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20"/>
  </p:notesMasterIdLst>
  <p:sldIdLst>
    <p:sldId id="256" r:id="rId2"/>
    <p:sldId id="326" r:id="rId3"/>
    <p:sldId id="327" r:id="rId4"/>
    <p:sldId id="258" r:id="rId5"/>
    <p:sldId id="262" r:id="rId6"/>
    <p:sldId id="261" r:id="rId7"/>
    <p:sldId id="263" r:id="rId8"/>
    <p:sldId id="267" r:id="rId9"/>
    <p:sldId id="318" r:id="rId10"/>
    <p:sldId id="319" r:id="rId11"/>
    <p:sldId id="264" r:id="rId12"/>
    <p:sldId id="322" r:id="rId13"/>
    <p:sldId id="265" r:id="rId14"/>
    <p:sldId id="320" r:id="rId15"/>
    <p:sldId id="321" r:id="rId16"/>
    <p:sldId id="323" r:id="rId17"/>
    <p:sldId id="324" r:id="rId18"/>
    <p:sldId id="325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D103AA4-E6C6-40DC-9F70-18B8065435C8}">
  <a:tblStyle styleId="{AD103AA4-E6C6-40DC-9F70-18B8065435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EA059B9-A1FC-4FD5-A12A-014B162D39A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Faiq bin Mohd Zailani" userId="977e50a2-ceaa-420d-b1c6-98f3d3dc6fba" providerId="ADAL" clId="{F7C80510-F02F-44A2-AF10-F3F441CB2F4E}"/>
    <pc:docChg chg="undo custSel addSld delSld modSld sldOrd">
      <pc:chgData name="Muhammad Faiq bin Mohd Zailani" userId="977e50a2-ceaa-420d-b1c6-98f3d3dc6fba" providerId="ADAL" clId="{F7C80510-F02F-44A2-AF10-F3F441CB2F4E}" dt="2023-07-10T06:55:36.719" v="650"/>
      <pc:docMkLst>
        <pc:docMk/>
      </pc:docMkLst>
      <pc:sldChg chg="modSp">
        <pc:chgData name="Muhammad Faiq bin Mohd Zailani" userId="977e50a2-ceaa-420d-b1c6-98f3d3dc6fba" providerId="ADAL" clId="{F7C80510-F02F-44A2-AF10-F3F441CB2F4E}" dt="2023-06-26T02:53:04.284" v="15" actId="12788"/>
        <pc:sldMkLst>
          <pc:docMk/>
          <pc:sldMk cId="0" sldId="256"/>
        </pc:sldMkLst>
        <pc:spChg chg="mod">
          <ac:chgData name="Muhammad Faiq bin Mohd Zailani" userId="977e50a2-ceaa-420d-b1c6-98f3d3dc6fba" providerId="ADAL" clId="{F7C80510-F02F-44A2-AF10-F3F441CB2F4E}" dt="2023-06-26T02:53:04.284" v="15" actId="12788"/>
          <ac:spMkLst>
            <pc:docMk/>
            <pc:sldMk cId="0" sldId="256"/>
            <ac:spMk id="2357" creationId="{00000000-0000-0000-0000-000000000000}"/>
          </ac:spMkLst>
        </pc:spChg>
        <pc:spChg chg="mod">
          <ac:chgData name="Muhammad Faiq bin Mohd Zailani" userId="977e50a2-ceaa-420d-b1c6-98f3d3dc6fba" providerId="ADAL" clId="{F7C80510-F02F-44A2-AF10-F3F441CB2F4E}" dt="2023-06-26T02:53:04.284" v="15" actId="12788"/>
          <ac:spMkLst>
            <pc:docMk/>
            <pc:sldMk cId="0" sldId="256"/>
            <ac:spMk id="2358" creationId="{00000000-0000-0000-0000-000000000000}"/>
          </ac:spMkLst>
        </pc:spChg>
      </pc:sldChg>
      <pc:sldChg chg="del">
        <pc:chgData name="Muhammad Faiq bin Mohd Zailani" userId="977e50a2-ceaa-420d-b1c6-98f3d3dc6fba" providerId="ADAL" clId="{F7C80510-F02F-44A2-AF10-F3F441CB2F4E}" dt="2023-07-10T04:31:26.051" v="107" actId="2696"/>
        <pc:sldMkLst>
          <pc:docMk/>
          <pc:sldMk cId="0" sldId="260"/>
        </pc:sldMkLst>
      </pc:sldChg>
      <pc:sldChg chg="modSp">
        <pc:chgData name="Muhammad Faiq bin Mohd Zailani" userId="977e50a2-ceaa-420d-b1c6-98f3d3dc6fba" providerId="ADAL" clId="{F7C80510-F02F-44A2-AF10-F3F441CB2F4E}" dt="2023-07-10T04:30:33.463" v="102" actId="14734"/>
        <pc:sldMkLst>
          <pc:docMk/>
          <pc:sldMk cId="0" sldId="261"/>
        </pc:sldMkLst>
        <pc:spChg chg="mod">
          <ac:chgData name="Muhammad Faiq bin Mohd Zailani" userId="977e50a2-ceaa-420d-b1c6-98f3d3dc6fba" providerId="ADAL" clId="{F7C80510-F02F-44A2-AF10-F3F441CB2F4E}" dt="2023-07-10T04:29:55.723" v="99" actId="12788"/>
          <ac:spMkLst>
            <pc:docMk/>
            <pc:sldMk cId="0" sldId="261"/>
            <ac:spMk id="2691" creationId="{00000000-0000-0000-0000-000000000000}"/>
          </ac:spMkLst>
        </pc:spChg>
        <pc:graphicFrameChg chg="mod modGraphic">
          <ac:chgData name="Muhammad Faiq bin Mohd Zailani" userId="977e50a2-ceaa-420d-b1c6-98f3d3dc6fba" providerId="ADAL" clId="{F7C80510-F02F-44A2-AF10-F3F441CB2F4E}" dt="2023-07-10T04:30:33.463" v="102" actId="14734"/>
          <ac:graphicFrameMkLst>
            <pc:docMk/>
            <pc:sldMk cId="0" sldId="261"/>
            <ac:graphicFrameMk id="4" creationId="{00000000-0000-0000-0000-000000000000}"/>
          </ac:graphicFrameMkLst>
        </pc:graphicFrameChg>
      </pc:sldChg>
      <pc:sldChg chg="addSp delSp modSp">
        <pc:chgData name="Muhammad Faiq bin Mohd Zailani" userId="977e50a2-ceaa-420d-b1c6-98f3d3dc6fba" providerId="ADAL" clId="{F7C80510-F02F-44A2-AF10-F3F441CB2F4E}" dt="2023-07-10T04:29:32.204" v="97" actId="13822"/>
        <pc:sldMkLst>
          <pc:docMk/>
          <pc:sldMk cId="0" sldId="262"/>
        </pc:sldMkLst>
        <pc:spChg chg="del mod">
          <ac:chgData name="Muhammad Faiq bin Mohd Zailani" userId="977e50a2-ceaa-420d-b1c6-98f3d3dc6fba" providerId="ADAL" clId="{F7C80510-F02F-44A2-AF10-F3F441CB2F4E}" dt="2023-07-10T04:27:09.896" v="54" actId="478"/>
          <ac:spMkLst>
            <pc:docMk/>
            <pc:sldMk cId="0" sldId="262"/>
            <ac:spMk id="3" creationId="{00000000-0000-0000-0000-000000000000}"/>
          </ac:spMkLst>
        </pc:spChg>
        <pc:spChg chg="add mod">
          <ac:chgData name="Muhammad Faiq bin Mohd Zailani" userId="977e50a2-ceaa-420d-b1c6-98f3d3dc6fba" providerId="ADAL" clId="{F7C80510-F02F-44A2-AF10-F3F441CB2F4E}" dt="2023-07-10T04:27:45.674" v="63" actId="14100"/>
          <ac:spMkLst>
            <pc:docMk/>
            <pc:sldMk cId="0" sldId="262"/>
            <ac:spMk id="4" creationId="{F610845C-5620-4A45-B62C-53E92E77E827}"/>
          </ac:spMkLst>
        </pc:spChg>
        <pc:spChg chg="del mod">
          <ac:chgData name="Muhammad Faiq bin Mohd Zailani" userId="977e50a2-ceaa-420d-b1c6-98f3d3dc6fba" providerId="ADAL" clId="{F7C80510-F02F-44A2-AF10-F3F441CB2F4E}" dt="2023-07-10T04:27:11.172" v="55" actId="478"/>
          <ac:spMkLst>
            <pc:docMk/>
            <pc:sldMk cId="0" sldId="262"/>
            <ac:spMk id="7" creationId="{00000000-0000-0000-0000-000000000000}"/>
          </ac:spMkLst>
        </pc:spChg>
        <pc:spChg chg="del">
          <ac:chgData name="Muhammad Faiq bin Mohd Zailani" userId="977e50a2-ceaa-420d-b1c6-98f3d3dc6fba" providerId="ADAL" clId="{F7C80510-F02F-44A2-AF10-F3F441CB2F4E}" dt="2023-07-10T04:27:12.120" v="56" actId="478"/>
          <ac:spMkLst>
            <pc:docMk/>
            <pc:sldMk cId="0" sldId="262"/>
            <ac:spMk id="11" creationId="{00000000-0000-0000-0000-000000000000}"/>
          </ac:spMkLst>
        </pc:spChg>
        <pc:spChg chg="add mod">
          <ac:chgData name="Muhammad Faiq bin Mohd Zailani" userId="977e50a2-ceaa-420d-b1c6-98f3d3dc6fba" providerId="ADAL" clId="{F7C80510-F02F-44A2-AF10-F3F441CB2F4E}" dt="2023-07-10T04:28:41.702" v="83" actId="1037"/>
          <ac:spMkLst>
            <pc:docMk/>
            <pc:sldMk cId="0" sldId="262"/>
            <ac:spMk id="31" creationId="{252327DE-644B-4C9A-854E-87CA8A8A3820}"/>
          </ac:spMkLst>
        </pc:spChg>
        <pc:spChg chg="add mod">
          <ac:chgData name="Muhammad Faiq bin Mohd Zailani" userId="977e50a2-ceaa-420d-b1c6-98f3d3dc6fba" providerId="ADAL" clId="{F7C80510-F02F-44A2-AF10-F3F441CB2F4E}" dt="2023-07-10T04:28:46.454" v="90" actId="1037"/>
          <ac:spMkLst>
            <pc:docMk/>
            <pc:sldMk cId="0" sldId="262"/>
            <ac:spMk id="32" creationId="{3F53A0C9-B1F6-40F6-9448-5B61C7824E2B}"/>
          </ac:spMkLst>
        </pc:spChg>
        <pc:spChg chg="mod">
          <ac:chgData name="Muhammad Faiq bin Mohd Zailani" userId="977e50a2-ceaa-420d-b1c6-98f3d3dc6fba" providerId="ADAL" clId="{F7C80510-F02F-44A2-AF10-F3F441CB2F4E}" dt="2023-07-10T04:26:08.030" v="46" actId="122"/>
          <ac:spMkLst>
            <pc:docMk/>
            <pc:sldMk cId="0" sldId="262"/>
            <ac:spMk id="2715" creationId="{00000000-0000-0000-0000-000000000000}"/>
          </ac:spMkLst>
        </pc:spChg>
        <pc:spChg chg="mod">
          <ac:chgData name="Muhammad Faiq bin Mohd Zailani" userId="977e50a2-ceaa-420d-b1c6-98f3d3dc6fba" providerId="ADAL" clId="{F7C80510-F02F-44A2-AF10-F3F441CB2F4E}" dt="2023-07-10T04:28:37.927" v="81" actId="20577"/>
          <ac:spMkLst>
            <pc:docMk/>
            <pc:sldMk cId="0" sldId="262"/>
            <ac:spMk id="2716" creationId="{00000000-0000-0000-0000-000000000000}"/>
          </ac:spMkLst>
        </pc:spChg>
        <pc:cxnChg chg="del mod">
          <ac:chgData name="Muhammad Faiq bin Mohd Zailani" userId="977e50a2-ceaa-420d-b1c6-98f3d3dc6fba" providerId="ADAL" clId="{F7C80510-F02F-44A2-AF10-F3F441CB2F4E}" dt="2023-07-10T04:27:13.416" v="57" actId="478"/>
          <ac:cxnSpMkLst>
            <pc:docMk/>
            <pc:sldMk cId="0" sldId="262"/>
            <ac:cxnSpMk id="5" creationId="{00000000-0000-0000-0000-000000000000}"/>
          </ac:cxnSpMkLst>
        </pc:cxnChg>
        <pc:cxnChg chg="del mod">
          <ac:chgData name="Muhammad Faiq bin Mohd Zailani" userId="977e50a2-ceaa-420d-b1c6-98f3d3dc6fba" providerId="ADAL" clId="{F7C80510-F02F-44A2-AF10-F3F441CB2F4E}" dt="2023-07-10T04:27:14.267" v="58" actId="478"/>
          <ac:cxnSpMkLst>
            <pc:docMk/>
            <pc:sldMk cId="0" sldId="262"/>
            <ac:cxnSpMk id="9" creationId="{00000000-0000-0000-0000-000000000000}"/>
          </ac:cxnSpMkLst>
        </pc:cxnChg>
        <pc:cxnChg chg="add mod">
          <ac:chgData name="Muhammad Faiq bin Mohd Zailani" userId="977e50a2-ceaa-420d-b1c6-98f3d3dc6fba" providerId="ADAL" clId="{F7C80510-F02F-44A2-AF10-F3F441CB2F4E}" dt="2023-07-10T04:29:05.287" v="92" actId="13822"/>
          <ac:cxnSpMkLst>
            <pc:docMk/>
            <pc:sldMk cId="0" sldId="262"/>
            <ac:cxnSpMk id="12" creationId="{FA4FCD85-2654-49CD-993D-3C13187B8267}"/>
          </ac:cxnSpMkLst>
        </pc:cxnChg>
        <pc:cxnChg chg="add mod">
          <ac:chgData name="Muhammad Faiq bin Mohd Zailani" userId="977e50a2-ceaa-420d-b1c6-98f3d3dc6fba" providerId="ADAL" clId="{F7C80510-F02F-44A2-AF10-F3F441CB2F4E}" dt="2023-07-10T04:29:23.402" v="95" actId="14100"/>
          <ac:cxnSpMkLst>
            <pc:docMk/>
            <pc:sldMk cId="0" sldId="262"/>
            <ac:cxnSpMk id="15" creationId="{D314B74C-8CF8-4234-9169-96E039DB7D3D}"/>
          </ac:cxnSpMkLst>
        </pc:cxnChg>
        <pc:cxnChg chg="add mod">
          <ac:chgData name="Muhammad Faiq bin Mohd Zailani" userId="977e50a2-ceaa-420d-b1c6-98f3d3dc6fba" providerId="ADAL" clId="{F7C80510-F02F-44A2-AF10-F3F441CB2F4E}" dt="2023-07-10T04:29:32.204" v="97" actId="13822"/>
          <ac:cxnSpMkLst>
            <pc:docMk/>
            <pc:sldMk cId="0" sldId="262"/>
            <ac:cxnSpMk id="18" creationId="{ED4BDC62-E922-40E3-B81F-14EE552BDB63}"/>
          </ac:cxnSpMkLst>
        </pc:cxnChg>
      </pc:sldChg>
      <pc:sldChg chg="modSp">
        <pc:chgData name="Muhammad Faiq bin Mohd Zailani" userId="977e50a2-ceaa-420d-b1c6-98f3d3dc6fba" providerId="ADAL" clId="{F7C80510-F02F-44A2-AF10-F3F441CB2F4E}" dt="2023-07-10T04:31:01.926" v="105" actId="122"/>
        <pc:sldMkLst>
          <pc:docMk/>
          <pc:sldMk cId="0" sldId="263"/>
        </pc:sldMkLst>
        <pc:spChg chg="mod">
          <ac:chgData name="Muhammad Faiq bin Mohd Zailani" userId="977e50a2-ceaa-420d-b1c6-98f3d3dc6fba" providerId="ADAL" clId="{F7C80510-F02F-44A2-AF10-F3F441CB2F4E}" dt="2023-07-10T04:31:01.926" v="105" actId="122"/>
          <ac:spMkLst>
            <pc:docMk/>
            <pc:sldMk cId="0" sldId="263"/>
            <ac:spMk id="2762" creationId="{00000000-0000-0000-0000-000000000000}"/>
          </ac:spMkLst>
        </pc:spChg>
        <pc:graphicFrameChg chg="mod modGraphic">
          <ac:chgData name="Muhammad Faiq bin Mohd Zailani" userId="977e50a2-ceaa-420d-b1c6-98f3d3dc6fba" providerId="ADAL" clId="{F7C80510-F02F-44A2-AF10-F3F441CB2F4E}" dt="2023-07-10T04:30:55.669" v="104" actId="122"/>
          <ac:graphicFrameMkLst>
            <pc:docMk/>
            <pc:sldMk cId="0" sldId="263"/>
            <ac:graphicFrameMk id="6" creationId="{00000000-0000-0000-0000-000000000000}"/>
          </ac:graphicFrameMkLst>
        </pc:graphicFrameChg>
      </pc:sldChg>
      <pc:sldChg chg="modSp">
        <pc:chgData name="Muhammad Faiq bin Mohd Zailani" userId="977e50a2-ceaa-420d-b1c6-98f3d3dc6fba" providerId="ADAL" clId="{F7C80510-F02F-44A2-AF10-F3F441CB2F4E}" dt="2023-07-10T04:32:17.413" v="114" actId="12385"/>
        <pc:sldMkLst>
          <pc:docMk/>
          <pc:sldMk cId="0" sldId="264"/>
        </pc:sldMkLst>
        <pc:graphicFrameChg chg="mod">
          <ac:chgData name="Muhammad Faiq bin Mohd Zailani" userId="977e50a2-ceaa-420d-b1c6-98f3d3dc6fba" providerId="ADAL" clId="{F7C80510-F02F-44A2-AF10-F3F441CB2F4E}" dt="2023-07-10T04:32:17.413" v="114" actId="12385"/>
          <ac:graphicFrameMkLst>
            <pc:docMk/>
            <pc:sldMk cId="0" sldId="264"/>
            <ac:graphicFrameMk id="10" creationId="{00000000-0000-0000-0000-000000000000}"/>
          </ac:graphicFrameMkLst>
        </pc:graphicFrameChg>
      </pc:sldChg>
      <pc:sldChg chg="addSp delSp modSp">
        <pc:chgData name="Muhammad Faiq bin Mohd Zailani" userId="977e50a2-ceaa-420d-b1c6-98f3d3dc6fba" providerId="ADAL" clId="{F7C80510-F02F-44A2-AF10-F3F441CB2F4E}" dt="2023-07-10T06:46:45.213" v="558" actId="255"/>
        <pc:sldMkLst>
          <pc:docMk/>
          <pc:sldMk cId="0" sldId="265"/>
        </pc:sldMkLst>
        <pc:spChg chg="mod">
          <ac:chgData name="Muhammad Faiq bin Mohd Zailani" userId="977e50a2-ceaa-420d-b1c6-98f3d3dc6fba" providerId="ADAL" clId="{F7C80510-F02F-44A2-AF10-F3F441CB2F4E}" dt="2023-07-10T06:29:41.318" v="415" actId="20577"/>
          <ac:spMkLst>
            <pc:docMk/>
            <pc:sldMk cId="0" sldId="265"/>
            <ac:spMk id="2" creationId="{00000000-0000-0000-0000-000000000000}"/>
          </ac:spMkLst>
        </pc:spChg>
        <pc:spChg chg="mod">
          <ac:chgData name="Muhammad Faiq bin Mohd Zailani" userId="977e50a2-ceaa-420d-b1c6-98f3d3dc6fba" providerId="ADAL" clId="{F7C80510-F02F-44A2-AF10-F3F441CB2F4E}" dt="2023-07-10T04:56:55.896" v="303" actId="20577"/>
          <ac:spMkLst>
            <pc:docMk/>
            <pc:sldMk cId="0" sldId="265"/>
            <ac:spMk id="3" creationId="{00000000-0000-0000-0000-000000000000}"/>
          </ac:spMkLst>
        </pc:spChg>
        <pc:spChg chg="del">
          <ac:chgData name="Muhammad Faiq bin Mohd Zailani" userId="977e50a2-ceaa-420d-b1c6-98f3d3dc6fba" providerId="ADAL" clId="{F7C80510-F02F-44A2-AF10-F3F441CB2F4E}" dt="2023-07-10T04:56:31.418" v="274" actId="478"/>
          <ac:spMkLst>
            <pc:docMk/>
            <pc:sldMk cId="0" sldId="265"/>
            <ac:spMk id="14" creationId="{00000000-0000-0000-0000-000000000000}"/>
          </ac:spMkLst>
        </pc:spChg>
        <pc:spChg chg="del">
          <ac:chgData name="Muhammad Faiq bin Mohd Zailani" userId="977e50a2-ceaa-420d-b1c6-98f3d3dc6fba" providerId="ADAL" clId="{F7C80510-F02F-44A2-AF10-F3F441CB2F4E}" dt="2023-07-10T04:56:31.418" v="274" actId="478"/>
          <ac:spMkLst>
            <pc:docMk/>
            <pc:sldMk cId="0" sldId="265"/>
            <ac:spMk id="15" creationId="{00000000-0000-0000-0000-000000000000}"/>
          </ac:spMkLst>
        </pc:spChg>
        <pc:spChg chg="del">
          <ac:chgData name="Muhammad Faiq bin Mohd Zailani" userId="977e50a2-ceaa-420d-b1c6-98f3d3dc6fba" providerId="ADAL" clId="{F7C80510-F02F-44A2-AF10-F3F441CB2F4E}" dt="2023-07-10T04:56:31.418" v="274" actId="478"/>
          <ac:spMkLst>
            <pc:docMk/>
            <pc:sldMk cId="0" sldId="265"/>
            <ac:spMk id="16" creationId="{00000000-0000-0000-0000-000000000000}"/>
          </ac:spMkLst>
        </pc:spChg>
        <pc:graphicFrameChg chg="add mod modGraphic">
          <ac:chgData name="Muhammad Faiq bin Mohd Zailani" userId="977e50a2-ceaa-420d-b1c6-98f3d3dc6fba" providerId="ADAL" clId="{F7C80510-F02F-44A2-AF10-F3F441CB2F4E}" dt="2023-07-10T06:46:45.213" v="558" actId="255"/>
          <ac:graphicFrameMkLst>
            <pc:docMk/>
            <pc:sldMk cId="0" sldId="265"/>
            <ac:graphicFrameMk id="10" creationId="{183DE65D-2561-4769-9CE3-39640FAF7F32}"/>
          </ac:graphicFrameMkLst>
        </pc:graphicFrameChg>
        <pc:graphicFrameChg chg="del mod">
          <ac:chgData name="Muhammad Faiq bin Mohd Zailani" userId="977e50a2-ceaa-420d-b1c6-98f3d3dc6fba" providerId="ADAL" clId="{F7C80510-F02F-44A2-AF10-F3F441CB2F4E}" dt="2023-07-10T04:56:23.186" v="273" actId="478"/>
          <ac:graphicFrameMkLst>
            <pc:docMk/>
            <pc:sldMk cId="0" sldId="265"/>
            <ac:graphicFrameMk id="11" creationId="{00000000-0000-0000-0000-000000000000}"/>
          </ac:graphicFrameMkLst>
        </pc:graphicFrameChg>
        <pc:graphicFrameChg chg="del mod modGraphic">
          <ac:chgData name="Muhammad Faiq bin Mohd Zailani" userId="977e50a2-ceaa-420d-b1c6-98f3d3dc6fba" providerId="ADAL" clId="{F7C80510-F02F-44A2-AF10-F3F441CB2F4E}" dt="2023-07-10T04:56:31.418" v="274" actId="478"/>
          <ac:graphicFrameMkLst>
            <pc:docMk/>
            <pc:sldMk cId="0" sldId="265"/>
            <ac:graphicFrameMk id="13" creationId="{00000000-0000-0000-0000-000000000000}"/>
          </ac:graphicFrameMkLst>
        </pc:graphicFrameChg>
        <pc:picChg chg="del">
          <ac:chgData name="Muhammad Faiq bin Mohd Zailani" userId="977e50a2-ceaa-420d-b1c6-98f3d3dc6fba" providerId="ADAL" clId="{F7C80510-F02F-44A2-AF10-F3F441CB2F4E}" dt="2023-07-10T04:56:33.857" v="275" actId="478"/>
          <ac:picMkLst>
            <pc:docMk/>
            <pc:sldMk cId="0" sldId="265"/>
            <ac:picMk id="12" creationId="{00000000-0000-0000-0000-000000000000}"/>
          </ac:picMkLst>
        </pc:picChg>
      </pc:sldChg>
      <pc:sldChg chg="modSp">
        <pc:chgData name="Muhammad Faiq bin Mohd Zailani" userId="977e50a2-ceaa-420d-b1c6-98f3d3dc6fba" providerId="ADAL" clId="{F7C80510-F02F-44A2-AF10-F3F441CB2F4E}" dt="2023-07-10T04:32:02.143" v="113" actId="12788"/>
        <pc:sldMkLst>
          <pc:docMk/>
          <pc:sldMk cId="0" sldId="267"/>
        </pc:sldMkLst>
        <pc:spChg chg="mod">
          <ac:chgData name="Muhammad Faiq bin Mohd Zailani" userId="977e50a2-ceaa-420d-b1c6-98f3d3dc6fba" providerId="ADAL" clId="{F7C80510-F02F-44A2-AF10-F3F441CB2F4E}" dt="2023-07-10T04:32:02.143" v="113" actId="12788"/>
          <ac:spMkLst>
            <pc:docMk/>
            <pc:sldMk cId="0" sldId="267"/>
            <ac:spMk id="3" creationId="{00000000-0000-0000-0000-000000000000}"/>
          </ac:spMkLst>
        </pc:spChg>
      </pc:sldChg>
      <pc:sldChg chg="modSp">
        <pc:chgData name="Muhammad Faiq bin Mohd Zailani" userId="977e50a2-ceaa-420d-b1c6-98f3d3dc6fba" providerId="ADAL" clId="{F7C80510-F02F-44A2-AF10-F3F441CB2F4E}" dt="2023-07-10T04:31:44.503" v="112" actId="207"/>
        <pc:sldMkLst>
          <pc:docMk/>
          <pc:sldMk cId="2623200981" sldId="318"/>
        </pc:sldMkLst>
        <pc:spChg chg="mod">
          <ac:chgData name="Muhammad Faiq bin Mohd Zailani" userId="977e50a2-ceaa-420d-b1c6-98f3d3dc6fba" providerId="ADAL" clId="{F7C80510-F02F-44A2-AF10-F3F441CB2F4E}" dt="2023-07-10T04:31:44.503" v="112" actId="207"/>
          <ac:spMkLst>
            <pc:docMk/>
            <pc:sldMk cId="2623200981" sldId="318"/>
            <ac:spMk id="3" creationId="{00000000-0000-0000-0000-000000000000}"/>
          </ac:spMkLst>
        </pc:spChg>
      </pc:sldChg>
      <pc:sldChg chg="addSp delSp modSp">
        <pc:chgData name="Muhammad Faiq bin Mohd Zailani" userId="977e50a2-ceaa-420d-b1c6-98f3d3dc6fba" providerId="ADAL" clId="{F7C80510-F02F-44A2-AF10-F3F441CB2F4E}" dt="2023-07-10T06:46:24.883" v="555" actId="255"/>
        <pc:sldMkLst>
          <pc:docMk/>
          <pc:sldMk cId="367371042" sldId="320"/>
        </pc:sldMkLst>
        <pc:spChg chg="mod">
          <ac:chgData name="Muhammad Faiq bin Mohd Zailani" userId="977e50a2-ceaa-420d-b1c6-98f3d3dc6fba" providerId="ADAL" clId="{F7C80510-F02F-44A2-AF10-F3F441CB2F4E}" dt="2023-07-10T06:29:23.990" v="408" actId="20577"/>
          <ac:spMkLst>
            <pc:docMk/>
            <pc:sldMk cId="367371042" sldId="320"/>
            <ac:spMk id="2" creationId="{00000000-0000-0000-0000-000000000000}"/>
          </ac:spMkLst>
        </pc:spChg>
        <pc:spChg chg="mod">
          <ac:chgData name="Muhammad Faiq bin Mohd Zailani" userId="977e50a2-ceaa-420d-b1c6-98f3d3dc6fba" providerId="ADAL" clId="{F7C80510-F02F-44A2-AF10-F3F441CB2F4E}" dt="2023-07-10T04:57:32.449" v="306" actId="12788"/>
          <ac:spMkLst>
            <pc:docMk/>
            <pc:sldMk cId="367371042" sldId="320"/>
            <ac:spMk id="3" creationId="{00000000-0000-0000-0000-000000000000}"/>
          </ac:spMkLst>
        </pc:spChg>
        <pc:spChg chg="del">
          <ac:chgData name="Muhammad Faiq bin Mohd Zailani" userId="977e50a2-ceaa-420d-b1c6-98f3d3dc6fba" providerId="ADAL" clId="{F7C80510-F02F-44A2-AF10-F3F441CB2F4E}" dt="2023-07-10T04:57:24.426" v="304" actId="478"/>
          <ac:spMkLst>
            <pc:docMk/>
            <pc:sldMk cId="367371042" sldId="320"/>
            <ac:spMk id="14" creationId="{00000000-0000-0000-0000-000000000000}"/>
          </ac:spMkLst>
        </pc:spChg>
        <pc:spChg chg="del">
          <ac:chgData name="Muhammad Faiq bin Mohd Zailani" userId="977e50a2-ceaa-420d-b1c6-98f3d3dc6fba" providerId="ADAL" clId="{F7C80510-F02F-44A2-AF10-F3F441CB2F4E}" dt="2023-07-10T04:57:24.426" v="304" actId="478"/>
          <ac:spMkLst>
            <pc:docMk/>
            <pc:sldMk cId="367371042" sldId="320"/>
            <ac:spMk id="15" creationId="{00000000-0000-0000-0000-000000000000}"/>
          </ac:spMkLst>
        </pc:spChg>
        <pc:spChg chg="del">
          <ac:chgData name="Muhammad Faiq bin Mohd Zailani" userId="977e50a2-ceaa-420d-b1c6-98f3d3dc6fba" providerId="ADAL" clId="{F7C80510-F02F-44A2-AF10-F3F441CB2F4E}" dt="2023-07-10T04:57:24.426" v="304" actId="478"/>
          <ac:spMkLst>
            <pc:docMk/>
            <pc:sldMk cId="367371042" sldId="320"/>
            <ac:spMk id="16" creationId="{00000000-0000-0000-0000-000000000000}"/>
          </ac:spMkLst>
        </pc:spChg>
        <pc:graphicFrameChg chg="del">
          <ac:chgData name="Muhammad Faiq bin Mohd Zailani" userId="977e50a2-ceaa-420d-b1c6-98f3d3dc6fba" providerId="ADAL" clId="{F7C80510-F02F-44A2-AF10-F3F441CB2F4E}" dt="2023-07-10T04:57:24.426" v="304" actId="478"/>
          <ac:graphicFrameMkLst>
            <pc:docMk/>
            <pc:sldMk cId="367371042" sldId="320"/>
            <ac:graphicFrameMk id="4" creationId="{00000000-0000-0000-0000-000000000000}"/>
          </ac:graphicFrameMkLst>
        </pc:graphicFrameChg>
        <pc:graphicFrameChg chg="del mod modGraphic">
          <ac:chgData name="Muhammad Faiq bin Mohd Zailani" userId="977e50a2-ceaa-420d-b1c6-98f3d3dc6fba" providerId="ADAL" clId="{F7C80510-F02F-44A2-AF10-F3F441CB2F4E}" dt="2023-07-10T04:57:24.426" v="304" actId="478"/>
          <ac:graphicFrameMkLst>
            <pc:docMk/>
            <pc:sldMk cId="367371042" sldId="320"/>
            <ac:graphicFrameMk id="11" creationId="{00000000-0000-0000-0000-000000000000}"/>
          </ac:graphicFrameMkLst>
        </pc:graphicFrameChg>
        <pc:graphicFrameChg chg="del mod">
          <ac:chgData name="Muhammad Faiq bin Mohd Zailani" userId="977e50a2-ceaa-420d-b1c6-98f3d3dc6fba" providerId="ADAL" clId="{F7C80510-F02F-44A2-AF10-F3F441CB2F4E}" dt="2023-07-10T04:57:24.426" v="304" actId="478"/>
          <ac:graphicFrameMkLst>
            <pc:docMk/>
            <pc:sldMk cId="367371042" sldId="320"/>
            <ac:graphicFrameMk id="13" creationId="{00000000-0000-0000-0000-000000000000}"/>
          </ac:graphicFrameMkLst>
        </pc:graphicFrameChg>
        <pc:graphicFrameChg chg="del mod modGraphic">
          <ac:chgData name="Muhammad Faiq bin Mohd Zailani" userId="977e50a2-ceaa-420d-b1c6-98f3d3dc6fba" providerId="ADAL" clId="{F7C80510-F02F-44A2-AF10-F3F441CB2F4E}" dt="2023-07-10T04:57:24.426" v="304" actId="478"/>
          <ac:graphicFrameMkLst>
            <pc:docMk/>
            <pc:sldMk cId="367371042" sldId="320"/>
            <ac:graphicFrameMk id="18" creationId="{00000000-0000-0000-0000-000000000000}"/>
          </ac:graphicFrameMkLst>
        </pc:graphicFrameChg>
        <pc:graphicFrameChg chg="add mod modGraphic">
          <ac:chgData name="Muhammad Faiq bin Mohd Zailani" userId="977e50a2-ceaa-420d-b1c6-98f3d3dc6fba" providerId="ADAL" clId="{F7C80510-F02F-44A2-AF10-F3F441CB2F4E}" dt="2023-07-10T06:46:24.883" v="555" actId="255"/>
          <ac:graphicFrameMkLst>
            <pc:docMk/>
            <pc:sldMk cId="367371042" sldId="320"/>
            <ac:graphicFrameMk id="19" creationId="{D2C46662-9270-40AF-92B5-47E540E36065}"/>
          </ac:graphicFrameMkLst>
        </pc:graphicFrameChg>
        <pc:picChg chg="del">
          <ac:chgData name="Muhammad Faiq bin Mohd Zailani" userId="977e50a2-ceaa-420d-b1c6-98f3d3dc6fba" providerId="ADAL" clId="{F7C80510-F02F-44A2-AF10-F3F441CB2F4E}" dt="2023-07-10T04:57:24.426" v="304" actId="478"/>
          <ac:picMkLst>
            <pc:docMk/>
            <pc:sldMk cId="367371042" sldId="320"/>
            <ac:picMk id="12" creationId="{00000000-0000-0000-0000-000000000000}"/>
          </ac:picMkLst>
        </pc:picChg>
        <pc:picChg chg="del">
          <ac:chgData name="Muhammad Faiq bin Mohd Zailani" userId="977e50a2-ceaa-420d-b1c6-98f3d3dc6fba" providerId="ADAL" clId="{F7C80510-F02F-44A2-AF10-F3F441CB2F4E}" dt="2023-07-10T04:57:24.426" v="304" actId="478"/>
          <ac:picMkLst>
            <pc:docMk/>
            <pc:sldMk cId="367371042" sldId="320"/>
            <ac:picMk id="17" creationId="{00000000-0000-0000-0000-000000000000}"/>
          </ac:picMkLst>
        </pc:picChg>
      </pc:sldChg>
      <pc:sldChg chg="addSp delSp modSp">
        <pc:chgData name="Muhammad Faiq bin Mohd Zailani" userId="977e50a2-ceaa-420d-b1c6-98f3d3dc6fba" providerId="ADAL" clId="{F7C80510-F02F-44A2-AF10-F3F441CB2F4E}" dt="2023-07-10T06:46:09.908" v="552" actId="255"/>
        <pc:sldMkLst>
          <pc:docMk/>
          <pc:sldMk cId="424625248" sldId="321"/>
        </pc:sldMkLst>
        <pc:spChg chg="mod">
          <ac:chgData name="Muhammad Faiq bin Mohd Zailani" userId="977e50a2-ceaa-420d-b1c6-98f3d3dc6fba" providerId="ADAL" clId="{F7C80510-F02F-44A2-AF10-F3F441CB2F4E}" dt="2023-07-10T06:29:34.070" v="412" actId="20577"/>
          <ac:spMkLst>
            <pc:docMk/>
            <pc:sldMk cId="424625248" sldId="321"/>
            <ac:spMk id="2" creationId="{00000000-0000-0000-0000-000000000000}"/>
          </ac:spMkLst>
        </pc:spChg>
        <pc:spChg chg="del">
          <ac:chgData name="Muhammad Faiq bin Mohd Zailani" userId="977e50a2-ceaa-420d-b1c6-98f3d3dc6fba" providerId="ADAL" clId="{F7C80510-F02F-44A2-AF10-F3F441CB2F4E}" dt="2023-07-10T06:24:47.390" v="369" actId="478"/>
          <ac:spMkLst>
            <pc:docMk/>
            <pc:sldMk cId="424625248" sldId="321"/>
            <ac:spMk id="5" creationId="{00000000-0000-0000-0000-000000000000}"/>
          </ac:spMkLst>
        </pc:spChg>
        <pc:spChg chg="del">
          <ac:chgData name="Muhammad Faiq bin Mohd Zailani" userId="977e50a2-ceaa-420d-b1c6-98f3d3dc6fba" providerId="ADAL" clId="{F7C80510-F02F-44A2-AF10-F3F441CB2F4E}" dt="2023-07-10T06:24:30.605" v="367" actId="478"/>
          <ac:spMkLst>
            <pc:docMk/>
            <pc:sldMk cId="424625248" sldId="321"/>
            <ac:spMk id="19" creationId="{00000000-0000-0000-0000-000000000000}"/>
          </ac:spMkLst>
        </pc:spChg>
        <pc:spChg chg="del">
          <ac:chgData name="Muhammad Faiq bin Mohd Zailani" userId="977e50a2-ceaa-420d-b1c6-98f3d3dc6fba" providerId="ADAL" clId="{F7C80510-F02F-44A2-AF10-F3F441CB2F4E}" dt="2023-07-10T06:24:30.605" v="367" actId="478"/>
          <ac:spMkLst>
            <pc:docMk/>
            <pc:sldMk cId="424625248" sldId="321"/>
            <ac:spMk id="20" creationId="{00000000-0000-0000-0000-000000000000}"/>
          </ac:spMkLst>
        </pc:spChg>
        <pc:graphicFrameChg chg="del">
          <ac:chgData name="Muhammad Faiq bin Mohd Zailani" userId="977e50a2-ceaa-420d-b1c6-98f3d3dc6fba" providerId="ADAL" clId="{F7C80510-F02F-44A2-AF10-F3F441CB2F4E}" dt="2023-07-10T04:59:50.721" v="366" actId="478"/>
          <ac:graphicFrameMkLst>
            <pc:docMk/>
            <pc:sldMk cId="424625248" sldId="321"/>
            <ac:graphicFrameMk id="11" creationId="{00000000-0000-0000-0000-000000000000}"/>
          </ac:graphicFrameMkLst>
        </pc:graphicFrameChg>
        <pc:graphicFrameChg chg="add del">
          <ac:chgData name="Muhammad Faiq bin Mohd Zailani" userId="977e50a2-ceaa-420d-b1c6-98f3d3dc6fba" providerId="ADAL" clId="{F7C80510-F02F-44A2-AF10-F3F441CB2F4E}" dt="2023-07-10T06:24:52.693" v="371"/>
          <ac:graphicFrameMkLst>
            <pc:docMk/>
            <pc:sldMk cId="424625248" sldId="321"/>
            <ac:graphicFrameMk id="12" creationId="{0F19FD82-DF5A-4EE0-958C-7C6C389C3474}"/>
          </ac:graphicFrameMkLst>
        </pc:graphicFrameChg>
        <pc:graphicFrameChg chg="del">
          <ac:chgData name="Muhammad Faiq bin Mohd Zailani" userId="977e50a2-ceaa-420d-b1c6-98f3d3dc6fba" providerId="ADAL" clId="{F7C80510-F02F-44A2-AF10-F3F441CB2F4E}" dt="2023-07-10T06:24:30.605" v="367" actId="478"/>
          <ac:graphicFrameMkLst>
            <pc:docMk/>
            <pc:sldMk cId="424625248" sldId="321"/>
            <ac:graphicFrameMk id="13" creationId="{00000000-0000-0000-0000-000000000000}"/>
          </ac:graphicFrameMkLst>
        </pc:graphicFrameChg>
        <pc:graphicFrameChg chg="add modGraphic">
          <ac:chgData name="Muhammad Faiq bin Mohd Zailani" userId="977e50a2-ceaa-420d-b1c6-98f3d3dc6fba" providerId="ADAL" clId="{F7C80510-F02F-44A2-AF10-F3F441CB2F4E}" dt="2023-07-10T06:46:09.908" v="552" actId="255"/>
          <ac:graphicFrameMkLst>
            <pc:docMk/>
            <pc:sldMk cId="424625248" sldId="321"/>
            <ac:graphicFrameMk id="14" creationId="{E6DEB93F-5021-447E-B301-C7884387F76D}"/>
          </ac:graphicFrameMkLst>
        </pc:graphicFrameChg>
        <pc:cxnChg chg="del">
          <ac:chgData name="Muhammad Faiq bin Mohd Zailani" userId="977e50a2-ceaa-420d-b1c6-98f3d3dc6fba" providerId="ADAL" clId="{F7C80510-F02F-44A2-AF10-F3F441CB2F4E}" dt="2023-07-10T06:24:33.478" v="368" actId="478"/>
          <ac:cxnSpMkLst>
            <pc:docMk/>
            <pc:sldMk cId="424625248" sldId="321"/>
            <ac:cxnSpMk id="7" creationId="{00000000-0000-0000-0000-000000000000}"/>
          </ac:cxnSpMkLst>
        </pc:cxnChg>
      </pc:sldChg>
      <pc:sldChg chg="addSp delSp modSp">
        <pc:chgData name="Muhammad Faiq bin Mohd Zailani" userId="977e50a2-ceaa-420d-b1c6-98f3d3dc6fba" providerId="ADAL" clId="{F7C80510-F02F-44A2-AF10-F3F441CB2F4E}" dt="2023-07-10T06:47:02.729" v="561" actId="255"/>
        <pc:sldMkLst>
          <pc:docMk/>
          <pc:sldMk cId="1630589054" sldId="322"/>
        </pc:sldMkLst>
        <pc:spChg chg="mod">
          <ac:chgData name="Muhammad Faiq bin Mohd Zailani" userId="977e50a2-ceaa-420d-b1c6-98f3d3dc6fba" providerId="ADAL" clId="{F7C80510-F02F-44A2-AF10-F3F441CB2F4E}" dt="2023-07-10T06:29:49.222" v="420" actId="20577"/>
          <ac:spMkLst>
            <pc:docMk/>
            <pc:sldMk cId="1630589054" sldId="322"/>
            <ac:spMk id="2" creationId="{00000000-0000-0000-0000-000000000000}"/>
          </ac:spMkLst>
        </pc:spChg>
        <pc:spChg chg="mod">
          <ac:chgData name="Muhammad Faiq bin Mohd Zailani" userId="977e50a2-ceaa-420d-b1c6-98f3d3dc6fba" providerId="ADAL" clId="{F7C80510-F02F-44A2-AF10-F3F441CB2F4E}" dt="2023-07-10T04:39:51.002" v="268" actId="12788"/>
          <ac:spMkLst>
            <pc:docMk/>
            <pc:sldMk cId="1630589054" sldId="322"/>
            <ac:spMk id="3" creationId="{00000000-0000-0000-0000-000000000000}"/>
          </ac:spMkLst>
        </pc:spChg>
        <pc:graphicFrameChg chg="add mod modGraphic">
          <ac:chgData name="Muhammad Faiq bin Mohd Zailani" userId="977e50a2-ceaa-420d-b1c6-98f3d3dc6fba" providerId="ADAL" clId="{F7C80510-F02F-44A2-AF10-F3F441CB2F4E}" dt="2023-07-10T06:47:02.729" v="561" actId="255"/>
          <ac:graphicFrameMkLst>
            <pc:docMk/>
            <pc:sldMk cId="1630589054" sldId="322"/>
            <ac:graphicFrameMk id="5" creationId="{52789224-1E82-4001-9682-9E6C5782D410}"/>
          </ac:graphicFrameMkLst>
        </pc:graphicFrameChg>
        <pc:graphicFrameChg chg="del mod">
          <ac:chgData name="Muhammad Faiq bin Mohd Zailani" userId="977e50a2-ceaa-420d-b1c6-98f3d3dc6fba" providerId="ADAL" clId="{F7C80510-F02F-44A2-AF10-F3F441CB2F4E}" dt="2023-07-10T04:35:37.335" v="153" actId="478"/>
          <ac:graphicFrameMkLst>
            <pc:docMk/>
            <pc:sldMk cId="1630589054" sldId="322"/>
            <ac:graphicFrameMk id="11" creationId="{00000000-0000-0000-0000-000000000000}"/>
          </ac:graphicFrameMkLst>
        </pc:graphicFrameChg>
        <pc:picChg chg="del">
          <ac:chgData name="Muhammad Faiq bin Mohd Zailani" userId="977e50a2-ceaa-420d-b1c6-98f3d3dc6fba" providerId="ADAL" clId="{F7C80510-F02F-44A2-AF10-F3F441CB2F4E}" dt="2023-07-10T04:35:40.771" v="154" actId="478"/>
          <ac:picMkLst>
            <pc:docMk/>
            <pc:sldMk cId="1630589054" sldId="322"/>
            <ac:picMk id="12" creationId="{00000000-0000-0000-0000-000000000000}"/>
          </ac:picMkLst>
        </pc:picChg>
      </pc:sldChg>
      <pc:sldChg chg="addSp delSp modSp">
        <pc:chgData name="Muhammad Faiq bin Mohd Zailani" userId="977e50a2-ceaa-420d-b1c6-98f3d3dc6fba" providerId="ADAL" clId="{F7C80510-F02F-44A2-AF10-F3F441CB2F4E}" dt="2023-07-10T06:42:57.390" v="550" actId="20577"/>
        <pc:sldMkLst>
          <pc:docMk/>
          <pc:sldMk cId="1259905128" sldId="323"/>
        </pc:sldMkLst>
        <pc:spChg chg="mod">
          <ac:chgData name="Muhammad Faiq bin Mohd Zailani" userId="977e50a2-ceaa-420d-b1c6-98f3d3dc6fba" providerId="ADAL" clId="{F7C80510-F02F-44A2-AF10-F3F441CB2F4E}" dt="2023-07-10T06:29:28.114" v="409" actId="20577"/>
          <ac:spMkLst>
            <pc:docMk/>
            <pc:sldMk cId="1259905128" sldId="323"/>
            <ac:spMk id="2" creationId="{00000000-0000-0000-0000-000000000000}"/>
          </ac:spMkLst>
        </pc:spChg>
        <pc:spChg chg="mod">
          <ac:chgData name="Muhammad Faiq bin Mohd Zailani" userId="977e50a2-ceaa-420d-b1c6-98f3d3dc6fba" providerId="ADAL" clId="{F7C80510-F02F-44A2-AF10-F3F441CB2F4E}" dt="2023-07-10T06:31:22.559" v="440" actId="12788"/>
          <ac:spMkLst>
            <pc:docMk/>
            <pc:sldMk cId="1259905128" sldId="323"/>
            <ac:spMk id="3" creationId="{00000000-0000-0000-0000-000000000000}"/>
          </ac:spMkLst>
        </pc:spChg>
        <pc:spChg chg="del">
          <ac:chgData name="Muhammad Faiq bin Mohd Zailani" userId="977e50a2-ceaa-420d-b1c6-98f3d3dc6fba" providerId="ADAL" clId="{F7C80510-F02F-44A2-AF10-F3F441CB2F4E}" dt="2023-07-10T06:30:16.097" v="426" actId="478"/>
          <ac:spMkLst>
            <pc:docMk/>
            <pc:sldMk cId="1259905128" sldId="323"/>
            <ac:spMk id="15" creationId="{00000000-0000-0000-0000-000000000000}"/>
          </ac:spMkLst>
        </pc:spChg>
        <pc:spChg chg="del">
          <ac:chgData name="Muhammad Faiq bin Mohd Zailani" userId="977e50a2-ceaa-420d-b1c6-98f3d3dc6fba" providerId="ADAL" clId="{F7C80510-F02F-44A2-AF10-F3F441CB2F4E}" dt="2023-07-10T06:30:13.218" v="425" actId="478"/>
          <ac:spMkLst>
            <pc:docMk/>
            <pc:sldMk cId="1259905128" sldId="323"/>
            <ac:spMk id="19" creationId="{00000000-0000-0000-0000-000000000000}"/>
          </ac:spMkLst>
        </pc:spChg>
        <pc:spChg chg="del">
          <ac:chgData name="Muhammad Faiq bin Mohd Zailani" userId="977e50a2-ceaa-420d-b1c6-98f3d3dc6fba" providerId="ADAL" clId="{F7C80510-F02F-44A2-AF10-F3F441CB2F4E}" dt="2023-07-10T06:30:10.278" v="424" actId="478"/>
          <ac:spMkLst>
            <pc:docMk/>
            <pc:sldMk cId="1259905128" sldId="323"/>
            <ac:spMk id="20" creationId="{00000000-0000-0000-0000-000000000000}"/>
          </ac:spMkLst>
        </pc:spChg>
        <pc:spChg chg="mod">
          <ac:chgData name="Muhammad Faiq bin Mohd Zailani" userId="977e50a2-ceaa-420d-b1c6-98f3d3dc6fba" providerId="ADAL" clId="{F7C80510-F02F-44A2-AF10-F3F441CB2F4E}" dt="2023-07-10T06:31:01.697" v="438" actId="14861"/>
          <ac:spMkLst>
            <pc:docMk/>
            <pc:sldMk cId="1259905128" sldId="323"/>
            <ac:spMk id="21" creationId="{00000000-0000-0000-0000-000000000000}"/>
          </ac:spMkLst>
        </pc:spChg>
        <pc:spChg chg="del">
          <ac:chgData name="Muhammad Faiq bin Mohd Zailani" userId="977e50a2-ceaa-420d-b1c6-98f3d3dc6fba" providerId="ADAL" clId="{F7C80510-F02F-44A2-AF10-F3F441CB2F4E}" dt="2023-07-10T06:30:04.485" v="422" actId="478"/>
          <ac:spMkLst>
            <pc:docMk/>
            <pc:sldMk cId="1259905128" sldId="323"/>
            <ac:spMk id="22" creationId="{00000000-0000-0000-0000-000000000000}"/>
          </ac:spMkLst>
        </pc:spChg>
        <pc:spChg chg="del">
          <ac:chgData name="Muhammad Faiq bin Mohd Zailani" userId="977e50a2-ceaa-420d-b1c6-98f3d3dc6fba" providerId="ADAL" clId="{F7C80510-F02F-44A2-AF10-F3F441CB2F4E}" dt="2023-07-10T06:30:06.987" v="423" actId="478"/>
          <ac:spMkLst>
            <pc:docMk/>
            <pc:sldMk cId="1259905128" sldId="323"/>
            <ac:spMk id="23" creationId="{00000000-0000-0000-0000-000000000000}"/>
          </ac:spMkLst>
        </pc:spChg>
        <pc:graphicFrameChg chg="add modGraphic">
          <ac:chgData name="Muhammad Faiq bin Mohd Zailani" userId="977e50a2-ceaa-420d-b1c6-98f3d3dc6fba" providerId="ADAL" clId="{F7C80510-F02F-44A2-AF10-F3F441CB2F4E}" dt="2023-07-10T06:42:57.390" v="550" actId="20577"/>
          <ac:graphicFrameMkLst>
            <pc:docMk/>
            <pc:sldMk cId="1259905128" sldId="323"/>
            <ac:graphicFrameMk id="11" creationId="{430027E1-9D8A-44C7-AE15-BD2BAAF29253}"/>
          </ac:graphicFrameMkLst>
        </pc:graphicFrameChg>
        <pc:graphicFrameChg chg="del">
          <ac:chgData name="Muhammad Faiq bin Mohd Zailani" userId="977e50a2-ceaa-420d-b1c6-98f3d3dc6fba" providerId="ADAL" clId="{F7C80510-F02F-44A2-AF10-F3F441CB2F4E}" dt="2023-07-10T06:30:00.591" v="421" actId="478"/>
          <ac:graphicFrameMkLst>
            <pc:docMk/>
            <pc:sldMk cId="1259905128" sldId="323"/>
            <ac:graphicFrameMk id="14" creationId="{00000000-0000-0000-0000-000000000000}"/>
          </ac:graphicFrameMkLst>
        </pc:graphicFrameChg>
      </pc:sldChg>
      <pc:sldChg chg="modSp">
        <pc:chgData name="Muhammad Faiq bin Mohd Zailani" userId="977e50a2-ceaa-420d-b1c6-98f3d3dc6fba" providerId="ADAL" clId="{F7C80510-F02F-44A2-AF10-F3F441CB2F4E}" dt="2023-07-10T06:47:41.478" v="566" actId="1076"/>
        <pc:sldMkLst>
          <pc:docMk/>
          <pc:sldMk cId="397564258" sldId="324"/>
        </pc:sldMkLst>
        <pc:spChg chg="mod">
          <ac:chgData name="Muhammad Faiq bin Mohd Zailani" userId="977e50a2-ceaa-420d-b1c6-98f3d3dc6fba" providerId="ADAL" clId="{F7C80510-F02F-44A2-AF10-F3F441CB2F4E}" dt="2023-07-10T06:47:37.207" v="565" actId="20577"/>
          <ac:spMkLst>
            <pc:docMk/>
            <pc:sldMk cId="397564258" sldId="324"/>
            <ac:spMk id="2" creationId="{00000000-0000-0000-0000-000000000000}"/>
          </ac:spMkLst>
        </pc:spChg>
        <pc:spChg chg="mod">
          <ac:chgData name="Muhammad Faiq bin Mohd Zailani" userId="977e50a2-ceaa-420d-b1c6-98f3d3dc6fba" providerId="ADAL" clId="{F7C80510-F02F-44A2-AF10-F3F441CB2F4E}" dt="2023-07-10T06:47:41.478" v="566" actId="1076"/>
          <ac:spMkLst>
            <pc:docMk/>
            <pc:sldMk cId="397564258" sldId="324"/>
            <ac:spMk id="5" creationId="{00000000-0000-0000-0000-000000000000}"/>
          </ac:spMkLst>
        </pc:spChg>
      </pc:sldChg>
      <pc:sldChg chg="modSp">
        <pc:chgData name="Muhammad Faiq bin Mohd Zailani" userId="977e50a2-ceaa-420d-b1c6-98f3d3dc6fba" providerId="ADAL" clId="{F7C80510-F02F-44A2-AF10-F3F441CB2F4E}" dt="2023-07-10T06:48:11.759" v="569" actId="12788"/>
        <pc:sldMkLst>
          <pc:docMk/>
          <pc:sldMk cId="2128531986" sldId="325"/>
        </pc:sldMkLst>
        <pc:spChg chg="mod">
          <ac:chgData name="Muhammad Faiq bin Mohd Zailani" userId="977e50a2-ceaa-420d-b1c6-98f3d3dc6fba" providerId="ADAL" clId="{F7C80510-F02F-44A2-AF10-F3F441CB2F4E}" dt="2023-07-10T06:48:04.192" v="567" actId="122"/>
          <ac:spMkLst>
            <pc:docMk/>
            <pc:sldMk cId="2128531986" sldId="325"/>
            <ac:spMk id="11" creationId="{00000000-0000-0000-0000-000000000000}"/>
          </ac:spMkLst>
        </pc:spChg>
        <pc:spChg chg="mod">
          <ac:chgData name="Muhammad Faiq bin Mohd Zailani" userId="977e50a2-ceaa-420d-b1c6-98f3d3dc6fba" providerId="ADAL" clId="{F7C80510-F02F-44A2-AF10-F3F441CB2F4E}" dt="2023-07-10T06:48:11.759" v="569" actId="12788"/>
          <ac:spMkLst>
            <pc:docMk/>
            <pc:sldMk cId="2128531986" sldId="325"/>
            <ac:spMk id="12" creationId="{00000000-0000-0000-0000-000000000000}"/>
          </ac:spMkLst>
        </pc:spChg>
      </pc:sldChg>
      <pc:sldChg chg="addSp delSp modSp add ord">
        <pc:chgData name="Muhammad Faiq bin Mohd Zailani" userId="977e50a2-ceaa-420d-b1c6-98f3d3dc6fba" providerId="ADAL" clId="{F7C80510-F02F-44A2-AF10-F3F441CB2F4E}" dt="2023-07-10T06:54:26.479" v="632" actId="20577"/>
        <pc:sldMkLst>
          <pc:docMk/>
          <pc:sldMk cId="336188388" sldId="326"/>
        </pc:sldMkLst>
        <pc:spChg chg="add del mod">
          <ac:chgData name="Muhammad Faiq bin Mohd Zailani" userId="977e50a2-ceaa-420d-b1c6-98f3d3dc6fba" providerId="ADAL" clId="{F7C80510-F02F-44A2-AF10-F3F441CB2F4E}" dt="2023-07-10T04:25:03.744" v="40" actId="478"/>
          <ac:spMkLst>
            <pc:docMk/>
            <pc:sldMk cId="336188388" sldId="326"/>
            <ac:spMk id="3" creationId="{C151928A-0C12-4968-941C-D56DD6F9B172}"/>
          </ac:spMkLst>
        </pc:spChg>
        <pc:spChg chg="add del mod">
          <ac:chgData name="Muhammad Faiq bin Mohd Zailani" userId="977e50a2-ceaa-420d-b1c6-98f3d3dc6fba" providerId="ADAL" clId="{F7C80510-F02F-44A2-AF10-F3F441CB2F4E}" dt="2023-07-10T04:25:03.744" v="40" actId="478"/>
          <ac:spMkLst>
            <pc:docMk/>
            <pc:sldMk cId="336188388" sldId="326"/>
            <ac:spMk id="5" creationId="{0AEBCF75-137D-4760-81D8-BAC2832E7A9C}"/>
          </ac:spMkLst>
        </pc:spChg>
        <pc:spChg chg="add del mod">
          <ac:chgData name="Muhammad Faiq bin Mohd Zailani" userId="977e50a2-ceaa-420d-b1c6-98f3d3dc6fba" providerId="ADAL" clId="{F7C80510-F02F-44A2-AF10-F3F441CB2F4E}" dt="2023-07-10T04:25:03.744" v="40" actId="478"/>
          <ac:spMkLst>
            <pc:docMk/>
            <pc:sldMk cId="336188388" sldId="326"/>
            <ac:spMk id="7" creationId="{5768B1AB-5D1D-407B-B3D6-ECAF1CCE83EF}"/>
          </ac:spMkLst>
        </pc:spChg>
        <pc:spChg chg="add del mod">
          <ac:chgData name="Muhammad Faiq bin Mohd Zailani" userId="977e50a2-ceaa-420d-b1c6-98f3d3dc6fba" providerId="ADAL" clId="{F7C80510-F02F-44A2-AF10-F3F441CB2F4E}" dt="2023-07-10T04:25:03.744" v="40" actId="478"/>
          <ac:spMkLst>
            <pc:docMk/>
            <pc:sldMk cId="336188388" sldId="326"/>
            <ac:spMk id="9" creationId="{21E5F9FC-A2EA-4DC1-B762-2AB34903352E}"/>
          </ac:spMkLst>
        </pc:spChg>
        <pc:spChg chg="add del mod">
          <ac:chgData name="Muhammad Faiq bin Mohd Zailani" userId="977e50a2-ceaa-420d-b1c6-98f3d3dc6fba" providerId="ADAL" clId="{F7C80510-F02F-44A2-AF10-F3F441CB2F4E}" dt="2023-07-10T04:25:03.744" v="40" actId="478"/>
          <ac:spMkLst>
            <pc:docMk/>
            <pc:sldMk cId="336188388" sldId="326"/>
            <ac:spMk id="11" creationId="{9D975861-FF59-4CC4-9B57-09EEF7E4E617}"/>
          </ac:spMkLst>
        </pc:spChg>
        <pc:spChg chg="add del mod">
          <ac:chgData name="Muhammad Faiq bin Mohd Zailani" userId="977e50a2-ceaa-420d-b1c6-98f3d3dc6fba" providerId="ADAL" clId="{F7C80510-F02F-44A2-AF10-F3F441CB2F4E}" dt="2023-07-10T04:25:03.744" v="40" actId="478"/>
          <ac:spMkLst>
            <pc:docMk/>
            <pc:sldMk cId="336188388" sldId="326"/>
            <ac:spMk id="13" creationId="{393CB3F6-7C60-4830-8283-870A00E22740}"/>
          </ac:spMkLst>
        </pc:spChg>
        <pc:spChg chg="add del mod">
          <ac:chgData name="Muhammad Faiq bin Mohd Zailani" userId="977e50a2-ceaa-420d-b1c6-98f3d3dc6fba" providerId="ADAL" clId="{F7C80510-F02F-44A2-AF10-F3F441CB2F4E}" dt="2023-07-10T04:25:03.744" v="40" actId="478"/>
          <ac:spMkLst>
            <pc:docMk/>
            <pc:sldMk cId="336188388" sldId="326"/>
            <ac:spMk id="15" creationId="{0D61C820-C81F-4848-93A6-DAA4D2473487}"/>
          </ac:spMkLst>
        </pc:spChg>
        <pc:spChg chg="add del mod">
          <ac:chgData name="Muhammad Faiq bin Mohd Zailani" userId="977e50a2-ceaa-420d-b1c6-98f3d3dc6fba" providerId="ADAL" clId="{F7C80510-F02F-44A2-AF10-F3F441CB2F4E}" dt="2023-07-10T04:25:03.744" v="40" actId="478"/>
          <ac:spMkLst>
            <pc:docMk/>
            <pc:sldMk cId="336188388" sldId="326"/>
            <ac:spMk id="17" creationId="{754B7DAB-D04C-4479-89D7-018B296DDAE4}"/>
          </ac:spMkLst>
        </pc:spChg>
        <pc:spChg chg="add del mod">
          <ac:chgData name="Muhammad Faiq bin Mohd Zailani" userId="977e50a2-ceaa-420d-b1c6-98f3d3dc6fba" providerId="ADAL" clId="{F7C80510-F02F-44A2-AF10-F3F441CB2F4E}" dt="2023-07-10T04:25:03.744" v="40" actId="478"/>
          <ac:spMkLst>
            <pc:docMk/>
            <pc:sldMk cId="336188388" sldId="326"/>
            <ac:spMk id="19" creationId="{A128DCF0-7723-49ED-8CF9-FEAFC0EC3A31}"/>
          </ac:spMkLst>
        </pc:spChg>
        <pc:spChg chg="add del mod">
          <ac:chgData name="Muhammad Faiq bin Mohd Zailani" userId="977e50a2-ceaa-420d-b1c6-98f3d3dc6fba" providerId="ADAL" clId="{F7C80510-F02F-44A2-AF10-F3F441CB2F4E}" dt="2023-07-10T04:25:03.744" v="40" actId="478"/>
          <ac:spMkLst>
            <pc:docMk/>
            <pc:sldMk cId="336188388" sldId="326"/>
            <ac:spMk id="21" creationId="{F9DAEE23-8EF9-4D6A-9B83-9904AF358B08}"/>
          </ac:spMkLst>
        </pc:spChg>
        <pc:spChg chg="add mod">
          <ac:chgData name="Muhammad Faiq bin Mohd Zailani" userId="977e50a2-ceaa-420d-b1c6-98f3d3dc6fba" providerId="ADAL" clId="{F7C80510-F02F-44A2-AF10-F3F441CB2F4E}" dt="2023-07-10T06:54:26.479" v="632" actId="20577"/>
          <ac:spMkLst>
            <pc:docMk/>
            <pc:sldMk cId="336188388" sldId="326"/>
            <ac:spMk id="22" creationId="{C130F931-AD54-43F5-890F-2862DE4A3F94}"/>
          </ac:spMkLst>
        </pc:spChg>
        <pc:spChg chg="add del mod">
          <ac:chgData name="Muhammad Faiq bin Mohd Zailani" userId="977e50a2-ceaa-420d-b1c6-98f3d3dc6fba" providerId="ADAL" clId="{F7C80510-F02F-44A2-AF10-F3F441CB2F4E}" dt="2023-07-10T06:52:09.537" v="603" actId="478"/>
          <ac:spMkLst>
            <pc:docMk/>
            <pc:sldMk cId="336188388" sldId="326"/>
            <ac:spMk id="24" creationId="{8ADD4EC0-A09F-4573-A0B4-DF560A8D7B3C}"/>
          </ac:spMkLst>
        </pc:spChg>
        <pc:spChg chg="add del mod">
          <ac:chgData name="Muhammad Faiq bin Mohd Zailani" userId="977e50a2-ceaa-420d-b1c6-98f3d3dc6fba" providerId="ADAL" clId="{F7C80510-F02F-44A2-AF10-F3F441CB2F4E}" dt="2023-07-10T06:52:20.653" v="608" actId="478"/>
          <ac:spMkLst>
            <pc:docMk/>
            <pc:sldMk cId="336188388" sldId="326"/>
            <ac:spMk id="64" creationId="{D1CB4E7B-D4E5-482F-80AE-CDD8472B2587}"/>
          </ac:spMkLst>
        </pc:spChg>
        <pc:spChg chg="add mod">
          <ac:chgData name="Muhammad Faiq bin Mohd Zailani" userId="977e50a2-ceaa-420d-b1c6-98f3d3dc6fba" providerId="ADAL" clId="{F7C80510-F02F-44A2-AF10-F3F441CB2F4E}" dt="2023-07-10T06:52:12.371" v="604"/>
          <ac:spMkLst>
            <pc:docMk/>
            <pc:sldMk cId="336188388" sldId="326"/>
            <ac:spMk id="65" creationId="{0DE1CC2A-39D4-4E91-A02C-2A9AA5A62C68}"/>
          </ac:spMkLst>
        </pc:spChg>
        <pc:spChg chg="add del mod">
          <ac:chgData name="Muhammad Faiq bin Mohd Zailani" userId="977e50a2-ceaa-420d-b1c6-98f3d3dc6fba" providerId="ADAL" clId="{F7C80510-F02F-44A2-AF10-F3F441CB2F4E}" dt="2023-07-10T06:52:28.750" v="611" actId="478"/>
          <ac:spMkLst>
            <pc:docMk/>
            <pc:sldMk cId="336188388" sldId="326"/>
            <ac:spMk id="66" creationId="{3265D86C-9E95-4E0D-A1A1-B7D82F111369}"/>
          </ac:spMkLst>
        </pc:spChg>
        <pc:spChg chg="add del mod">
          <ac:chgData name="Muhammad Faiq bin Mohd Zailani" userId="977e50a2-ceaa-420d-b1c6-98f3d3dc6fba" providerId="ADAL" clId="{F7C80510-F02F-44A2-AF10-F3F441CB2F4E}" dt="2023-07-10T06:52:25.573" v="610" actId="478"/>
          <ac:spMkLst>
            <pc:docMk/>
            <pc:sldMk cId="336188388" sldId="326"/>
            <ac:spMk id="67" creationId="{382F0586-4B8A-4597-AF42-A5F59236CA74}"/>
          </ac:spMkLst>
        </pc:spChg>
        <pc:spChg chg="mod">
          <ac:chgData name="Muhammad Faiq bin Mohd Zailani" userId="977e50a2-ceaa-420d-b1c6-98f3d3dc6fba" providerId="ADAL" clId="{F7C80510-F02F-44A2-AF10-F3F441CB2F4E}" dt="2023-06-26T03:11:34.923" v="38" actId="20577"/>
          <ac:spMkLst>
            <pc:docMk/>
            <pc:sldMk cId="336188388" sldId="326"/>
            <ac:spMk id="2470" creationId="{00000000-0000-0000-0000-000000000000}"/>
          </ac:spMkLst>
        </pc:spChg>
        <pc:spChg chg="del">
          <ac:chgData name="Muhammad Faiq bin Mohd Zailani" userId="977e50a2-ceaa-420d-b1c6-98f3d3dc6fba" providerId="ADAL" clId="{F7C80510-F02F-44A2-AF10-F3F441CB2F4E}" dt="2023-07-10T06:52:05.284" v="601" actId="478"/>
          <ac:spMkLst>
            <pc:docMk/>
            <pc:sldMk cId="336188388" sldId="326"/>
            <ac:spMk id="2471" creationId="{00000000-0000-0000-0000-000000000000}"/>
          </ac:spMkLst>
        </pc:spChg>
        <pc:spChg chg="del mod">
          <ac:chgData name="Muhammad Faiq bin Mohd Zailani" userId="977e50a2-ceaa-420d-b1c6-98f3d3dc6fba" providerId="ADAL" clId="{F7C80510-F02F-44A2-AF10-F3F441CB2F4E}" dt="2023-07-10T06:52:03.347" v="600" actId="478"/>
          <ac:spMkLst>
            <pc:docMk/>
            <pc:sldMk cId="336188388" sldId="326"/>
            <ac:spMk id="2472" creationId="{00000000-0000-0000-0000-000000000000}"/>
          </ac:spMkLst>
        </pc:spChg>
        <pc:spChg chg="del">
          <ac:chgData name="Muhammad Faiq bin Mohd Zailani" userId="977e50a2-ceaa-420d-b1c6-98f3d3dc6fba" providerId="ADAL" clId="{F7C80510-F02F-44A2-AF10-F3F441CB2F4E}" dt="2023-07-10T04:24:37.484" v="39" actId="478"/>
          <ac:spMkLst>
            <pc:docMk/>
            <pc:sldMk cId="336188388" sldId="326"/>
            <ac:spMk id="2474" creationId="{00000000-0000-0000-0000-000000000000}"/>
          </ac:spMkLst>
        </pc:spChg>
        <pc:spChg chg="del">
          <ac:chgData name="Muhammad Faiq bin Mohd Zailani" userId="977e50a2-ceaa-420d-b1c6-98f3d3dc6fba" providerId="ADAL" clId="{F7C80510-F02F-44A2-AF10-F3F441CB2F4E}" dt="2023-07-10T04:24:37.484" v="39" actId="478"/>
          <ac:spMkLst>
            <pc:docMk/>
            <pc:sldMk cId="336188388" sldId="326"/>
            <ac:spMk id="2475" creationId="{00000000-0000-0000-0000-000000000000}"/>
          </ac:spMkLst>
        </pc:spChg>
        <pc:spChg chg="del">
          <ac:chgData name="Muhammad Faiq bin Mohd Zailani" userId="977e50a2-ceaa-420d-b1c6-98f3d3dc6fba" providerId="ADAL" clId="{F7C80510-F02F-44A2-AF10-F3F441CB2F4E}" dt="2023-07-10T04:24:37.484" v="39" actId="478"/>
          <ac:spMkLst>
            <pc:docMk/>
            <pc:sldMk cId="336188388" sldId="326"/>
            <ac:spMk id="2477" creationId="{00000000-0000-0000-0000-000000000000}"/>
          </ac:spMkLst>
        </pc:spChg>
        <pc:spChg chg="del">
          <ac:chgData name="Muhammad Faiq bin Mohd Zailani" userId="977e50a2-ceaa-420d-b1c6-98f3d3dc6fba" providerId="ADAL" clId="{F7C80510-F02F-44A2-AF10-F3F441CB2F4E}" dt="2023-07-10T04:24:37.484" v="39" actId="478"/>
          <ac:spMkLst>
            <pc:docMk/>
            <pc:sldMk cId="336188388" sldId="326"/>
            <ac:spMk id="2478" creationId="{00000000-0000-0000-0000-000000000000}"/>
          </ac:spMkLst>
        </pc:spChg>
        <pc:spChg chg="del">
          <ac:chgData name="Muhammad Faiq bin Mohd Zailani" userId="977e50a2-ceaa-420d-b1c6-98f3d3dc6fba" providerId="ADAL" clId="{F7C80510-F02F-44A2-AF10-F3F441CB2F4E}" dt="2023-07-10T04:24:37.484" v="39" actId="478"/>
          <ac:spMkLst>
            <pc:docMk/>
            <pc:sldMk cId="336188388" sldId="326"/>
            <ac:spMk id="2480" creationId="{00000000-0000-0000-0000-000000000000}"/>
          </ac:spMkLst>
        </pc:spChg>
        <pc:spChg chg="del">
          <ac:chgData name="Muhammad Faiq bin Mohd Zailani" userId="977e50a2-ceaa-420d-b1c6-98f3d3dc6fba" providerId="ADAL" clId="{F7C80510-F02F-44A2-AF10-F3F441CB2F4E}" dt="2023-07-10T04:24:37.484" v="39" actId="478"/>
          <ac:spMkLst>
            <pc:docMk/>
            <pc:sldMk cId="336188388" sldId="326"/>
            <ac:spMk id="2481" creationId="{00000000-0000-0000-0000-000000000000}"/>
          </ac:spMkLst>
        </pc:spChg>
        <pc:spChg chg="del">
          <ac:chgData name="Muhammad Faiq bin Mohd Zailani" userId="977e50a2-ceaa-420d-b1c6-98f3d3dc6fba" providerId="ADAL" clId="{F7C80510-F02F-44A2-AF10-F3F441CB2F4E}" dt="2023-07-10T04:24:37.484" v="39" actId="478"/>
          <ac:spMkLst>
            <pc:docMk/>
            <pc:sldMk cId="336188388" sldId="326"/>
            <ac:spMk id="2483" creationId="{00000000-0000-0000-0000-000000000000}"/>
          </ac:spMkLst>
        </pc:spChg>
        <pc:spChg chg="del">
          <ac:chgData name="Muhammad Faiq bin Mohd Zailani" userId="977e50a2-ceaa-420d-b1c6-98f3d3dc6fba" providerId="ADAL" clId="{F7C80510-F02F-44A2-AF10-F3F441CB2F4E}" dt="2023-07-10T04:24:37.484" v="39" actId="478"/>
          <ac:spMkLst>
            <pc:docMk/>
            <pc:sldMk cId="336188388" sldId="326"/>
            <ac:spMk id="2484" creationId="{00000000-0000-0000-0000-000000000000}"/>
          </ac:spMkLst>
        </pc:spChg>
        <pc:spChg chg="del">
          <ac:chgData name="Muhammad Faiq bin Mohd Zailani" userId="977e50a2-ceaa-420d-b1c6-98f3d3dc6fba" providerId="ADAL" clId="{F7C80510-F02F-44A2-AF10-F3F441CB2F4E}" dt="2023-07-10T04:24:37.484" v="39" actId="478"/>
          <ac:spMkLst>
            <pc:docMk/>
            <pc:sldMk cId="336188388" sldId="326"/>
            <ac:spMk id="2486" creationId="{00000000-0000-0000-0000-000000000000}"/>
          </ac:spMkLst>
        </pc:spChg>
        <pc:spChg chg="del">
          <ac:chgData name="Muhammad Faiq bin Mohd Zailani" userId="977e50a2-ceaa-420d-b1c6-98f3d3dc6fba" providerId="ADAL" clId="{F7C80510-F02F-44A2-AF10-F3F441CB2F4E}" dt="2023-07-10T04:24:37.484" v="39" actId="478"/>
          <ac:spMkLst>
            <pc:docMk/>
            <pc:sldMk cId="336188388" sldId="326"/>
            <ac:spMk id="2487" creationId="{00000000-0000-0000-0000-000000000000}"/>
          </ac:spMkLst>
        </pc:spChg>
      </pc:sldChg>
      <pc:sldChg chg="modSp add">
        <pc:chgData name="Muhammad Faiq bin Mohd Zailani" userId="977e50a2-ceaa-420d-b1c6-98f3d3dc6fba" providerId="ADAL" clId="{F7C80510-F02F-44A2-AF10-F3F441CB2F4E}" dt="2023-07-10T06:55:36.719" v="650"/>
        <pc:sldMkLst>
          <pc:docMk/>
          <pc:sldMk cId="2074886610" sldId="327"/>
        </pc:sldMkLst>
        <pc:spChg chg="mod">
          <ac:chgData name="Muhammad Faiq bin Mohd Zailani" userId="977e50a2-ceaa-420d-b1c6-98f3d3dc6fba" providerId="ADAL" clId="{F7C80510-F02F-44A2-AF10-F3F441CB2F4E}" dt="2023-07-10T06:55:36.719" v="650"/>
          <ac:spMkLst>
            <pc:docMk/>
            <pc:sldMk cId="2074886610" sldId="327"/>
            <ac:spMk id="22" creationId="{C130F931-AD54-43F5-890F-2862DE4A3F94}"/>
          </ac:spMkLst>
        </pc:spChg>
      </pc:sldChg>
      <pc:sldChg chg="delSp modSp add del">
        <pc:chgData name="Muhammad Faiq bin Mohd Zailani" userId="977e50a2-ceaa-420d-b1c6-98f3d3dc6fba" providerId="ADAL" clId="{F7C80510-F02F-44A2-AF10-F3F441CB2F4E}" dt="2023-07-10T06:54:03.627" v="627" actId="2696"/>
        <pc:sldMkLst>
          <pc:docMk/>
          <pc:sldMk cId="3726545139" sldId="327"/>
        </pc:sldMkLst>
        <pc:spChg chg="mod">
          <ac:chgData name="Muhammad Faiq bin Mohd Zailani" userId="977e50a2-ceaa-420d-b1c6-98f3d3dc6fba" providerId="ADAL" clId="{F7C80510-F02F-44A2-AF10-F3F441CB2F4E}" dt="2023-07-10T06:50:35.593" v="585" actId="20577"/>
          <ac:spMkLst>
            <pc:docMk/>
            <pc:sldMk cId="3726545139" sldId="327"/>
            <ac:spMk id="64" creationId="{D1CB4E7B-D4E5-482F-80AE-CDD8472B2587}"/>
          </ac:spMkLst>
        </pc:spChg>
        <pc:spChg chg="mod">
          <ac:chgData name="Muhammad Faiq bin Mohd Zailani" userId="977e50a2-ceaa-420d-b1c6-98f3d3dc6fba" providerId="ADAL" clId="{F7C80510-F02F-44A2-AF10-F3F441CB2F4E}" dt="2023-07-10T06:50:44.383" v="587" actId="14100"/>
          <ac:spMkLst>
            <pc:docMk/>
            <pc:sldMk cId="3726545139" sldId="327"/>
            <ac:spMk id="65" creationId="{0DE1CC2A-39D4-4E91-A02C-2A9AA5A62C68}"/>
          </ac:spMkLst>
        </pc:spChg>
        <pc:spChg chg="del">
          <ac:chgData name="Muhammad Faiq bin Mohd Zailani" userId="977e50a2-ceaa-420d-b1c6-98f3d3dc6fba" providerId="ADAL" clId="{F7C80510-F02F-44A2-AF10-F3F441CB2F4E}" dt="2023-07-10T06:50:30.924" v="583" actId="478"/>
          <ac:spMkLst>
            <pc:docMk/>
            <pc:sldMk cId="3726545139" sldId="327"/>
            <ac:spMk id="66" creationId="{3265D86C-9E95-4E0D-A1A1-B7D82F111369}"/>
          </ac:spMkLst>
        </pc:spChg>
        <pc:spChg chg="del">
          <ac:chgData name="Muhammad Faiq bin Mohd Zailani" userId="977e50a2-ceaa-420d-b1c6-98f3d3dc6fba" providerId="ADAL" clId="{F7C80510-F02F-44A2-AF10-F3F441CB2F4E}" dt="2023-07-10T06:50:30.924" v="583" actId="478"/>
          <ac:spMkLst>
            <pc:docMk/>
            <pc:sldMk cId="3726545139" sldId="327"/>
            <ac:spMk id="67" creationId="{382F0586-4B8A-4597-AF42-A5F59236CA74}"/>
          </ac:spMkLst>
        </pc:spChg>
        <pc:spChg chg="mod">
          <ac:chgData name="Muhammad Faiq bin Mohd Zailani" userId="977e50a2-ceaa-420d-b1c6-98f3d3dc6fba" providerId="ADAL" clId="{F7C80510-F02F-44A2-AF10-F3F441CB2F4E}" dt="2023-07-10T06:50:08.025" v="580" actId="20577"/>
          <ac:spMkLst>
            <pc:docMk/>
            <pc:sldMk cId="3726545139" sldId="327"/>
            <ac:spMk id="2471" creationId="{00000000-0000-0000-0000-000000000000}"/>
          </ac:spMkLst>
        </pc:spChg>
        <pc:spChg chg="mod">
          <ac:chgData name="Muhammad Faiq bin Mohd Zailani" userId="977e50a2-ceaa-420d-b1c6-98f3d3dc6fba" providerId="ADAL" clId="{F7C80510-F02F-44A2-AF10-F3F441CB2F4E}" dt="2023-07-10T06:50:17.797" v="581"/>
          <ac:spMkLst>
            <pc:docMk/>
            <pc:sldMk cId="3726545139" sldId="327"/>
            <ac:spMk id="2472" creationId="{00000000-0000-0000-0000-000000000000}"/>
          </ac:spMkLst>
        </pc:spChg>
      </pc:sldChg>
      <pc:sldChg chg="modSp add del ord">
        <pc:chgData name="Muhammad Faiq bin Mohd Zailani" userId="977e50a2-ceaa-420d-b1c6-98f3d3dc6fba" providerId="ADAL" clId="{F7C80510-F02F-44A2-AF10-F3F441CB2F4E}" dt="2023-07-10T06:54:03.674" v="628" actId="2696"/>
        <pc:sldMkLst>
          <pc:docMk/>
          <pc:sldMk cId="3019985961" sldId="328"/>
        </pc:sldMkLst>
        <pc:spChg chg="mod">
          <ac:chgData name="Muhammad Faiq bin Mohd Zailani" userId="977e50a2-ceaa-420d-b1c6-98f3d3dc6fba" providerId="ADAL" clId="{F7C80510-F02F-44A2-AF10-F3F441CB2F4E}" dt="2023-07-10T06:51:01.273" v="591" actId="20577"/>
          <ac:spMkLst>
            <pc:docMk/>
            <pc:sldMk cId="3019985961" sldId="328"/>
            <ac:spMk id="2471" creationId="{00000000-0000-0000-0000-000000000000}"/>
          </ac:spMkLst>
        </pc:spChg>
        <pc:spChg chg="mod">
          <ac:chgData name="Muhammad Faiq bin Mohd Zailani" userId="977e50a2-ceaa-420d-b1c6-98f3d3dc6fba" providerId="ADAL" clId="{F7C80510-F02F-44A2-AF10-F3F441CB2F4E}" dt="2023-07-10T06:51:14.795" v="592"/>
          <ac:spMkLst>
            <pc:docMk/>
            <pc:sldMk cId="3019985961" sldId="328"/>
            <ac:spMk id="2472" creationId="{00000000-0000-0000-0000-000000000000}"/>
          </ac:spMkLst>
        </pc:spChg>
      </pc:sldChg>
      <pc:sldMasterChg chg="delSldLayout">
        <pc:chgData name="Muhammad Faiq bin Mohd Zailani" userId="977e50a2-ceaa-420d-b1c6-98f3d3dc6fba" providerId="ADAL" clId="{F7C80510-F02F-44A2-AF10-F3F441CB2F4E}" dt="2023-07-10T04:31:26.081" v="108" actId="2696"/>
        <pc:sldMasterMkLst>
          <pc:docMk/>
          <pc:sldMasterMk cId="0" sldId="2147483683"/>
        </pc:sldMasterMkLst>
        <pc:sldLayoutChg chg="del">
          <pc:chgData name="Muhammad Faiq bin Mohd Zailani" userId="977e50a2-ceaa-420d-b1c6-98f3d3dc6fba" providerId="ADAL" clId="{F7C80510-F02F-44A2-AF10-F3F441CB2F4E}" dt="2023-07-10T04:31:26.081" v="108" actId="2696"/>
          <pc:sldLayoutMkLst>
            <pc:docMk/>
            <pc:sldMasterMk cId="0" sldId="2147483683"/>
            <pc:sldLayoutMk cId="0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5" name="Google Shape;23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4" name="Google Shape;2834;g23f41aa153e_0_41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5" name="Google Shape;2835;g23f41aa153e_0_41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1352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4" name="Google Shape;2834;g23f41aa153e_0_41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5" name="Google Shape;2835;g23f41aa153e_0_41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0" name="Google Shape;2950;g23f41aa153e_0_41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1" name="Google Shape;2951;g23f41aa153e_0_41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87754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0" name="Google Shape;2950;g23f41aa153e_0_41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1" name="Google Shape;2951;g23f41aa153e_0_41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0" name="Google Shape;2950;g23f41aa153e_0_41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1" name="Google Shape;2951;g23f41aa153e_0_41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67688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0" name="Google Shape;2950;g23f41aa153e_0_41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1" name="Google Shape;2951;g23f41aa153e_0_41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910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0" name="Google Shape;2950;g23f41aa153e_0_41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1" name="Google Shape;2951;g23f41aa153e_0_41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604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0" name="Google Shape;2950;g23f41aa153e_0_41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1" name="Google Shape;2951;g23f41aa153e_0_41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0940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" name="Google Shape;2467;g23e4932f60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8" name="Google Shape;2468;g23e4932f60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3074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" name="Google Shape;2467;g23e4932f60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8" name="Google Shape;2468;g23e4932f60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0718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" name="Google Shape;2467;g23e4932f60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8" name="Google Shape;2468;g23e4932f60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2" name="Google Shape;2712;g23e4932f60f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3" name="Google Shape;2713;g23e4932f60f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Google Shape;2688;g23e4932f60f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9" name="Google Shape;2689;g23e4932f60f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9" name="Google Shape;2759;g23e4932f60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0" name="Google Shape;2760;g23e4932f60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4" name="Google Shape;3254;g23f41aa153e_0_41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5" name="Google Shape;3255;g23f41aa153e_0_41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4" name="Google Shape;3254;g23f41aa153e_0_41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5" name="Google Shape;3255;g23f41aa153e_0_41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7633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32042" y="294216"/>
            <a:ext cx="8412831" cy="4551600"/>
            <a:chOff x="332042" y="294216"/>
            <a:chExt cx="8412831" cy="45516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332042" y="294216"/>
              <a:ext cx="8411693" cy="4551600"/>
              <a:chOff x="332042" y="294216"/>
              <a:chExt cx="8411693" cy="45516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588535" y="294216"/>
                <a:ext cx="8155200" cy="4551600"/>
              </a:xfrm>
              <a:prstGeom prst="roundRect">
                <a:avLst>
                  <a:gd name="adj" fmla="val 384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" name="Google Shape;12;p2"/>
              <p:cNvGrpSpPr/>
              <p:nvPr/>
            </p:nvGrpSpPr>
            <p:grpSpPr>
              <a:xfrm>
                <a:off x="588525" y="481375"/>
                <a:ext cx="8155200" cy="4207300"/>
                <a:chOff x="597425" y="511025"/>
                <a:chExt cx="8155200" cy="4207300"/>
              </a:xfrm>
            </p:grpSpPr>
            <p:sp>
              <p:nvSpPr>
                <p:cNvPr id="13" name="Google Shape;13;p2"/>
                <p:cNvSpPr/>
                <p:nvPr/>
              </p:nvSpPr>
              <p:spPr>
                <a:xfrm>
                  <a:off x="597425" y="5110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14;p2"/>
                <p:cNvSpPr/>
                <p:nvPr/>
              </p:nvSpPr>
              <p:spPr>
                <a:xfrm>
                  <a:off x="597425" y="7581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>
                  <a:off x="597425" y="10052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597425" y="12523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597425" y="14994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597425" y="17465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597425" y="19936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597425" y="22407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597425" y="24878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597425" y="27349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597425" y="29820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597425" y="32291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597425" y="34762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597425" y="37233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597425" y="39704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597425" y="42175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597425" y="44646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597425" y="47117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" name="Google Shape;31;p2"/>
              <p:cNvGrpSpPr/>
              <p:nvPr/>
            </p:nvGrpSpPr>
            <p:grpSpPr>
              <a:xfrm>
                <a:off x="714569" y="741048"/>
                <a:ext cx="174453" cy="3692155"/>
                <a:chOff x="714569" y="741048"/>
                <a:chExt cx="174453" cy="3692155"/>
              </a:xfrm>
            </p:grpSpPr>
            <p:sp>
              <p:nvSpPr>
                <p:cNvPr id="32" name="Google Shape;32;p2"/>
                <p:cNvSpPr/>
                <p:nvPr/>
              </p:nvSpPr>
              <p:spPr>
                <a:xfrm>
                  <a:off x="714569" y="4283586"/>
                  <a:ext cx="174453" cy="149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05" extrusionOk="0">
                      <a:moveTo>
                        <a:pt x="1609" y="0"/>
                      </a:moveTo>
                      <a:cubicBezTo>
                        <a:pt x="788" y="0"/>
                        <a:pt x="0" y="636"/>
                        <a:pt x="0" y="1610"/>
                      </a:cubicBezTo>
                      <a:cubicBezTo>
                        <a:pt x="0" y="2484"/>
                        <a:pt x="700" y="3205"/>
                        <a:pt x="1595" y="3205"/>
                      </a:cubicBezTo>
                      <a:cubicBezTo>
                        <a:pt x="3016" y="3205"/>
                        <a:pt x="3737" y="1478"/>
                        <a:pt x="2732" y="473"/>
                      </a:cubicBezTo>
                      <a:cubicBezTo>
                        <a:pt x="2405" y="147"/>
                        <a:pt x="2003" y="0"/>
                        <a:pt x="16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714569" y="3840885"/>
                  <a:ext cx="174453" cy="149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05" extrusionOk="0">
                      <a:moveTo>
                        <a:pt x="1609" y="0"/>
                      </a:moveTo>
                      <a:cubicBezTo>
                        <a:pt x="788" y="0"/>
                        <a:pt x="0" y="635"/>
                        <a:pt x="0" y="1609"/>
                      </a:cubicBezTo>
                      <a:cubicBezTo>
                        <a:pt x="0" y="2483"/>
                        <a:pt x="700" y="3204"/>
                        <a:pt x="1595" y="3204"/>
                      </a:cubicBezTo>
                      <a:cubicBezTo>
                        <a:pt x="3016" y="3204"/>
                        <a:pt x="3737" y="1478"/>
                        <a:pt x="2732" y="473"/>
                      </a:cubicBezTo>
                      <a:cubicBezTo>
                        <a:pt x="2405" y="147"/>
                        <a:pt x="2003" y="0"/>
                        <a:pt x="16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714569" y="3397718"/>
                  <a:ext cx="174453" cy="150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15" extrusionOk="0">
                      <a:moveTo>
                        <a:pt x="1608" y="0"/>
                      </a:moveTo>
                      <a:cubicBezTo>
                        <a:pt x="787" y="0"/>
                        <a:pt x="0" y="645"/>
                        <a:pt x="0" y="1619"/>
                      </a:cubicBezTo>
                      <a:cubicBezTo>
                        <a:pt x="0" y="2493"/>
                        <a:pt x="700" y="3214"/>
                        <a:pt x="1595" y="3214"/>
                      </a:cubicBezTo>
                      <a:cubicBezTo>
                        <a:pt x="3016" y="3214"/>
                        <a:pt x="3737" y="1488"/>
                        <a:pt x="2732" y="483"/>
                      </a:cubicBezTo>
                      <a:cubicBezTo>
                        <a:pt x="2405" y="149"/>
                        <a:pt x="2003" y="0"/>
                        <a:pt x="160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714569" y="2954971"/>
                  <a:ext cx="174453" cy="150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15" extrusionOk="0">
                      <a:moveTo>
                        <a:pt x="1608" y="1"/>
                      </a:moveTo>
                      <a:cubicBezTo>
                        <a:pt x="787" y="1"/>
                        <a:pt x="0" y="646"/>
                        <a:pt x="0" y="1620"/>
                      </a:cubicBezTo>
                      <a:cubicBezTo>
                        <a:pt x="0" y="2494"/>
                        <a:pt x="700" y="3215"/>
                        <a:pt x="1595" y="3215"/>
                      </a:cubicBezTo>
                      <a:cubicBezTo>
                        <a:pt x="3016" y="3215"/>
                        <a:pt x="3737" y="1489"/>
                        <a:pt x="2732" y="483"/>
                      </a:cubicBezTo>
                      <a:cubicBezTo>
                        <a:pt x="2405" y="150"/>
                        <a:pt x="2003" y="1"/>
                        <a:pt x="160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714569" y="2512270"/>
                  <a:ext cx="174453" cy="150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15" extrusionOk="0">
                      <a:moveTo>
                        <a:pt x="1608" y="1"/>
                      </a:moveTo>
                      <a:cubicBezTo>
                        <a:pt x="787" y="1"/>
                        <a:pt x="0" y="646"/>
                        <a:pt x="0" y="1619"/>
                      </a:cubicBezTo>
                      <a:cubicBezTo>
                        <a:pt x="0" y="2493"/>
                        <a:pt x="700" y="3215"/>
                        <a:pt x="1595" y="3215"/>
                      </a:cubicBezTo>
                      <a:cubicBezTo>
                        <a:pt x="3016" y="3215"/>
                        <a:pt x="3737" y="1488"/>
                        <a:pt x="2732" y="483"/>
                      </a:cubicBezTo>
                      <a:cubicBezTo>
                        <a:pt x="2405" y="150"/>
                        <a:pt x="2003" y="1"/>
                        <a:pt x="160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714569" y="2069196"/>
                  <a:ext cx="174453" cy="150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23" extrusionOk="0">
                      <a:moveTo>
                        <a:pt x="1618" y="1"/>
                      </a:moveTo>
                      <a:cubicBezTo>
                        <a:pt x="794" y="1"/>
                        <a:pt x="0" y="642"/>
                        <a:pt x="0" y="1605"/>
                      </a:cubicBezTo>
                      <a:cubicBezTo>
                        <a:pt x="0" y="2501"/>
                        <a:pt x="700" y="3222"/>
                        <a:pt x="1595" y="3222"/>
                      </a:cubicBezTo>
                      <a:cubicBezTo>
                        <a:pt x="3016" y="3222"/>
                        <a:pt x="3737" y="1496"/>
                        <a:pt x="2732" y="469"/>
                      </a:cubicBezTo>
                      <a:cubicBezTo>
                        <a:pt x="2408" y="145"/>
                        <a:pt x="2010" y="1"/>
                        <a:pt x="16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714569" y="1626496"/>
                  <a:ext cx="174453" cy="150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22" extrusionOk="0">
                      <a:moveTo>
                        <a:pt x="1618" y="0"/>
                      </a:moveTo>
                      <a:cubicBezTo>
                        <a:pt x="794" y="0"/>
                        <a:pt x="0" y="642"/>
                        <a:pt x="0" y="1605"/>
                      </a:cubicBezTo>
                      <a:cubicBezTo>
                        <a:pt x="0" y="2501"/>
                        <a:pt x="700" y="3222"/>
                        <a:pt x="1595" y="3222"/>
                      </a:cubicBezTo>
                      <a:cubicBezTo>
                        <a:pt x="3016" y="3222"/>
                        <a:pt x="3737" y="1496"/>
                        <a:pt x="2732" y="469"/>
                      </a:cubicBezTo>
                      <a:cubicBezTo>
                        <a:pt x="2408" y="145"/>
                        <a:pt x="2010" y="0"/>
                        <a:pt x="16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714569" y="1183795"/>
                  <a:ext cx="174453" cy="150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22" extrusionOk="0">
                      <a:moveTo>
                        <a:pt x="1618" y="0"/>
                      </a:moveTo>
                      <a:cubicBezTo>
                        <a:pt x="794" y="0"/>
                        <a:pt x="0" y="642"/>
                        <a:pt x="0" y="1605"/>
                      </a:cubicBezTo>
                      <a:cubicBezTo>
                        <a:pt x="0" y="2501"/>
                        <a:pt x="700" y="3222"/>
                        <a:pt x="1595" y="3222"/>
                      </a:cubicBezTo>
                      <a:cubicBezTo>
                        <a:pt x="3016" y="3222"/>
                        <a:pt x="3737" y="1495"/>
                        <a:pt x="2732" y="469"/>
                      </a:cubicBezTo>
                      <a:cubicBezTo>
                        <a:pt x="2408" y="145"/>
                        <a:pt x="2010" y="0"/>
                        <a:pt x="16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714569" y="741048"/>
                  <a:ext cx="174453" cy="150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23" extrusionOk="0">
                      <a:moveTo>
                        <a:pt x="1618" y="1"/>
                      </a:moveTo>
                      <a:cubicBezTo>
                        <a:pt x="794" y="1"/>
                        <a:pt x="0" y="642"/>
                        <a:pt x="0" y="1605"/>
                      </a:cubicBezTo>
                      <a:cubicBezTo>
                        <a:pt x="0" y="2501"/>
                        <a:pt x="700" y="3222"/>
                        <a:pt x="1595" y="3222"/>
                      </a:cubicBezTo>
                      <a:cubicBezTo>
                        <a:pt x="3016" y="3222"/>
                        <a:pt x="3737" y="1496"/>
                        <a:pt x="2732" y="469"/>
                      </a:cubicBezTo>
                      <a:cubicBezTo>
                        <a:pt x="2408" y="146"/>
                        <a:pt x="2010" y="1"/>
                        <a:pt x="16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1" name="Google Shape;41;p2"/>
              <p:cNvSpPr/>
              <p:nvPr/>
            </p:nvSpPr>
            <p:spPr>
              <a:xfrm>
                <a:off x="332042" y="4274016"/>
                <a:ext cx="473361" cy="219454"/>
              </a:xfrm>
              <a:custGeom>
                <a:avLst/>
                <a:gdLst/>
                <a:ahLst/>
                <a:cxnLst/>
                <a:rect l="l" t="t" r="r" b="b"/>
                <a:pathLst>
                  <a:path w="10140" h="4701" extrusionOk="0">
                    <a:moveTo>
                      <a:pt x="5310" y="1"/>
                    </a:moveTo>
                    <a:cubicBezTo>
                      <a:pt x="2732" y="1"/>
                      <a:pt x="0" y="722"/>
                      <a:pt x="0" y="2361"/>
                    </a:cubicBezTo>
                    <a:cubicBezTo>
                      <a:pt x="0" y="3974"/>
                      <a:pt x="2743" y="4701"/>
                      <a:pt x="5304" y="4701"/>
                    </a:cubicBezTo>
                    <a:cubicBezTo>
                      <a:pt x="5379" y="4701"/>
                      <a:pt x="5454" y="4700"/>
                      <a:pt x="5529" y="4699"/>
                    </a:cubicBezTo>
                    <a:lnTo>
                      <a:pt x="5529" y="3344"/>
                    </a:lnTo>
                    <a:lnTo>
                      <a:pt x="5310" y="3344"/>
                    </a:lnTo>
                    <a:cubicBezTo>
                      <a:pt x="2797" y="3344"/>
                      <a:pt x="1464" y="2601"/>
                      <a:pt x="1377" y="2339"/>
                    </a:cubicBezTo>
                    <a:cubicBezTo>
                      <a:pt x="1464" y="2077"/>
                      <a:pt x="2797" y="1356"/>
                      <a:pt x="5310" y="1356"/>
                    </a:cubicBezTo>
                    <a:cubicBezTo>
                      <a:pt x="7167" y="1356"/>
                      <a:pt x="8391" y="1771"/>
                      <a:pt x="8915" y="2077"/>
                    </a:cubicBezTo>
                    <a:cubicBezTo>
                      <a:pt x="9025" y="2145"/>
                      <a:pt x="9142" y="2179"/>
                      <a:pt x="9258" y="2179"/>
                    </a:cubicBezTo>
                    <a:cubicBezTo>
                      <a:pt x="9328" y="2179"/>
                      <a:pt x="9396" y="2167"/>
                      <a:pt x="9462" y="2142"/>
                    </a:cubicBezTo>
                    <a:lnTo>
                      <a:pt x="9505" y="2142"/>
                    </a:lnTo>
                    <a:cubicBezTo>
                      <a:pt x="10030" y="1989"/>
                      <a:pt x="10139" y="1268"/>
                      <a:pt x="9680" y="941"/>
                    </a:cubicBezTo>
                    <a:cubicBezTo>
                      <a:pt x="8653" y="307"/>
                      <a:pt x="6949" y="1"/>
                      <a:pt x="53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425876" y="4414813"/>
                <a:ext cx="163249" cy="78660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685" extrusionOk="0">
                    <a:moveTo>
                      <a:pt x="656" y="0"/>
                    </a:moveTo>
                    <a:lnTo>
                      <a:pt x="984" y="241"/>
                    </a:lnTo>
                    <a:cubicBezTo>
                      <a:pt x="1414" y="563"/>
                      <a:pt x="1188" y="1225"/>
                      <a:pt x="660" y="1225"/>
                    </a:cubicBezTo>
                    <a:cubicBezTo>
                      <a:pt x="651" y="1225"/>
                      <a:pt x="643" y="1224"/>
                      <a:pt x="634" y="1224"/>
                    </a:cubicBezTo>
                    <a:lnTo>
                      <a:pt x="1" y="1224"/>
                    </a:lnTo>
                    <a:cubicBezTo>
                      <a:pt x="1066" y="1531"/>
                      <a:pt x="2169" y="1685"/>
                      <a:pt x="3275" y="1685"/>
                    </a:cubicBezTo>
                    <a:cubicBezTo>
                      <a:pt x="3349" y="1685"/>
                      <a:pt x="3423" y="1684"/>
                      <a:pt x="3497" y="1683"/>
                    </a:cubicBezTo>
                    <a:lnTo>
                      <a:pt x="3497" y="306"/>
                    </a:lnTo>
                    <a:lnTo>
                      <a:pt x="3278" y="306"/>
                    </a:lnTo>
                    <a:cubicBezTo>
                      <a:pt x="3203" y="308"/>
                      <a:pt x="3128" y="309"/>
                      <a:pt x="3053" y="309"/>
                    </a:cubicBezTo>
                    <a:cubicBezTo>
                      <a:pt x="2236" y="309"/>
                      <a:pt x="1437" y="201"/>
                      <a:pt x="6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332042" y="3830288"/>
                <a:ext cx="472334" cy="220481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3" extrusionOk="0">
                    <a:moveTo>
                      <a:pt x="5288" y="1"/>
                    </a:moveTo>
                    <a:cubicBezTo>
                      <a:pt x="2732" y="1"/>
                      <a:pt x="0" y="744"/>
                      <a:pt x="0" y="2361"/>
                    </a:cubicBezTo>
                    <a:cubicBezTo>
                      <a:pt x="0" y="3975"/>
                      <a:pt x="2748" y="4722"/>
                      <a:pt x="5290" y="4722"/>
                    </a:cubicBezTo>
                    <a:cubicBezTo>
                      <a:pt x="5362" y="4722"/>
                      <a:pt x="5435" y="4722"/>
                      <a:pt x="5507" y="4721"/>
                    </a:cubicBezTo>
                    <a:lnTo>
                      <a:pt x="5507" y="3344"/>
                    </a:lnTo>
                    <a:lnTo>
                      <a:pt x="5288" y="3344"/>
                    </a:lnTo>
                    <a:cubicBezTo>
                      <a:pt x="2775" y="3344"/>
                      <a:pt x="1442" y="2623"/>
                      <a:pt x="1355" y="2339"/>
                    </a:cubicBezTo>
                    <a:cubicBezTo>
                      <a:pt x="1442" y="2099"/>
                      <a:pt x="2775" y="1356"/>
                      <a:pt x="5288" y="1356"/>
                    </a:cubicBezTo>
                    <a:cubicBezTo>
                      <a:pt x="7167" y="1356"/>
                      <a:pt x="8369" y="1771"/>
                      <a:pt x="8894" y="2099"/>
                    </a:cubicBezTo>
                    <a:cubicBezTo>
                      <a:pt x="9010" y="2157"/>
                      <a:pt x="9136" y="2196"/>
                      <a:pt x="9266" y="2196"/>
                    </a:cubicBezTo>
                    <a:cubicBezTo>
                      <a:pt x="9331" y="2196"/>
                      <a:pt x="9396" y="2186"/>
                      <a:pt x="9462" y="2164"/>
                    </a:cubicBezTo>
                    <a:lnTo>
                      <a:pt x="9484" y="2164"/>
                    </a:lnTo>
                    <a:cubicBezTo>
                      <a:pt x="10030" y="1989"/>
                      <a:pt x="10117" y="1268"/>
                      <a:pt x="9658" y="962"/>
                    </a:cubicBezTo>
                    <a:cubicBezTo>
                      <a:pt x="8653" y="307"/>
                      <a:pt x="6927" y="1"/>
                      <a:pt x="52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425876" y="3972113"/>
                <a:ext cx="163249" cy="78660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685" extrusionOk="0">
                    <a:moveTo>
                      <a:pt x="634" y="0"/>
                    </a:moveTo>
                    <a:lnTo>
                      <a:pt x="984" y="240"/>
                    </a:lnTo>
                    <a:cubicBezTo>
                      <a:pt x="1093" y="350"/>
                      <a:pt x="1180" y="481"/>
                      <a:pt x="1180" y="634"/>
                    </a:cubicBezTo>
                    <a:cubicBezTo>
                      <a:pt x="1224" y="962"/>
                      <a:pt x="962" y="1224"/>
                      <a:pt x="634" y="1224"/>
                    </a:cubicBezTo>
                    <a:lnTo>
                      <a:pt x="1" y="1224"/>
                    </a:lnTo>
                    <a:cubicBezTo>
                      <a:pt x="1066" y="1531"/>
                      <a:pt x="2169" y="1685"/>
                      <a:pt x="3275" y="1685"/>
                    </a:cubicBezTo>
                    <a:cubicBezTo>
                      <a:pt x="3349" y="1685"/>
                      <a:pt x="3423" y="1684"/>
                      <a:pt x="3497" y="1683"/>
                    </a:cubicBezTo>
                    <a:lnTo>
                      <a:pt x="3497" y="306"/>
                    </a:lnTo>
                    <a:lnTo>
                      <a:pt x="3278" y="306"/>
                    </a:lnTo>
                    <a:cubicBezTo>
                      <a:pt x="3203" y="308"/>
                      <a:pt x="3128" y="309"/>
                      <a:pt x="3053" y="309"/>
                    </a:cubicBezTo>
                    <a:cubicBezTo>
                      <a:pt x="2232" y="309"/>
                      <a:pt x="1415" y="200"/>
                      <a:pt x="6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332042" y="3387588"/>
                <a:ext cx="472334" cy="220481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3" extrusionOk="0">
                    <a:moveTo>
                      <a:pt x="5288" y="1"/>
                    </a:moveTo>
                    <a:cubicBezTo>
                      <a:pt x="2732" y="1"/>
                      <a:pt x="0" y="743"/>
                      <a:pt x="0" y="2360"/>
                    </a:cubicBezTo>
                    <a:cubicBezTo>
                      <a:pt x="0" y="3975"/>
                      <a:pt x="2748" y="4722"/>
                      <a:pt x="5290" y="4722"/>
                    </a:cubicBezTo>
                    <a:cubicBezTo>
                      <a:pt x="5362" y="4722"/>
                      <a:pt x="5435" y="4722"/>
                      <a:pt x="5507" y="4720"/>
                    </a:cubicBezTo>
                    <a:lnTo>
                      <a:pt x="5507" y="3344"/>
                    </a:lnTo>
                    <a:lnTo>
                      <a:pt x="5288" y="3344"/>
                    </a:lnTo>
                    <a:cubicBezTo>
                      <a:pt x="2775" y="3344"/>
                      <a:pt x="1442" y="2623"/>
                      <a:pt x="1355" y="2339"/>
                    </a:cubicBezTo>
                    <a:cubicBezTo>
                      <a:pt x="1442" y="2098"/>
                      <a:pt x="2775" y="1355"/>
                      <a:pt x="5288" y="1355"/>
                    </a:cubicBezTo>
                    <a:cubicBezTo>
                      <a:pt x="7167" y="1355"/>
                      <a:pt x="8369" y="1770"/>
                      <a:pt x="8894" y="2098"/>
                    </a:cubicBezTo>
                    <a:cubicBezTo>
                      <a:pt x="9010" y="2157"/>
                      <a:pt x="9136" y="2195"/>
                      <a:pt x="9266" y="2195"/>
                    </a:cubicBezTo>
                    <a:cubicBezTo>
                      <a:pt x="9331" y="2195"/>
                      <a:pt x="9396" y="2186"/>
                      <a:pt x="9462" y="2164"/>
                    </a:cubicBezTo>
                    <a:lnTo>
                      <a:pt x="9484" y="2164"/>
                    </a:lnTo>
                    <a:cubicBezTo>
                      <a:pt x="10030" y="1989"/>
                      <a:pt x="10117" y="1268"/>
                      <a:pt x="9658" y="962"/>
                    </a:cubicBezTo>
                    <a:cubicBezTo>
                      <a:pt x="8653" y="306"/>
                      <a:pt x="6927" y="1"/>
                      <a:pt x="52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425876" y="3529366"/>
                <a:ext cx="163249" cy="78707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686" extrusionOk="0">
                    <a:moveTo>
                      <a:pt x="656" y="1"/>
                    </a:moveTo>
                    <a:lnTo>
                      <a:pt x="984" y="241"/>
                    </a:lnTo>
                    <a:cubicBezTo>
                      <a:pt x="1414" y="564"/>
                      <a:pt x="1188" y="1225"/>
                      <a:pt x="660" y="1225"/>
                    </a:cubicBezTo>
                    <a:cubicBezTo>
                      <a:pt x="651" y="1225"/>
                      <a:pt x="643" y="1225"/>
                      <a:pt x="634" y="1224"/>
                    </a:cubicBezTo>
                    <a:lnTo>
                      <a:pt x="1" y="1224"/>
                    </a:lnTo>
                    <a:cubicBezTo>
                      <a:pt x="1066" y="1532"/>
                      <a:pt x="2169" y="1685"/>
                      <a:pt x="3275" y="1685"/>
                    </a:cubicBezTo>
                    <a:cubicBezTo>
                      <a:pt x="3349" y="1685"/>
                      <a:pt x="3423" y="1685"/>
                      <a:pt x="3497" y="1683"/>
                    </a:cubicBezTo>
                    <a:lnTo>
                      <a:pt x="3497" y="307"/>
                    </a:lnTo>
                    <a:lnTo>
                      <a:pt x="3278" y="307"/>
                    </a:lnTo>
                    <a:cubicBezTo>
                      <a:pt x="3203" y="309"/>
                      <a:pt x="3128" y="309"/>
                      <a:pt x="3053" y="309"/>
                    </a:cubicBezTo>
                    <a:cubicBezTo>
                      <a:pt x="2236" y="309"/>
                      <a:pt x="1437" y="201"/>
                      <a:pt x="6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332042" y="2944887"/>
                <a:ext cx="472334" cy="220435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2" extrusionOk="0">
                    <a:moveTo>
                      <a:pt x="5288" y="0"/>
                    </a:moveTo>
                    <a:cubicBezTo>
                      <a:pt x="2732" y="0"/>
                      <a:pt x="0" y="743"/>
                      <a:pt x="0" y="2360"/>
                    </a:cubicBezTo>
                    <a:cubicBezTo>
                      <a:pt x="0" y="3975"/>
                      <a:pt x="2748" y="4722"/>
                      <a:pt x="5290" y="4722"/>
                    </a:cubicBezTo>
                    <a:cubicBezTo>
                      <a:pt x="5362" y="4722"/>
                      <a:pt x="5435" y="4721"/>
                      <a:pt x="5507" y="4720"/>
                    </a:cubicBezTo>
                    <a:lnTo>
                      <a:pt x="5507" y="3343"/>
                    </a:lnTo>
                    <a:lnTo>
                      <a:pt x="5288" y="3343"/>
                    </a:lnTo>
                    <a:cubicBezTo>
                      <a:pt x="2775" y="3343"/>
                      <a:pt x="1442" y="2622"/>
                      <a:pt x="1355" y="2338"/>
                    </a:cubicBezTo>
                    <a:cubicBezTo>
                      <a:pt x="1442" y="2098"/>
                      <a:pt x="2775" y="1355"/>
                      <a:pt x="5288" y="1355"/>
                    </a:cubicBezTo>
                    <a:cubicBezTo>
                      <a:pt x="7167" y="1355"/>
                      <a:pt x="8369" y="1770"/>
                      <a:pt x="8894" y="2098"/>
                    </a:cubicBezTo>
                    <a:cubicBezTo>
                      <a:pt x="9010" y="2156"/>
                      <a:pt x="9136" y="2195"/>
                      <a:pt x="9266" y="2195"/>
                    </a:cubicBezTo>
                    <a:cubicBezTo>
                      <a:pt x="9331" y="2195"/>
                      <a:pt x="9396" y="2185"/>
                      <a:pt x="9462" y="2163"/>
                    </a:cubicBezTo>
                    <a:lnTo>
                      <a:pt x="9484" y="2163"/>
                    </a:lnTo>
                    <a:cubicBezTo>
                      <a:pt x="10030" y="1989"/>
                      <a:pt x="10117" y="1268"/>
                      <a:pt x="9658" y="962"/>
                    </a:cubicBezTo>
                    <a:cubicBezTo>
                      <a:pt x="8653" y="306"/>
                      <a:pt x="6927" y="0"/>
                      <a:pt x="5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425876" y="3085638"/>
                <a:ext cx="163249" cy="79734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708" extrusionOk="0">
                    <a:moveTo>
                      <a:pt x="656" y="1"/>
                    </a:moveTo>
                    <a:lnTo>
                      <a:pt x="984" y="263"/>
                    </a:lnTo>
                    <a:cubicBezTo>
                      <a:pt x="1414" y="585"/>
                      <a:pt x="1188" y="1247"/>
                      <a:pt x="660" y="1247"/>
                    </a:cubicBezTo>
                    <a:cubicBezTo>
                      <a:pt x="651" y="1247"/>
                      <a:pt x="643" y="1247"/>
                      <a:pt x="634" y="1246"/>
                    </a:cubicBezTo>
                    <a:lnTo>
                      <a:pt x="1" y="1246"/>
                    </a:lnTo>
                    <a:cubicBezTo>
                      <a:pt x="1066" y="1553"/>
                      <a:pt x="2169" y="1707"/>
                      <a:pt x="3275" y="1707"/>
                    </a:cubicBezTo>
                    <a:cubicBezTo>
                      <a:pt x="3349" y="1707"/>
                      <a:pt x="3423" y="1706"/>
                      <a:pt x="3497" y="1705"/>
                    </a:cubicBezTo>
                    <a:lnTo>
                      <a:pt x="3497" y="328"/>
                    </a:lnTo>
                    <a:lnTo>
                      <a:pt x="3278" y="328"/>
                    </a:lnTo>
                    <a:cubicBezTo>
                      <a:pt x="3204" y="330"/>
                      <a:pt x="3129" y="331"/>
                      <a:pt x="3055" y="331"/>
                    </a:cubicBezTo>
                    <a:cubicBezTo>
                      <a:pt x="2237" y="331"/>
                      <a:pt x="1437" y="221"/>
                      <a:pt x="6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332042" y="2502140"/>
                <a:ext cx="472334" cy="220481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3" extrusionOk="0">
                    <a:moveTo>
                      <a:pt x="5288" y="1"/>
                    </a:moveTo>
                    <a:cubicBezTo>
                      <a:pt x="2732" y="1"/>
                      <a:pt x="0" y="744"/>
                      <a:pt x="0" y="2361"/>
                    </a:cubicBezTo>
                    <a:cubicBezTo>
                      <a:pt x="0" y="3976"/>
                      <a:pt x="2748" y="4723"/>
                      <a:pt x="5290" y="4723"/>
                    </a:cubicBezTo>
                    <a:cubicBezTo>
                      <a:pt x="5362" y="4723"/>
                      <a:pt x="5435" y="4722"/>
                      <a:pt x="5507" y="4721"/>
                    </a:cubicBezTo>
                    <a:lnTo>
                      <a:pt x="5507" y="3344"/>
                    </a:lnTo>
                    <a:lnTo>
                      <a:pt x="5288" y="3344"/>
                    </a:lnTo>
                    <a:cubicBezTo>
                      <a:pt x="2775" y="3344"/>
                      <a:pt x="1442" y="2623"/>
                      <a:pt x="1355" y="2339"/>
                    </a:cubicBezTo>
                    <a:cubicBezTo>
                      <a:pt x="1442" y="2099"/>
                      <a:pt x="2775" y="1356"/>
                      <a:pt x="5288" y="1356"/>
                    </a:cubicBezTo>
                    <a:cubicBezTo>
                      <a:pt x="7167" y="1356"/>
                      <a:pt x="8369" y="1771"/>
                      <a:pt x="8894" y="2099"/>
                    </a:cubicBezTo>
                    <a:cubicBezTo>
                      <a:pt x="9010" y="2157"/>
                      <a:pt x="9136" y="2196"/>
                      <a:pt x="9266" y="2196"/>
                    </a:cubicBezTo>
                    <a:cubicBezTo>
                      <a:pt x="9331" y="2196"/>
                      <a:pt x="9396" y="2186"/>
                      <a:pt x="9462" y="2164"/>
                    </a:cubicBezTo>
                    <a:lnTo>
                      <a:pt x="9484" y="2164"/>
                    </a:lnTo>
                    <a:cubicBezTo>
                      <a:pt x="10030" y="1989"/>
                      <a:pt x="10117" y="1268"/>
                      <a:pt x="9658" y="962"/>
                    </a:cubicBezTo>
                    <a:cubicBezTo>
                      <a:pt x="8653" y="307"/>
                      <a:pt x="6927" y="1"/>
                      <a:pt x="52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425876" y="2643965"/>
                <a:ext cx="163249" cy="78660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685" extrusionOk="0">
                    <a:moveTo>
                      <a:pt x="656" y="0"/>
                    </a:moveTo>
                    <a:lnTo>
                      <a:pt x="984" y="241"/>
                    </a:lnTo>
                    <a:cubicBezTo>
                      <a:pt x="1414" y="542"/>
                      <a:pt x="1188" y="1224"/>
                      <a:pt x="659" y="1224"/>
                    </a:cubicBezTo>
                    <a:cubicBezTo>
                      <a:pt x="651" y="1224"/>
                      <a:pt x="643" y="1224"/>
                      <a:pt x="634" y="1224"/>
                    </a:cubicBezTo>
                    <a:lnTo>
                      <a:pt x="1" y="1224"/>
                    </a:lnTo>
                    <a:cubicBezTo>
                      <a:pt x="1066" y="1531"/>
                      <a:pt x="2169" y="1685"/>
                      <a:pt x="3275" y="1685"/>
                    </a:cubicBezTo>
                    <a:cubicBezTo>
                      <a:pt x="3349" y="1685"/>
                      <a:pt x="3423" y="1684"/>
                      <a:pt x="3497" y="1683"/>
                    </a:cubicBezTo>
                    <a:lnTo>
                      <a:pt x="3497" y="306"/>
                    </a:lnTo>
                    <a:lnTo>
                      <a:pt x="3278" y="306"/>
                    </a:lnTo>
                    <a:cubicBezTo>
                      <a:pt x="3203" y="308"/>
                      <a:pt x="3128" y="309"/>
                      <a:pt x="3053" y="309"/>
                    </a:cubicBezTo>
                    <a:cubicBezTo>
                      <a:pt x="2236" y="309"/>
                      <a:pt x="1437" y="200"/>
                      <a:pt x="6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332042" y="2059439"/>
                <a:ext cx="472334" cy="220481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3" extrusionOk="0">
                    <a:moveTo>
                      <a:pt x="5288" y="1"/>
                    </a:moveTo>
                    <a:cubicBezTo>
                      <a:pt x="2732" y="1"/>
                      <a:pt x="0" y="744"/>
                      <a:pt x="0" y="2361"/>
                    </a:cubicBezTo>
                    <a:cubicBezTo>
                      <a:pt x="0" y="3975"/>
                      <a:pt x="2748" y="4722"/>
                      <a:pt x="5290" y="4722"/>
                    </a:cubicBezTo>
                    <a:cubicBezTo>
                      <a:pt x="5362" y="4722"/>
                      <a:pt x="5435" y="4722"/>
                      <a:pt x="5507" y="4720"/>
                    </a:cubicBezTo>
                    <a:lnTo>
                      <a:pt x="5507" y="3344"/>
                    </a:lnTo>
                    <a:lnTo>
                      <a:pt x="5288" y="3344"/>
                    </a:lnTo>
                    <a:cubicBezTo>
                      <a:pt x="2775" y="3344"/>
                      <a:pt x="1442" y="2623"/>
                      <a:pt x="1355" y="2339"/>
                    </a:cubicBezTo>
                    <a:cubicBezTo>
                      <a:pt x="1442" y="2098"/>
                      <a:pt x="2775" y="1355"/>
                      <a:pt x="5288" y="1355"/>
                    </a:cubicBezTo>
                    <a:cubicBezTo>
                      <a:pt x="7167" y="1355"/>
                      <a:pt x="8369" y="1771"/>
                      <a:pt x="8894" y="2098"/>
                    </a:cubicBezTo>
                    <a:cubicBezTo>
                      <a:pt x="9010" y="2157"/>
                      <a:pt x="9136" y="2186"/>
                      <a:pt x="9266" y="2186"/>
                    </a:cubicBezTo>
                    <a:cubicBezTo>
                      <a:pt x="9331" y="2186"/>
                      <a:pt x="9396" y="2178"/>
                      <a:pt x="9462" y="2164"/>
                    </a:cubicBezTo>
                    <a:lnTo>
                      <a:pt x="9484" y="2164"/>
                    </a:lnTo>
                    <a:cubicBezTo>
                      <a:pt x="10030" y="1989"/>
                      <a:pt x="10117" y="1268"/>
                      <a:pt x="9658" y="962"/>
                    </a:cubicBezTo>
                    <a:cubicBezTo>
                      <a:pt x="8653" y="307"/>
                      <a:pt x="6927" y="1"/>
                      <a:pt x="52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425876" y="2200237"/>
                <a:ext cx="163249" cy="79920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712" extrusionOk="0">
                    <a:moveTo>
                      <a:pt x="656" y="0"/>
                    </a:moveTo>
                    <a:lnTo>
                      <a:pt x="984" y="262"/>
                    </a:lnTo>
                    <a:cubicBezTo>
                      <a:pt x="1414" y="564"/>
                      <a:pt x="1188" y="1246"/>
                      <a:pt x="659" y="1246"/>
                    </a:cubicBezTo>
                    <a:cubicBezTo>
                      <a:pt x="651" y="1246"/>
                      <a:pt x="643" y="1246"/>
                      <a:pt x="634" y="1246"/>
                    </a:cubicBezTo>
                    <a:lnTo>
                      <a:pt x="1" y="1246"/>
                    </a:lnTo>
                    <a:cubicBezTo>
                      <a:pt x="1011" y="1556"/>
                      <a:pt x="2055" y="1712"/>
                      <a:pt x="3103" y="1712"/>
                    </a:cubicBezTo>
                    <a:cubicBezTo>
                      <a:pt x="3234" y="1712"/>
                      <a:pt x="3366" y="1709"/>
                      <a:pt x="3497" y="1704"/>
                    </a:cubicBezTo>
                    <a:lnTo>
                      <a:pt x="3497" y="350"/>
                    </a:lnTo>
                    <a:lnTo>
                      <a:pt x="3278" y="350"/>
                    </a:lnTo>
                    <a:cubicBezTo>
                      <a:pt x="2382" y="350"/>
                      <a:pt x="1508" y="240"/>
                      <a:pt x="6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332042" y="1616739"/>
                <a:ext cx="472334" cy="220481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3" extrusionOk="0">
                    <a:moveTo>
                      <a:pt x="5288" y="0"/>
                    </a:moveTo>
                    <a:cubicBezTo>
                      <a:pt x="2732" y="0"/>
                      <a:pt x="0" y="743"/>
                      <a:pt x="0" y="2360"/>
                    </a:cubicBezTo>
                    <a:cubicBezTo>
                      <a:pt x="0" y="3975"/>
                      <a:pt x="2748" y="4722"/>
                      <a:pt x="5290" y="4722"/>
                    </a:cubicBezTo>
                    <a:cubicBezTo>
                      <a:pt x="5362" y="4722"/>
                      <a:pt x="5435" y="4721"/>
                      <a:pt x="5507" y="4720"/>
                    </a:cubicBezTo>
                    <a:lnTo>
                      <a:pt x="5507" y="3365"/>
                    </a:lnTo>
                    <a:lnTo>
                      <a:pt x="5288" y="3365"/>
                    </a:lnTo>
                    <a:cubicBezTo>
                      <a:pt x="2775" y="3365"/>
                      <a:pt x="1442" y="2623"/>
                      <a:pt x="1355" y="2360"/>
                    </a:cubicBezTo>
                    <a:cubicBezTo>
                      <a:pt x="1442" y="2098"/>
                      <a:pt x="2775" y="1377"/>
                      <a:pt x="5288" y="1377"/>
                    </a:cubicBezTo>
                    <a:cubicBezTo>
                      <a:pt x="7167" y="1377"/>
                      <a:pt x="8369" y="1770"/>
                      <a:pt x="8894" y="2076"/>
                    </a:cubicBezTo>
                    <a:cubicBezTo>
                      <a:pt x="9012" y="2150"/>
                      <a:pt x="9141" y="2194"/>
                      <a:pt x="9273" y="2194"/>
                    </a:cubicBezTo>
                    <a:cubicBezTo>
                      <a:pt x="9336" y="2194"/>
                      <a:pt x="9399" y="2185"/>
                      <a:pt x="9462" y="2164"/>
                    </a:cubicBezTo>
                    <a:lnTo>
                      <a:pt x="9484" y="2164"/>
                    </a:lnTo>
                    <a:cubicBezTo>
                      <a:pt x="10030" y="1989"/>
                      <a:pt x="10117" y="1268"/>
                      <a:pt x="9658" y="962"/>
                    </a:cubicBezTo>
                    <a:cubicBezTo>
                      <a:pt x="8653" y="306"/>
                      <a:pt x="6927" y="0"/>
                      <a:pt x="5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425876" y="1757490"/>
                <a:ext cx="163249" cy="79734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708" extrusionOk="0">
                    <a:moveTo>
                      <a:pt x="656" y="1"/>
                    </a:moveTo>
                    <a:lnTo>
                      <a:pt x="984" y="263"/>
                    </a:lnTo>
                    <a:cubicBezTo>
                      <a:pt x="1414" y="586"/>
                      <a:pt x="1188" y="1247"/>
                      <a:pt x="660" y="1247"/>
                    </a:cubicBezTo>
                    <a:cubicBezTo>
                      <a:pt x="651" y="1247"/>
                      <a:pt x="643" y="1247"/>
                      <a:pt x="634" y="1246"/>
                    </a:cubicBezTo>
                    <a:lnTo>
                      <a:pt x="1" y="1246"/>
                    </a:lnTo>
                    <a:cubicBezTo>
                      <a:pt x="1066" y="1554"/>
                      <a:pt x="2169" y="1707"/>
                      <a:pt x="3275" y="1707"/>
                    </a:cubicBezTo>
                    <a:cubicBezTo>
                      <a:pt x="3349" y="1707"/>
                      <a:pt x="3423" y="1707"/>
                      <a:pt x="3497" y="1705"/>
                    </a:cubicBezTo>
                    <a:lnTo>
                      <a:pt x="3497" y="329"/>
                    </a:lnTo>
                    <a:lnTo>
                      <a:pt x="3278" y="329"/>
                    </a:lnTo>
                    <a:cubicBezTo>
                      <a:pt x="3204" y="330"/>
                      <a:pt x="3129" y="331"/>
                      <a:pt x="3055" y="331"/>
                    </a:cubicBezTo>
                    <a:cubicBezTo>
                      <a:pt x="2237" y="331"/>
                      <a:pt x="1437" y="221"/>
                      <a:pt x="6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32042" y="1174038"/>
                <a:ext cx="472334" cy="220435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2" extrusionOk="0">
                    <a:moveTo>
                      <a:pt x="5288" y="0"/>
                    </a:moveTo>
                    <a:cubicBezTo>
                      <a:pt x="2732" y="0"/>
                      <a:pt x="0" y="743"/>
                      <a:pt x="0" y="2360"/>
                    </a:cubicBezTo>
                    <a:cubicBezTo>
                      <a:pt x="0" y="3975"/>
                      <a:pt x="2748" y="4722"/>
                      <a:pt x="5290" y="4722"/>
                    </a:cubicBezTo>
                    <a:cubicBezTo>
                      <a:pt x="5362" y="4722"/>
                      <a:pt x="5435" y="4721"/>
                      <a:pt x="5507" y="4720"/>
                    </a:cubicBezTo>
                    <a:lnTo>
                      <a:pt x="5507" y="3343"/>
                    </a:lnTo>
                    <a:lnTo>
                      <a:pt x="5288" y="3343"/>
                    </a:lnTo>
                    <a:cubicBezTo>
                      <a:pt x="2775" y="3343"/>
                      <a:pt x="1442" y="2622"/>
                      <a:pt x="1355" y="2338"/>
                    </a:cubicBezTo>
                    <a:cubicBezTo>
                      <a:pt x="1442" y="2098"/>
                      <a:pt x="2775" y="1355"/>
                      <a:pt x="5288" y="1355"/>
                    </a:cubicBezTo>
                    <a:cubicBezTo>
                      <a:pt x="7167" y="1355"/>
                      <a:pt x="8369" y="1770"/>
                      <a:pt x="8894" y="2076"/>
                    </a:cubicBezTo>
                    <a:cubicBezTo>
                      <a:pt x="9013" y="2151"/>
                      <a:pt x="9143" y="2184"/>
                      <a:pt x="9276" y="2184"/>
                    </a:cubicBezTo>
                    <a:cubicBezTo>
                      <a:pt x="9337" y="2184"/>
                      <a:pt x="9399" y="2177"/>
                      <a:pt x="9462" y="2163"/>
                    </a:cubicBezTo>
                    <a:lnTo>
                      <a:pt x="9484" y="2163"/>
                    </a:lnTo>
                    <a:cubicBezTo>
                      <a:pt x="10030" y="1989"/>
                      <a:pt x="10117" y="1267"/>
                      <a:pt x="9658" y="962"/>
                    </a:cubicBezTo>
                    <a:cubicBezTo>
                      <a:pt x="8653" y="306"/>
                      <a:pt x="6927" y="0"/>
                      <a:pt x="5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425876" y="1314789"/>
                <a:ext cx="163249" cy="79687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707" extrusionOk="0">
                    <a:moveTo>
                      <a:pt x="656" y="1"/>
                    </a:moveTo>
                    <a:lnTo>
                      <a:pt x="984" y="263"/>
                    </a:lnTo>
                    <a:cubicBezTo>
                      <a:pt x="1414" y="564"/>
                      <a:pt x="1188" y="1247"/>
                      <a:pt x="659" y="1247"/>
                    </a:cubicBezTo>
                    <a:cubicBezTo>
                      <a:pt x="651" y="1247"/>
                      <a:pt x="643" y="1246"/>
                      <a:pt x="634" y="1246"/>
                    </a:cubicBezTo>
                    <a:lnTo>
                      <a:pt x="1" y="1246"/>
                    </a:lnTo>
                    <a:cubicBezTo>
                      <a:pt x="1066" y="1553"/>
                      <a:pt x="2169" y="1707"/>
                      <a:pt x="3275" y="1707"/>
                    </a:cubicBezTo>
                    <a:cubicBezTo>
                      <a:pt x="3349" y="1707"/>
                      <a:pt x="3423" y="1706"/>
                      <a:pt x="3497" y="1705"/>
                    </a:cubicBezTo>
                    <a:lnTo>
                      <a:pt x="3497" y="328"/>
                    </a:lnTo>
                    <a:lnTo>
                      <a:pt x="3278" y="328"/>
                    </a:lnTo>
                    <a:cubicBezTo>
                      <a:pt x="3204" y="330"/>
                      <a:pt x="3129" y="331"/>
                      <a:pt x="3055" y="331"/>
                    </a:cubicBezTo>
                    <a:cubicBezTo>
                      <a:pt x="2237" y="331"/>
                      <a:pt x="1437" y="221"/>
                      <a:pt x="6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32042" y="731291"/>
                <a:ext cx="472334" cy="220481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3" extrusionOk="0">
                    <a:moveTo>
                      <a:pt x="5288" y="1"/>
                    </a:moveTo>
                    <a:cubicBezTo>
                      <a:pt x="2732" y="1"/>
                      <a:pt x="0" y="744"/>
                      <a:pt x="0" y="2361"/>
                    </a:cubicBezTo>
                    <a:cubicBezTo>
                      <a:pt x="0" y="3975"/>
                      <a:pt x="2748" y="4722"/>
                      <a:pt x="5290" y="4722"/>
                    </a:cubicBezTo>
                    <a:cubicBezTo>
                      <a:pt x="5362" y="4722"/>
                      <a:pt x="5435" y="4722"/>
                      <a:pt x="5507" y="4721"/>
                    </a:cubicBezTo>
                    <a:lnTo>
                      <a:pt x="5507" y="3344"/>
                    </a:lnTo>
                    <a:lnTo>
                      <a:pt x="5288" y="3344"/>
                    </a:lnTo>
                    <a:cubicBezTo>
                      <a:pt x="2775" y="3344"/>
                      <a:pt x="1442" y="2623"/>
                      <a:pt x="1355" y="2339"/>
                    </a:cubicBezTo>
                    <a:cubicBezTo>
                      <a:pt x="1442" y="2099"/>
                      <a:pt x="2775" y="1356"/>
                      <a:pt x="5288" y="1356"/>
                    </a:cubicBezTo>
                    <a:cubicBezTo>
                      <a:pt x="7167" y="1356"/>
                      <a:pt x="8369" y="1771"/>
                      <a:pt x="8894" y="2077"/>
                    </a:cubicBezTo>
                    <a:cubicBezTo>
                      <a:pt x="9013" y="2151"/>
                      <a:pt x="9143" y="2185"/>
                      <a:pt x="9276" y="2185"/>
                    </a:cubicBezTo>
                    <a:cubicBezTo>
                      <a:pt x="9337" y="2185"/>
                      <a:pt x="9399" y="2178"/>
                      <a:pt x="9462" y="2164"/>
                    </a:cubicBezTo>
                    <a:lnTo>
                      <a:pt x="9484" y="2164"/>
                    </a:lnTo>
                    <a:cubicBezTo>
                      <a:pt x="10030" y="1989"/>
                      <a:pt x="10117" y="1268"/>
                      <a:pt x="9658" y="962"/>
                    </a:cubicBezTo>
                    <a:cubicBezTo>
                      <a:pt x="8653" y="307"/>
                      <a:pt x="6927" y="1"/>
                      <a:pt x="52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25876" y="872089"/>
                <a:ext cx="163249" cy="79687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707" extrusionOk="0">
                    <a:moveTo>
                      <a:pt x="656" y="0"/>
                    </a:moveTo>
                    <a:lnTo>
                      <a:pt x="984" y="262"/>
                    </a:lnTo>
                    <a:cubicBezTo>
                      <a:pt x="1414" y="564"/>
                      <a:pt x="1188" y="1246"/>
                      <a:pt x="659" y="1246"/>
                    </a:cubicBezTo>
                    <a:cubicBezTo>
                      <a:pt x="651" y="1246"/>
                      <a:pt x="643" y="1246"/>
                      <a:pt x="634" y="1246"/>
                    </a:cubicBezTo>
                    <a:lnTo>
                      <a:pt x="1" y="1246"/>
                    </a:lnTo>
                    <a:cubicBezTo>
                      <a:pt x="1066" y="1553"/>
                      <a:pt x="2169" y="1707"/>
                      <a:pt x="3275" y="1707"/>
                    </a:cubicBezTo>
                    <a:cubicBezTo>
                      <a:pt x="3349" y="1707"/>
                      <a:pt x="3423" y="1706"/>
                      <a:pt x="3497" y="1705"/>
                    </a:cubicBezTo>
                    <a:lnTo>
                      <a:pt x="3497" y="328"/>
                    </a:lnTo>
                    <a:lnTo>
                      <a:pt x="3278" y="328"/>
                    </a:lnTo>
                    <a:cubicBezTo>
                      <a:pt x="3204" y="330"/>
                      <a:pt x="3129" y="331"/>
                      <a:pt x="3055" y="331"/>
                    </a:cubicBezTo>
                    <a:cubicBezTo>
                      <a:pt x="2237" y="331"/>
                      <a:pt x="1437" y="221"/>
                      <a:pt x="6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2"/>
            <p:cNvGrpSpPr/>
            <p:nvPr/>
          </p:nvGrpSpPr>
          <p:grpSpPr>
            <a:xfrm>
              <a:off x="8581673" y="481364"/>
              <a:ext cx="163200" cy="4207269"/>
              <a:chOff x="8581673" y="481364"/>
              <a:chExt cx="163200" cy="4207269"/>
            </a:xfrm>
          </p:grpSpPr>
          <p:sp>
            <p:nvSpPr>
              <p:cNvPr id="60" name="Google Shape;60;p2"/>
              <p:cNvSpPr/>
              <p:nvPr/>
            </p:nvSpPr>
            <p:spPr>
              <a:xfrm>
                <a:off x="8581673" y="481364"/>
                <a:ext cx="163200" cy="1239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8581673" y="753588"/>
                <a:ext cx="163200" cy="123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8581673" y="1025813"/>
                <a:ext cx="163200" cy="123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8581673" y="1298038"/>
                <a:ext cx="163200" cy="123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8581673" y="1570262"/>
                <a:ext cx="163200" cy="1239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8581673" y="1842487"/>
                <a:ext cx="163200" cy="1239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8581673" y="2114711"/>
                <a:ext cx="163200" cy="123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8581673" y="2386936"/>
                <a:ext cx="163200" cy="123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8581673" y="2659161"/>
                <a:ext cx="163200" cy="123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8581673" y="2931385"/>
                <a:ext cx="163200" cy="1239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8581673" y="3203610"/>
                <a:ext cx="163200" cy="1239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8581673" y="3475834"/>
                <a:ext cx="163200" cy="123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8581673" y="3748059"/>
                <a:ext cx="163200" cy="123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8581673" y="4020283"/>
                <a:ext cx="163200" cy="123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8581673" y="4292508"/>
                <a:ext cx="163200" cy="1239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8581673" y="4564733"/>
                <a:ext cx="163200" cy="1239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6" name="Google Shape;76;p2"/>
          <p:cNvGrpSpPr/>
          <p:nvPr/>
        </p:nvGrpSpPr>
        <p:grpSpPr>
          <a:xfrm>
            <a:off x="1183628" y="78254"/>
            <a:ext cx="2015747" cy="4949171"/>
            <a:chOff x="1183628" y="78254"/>
            <a:chExt cx="2015747" cy="4949171"/>
          </a:xfrm>
        </p:grpSpPr>
        <p:sp>
          <p:nvSpPr>
            <p:cNvPr id="77" name="Google Shape;77;p2"/>
            <p:cNvSpPr/>
            <p:nvPr/>
          </p:nvSpPr>
          <p:spPr>
            <a:xfrm>
              <a:off x="2727175" y="4555225"/>
              <a:ext cx="472200" cy="472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-1236962">
              <a:off x="1236765" y="131391"/>
              <a:ext cx="368926" cy="36892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2"/>
          <p:cNvSpPr txBox="1">
            <a:spLocks noGrp="1"/>
          </p:cNvSpPr>
          <p:nvPr>
            <p:ph type="ctrTitle"/>
          </p:nvPr>
        </p:nvSpPr>
        <p:spPr>
          <a:xfrm>
            <a:off x="1516000" y="659775"/>
            <a:ext cx="3239400" cy="31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900"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0" name="Google Shape;80;p2"/>
          <p:cNvSpPr txBox="1">
            <a:spLocks noGrp="1"/>
          </p:cNvSpPr>
          <p:nvPr>
            <p:ph type="subTitle" idx="1"/>
          </p:nvPr>
        </p:nvSpPr>
        <p:spPr>
          <a:xfrm>
            <a:off x="1515993" y="3934994"/>
            <a:ext cx="4420200" cy="4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Noto Sans Medium"/>
                <a:ea typeface="Noto Sans Medium"/>
                <a:cs typeface="Noto Sans Medium"/>
                <a:sym typeface="Noto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5" name="Google Shape;2205;p33"/>
          <p:cNvGrpSpPr/>
          <p:nvPr/>
        </p:nvGrpSpPr>
        <p:grpSpPr>
          <a:xfrm>
            <a:off x="332042" y="294216"/>
            <a:ext cx="8412831" cy="4551600"/>
            <a:chOff x="332042" y="294216"/>
            <a:chExt cx="8412831" cy="4551600"/>
          </a:xfrm>
        </p:grpSpPr>
        <p:grpSp>
          <p:nvGrpSpPr>
            <p:cNvPr id="2206" name="Google Shape;2206;p33"/>
            <p:cNvGrpSpPr/>
            <p:nvPr/>
          </p:nvGrpSpPr>
          <p:grpSpPr>
            <a:xfrm>
              <a:off x="332042" y="294216"/>
              <a:ext cx="8411693" cy="4551600"/>
              <a:chOff x="332042" y="294216"/>
              <a:chExt cx="8411693" cy="4551600"/>
            </a:xfrm>
          </p:grpSpPr>
          <p:sp>
            <p:nvSpPr>
              <p:cNvPr id="2207" name="Google Shape;2207;p33"/>
              <p:cNvSpPr/>
              <p:nvPr/>
            </p:nvSpPr>
            <p:spPr>
              <a:xfrm>
                <a:off x="588535" y="294216"/>
                <a:ext cx="8155200" cy="4551600"/>
              </a:xfrm>
              <a:prstGeom prst="roundRect">
                <a:avLst>
                  <a:gd name="adj" fmla="val 384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08" name="Google Shape;2208;p33"/>
              <p:cNvGrpSpPr/>
              <p:nvPr/>
            </p:nvGrpSpPr>
            <p:grpSpPr>
              <a:xfrm>
                <a:off x="588525" y="481375"/>
                <a:ext cx="8155200" cy="4207300"/>
                <a:chOff x="597425" y="511025"/>
                <a:chExt cx="8155200" cy="4207300"/>
              </a:xfrm>
            </p:grpSpPr>
            <p:sp>
              <p:nvSpPr>
                <p:cNvPr id="2209" name="Google Shape;2209;p33"/>
                <p:cNvSpPr/>
                <p:nvPr/>
              </p:nvSpPr>
              <p:spPr>
                <a:xfrm>
                  <a:off x="597425" y="5110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0" name="Google Shape;2210;p33"/>
                <p:cNvSpPr/>
                <p:nvPr/>
              </p:nvSpPr>
              <p:spPr>
                <a:xfrm>
                  <a:off x="597425" y="7581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1" name="Google Shape;2211;p33"/>
                <p:cNvSpPr/>
                <p:nvPr/>
              </p:nvSpPr>
              <p:spPr>
                <a:xfrm>
                  <a:off x="597425" y="10052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2" name="Google Shape;2212;p33"/>
                <p:cNvSpPr/>
                <p:nvPr/>
              </p:nvSpPr>
              <p:spPr>
                <a:xfrm>
                  <a:off x="597425" y="12523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3" name="Google Shape;2213;p33"/>
                <p:cNvSpPr/>
                <p:nvPr/>
              </p:nvSpPr>
              <p:spPr>
                <a:xfrm>
                  <a:off x="597425" y="14994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4" name="Google Shape;2214;p33"/>
                <p:cNvSpPr/>
                <p:nvPr/>
              </p:nvSpPr>
              <p:spPr>
                <a:xfrm>
                  <a:off x="597425" y="17465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5" name="Google Shape;2215;p33"/>
                <p:cNvSpPr/>
                <p:nvPr/>
              </p:nvSpPr>
              <p:spPr>
                <a:xfrm>
                  <a:off x="597425" y="19936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6" name="Google Shape;2216;p33"/>
                <p:cNvSpPr/>
                <p:nvPr/>
              </p:nvSpPr>
              <p:spPr>
                <a:xfrm>
                  <a:off x="597425" y="22407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7" name="Google Shape;2217;p33"/>
                <p:cNvSpPr/>
                <p:nvPr/>
              </p:nvSpPr>
              <p:spPr>
                <a:xfrm>
                  <a:off x="597425" y="24878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8" name="Google Shape;2218;p33"/>
                <p:cNvSpPr/>
                <p:nvPr/>
              </p:nvSpPr>
              <p:spPr>
                <a:xfrm>
                  <a:off x="597425" y="27349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9" name="Google Shape;2219;p33"/>
                <p:cNvSpPr/>
                <p:nvPr/>
              </p:nvSpPr>
              <p:spPr>
                <a:xfrm>
                  <a:off x="597425" y="29820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0" name="Google Shape;2220;p33"/>
                <p:cNvSpPr/>
                <p:nvPr/>
              </p:nvSpPr>
              <p:spPr>
                <a:xfrm>
                  <a:off x="597425" y="32291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1" name="Google Shape;2221;p33"/>
                <p:cNvSpPr/>
                <p:nvPr/>
              </p:nvSpPr>
              <p:spPr>
                <a:xfrm>
                  <a:off x="597425" y="34762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2" name="Google Shape;2222;p33"/>
                <p:cNvSpPr/>
                <p:nvPr/>
              </p:nvSpPr>
              <p:spPr>
                <a:xfrm>
                  <a:off x="597425" y="37233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3" name="Google Shape;2223;p33"/>
                <p:cNvSpPr/>
                <p:nvPr/>
              </p:nvSpPr>
              <p:spPr>
                <a:xfrm>
                  <a:off x="597425" y="39704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4" name="Google Shape;2224;p33"/>
                <p:cNvSpPr/>
                <p:nvPr/>
              </p:nvSpPr>
              <p:spPr>
                <a:xfrm>
                  <a:off x="597425" y="42175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5" name="Google Shape;2225;p33"/>
                <p:cNvSpPr/>
                <p:nvPr/>
              </p:nvSpPr>
              <p:spPr>
                <a:xfrm>
                  <a:off x="597425" y="44646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6" name="Google Shape;2226;p33"/>
                <p:cNvSpPr/>
                <p:nvPr/>
              </p:nvSpPr>
              <p:spPr>
                <a:xfrm>
                  <a:off x="597425" y="47117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27" name="Google Shape;2227;p33"/>
              <p:cNvGrpSpPr/>
              <p:nvPr/>
            </p:nvGrpSpPr>
            <p:grpSpPr>
              <a:xfrm>
                <a:off x="714569" y="741048"/>
                <a:ext cx="174453" cy="3692155"/>
                <a:chOff x="714569" y="741048"/>
                <a:chExt cx="174453" cy="3692155"/>
              </a:xfrm>
            </p:grpSpPr>
            <p:sp>
              <p:nvSpPr>
                <p:cNvPr id="2228" name="Google Shape;2228;p33"/>
                <p:cNvSpPr/>
                <p:nvPr/>
              </p:nvSpPr>
              <p:spPr>
                <a:xfrm>
                  <a:off x="714569" y="4283586"/>
                  <a:ext cx="174453" cy="149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05" extrusionOk="0">
                      <a:moveTo>
                        <a:pt x="1609" y="0"/>
                      </a:moveTo>
                      <a:cubicBezTo>
                        <a:pt x="788" y="0"/>
                        <a:pt x="0" y="636"/>
                        <a:pt x="0" y="1610"/>
                      </a:cubicBezTo>
                      <a:cubicBezTo>
                        <a:pt x="0" y="2484"/>
                        <a:pt x="700" y="3205"/>
                        <a:pt x="1595" y="3205"/>
                      </a:cubicBezTo>
                      <a:cubicBezTo>
                        <a:pt x="3016" y="3205"/>
                        <a:pt x="3737" y="1478"/>
                        <a:pt x="2732" y="473"/>
                      </a:cubicBezTo>
                      <a:cubicBezTo>
                        <a:pt x="2405" y="147"/>
                        <a:pt x="2003" y="0"/>
                        <a:pt x="16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9" name="Google Shape;2229;p33"/>
                <p:cNvSpPr/>
                <p:nvPr/>
              </p:nvSpPr>
              <p:spPr>
                <a:xfrm>
                  <a:off x="714569" y="3840885"/>
                  <a:ext cx="174453" cy="149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05" extrusionOk="0">
                      <a:moveTo>
                        <a:pt x="1609" y="0"/>
                      </a:moveTo>
                      <a:cubicBezTo>
                        <a:pt x="788" y="0"/>
                        <a:pt x="0" y="635"/>
                        <a:pt x="0" y="1609"/>
                      </a:cubicBezTo>
                      <a:cubicBezTo>
                        <a:pt x="0" y="2483"/>
                        <a:pt x="700" y="3204"/>
                        <a:pt x="1595" y="3204"/>
                      </a:cubicBezTo>
                      <a:cubicBezTo>
                        <a:pt x="3016" y="3204"/>
                        <a:pt x="3737" y="1478"/>
                        <a:pt x="2732" y="473"/>
                      </a:cubicBezTo>
                      <a:cubicBezTo>
                        <a:pt x="2405" y="147"/>
                        <a:pt x="2003" y="0"/>
                        <a:pt x="16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0" name="Google Shape;2230;p33"/>
                <p:cNvSpPr/>
                <p:nvPr/>
              </p:nvSpPr>
              <p:spPr>
                <a:xfrm>
                  <a:off x="714569" y="3397718"/>
                  <a:ext cx="174453" cy="150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15" extrusionOk="0">
                      <a:moveTo>
                        <a:pt x="1608" y="0"/>
                      </a:moveTo>
                      <a:cubicBezTo>
                        <a:pt x="787" y="0"/>
                        <a:pt x="0" y="645"/>
                        <a:pt x="0" y="1619"/>
                      </a:cubicBezTo>
                      <a:cubicBezTo>
                        <a:pt x="0" y="2493"/>
                        <a:pt x="700" y="3214"/>
                        <a:pt x="1595" y="3214"/>
                      </a:cubicBezTo>
                      <a:cubicBezTo>
                        <a:pt x="3016" y="3214"/>
                        <a:pt x="3737" y="1488"/>
                        <a:pt x="2732" y="483"/>
                      </a:cubicBezTo>
                      <a:cubicBezTo>
                        <a:pt x="2405" y="149"/>
                        <a:pt x="2003" y="0"/>
                        <a:pt x="160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1" name="Google Shape;2231;p33"/>
                <p:cNvSpPr/>
                <p:nvPr/>
              </p:nvSpPr>
              <p:spPr>
                <a:xfrm>
                  <a:off x="714569" y="2954971"/>
                  <a:ext cx="174453" cy="150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15" extrusionOk="0">
                      <a:moveTo>
                        <a:pt x="1608" y="1"/>
                      </a:moveTo>
                      <a:cubicBezTo>
                        <a:pt x="787" y="1"/>
                        <a:pt x="0" y="646"/>
                        <a:pt x="0" y="1620"/>
                      </a:cubicBezTo>
                      <a:cubicBezTo>
                        <a:pt x="0" y="2494"/>
                        <a:pt x="700" y="3215"/>
                        <a:pt x="1595" y="3215"/>
                      </a:cubicBezTo>
                      <a:cubicBezTo>
                        <a:pt x="3016" y="3215"/>
                        <a:pt x="3737" y="1489"/>
                        <a:pt x="2732" y="483"/>
                      </a:cubicBezTo>
                      <a:cubicBezTo>
                        <a:pt x="2405" y="150"/>
                        <a:pt x="2003" y="1"/>
                        <a:pt x="160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2" name="Google Shape;2232;p33"/>
                <p:cNvSpPr/>
                <p:nvPr/>
              </p:nvSpPr>
              <p:spPr>
                <a:xfrm>
                  <a:off x="714569" y="2512270"/>
                  <a:ext cx="174453" cy="150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15" extrusionOk="0">
                      <a:moveTo>
                        <a:pt x="1608" y="1"/>
                      </a:moveTo>
                      <a:cubicBezTo>
                        <a:pt x="787" y="1"/>
                        <a:pt x="0" y="646"/>
                        <a:pt x="0" y="1619"/>
                      </a:cubicBezTo>
                      <a:cubicBezTo>
                        <a:pt x="0" y="2493"/>
                        <a:pt x="700" y="3215"/>
                        <a:pt x="1595" y="3215"/>
                      </a:cubicBezTo>
                      <a:cubicBezTo>
                        <a:pt x="3016" y="3215"/>
                        <a:pt x="3737" y="1488"/>
                        <a:pt x="2732" y="483"/>
                      </a:cubicBezTo>
                      <a:cubicBezTo>
                        <a:pt x="2405" y="150"/>
                        <a:pt x="2003" y="1"/>
                        <a:pt x="160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3" name="Google Shape;2233;p33"/>
                <p:cNvSpPr/>
                <p:nvPr/>
              </p:nvSpPr>
              <p:spPr>
                <a:xfrm>
                  <a:off x="714569" y="2069196"/>
                  <a:ext cx="174453" cy="150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23" extrusionOk="0">
                      <a:moveTo>
                        <a:pt x="1618" y="1"/>
                      </a:moveTo>
                      <a:cubicBezTo>
                        <a:pt x="794" y="1"/>
                        <a:pt x="0" y="642"/>
                        <a:pt x="0" y="1605"/>
                      </a:cubicBezTo>
                      <a:cubicBezTo>
                        <a:pt x="0" y="2501"/>
                        <a:pt x="700" y="3222"/>
                        <a:pt x="1595" y="3222"/>
                      </a:cubicBezTo>
                      <a:cubicBezTo>
                        <a:pt x="3016" y="3222"/>
                        <a:pt x="3737" y="1496"/>
                        <a:pt x="2732" y="469"/>
                      </a:cubicBezTo>
                      <a:cubicBezTo>
                        <a:pt x="2408" y="145"/>
                        <a:pt x="2010" y="1"/>
                        <a:pt x="16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4" name="Google Shape;2234;p33"/>
                <p:cNvSpPr/>
                <p:nvPr/>
              </p:nvSpPr>
              <p:spPr>
                <a:xfrm>
                  <a:off x="714569" y="1626496"/>
                  <a:ext cx="174453" cy="150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22" extrusionOk="0">
                      <a:moveTo>
                        <a:pt x="1618" y="0"/>
                      </a:moveTo>
                      <a:cubicBezTo>
                        <a:pt x="794" y="0"/>
                        <a:pt x="0" y="642"/>
                        <a:pt x="0" y="1605"/>
                      </a:cubicBezTo>
                      <a:cubicBezTo>
                        <a:pt x="0" y="2501"/>
                        <a:pt x="700" y="3222"/>
                        <a:pt x="1595" y="3222"/>
                      </a:cubicBezTo>
                      <a:cubicBezTo>
                        <a:pt x="3016" y="3222"/>
                        <a:pt x="3737" y="1496"/>
                        <a:pt x="2732" y="469"/>
                      </a:cubicBezTo>
                      <a:cubicBezTo>
                        <a:pt x="2408" y="145"/>
                        <a:pt x="2010" y="0"/>
                        <a:pt x="16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5" name="Google Shape;2235;p33"/>
                <p:cNvSpPr/>
                <p:nvPr/>
              </p:nvSpPr>
              <p:spPr>
                <a:xfrm>
                  <a:off x="714569" y="1183795"/>
                  <a:ext cx="174453" cy="150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22" extrusionOk="0">
                      <a:moveTo>
                        <a:pt x="1618" y="0"/>
                      </a:moveTo>
                      <a:cubicBezTo>
                        <a:pt x="794" y="0"/>
                        <a:pt x="0" y="642"/>
                        <a:pt x="0" y="1605"/>
                      </a:cubicBezTo>
                      <a:cubicBezTo>
                        <a:pt x="0" y="2501"/>
                        <a:pt x="700" y="3222"/>
                        <a:pt x="1595" y="3222"/>
                      </a:cubicBezTo>
                      <a:cubicBezTo>
                        <a:pt x="3016" y="3222"/>
                        <a:pt x="3737" y="1495"/>
                        <a:pt x="2732" y="469"/>
                      </a:cubicBezTo>
                      <a:cubicBezTo>
                        <a:pt x="2408" y="145"/>
                        <a:pt x="2010" y="0"/>
                        <a:pt x="16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6" name="Google Shape;2236;p33"/>
                <p:cNvSpPr/>
                <p:nvPr/>
              </p:nvSpPr>
              <p:spPr>
                <a:xfrm>
                  <a:off x="714569" y="741048"/>
                  <a:ext cx="174453" cy="150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23" extrusionOk="0">
                      <a:moveTo>
                        <a:pt x="1618" y="1"/>
                      </a:moveTo>
                      <a:cubicBezTo>
                        <a:pt x="794" y="1"/>
                        <a:pt x="0" y="642"/>
                        <a:pt x="0" y="1605"/>
                      </a:cubicBezTo>
                      <a:cubicBezTo>
                        <a:pt x="0" y="2501"/>
                        <a:pt x="700" y="3222"/>
                        <a:pt x="1595" y="3222"/>
                      </a:cubicBezTo>
                      <a:cubicBezTo>
                        <a:pt x="3016" y="3222"/>
                        <a:pt x="3737" y="1496"/>
                        <a:pt x="2732" y="469"/>
                      </a:cubicBezTo>
                      <a:cubicBezTo>
                        <a:pt x="2408" y="146"/>
                        <a:pt x="2010" y="1"/>
                        <a:pt x="16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37" name="Google Shape;2237;p33"/>
              <p:cNvSpPr/>
              <p:nvPr/>
            </p:nvSpPr>
            <p:spPr>
              <a:xfrm>
                <a:off x="332042" y="4274016"/>
                <a:ext cx="473361" cy="219454"/>
              </a:xfrm>
              <a:custGeom>
                <a:avLst/>
                <a:gdLst/>
                <a:ahLst/>
                <a:cxnLst/>
                <a:rect l="l" t="t" r="r" b="b"/>
                <a:pathLst>
                  <a:path w="10140" h="4701" extrusionOk="0">
                    <a:moveTo>
                      <a:pt x="5310" y="1"/>
                    </a:moveTo>
                    <a:cubicBezTo>
                      <a:pt x="2732" y="1"/>
                      <a:pt x="0" y="722"/>
                      <a:pt x="0" y="2361"/>
                    </a:cubicBezTo>
                    <a:cubicBezTo>
                      <a:pt x="0" y="3974"/>
                      <a:pt x="2743" y="4701"/>
                      <a:pt x="5304" y="4701"/>
                    </a:cubicBezTo>
                    <a:cubicBezTo>
                      <a:pt x="5379" y="4701"/>
                      <a:pt x="5454" y="4700"/>
                      <a:pt x="5529" y="4699"/>
                    </a:cubicBezTo>
                    <a:lnTo>
                      <a:pt x="5529" y="3344"/>
                    </a:lnTo>
                    <a:lnTo>
                      <a:pt x="5310" y="3344"/>
                    </a:lnTo>
                    <a:cubicBezTo>
                      <a:pt x="2797" y="3344"/>
                      <a:pt x="1464" y="2601"/>
                      <a:pt x="1377" y="2339"/>
                    </a:cubicBezTo>
                    <a:cubicBezTo>
                      <a:pt x="1464" y="2077"/>
                      <a:pt x="2797" y="1356"/>
                      <a:pt x="5310" y="1356"/>
                    </a:cubicBezTo>
                    <a:cubicBezTo>
                      <a:pt x="7167" y="1356"/>
                      <a:pt x="8391" y="1771"/>
                      <a:pt x="8915" y="2077"/>
                    </a:cubicBezTo>
                    <a:cubicBezTo>
                      <a:pt x="9025" y="2145"/>
                      <a:pt x="9142" y="2179"/>
                      <a:pt x="9258" y="2179"/>
                    </a:cubicBezTo>
                    <a:cubicBezTo>
                      <a:pt x="9328" y="2179"/>
                      <a:pt x="9396" y="2167"/>
                      <a:pt x="9462" y="2142"/>
                    </a:cubicBezTo>
                    <a:lnTo>
                      <a:pt x="9505" y="2142"/>
                    </a:lnTo>
                    <a:cubicBezTo>
                      <a:pt x="10030" y="1989"/>
                      <a:pt x="10139" y="1268"/>
                      <a:pt x="9680" y="941"/>
                    </a:cubicBezTo>
                    <a:cubicBezTo>
                      <a:pt x="8653" y="307"/>
                      <a:pt x="6949" y="1"/>
                      <a:pt x="53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33"/>
              <p:cNvSpPr/>
              <p:nvPr/>
            </p:nvSpPr>
            <p:spPr>
              <a:xfrm>
                <a:off x="425876" y="4414813"/>
                <a:ext cx="163249" cy="78660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685" extrusionOk="0">
                    <a:moveTo>
                      <a:pt x="656" y="0"/>
                    </a:moveTo>
                    <a:lnTo>
                      <a:pt x="984" y="241"/>
                    </a:lnTo>
                    <a:cubicBezTo>
                      <a:pt x="1414" y="563"/>
                      <a:pt x="1188" y="1225"/>
                      <a:pt x="660" y="1225"/>
                    </a:cubicBezTo>
                    <a:cubicBezTo>
                      <a:pt x="651" y="1225"/>
                      <a:pt x="643" y="1224"/>
                      <a:pt x="634" y="1224"/>
                    </a:cubicBezTo>
                    <a:lnTo>
                      <a:pt x="1" y="1224"/>
                    </a:lnTo>
                    <a:cubicBezTo>
                      <a:pt x="1066" y="1531"/>
                      <a:pt x="2169" y="1685"/>
                      <a:pt x="3275" y="1685"/>
                    </a:cubicBezTo>
                    <a:cubicBezTo>
                      <a:pt x="3349" y="1685"/>
                      <a:pt x="3423" y="1684"/>
                      <a:pt x="3497" y="1683"/>
                    </a:cubicBezTo>
                    <a:lnTo>
                      <a:pt x="3497" y="306"/>
                    </a:lnTo>
                    <a:lnTo>
                      <a:pt x="3278" y="306"/>
                    </a:lnTo>
                    <a:cubicBezTo>
                      <a:pt x="3203" y="308"/>
                      <a:pt x="3128" y="309"/>
                      <a:pt x="3053" y="309"/>
                    </a:cubicBezTo>
                    <a:cubicBezTo>
                      <a:pt x="2236" y="309"/>
                      <a:pt x="1437" y="201"/>
                      <a:pt x="6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33"/>
              <p:cNvSpPr/>
              <p:nvPr/>
            </p:nvSpPr>
            <p:spPr>
              <a:xfrm>
                <a:off x="332042" y="3830288"/>
                <a:ext cx="472334" cy="220481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3" extrusionOk="0">
                    <a:moveTo>
                      <a:pt x="5288" y="1"/>
                    </a:moveTo>
                    <a:cubicBezTo>
                      <a:pt x="2732" y="1"/>
                      <a:pt x="0" y="744"/>
                      <a:pt x="0" y="2361"/>
                    </a:cubicBezTo>
                    <a:cubicBezTo>
                      <a:pt x="0" y="3975"/>
                      <a:pt x="2748" y="4722"/>
                      <a:pt x="5290" y="4722"/>
                    </a:cubicBezTo>
                    <a:cubicBezTo>
                      <a:pt x="5362" y="4722"/>
                      <a:pt x="5435" y="4722"/>
                      <a:pt x="5507" y="4721"/>
                    </a:cubicBezTo>
                    <a:lnTo>
                      <a:pt x="5507" y="3344"/>
                    </a:lnTo>
                    <a:lnTo>
                      <a:pt x="5288" y="3344"/>
                    </a:lnTo>
                    <a:cubicBezTo>
                      <a:pt x="2775" y="3344"/>
                      <a:pt x="1442" y="2623"/>
                      <a:pt x="1355" y="2339"/>
                    </a:cubicBezTo>
                    <a:cubicBezTo>
                      <a:pt x="1442" y="2099"/>
                      <a:pt x="2775" y="1356"/>
                      <a:pt x="5288" y="1356"/>
                    </a:cubicBezTo>
                    <a:cubicBezTo>
                      <a:pt x="7167" y="1356"/>
                      <a:pt x="8369" y="1771"/>
                      <a:pt x="8894" y="2099"/>
                    </a:cubicBezTo>
                    <a:cubicBezTo>
                      <a:pt x="9010" y="2157"/>
                      <a:pt x="9136" y="2196"/>
                      <a:pt x="9266" y="2196"/>
                    </a:cubicBezTo>
                    <a:cubicBezTo>
                      <a:pt x="9331" y="2196"/>
                      <a:pt x="9396" y="2186"/>
                      <a:pt x="9462" y="2164"/>
                    </a:cubicBezTo>
                    <a:lnTo>
                      <a:pt x="9484" y="2164"/>
                    </a:lnTo>
                    <a:cubicBezTo>
                      <a:pt x="10030" y="1989"/>
                      <a:pt x="10117" y="1268"/>
                      <a:pt x="9658" y="962"/>
                    </a:cubicBezTo>
                    <a:cubicBezTo>
                      <a:pt x="8653" y="307"/>
                      <a:pt x="6927" y="1"/>
                      <a:pt x="52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33"/>
              <p:cNvSpPr/>
              <p:nvPr/>
            </p:nvSpPr>
            <p:spPr>
              <a:xfrm>
                <a:off x="425876" y="3972113"/>
                <a:ext cx="163249" cy="78660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685" extrusionOk="0">
                    <a:moveTo>
                      <a:pt x="634" y="0"/>
                    </a:moveTo>
                    <a:lnTo>
                      <a:pt x="984" y="240"/>
                    </a:lnTo>
                    <a:cubicBezTo>
                      <a:pt x="1093" y="350"/>
                      <a:pt x="1180" y="481"/>
                      <a:pt x="1180" y="634"/>
                    </a:cubicBezTo>
                    <a:cubicBezTo>
                      <a:pt x="1224" y="962"/>
                      <a:pt x="962" y="1224"/>
                      <a:pt x="634" y="1224"/>
                    </a:cubicBezTo>
                    <a:lnTo>
                      <a:pt x="1" y="1224"/>
                    </a:lnTo>
                    <a:cubicBezTo>
                      <a:pt x="1066" y="1531"/>
                      <a:pt x="2169" y="1685"/>
                      <a:pt x="3275" y="1685"/>
                    </a:cubicBezTo>
                    <a:cubicBezTo>
                      <a:pt x="3349" y="1685"/>
                      <a:pt x="3423" y="1684"/>
                      <a:pt x="3497" y="1683"/>
                    </a:cubicBezTo>
                    <a:lnTo>
                      <a:pt x="3497" y="306"/>
                    </a:lnTo>
                    <a:lnTo>
                      <a:pt x="3278" y="306"/>
                    </a:lnTo>
                    <a:cubicBezTo>
                      <a:pt x="3203" y="308"/>
                      <a:pt x="3128" y="309"/>
                      <a:pt x="3053" y="309"/>
                    </a:cubicBezTo>
                    <a:cubicBezTo>
                      <a:pt x="2232" y="309"/>
                      <a:pt x="1415" y="200"/>
                      <a:pt x="6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33"/>
              <p:cNvSpPr/>
              <p:nvPr/>
            </p:nvSpPr>
            <p:spPr>
              <a:xfrm>
                <a:off x="332042" y="3387588"/>
                <a:ext cx="472334" cy="220481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3" extrusionOk="0">
                    <a:moveTo>
                      <a:pt x="5288" y="1"/>
                    </a:moveTo>
                    <a:cubicBezTo>
                      <a:pt x="2732" y="1"/>
                      <a:pt x="0" y="743"/>
                      <a:pt x="0" y="2360"/>
                    </a:cubicBezTo>
                    <a:cubicBezTo>
                      <a:pt x="0" y="3975"/>
                      <a:pt x="2748" y="4722"/>
                      <a:pt x="5290" y="4722"/>
                    </a:cubicBezTo>
                    <a:cubicBezTo>
                      <a:pt x="5362" y="4722"/>
                      <a:pt x="5435" y="4722"/>
                      <a:pt x="5507" y="4720"/>
                    </a:cubicBezTo>
                    <a:lnTo>
                      <a:pt x="5507" y="3344"/>
                    </a:lnTo>
                    <a:lnTo>
                      <a:pt x="5288" y="3344"/>
                    </a:lnTo>
                    <a:cubicBezTo>
                      <a:pt x="2775" y="3344"/>
                      <a:pt x="1442" y="2623"/>
                      <a:pt x="1355" y="2339"/>
                    </a:cubicBezTo>
                    <a:cubicBezTo>
                      <a:pt x="1442" y="2098"/>
                      <a:pt x="2775" y="1355"/>
                      <a:pt x="5288" y="1355"/>
                    </a:cubicBezTo>
                    <a:cubicBezTo>
                      <a:pt x="7167" y="1355"/>
                      <a:pt x="8369" y="1770"/>
                      <a:pt x="8894" y="2098"/>
                    </a:cubicBezTo>
                    <a:cubicBezTo>
                      <a:pt x="9010" y="2157"/>
                      <a:pt x="9136" y="2195"/>
                      <a:pt x="9266" y="2195"/>
                    </a:cubicBezTo>
                    <a:cubicBezTo>
                      <a:pt x="9331" y="2195"/>
                      <a:pt x="9396" y="2186"/>
                      <a:pt x="9462" y="2164"/>
                    </a:cubicBezTo>
                    <a:lnTo>
                      <a:pt x="9484" y="2164"/>
                    </a:lnTo>
                    <a:cubicBezTo>
                      <a:pt x="10030" y="1989"/>
                      <a:pt x="10117" y="1268"/>
                      <a:pt x="9658" y="962"/>
                    </a:cubicBezTo>
                    <a:cubicBezTo>
                      <a:pt x="8653" y="306"/>
                      <a:pt x="6927" y="1"/>
                      <a:pt x="52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33"/>
              <p:cNvSpPr/>
              <p:nvPr/>
            </p:nvSpPr>
            <p:spPr>
              <a:xfrm>
                <a:off x="425876" y="3529366"/>
                <a:ext cx="163249" cy="78707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686" extrusionOk="0">
                    <a:moveTo>
                      <a:pt x="656" y="1"/>
                    </a:moveTo>
                    <a:lnTo>
                      <a:pt x="984" y="241"/>
                    </a:lnTo>
                    <a:cubicBezTo>
                      <a:pt x="1414" y="564"/>
                      <a:pt x="1188" y="1225"/>
                      <a:pt x="660" y="1225"/>
                    </a:cubicBezTo>
                    <a:cubicBezTo>
                      <a:pt x="651" y="1225"/>
                      <a:pt x="643" y="1225"/>
                      <a:pt x="634" y="1224"/>
                    </a:cubicBezTo>
                    <a:lnTo>
                      <a:pt x="1" y="1224"/>
                    </a:lnTo>
                    <a:cubicBezTo>
                      <a:pt x="1066" y="1532"/>
                      <a:pt x="2169" y="1685"/>
                      <a:pt x="3275" y="1685"/>
                    </a:cubicBezTo>
                    <a:cubicBezTo>
                      <a:pt x="3349" y="1685"/>
                      <a:pt x="3423" y="1685"/>
                      <a:pt x="3497" y="1683"/>
                    </a:cubicBezTo>
                    <a:lnTo>
                      <a:pt x="3497" y="307"/>
                    </a:lnTo>
                    <a:lnTo>
                      <a:pt x="3278" y="307"/>
                    </a:lnTo>
                    <a:cubicBezTo>
                      <a:pt x="3203" y="309"/>
                      <a:pt x="3128" y="309"/>
                      <a:pt x="3053" y="309"/>
                    </a:cubicBezTo>
                    <a:cubicBezTo>
                      <a:pt x="2236" y="309"/>
                      <a:pt x="1437" y="201"/>
                      <a:pt x="6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33"/>
              <p:cNvSpPr/>
              <p:nvPr/>
            </p:nvSpPr>
            <p:spPr>
              <a:xfrm>
                <a:off x="332042" y="2944887"/>
                <a:ext cx="472334" cy="220435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2" extrusionOk="0">
                    <a:moveTo>
                      <a:pt x="5288" y="0"/>
                    </a:moveTo>
                    <a:cubicBezTo>
                      <a:pt x="2732" y="0"/>
                      <a:pt x="0" y="743"/>
                      <a:pt x="0" y="2360"/>
                    </a:cubicBezTo>
                    <a:cubicBezTo>
                      <a:pt x="0" y="3975"/>
                      <a:pt x="2748" y="4722"/>
                      <a:pt x="5290" y="4722"/>
                    </a:cubicBezTo>
                    <a:cubicBezTo>
                      <a:pt x="5362" y="4722"/>
                      <a:pt x="5435" y="4721"/>
                      <a:pt x="5507" y="4720"/>
                    </a:cubicBezTo>
                    <a:lnTo>
                      <a:pt x="5507" y="3343"/>
                    </a:lnTo>
                    <a:lnTo>
                      <a:pt x="5288" y="3343"/>
                    </a:lnTo>
                    <a:cubicBezTo>
                      <a:pt x="2775" y="3343"/>
                      <a:pt x="1442" y="2622"/>
                      <a:pt x="1355" y="2338"/>
                    </a:cubicBezTo>
                    <a:cubicBezTo>
                      <a:pt x="1442" y="2098"/>
                      <a:pt x="2775" y="1355"/>
                      <a:pt x="5288" y="1355"/>
                    </a:cubicBezTo>
                    <a:cubicBezTo>
                      <a:pt x="7167" y="1355"/>
                      <a:pt x="8369" y="1770"/>
                      <a:pt x="8894" y="2098"/>
                    </a:cubicBezTo>
                    <a:cubicBezTo>
                      <a:pt x="9010" y="2156"/>
                      <a:pt x="9136" y="2195"/>
                      <a:pt x="9266" y="2195"/>
                    </a:cubicBezTo>
                    <a:cubicBezTo>
                      <a:pt x="9331" y="2195"/>
                      <a:pt x="9396" y="2185"/>
                      <a:pt x="9462" y="2163"/>
                    </a:cubicBezTo>
                    <a:lnTo>
                      <a:pt x="9484" y="2163"/>
                    </a:lnTo>
                    <a:cubicBezTo>
                      <a:pt x="10030" y="1989"/>
                      <a:pt x="10117" y="1268"/>
                      <a:pt x="9658" y="962"/>
                    </a:cubicBezTo>
                    <a:cubicBezTo>
                      <a:pt x="8653" y="306"/>
                      <a:pt x="6927" y="0"/>
                      <a:pt x="5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33"/>
              <p:cNvSpPr/>
              <p:nvPr/>
            </p:nvSpPr>
            <p:spPr>
              <a:xfrm>
                <a:off x="425876" y="3085638"/>
                <a:ext cx="163249" cy="79734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708" extrusionOk="0">
                    <a:moveTo>
                      <a:pt x="656" y="1"/>
                    </a:moveTo>
                    <a:lnTo>
                      <a:pt x="984" y="263"/>
                    </a:lnTo>
                    <a:cubicBezTo>
                      <a:pt x="1414" y="585"/>
                      <a:pt x="1188" y="1247"/>
                      <a:pt x="660" y="1247"/>
                    </a:cubicBezTo>
                    <a:cubicBezTo>
                      <a:pt x="651" y="1247"/>
                      <a:pt x="643" y="1247"/>
                      <a:pt x="634" y="1246"/>
                    </a:cubicBezTo>
                    <a:lnTo>
                      <a:pt x="1" y="1246"/>
                    </a:lnTo>
                    <a:cubicBezTo>
                      <a:pt x="1066" y="1553"/>
                      <a:pt x="2169" y="1707"/>
                      <a:pt x="3275" y="1707"/>
                    </a:cubicBezTo>
                    <a:cubicBezTo>
                      <a:pt x="3349" y="1707"/>
                      <a:pt x="3423" y="1706"/>
                      <a:pt x="3497" y="1705"/>
                    </a:cubicBezTo>
                    <a:lnTo>
                      <a:pt x="3497" y="328"/>
                    </a:lnTo>
                    <a:lnTo>
                      <a:pt x="3278" y="328"/>
                    </a:lnTo>
                    <a:cubicBezTo>
                      <a:pt x="3204" y="330"/>
                      <a:pt x="3129" y="331"/>
                      <a:pt x="3055" y="331"/>
                    </a:cubicBezTo>
                    <a:cubicBezTo>
                      <a:pt x="2237" y="331"/>
                      <a:pt x="1437" y="221"/>
                      <a:pt x="6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33"/>
              <p:cNvSpPr/>
              <p:nvPr/>
            </p:nvSpPr>
            <p:spPr>
              <a:xfrm>
                <a:off x="332042" y="2502140"/>
                <a:ext cx="472334" cy="220481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3" extrusionOk="0">
                    <a:moveTo>
                      <a:pt x="5288" y="1"/>
                    </a:moveTo>
                    <a:cubicBezTo>
                      <a:pt x="2732" y="1"/>
                      <a:pt x="0" y="744"/>
                      <a:pt x="0" y="2361"/>
                    </a:cubicBezTo>
                    <a:cubicBezTo>
                      <a:pt x="0" y="3976"/>
                      <a:pt x="2748" y="4723"/>
                      <a:pt x="5290" y="4723"/>
                    </a:cubicBezTo>
                    <a:cubicBezTo>
                      <a:pt x="5362" y="4723"/>
                      <a:pt x="5435" y="4722"/>
                      <a:pt x="5507" y="4721"/>
                    </a:cubicBezTo>
                    <a:lnTo>
                      <a:pt x="5507" y="3344"/>
                    </a:lnTo>
                    <a:lnTo>
                      <a:pt x="5288" y="3344"/>
                    </a:lnTo>
                    <a:cubicBezTo>
                      <a:pt x="2775" y="3344"/>
                      <a:pt x="1442" y="2623"/>
                      <a:pt x="1355" y="2339"/>
                    </a:cubicBezTo>
                    <a:cubicBezTo>
                      <a:pt x="1442" y="2099"/>
                      <a:pt x="2775" y="1356"/>
                      <a:pt x="5288" y="1356"/>
                    </a:cubicBezTo>
                    <a:cubicBezTo>
                      <a:pt x="7167" y="1356"/>
                      <a:pt x="8369" y="1771"/>
                      <a:pt x="8894" y="2099"/>
                    </a:cubicBezTo>
                    <a:cubicBezTo>
                      <a:pt x="9010" y="2157"/>
                      <a:pt x="9136" y="2196"/>
                      <a:pt x="9266" y="2196"/>
                    </a:cubicBezTo>
                    <a:cubicBezTo>
                      <a:pt x="9331" y="2196"/>
                      <a:pt x="9396" y="2186"/>
                      <a:pt x="9462" y="2164"/>
                    </a:cubicBezTo>
                    <a:lnTo>
                      <a:pt x="9484" y="2164"/>
                    </a:lnTo>
                    <a:cubicBezTo>
                      <a:pt x="10030" y="1989"/>
                      <a:pt x="10117" y="1268"/>
                      <a:pt x="9658" y="962"/>
                    </a:cubicBezTo>
                    <a:cubicBezTo>
                      <a:pt x="8653" y="307"/>
                      <a:pt x="6927" y="1"/>
                      <a:pt x="52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33"/>
              <p:cNvSpPr/>
              <p:nvPr/>
            </p:nvSpPr>
            <p:spPr>
              <a:xfrm>
                <a:off x="425876" y="2643965"/>
                <a:ext cx="163249" cy="78660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685" extrusionOk="0">
                    <a:moveTo>
                      <a:pt x="656" y="0"/>
                    </a:moveTo>
                    <a:lnTo>
                      <a:pt x="984" y="241"/>
                    </a:lnTo>
                    <a:cubicBezTo>
                      <a:pt x="1414" y="542"/>
                      <a:pt x="1188" y="1224"/>
                      <a:pt x="659" y="1224"/>
                    </a:cubicBezTo>
                    <a:cubicBezTo>
                      <a:pt x="651" y="1224"/>
                      <a:pt x="643" y="1224"/>
                      <a:pt x="634" y="1224"/>
                    </a:cubicBezTo>
                    <a:lnTo>
                      <a:pt x="1" y="1224"/>
                    </a:lnTo>
                    <a:cubicBezTo>
                      <a:pt x="1066" y="1531"/>
                      <a:pt x="2169" y="1685"/>
                      <a:pt x="3275" y="1685"/>
                    </a:cubicBezTo>
                    <a:cubicBezTo>
                      <a:pt x="3349" y="1685"/>
                      <a:pt x="3423" y="1684"/>
                      <a:pt x="3497" y="1683"/>
                    </a:cubicBezTo>
                    <a:lnTo>
                      <a:pt x="3497" y="306"/>
                    </a:lnTo>
                    <a:lnTo>
                      <a:pt x="3278" y="306"/>
                    </a:lnTo>
                    <a:cubicBezTo>
                      <a:pt x="3203" y="308"/>
                      <a:pt x="3128" y="309"/>
                      <a:pt x="3053" y="309"/>
                    </a:cubicBezTo>
                    <a:cubicBezTo>
                      <a:pt x="2236" y="309"/>
                      <a:pt x="1437" y="200"/>
                      <a:pt x="6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33"/>
              <p:cNvSpPr/>
              <p:nvPr/>
            </p:nvSpPr>
            <p:spPr>
              <a:xfrm>
                <a:off x="332042" y="2059439"/>
                <a:ext cx="472334" cy="220481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3" extrusionOk="0">
                    <a:moveTo>
                      <a:pt x="5288" y="1"/>
                    </a:moveTo>
                    <a:cubicBezTo>
                      <a:pt x="2732" y="1"/>
                      <a:pt x="0" y="744"/>
                      <a:pt x="0" y="2361"/>
                    </a:cubicBezTo>
                    <a:cubicBezTo>
                      <a:pt x="0" y="3975"/>
                      <a:pt x="2748" y="4722"/>
                      <a:pt x="5290" y="4722"/>
                    </a:cubicBezTo>
                    <a:cubicBezTo>
                      <a:pt x="5362" y="4722"/>
                      <a:pt x="5435" y="4722"/>
                      <a:pt x="5507" y="4720"/>
                    </a:cubicBezTo>
                    <a:lnTo>
                      <a:pt x="5507" y="3344"/>
                    </a:lnTo>
                    <a:lnTo>
                      <a:pt x="5288" y="3344"/>
                    </a:lnTo>
                    <a:cubicBezTo>
                      <a:pt x="2775" y="3344"/>
                      <a:pt x="1442" y="2623"/>
                      <a:pt x="1355" y="2339"/>
                    </a:cubicBezTo>
                    <a:cubicBezTo>
                      <a:pt x="1442" y="2098"/>
                      <a:pt x="2775" y="1355"/>
                      <a:pt x="5288" y="1355"/>
                    </a:cubicBezTo>
                    <a:cubicBezTo>
                      <a:pt x="7167" y="1355"/>
                      <a:pt x="8369" y="1771"/>
                      <a:pt x="8894" y="2098"/>
                    </a:cubicBezTo>
                    <a:cubicBezTo>
                      <a:pt x="9010" y="2157"/>
                      <a:pt x="9136" y="2186"/>
                      <a:pt x="9266" y="2186"/>
                    </a:cubicBezTo>
                    <a:cubicBezTo>
                      <a:pt x="9331" y="2186"/>
                      <a:pt x="9396" y="2178"/>
                      <a:pt x="9462" y="2164"/>
                    </a:cubicBezTo>
                    <a:lnTo>
                      <a:pt x="9484" y="2164"/>
                    </a:lnTo>
                    <a:cubicBezTo>
                      <a:pt x="10030" y="1989"/>
                      <a:pt x="10117" y="1268"/>
                      <a:pt x="9658" y="962"/>
                    </a:cubicBezTo>
                    <a:cubicBezTo>
                      <a:pt x="8653" y="307"/>
                      <a:pt x="6927" y="1"/>
                      <a:pt x="52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33"/>
              <p:cNvSpPr/>
              <p:nvPr/>
            </p:nvSpPr>
            <p:spPr>
              <a:xfrm>
                <a:off x="425876" y="2200237"/>
                <a:ext cx="163249" cy="79920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712" extrusionOk="0">
                    <a:moveTo>
                      <a:pt x="656" y="0"/>
                    </a:moveTo>
                    <a:lnTo>
                      <a:pt x="984" y="262"/>
                    </a:lnTo>
                    <a:cubicBezTo>
                      <a:pt x="1414" y="564"/>
                      <a:pt x="1188" y="1246"/>
                      <a:pt x="659" y="1246"/>
                    </a:cubicBezTo>
                    <a:cubicBezTo>
                      <a:pt x="651" y="1246"/>
                      <a:pt x="643" y="1246"/>
                      <a:pt x="634" y="1246"/>
                    </a:cubicBezTo>
                    <a:lnTo>
                      <a:pt x="1" y="1246"/>
                    </a:lnTo>
                    <a:cubicBezTo>
                      <a:pt x="1011" y="1556"/>
                      <a:pt x="2055" y="1712"/>
                      <a:pt x="3103" y="1712"/>
                    </a:cubicBezTo>
                    <a:cubicBezTo>
                      <a:pt x="3234" y="1712"/>
                      <a:pt x="3366" y="1709"/>
                      <a:pt x="3497" y="1704"/>
                    </a:cubicBezTo>
                    <a:lnTo>
                      <a:pt x="3497" y="350"/>
                    </a:lnTo>
                    <a:lnTo>
                      <a:pt x="3278" y="350"/>
                    </a:lnTo>
                    <a:cubicBezTo>
                      <a:pt x="2382" y="350"/>
                      <a:pt x="1508" y="240"/>
                      <a:pt x="6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33"/>
              <p:cNvSpPr/>
              <p:nvPr/>
            </p:nvSpPr>
            <p:spPr>
              <a:xfrm>
                <a:off x="332042" y="1616739"/>
                <a:ext cx="472334" cy="220481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3" extrusionOk="0">
                    <a:moveTo>
                      <a:pt x="5288" y="0"/>
                    </a:moveTo>
                    <a:cubicBezTo>
                      <a:pt x="2732" y="0"/>
                      <a:pt x="0" y="743"/>
                      <a:pt x="0" y="2360"/>
                    </a:cubicBezTo>
                    <a:cubicBezTo>
                      <a:pt x="0" y="3975"/>
                      <a:pt x="2748" y="4722"/>
                      <a:pt x="5290" y="4722"/>
                    </a:cubicBezTo>
                    <a:cubicBezTo>
                      <a:pt x="5362" y="4722"/>
                      <a:pt x="5435" y="4721"/>
                      <a:pt x="5507" y="4720"/>
                    </a:cubicBezTo>
                    <a:lnTo>
                      <a:pt x="5507" y="3365"/>
                    </a:lnTo>
                    <a:lnTo>
                      <a:pt x="5288" y="3365"/>
                    </a:lnTo>
                    <a:cubicBezTo>
                      <a:pt x="2775" y="3365"/>
                      <a:pt x="1442" y="2623"/>
                      <a:pt x="1355" y="2360"/>
                    </a:cubicBezTo>
                    <a:cubicBezTo>
                      <a:pt x="1442" y="2098"/>
                      <a:pt x="2775" y="1377"/>
                      <a:pt x="5288" y="1377"/>
                    </a:cubicBezTo>
                    <a:cubicBezTo>
                      <a:pt x="7167" y="1377"/>
                      <a:pt x="8369" y="1770"/>
                      <a:pt x="8894" y="2076"/>
                    </a:cubicBezTo>
                    <a:cubicBezTo>
                      <a:pt x="9012" y="2150"/>
                      <a:pt x="9141" y="2194"/>
                      <a:pt x="9273" y="2194"/>
                    </a:cubicBezTo>
                    <a:cubicBezTo>
                      <a:pt x="9336" y="2194"/>
                      <a:pt x="9399" y="2185"/>
                      <a:pt x="9462" y="2164"/>
                    </a:cubicBezTo>
                    <a:lnTo>
                      <a:pt x="9484" y="2164"/>
                    </a:lnTo>
                    <a:cubicBezTo>
                      <a:pt x="10030" y="1989"/>
                      <a:pt x="10117" y="1268"/>
                      <a:pt x="9658" y="962"/>
                    </a:cubicBezTo>
                    <a:cubicBezTo>
                      <a:pt x="8653" y="306"/>
                      <a:pt x="6927" y="0"/>
                      <a:pt x="5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33"/>
              <p:cNvSpPr/>
              <p:nvPr/>
            </p:nvSpPr>
            <p:spPr>
              <a:xfrm>
                <a:off x="425876" y="1757490"/>
                <a:ext cx="163249" cy="79734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708" extrusionOk="0">
                    <a:moveTo>
                      <a:pt x="656" y="1"/>
                    </a:moveTo>
                    <a:lnTo>
                      <a:pt x="984" y="263"/>
                    </a:lnTo>
                    <a:cubicBezTo>
                      <a:pt x="1414" y="586"/>
                      <a:pt x="1188" y="1247"/>
                      <a:pt x="660" y="1247"/>
                    </a:cubicBezTo>
                    <a:cubicBezTo>
                      <a:pt x="651" y="1247"/>
                      <a:pt x="643" y="1247"/>
                      <a:pt x="634" y="1246"/>
                    </a:cubicBezTo>
                    <a:lnTo>
                      <a:pt x="1" y="1246"/>
                    </a:lnTo>
                    <a:cubicBezTo>
                      <a:pt x="1066" y="1554"/>
                      <a:pt x="2169" y="1707"/>
                      <a:pt x="3275" y="1707"/>
                    </a:cubicBezTo>
                    <a:cubicBezTo>
                      <a:pt x="3349" y="1707"/>
                      <a:pt x="3423" y="1707"/>
                      <a:pt x="3497" y="1705"/>
                    </a:cubicBezTo>
                    <a:lnTo>
                      <a:pt x="3497" y="329"/>
                    </a:lnTo>
                    <a:lnTo>
                      <a:pt x="3278" y="329"/>
                    </a:lnTo>
                    <a:cubicBezTo>
                      <a:pt x="3204" y="330"/>
                      <a:pt x="3129" y="331"/>
                      <a:pt x="3055" y="331"/>
                    </a:cubicBezTo>
                    <a:cubicBezTo>
                      <a:pt x="2237" y="331"/>
                      <a:pt x="1437" y="221"/>
                      <a:pt x="6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33"/>
              <p:cNvSpPr/>
              <p:nvPr/>
            </p:nvSpPr>
            <p:spPr>
              <a:xfrm>
                <a:off x="332042" y="1174038"/>
                <a:ext cx="472334" cy="220435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2" extrusionOk="0">
                    <a:moveTo>
                      <a:pt x="5288" y="0"/>
                    </a:moveTo>
                    <a:cubicBezTo>
                      <a:pt x="2732" y="0"/>
                      <a:pt x="0" y="743"/>
                      <a:pt x="0" y="2360"/>
                    </a:cubicBezTo>
                    <a:cubicBezTo>
                      <a:pt x="0" y="3975"/>
                      <a:pt x="2748" y="4722"/>
                      <a:pt x="5290" y="4722"/>
                    </a:cubicBezTo>
                    <a:cubicBezTo>
                      <a:pt x="5362" y="4722"/>
                      <a:pt x="5435" y="4721"/>
                      <a:pt x="5507" y="4720"/>
                    </a:cubicBezTo>
                    <a:lnTo>
                      <a:pt x="5507" y="3343"/>
                    </a:lnTo>
                    <a:lnTo>
                      <a:pt x="5288" y="3343"/>
                    </a:lnTo>
                    <a:cubicBezTo>
                      <a:pt x="2775" y="3343"/>
                      <a:pt x="1442" y="2622"/>
                      <a:pt x="1355" y="2338"/>
                    </a:cubicBezTo>
                    <a:cubicBezTo>
                      <a:pt x="1442" y="2098"/>
                      <a:pt x="2775" y="1355"/>
                      <a:pt x="5288" y="1355"/>
                    </a:cubicBezTo>
                    <a:cubicBezTo>
                      <a:pt x="7167" y="1355"/>
                      <a:pt x="8369" y="1770"/>
                      <a:pt x="8894" y="2076"/>
                    </a:cubicBezTo>
                    <a:cubicBezTo>
                      <a:pt x="9013" y="2151"/>
                      <a:pt x="9143" y="2184"/>
                      <a:pt x="9276" y="2184"/>
                    </a:cubicBezTo>
                    <a:cubicBezTo>
                      <a:pt x="9337" y="2184"/>
                      <a:pt x="9399" y="2177"/>
                      <a:pt x="9462" y="2163"/>
                    </a:cubicBezTo>
                    <a:lnTo>
                      <a:pt x="9484" y="2163"/>
                    </a:lnTo>
                    <a:cubicBezTo>
                      <a:pt x="10030" y="1989"/>
                      <a:pt x="10117" y="1267"/>
                      <a:pt x="9658" y="962"/>
                    </a:cubicBezTo>
                    <a:cubicBezTo>
                      <a:pt x="8653" y="306"/>
                      <a:pt x="6927" y="0"/>
                      <a:pt x="5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33"/>
              <p:cNvSpPr/>
              <p:nvPr/>
            </p:nvSpPr>
            <p:spPr>
              <a:xfrm>
                <a:off x="425876" y="1314789"/>
                <a:ext cx="163249" cy="79687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707" extrusionOk="0">
                    <a:moveTo>
                      <a:pt x="656" y="1"/>
                    </a:moveTo>
                    <a:lnTo>
                      <a:pt x="984" y="263"/>
                    </a:lnTo>
                    <a:cubicBezTo>
                      <a:pt x="1414" y="564"/>
                      <a:pt x="1188" y="1247"/>
                      <a:pt x="659" y="1247"/>
                    </a:cubicBezTo>
                    <a:cubicBezTo>
                      <a:pt x="651" y="1247"/>
                      <a:pt x="643" y="1246"/>
                      <a:pt x="634" y="1246"/>
                    </a:cubicBezTo>
                    <a:lnTo>
                      <a:pt x="1" y="1246"/>
                    </a:lnTo>
                    <a:cubicBezTo>
                      <a:pt x="1066" y="1553"/>
                      <a:pt x="2169" y="1707"/>
                      <a:pt x="3275" y="1707"/>
                    </a:cubicBezTo>
                    <a:cubicBezTo>
                      <a:pt x="3349" y="1707"/>
                      <a:pt x="3423" y="1706"/>
                      <a:pt x="3497" y="1705"/>
                    </a:cubicBezTo>
                    <a:lnTo>
                      <a:pt x="3497" y="328"/>
                    </a:lnTo>
                    <a:lnTo>
                      <a:pt x="3278" y="328"/>
                    </a:lnTo>
                    <a:cubicBezTo>
                      <a:pt x="3204" y="330"/>
                      <a:pt x="3129" y="331"/>
                      <a:pt x="3055" y="331"/>
                    </a:cubicBezTo>
                    <a:cubicBezTo>
                      <a:pt x="2237" y="331"/>
                      <a:pt x="1437" y="221"/>
                      <a:pt x="6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33"/>
              <p:cNvSpPr/>
              <p:nvPr/>
            </p:nvSpPr>
            <p:spPr>
              <a:xfrm>
                <a:off x="332042" y="731291"/>
                <a:ext cx="472334" cy="220481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3" extrusionOk="0">
                    <a:moveTo>
                      <a:pt x="5288" y="1"/>
                    </a:moveTo>
                    <a:cubicBezTo>
                      <a:pt x="2732" y="1"/>
                      <a:pt x="0" y="744"/>
                      <a:pt x="0" y="2361"/>
                    </a:cubicBezTo>
                    <a:cubicBezTo>
                      <a:pt x="0" y="3975"/>
                      <a:pt x="2748" y="4722"/>
                      <a:pt x="5290" y="4722"/>
                    </a:cubicBezTo>
                    <a:cubicBezTo>
                      <a:pt x="5362" y="4722"/>
                      <a:pt x="5435" y="4722"/>
                      <a:pt x="5507" y="4721"/>
                    </a:cubicBezTo>
                    <a:lnTo>
                      <a:pt x="5507" y="3344"/>
                    </a:lnTo>
                    <a:lnTo>
                      <a:pt x="5288" y="3344"/>
                    </a:lnTo>
                    <a:cubicBezTo>
                      <a:pt x="2775" y="3344"/>
                      <a:pt x="1442" y="2623"/>
                      <a:pt x="1355" y="2339"/>
                    </a:cubicBezTo>
                    <a:cubicBezTo>
                      <a:pt x="1442" y="2099"/>
                      <a:pt x="2775" y="1356"/>
                      <a:pt x="5288" y="1356"/>
                    </a:cubicBezTo>
                    <a:cubicBezTo>
                      <a:pt x="7167" y="1356"/>
                      <a:pt x="8369" y="1771"/>
                      <a:pt x="8894" y="2077"/>
                    </a:cubicBezTo>
                    <a:cubicBezTo>
                      <a:pt x="9013" y="2151"/>
                      <a:pt x="9143" y="2185"/>
                      <a:pt x="9276" y="2185"/>
                    </a:cubicBezTo>
                    <a:cubicBezTo>
                      <a:pt x="9337" y="2185"/>
                      <a:pt x="9399" y="2178"/>
                      <a:pt x="9462" y="2164"/>
                    </a:cubicBezTo>
                    <a:lnTo>
                      <a:pt x="9484" y="2164"/>
                    </a:lnTo>
                    <a:cubicBezTo>
                      <a:pt x="10030" y="1989"/>
                      <a:pt x="10117" y="1268"/>
                      <a:pt x="9658" y="962"/>
                    </a:cubicBezTo>
                    <a:cubicBezTo>
                      <a:pt x="8653" y="307"/>
                      <a:pt x="6927" y="1"/>
                      <a:pt x="52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33"/>
              <p:cNvSpPr/>
              <p:nvPr/>
            </p:nvSpPr>
            <p:spPr>
              <a:xfrm>
                <a:off x="425876" y="872089"/>
                <a:ext cx="163249" cy="79687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707" extrusionOk="0">
                    <a:moveTo>
                      <a:pt x="656" y="0"/>
                    </a:moveTo>
                    <a:lnTo>
                      <a:pt x="984" y="262"/>
                    </a:lnTo>
                    <a:cubicBezTo>
                      <a:pt x="1414" y="564"/>
                      <a:pt x="1188" y="1246"/>
                      <a:pt x="659" y="1246"/>
                    </a:cubicBezTo>
                    <a:cubicBezTo>
                      <a:pt x="651" y="1246"/>
                      <a:pt x="643" y="1246"/>
                      <a:pt x="634" y="1246"/>
                    </a:cubicBezTo>
                    <a:lnTo>
                      <a:pt x="1" y="1246"/>
                    </a:lnTo>
                    <a:cubicBezTo>
                      <a:pt x="1066" y="1553"/>
                      <a:pt x="2169" y="1707"/>
                      <a:pt x="3275" y="1707"/>
                    </a:cubicBezTo>
                    <a:cubicBezTo>
                      <a:pt x="3349" y="1707"/>
                      <a:pt x="3423" y="1706"/>
                      <a:pt x="3497" y="1705"/>
                    </a:cubicBezTo>
                    <a:lnTo>
                      <a:pt x="3497" y="328"/>
                    </a:lnTo>
                    <a:lnTo>
                      <a:pt x="3278" y="328"/>
                    </a:lnTo>
                    <a:cubicBezTo>
                      <a:pt x="3204" y="330"/>
                      <a:pt x="3129" y="331"/>
                      <a:pt x="3055" y="331"/>
                    </a:cubicBezTo>
                    <a:cubicBezTo>
                      <a:pt x="2237" y="331"/>
                      <a:pt x="1437" y="221"/>
                      <a:pt x="6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5" name="Google Shape;2255;p33"/>
            <p:cNvGrpSpPr/>
            <p:nvPr/>
          </p:nvGrpSpPr>
          <p:grpSpPr>
            <a:xfrm>
              <a:off x="8581673" y="481364"/>
              <a:ext cx="163200" cy="4207269"/>
              <a:chOff x="8581673" y="481364"/>
              <a:chExt cx="163200" cy="4207269"/>
            </a:xfrm>
          </p:grpSpPr>
          <p:sp>
            <p:nvSpPr>
              <p:cNvPr id="2256" name="Google Shape;2256;p33"/>
              <p:cNvSpPr/>
              <p:nvPr/>
            </p:nvSpPr>
            <p:spPr>
              <a:xfrm>
                <a:off x="8581673" y="481364"/>
                <a:ext cx="163200" cy="1239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33"/>
              <p:cNvSpPr/>
              <p:nvPr/>
            </p:nvSpPr>
            <p:spPr>
              <a:xfrm>
                <a:off x="8581673" y="753588"/>
                <a:ext cx="163200" cy="123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33"/>
              <p:cNvSpPr/>
              <p:nvPr/>
            </p:nvSpPr>
            <p:spPr>
              <a:xfrm>
                <a:off x="8581673" y="1025813"/>
                <a:ext cx="163200" cy="123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33"/>
              <p:cNvSpPr/>
              <p:nvPr/>
            </p:nvSpPr>
            <p:spPr>
              <a:xfrm>
                <a:off x="8581673" y="1298038"/>
                <a:ext cx="163200" cy="123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33"/>
              <p:cNvSpPr/>
              <p:nvPr/>
            </p:nvSpPr>
            <p:spPr>
              <a:xfrm>
                <a:off x="8581673" y="1570262"/>
                <a:ext cx="163200" cy="1239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33"/>
              <p:cNvSpPr/>
              <p:nvPr/>
            </p:nvSpPr>
            <p:spPr>
              <a:xfrm>
                <a:off x="8581673" y="1842487"/>
                <a:ext cx="163200" cy="1239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33"/>
              <p:cNvSpPr/>
              <p:nvPr/>
            </p:nvSpPr>
            <p:spPr>
              <a:xfrm>
                <a:off x="8581673" y="2114711"/>
                <a:ext cx="163200" cy="123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33"/>
              <p:cNvSpPr/>
              <p:nvPr/>
            </p:nvSpPr>
            <p:spPr>
              <a:xfrm>
                <a:off x="8581673" y="2386936"/>
                <a:ext cx="163200" cy="123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33"/>
              <p:cNvSpPr/>
              <p:nvPr/>
            </p:nvSpPr>
            <p:spPr>
              <a:xfrm>
                <a:off x="8581673" y="2659161"/>
                <a:ext cx="163200" cy="123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33"/>
              <p:cNvSpPr/>
              <p:nvPr/>
            </p:nvSpPr>
            <p:spPr>
              <a:xfrm>
                <a:off x="8581673" y="2931385"/>
                <a:ext cx="163200" cy="1239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33"/>
              <p:cNvSpPr/>
              <p:nvPr/>
            </p:nvSpPr>
            <p:spPr>
              <a:xfrm>
                <a:off x="8581673" y="3203610"/>
                <a:ext cx="163200" cy="1239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33"/>
              <p:cNvSpPr/>
              <p:nvPr/>
            </p:nvSpPr>
            <p:spPr>
              <a:xfrm>
                <a:off x="8581673" y="3475834"/>
                <a:ext cx="163200" cy="123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33"/>
              <p:cNvSpPr/>
              <p:nvPr/>
            </p:nvSpPr>
            <p:spPr>
              <a:xfrm>
                <a:off x="8581673" y="3748059"/>
                <a:ext cx="163200" cy="123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33"/>
              <p:cNvSpPr/>
              <p:nvPr/>
            </p:nvSpPr>
            <p:spPr>
              <a:xfrm>
                <a:off x="8581673" y="4020283"/>
                <a:ext cx="163200" cy="123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33"/>
              <p:cNvSpPr/>
              <p:nvPr/>
            </p:nvSpPr>
            <p:spPr>
              <a:xfrm>
                <a:off x="8581673" y="4292508"/>
                <a:ext cx="163200" cy="1239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33"/>
              <p:cNvSpPr/>
              <p:nvPr/>
            </p:nvSpPr>
            <p:spPr>
              <a:xfrm>
                <a:off x="8581673" y="4564733"/>
                <a:ext cx="163200" cy="1239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72" name="Google Shape;2272;p33"/>
          <p:cNvGrpSpPr/>
          <p:nvPr/>
        </p:nvGrpSpPr>
        <p:grpSpPr>
          <a:xfrm>
            <a:off x="3300375" y="4"/>
            <a:ext cx="5020036" cy="5029046"/>
            <a:chOff x="3300375" y="4"/>
            <a:chExt cx="5020036" cy="5029046"/>
          </a:xfrm>
        </p:grpSpPr>
        <p:sp>
          <p:nvSpPr>
            <p:cNvPr id="2273" name="Google Shape;2273;p33"/>
            <p:cNvSpPr/>
            <p:nvPr/>
          </p:nvSpPr>
          <p:spPr>
            <a:xfrm>
              <a:off x="3300375" y="4556850"/>
              <a:ext cx="472200" cy="472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3"/>
            <p:cNvSpPr/>
            <p:nvPr/>
          </p:nvSpPr>
          <p:spPr>
            <a:xfrm rot="-1236962">
              <a:off x="5039790" y="53141"/>
              <a:ext cx="368926" cy="36892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3"/>
            <p:cNvSpPr/>
            <p:nvPr/>
          </p:nvSpPr>
          <p:spPr>
            <a:xfrm rot="570580">
              <a:off x="7812079" y="4494368"/>
              <a:ext cx="477563" cy="413053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7" name="Google Shape;2277;p34"/>
          <p:cNvGrpSpPr/>
          <p:nvPr/>
        </p:nvGrpSpPr>
        <p:grpSpPr>
          <a:xfrm>
            <a:off x="332042" y="294225"/>
            <a:ext cx="6791620" cy="4551600"/>
            <a:chOff x="332042" y="294225"/>
            <a:chExt cx="6791620" cy="4551600"/>
          </a:xfrm>
        </p:grpSpPr>
        <p:sp>
          <p:nvSpPr>
            <p:cNvPr id="2278" name="Google Shape;2278;p34"/>
            <p:cNvSpPr/>
            <p:nvPr/>
          </p:nvSpPr>
          <p:spPr>
            <a:xfrm>
              <a:off x="588524" y="294225"/>
              <a:ext cx="6534300" cy="4551600"/>
            </a:xfrm>
            <a:prstGeom prst="roundRect">
              <a:avLst>
                <a:gd name="adj" fmla="val 384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79" name="Google Shape;2279;p34"/>
            <p:cNvGrpSpPr/>
            <p:nvPr/>
          </p:nvGrpSpPr>
          <p:grpSpPr>
            <a:xfrm>
              <a:off x="588499" y="481384"/>
              <a:ext cx="6533946" cy="4207300"/>
              <a:chOff x="597425" y="511025"/>
              <a:chExt cx="8155200" cy="4207300"/>
            </a:xfrm>
          </p:grpSpPr>
          <p:sp>
            <p:nvSpPr>
              <p:cNvPr id="2280" name="Google Shape;2280;p34"/>
              <p:cNvSpPr/>
              <p:nvPr/>
            </p:nvSpPr>
            <p:spPr>
              <a:xfrm>
                <a:off x="597425" y="511025"/>
                <a:ext cx="8155200" cy="6600"/>
              </a:xfrm>
              <a:prstGeom prst="rect">
                <a:avLst/>
              </a:prstGeom>
              <a:solidFill>
                <a:srgbClr val="393558">
                  <a:alpha val="16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34"/>
              <p:cNvSpPr/>
              <p:nvPr/>
            </p:nvSpPr>
            <p:spPr>
              <a:xfrm>
                <a:off x="597425" y="758125"/>
                <a:ext cx="8155200" cy="6600"/>
              </a:xfrm>
              <a:prstGeom prst="rect">
                <a:avLst/>
              </a:prstGeom>
              <a:solidFill>
                <a:srgbClr val="393558">
                  <a:alpha val="16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34"/>
              <p:cNvSpPr/>
              <p:nvPr/>
            </p:nvSpPr>
            <p:spPr>
              <a:xfrm>
                <a:off x="597425" y="1005225"/>
                <a:ext cx="8155200" cy="6600"/>
              </a:xfrm>
              <a:prstGeom prst="rect">
                <a:avLst/>
              </a:prstGeom>
              <a:solidFill>
                <a:srgbClr val="393558">
                  <a:alpha val="16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34"/>
              <p:cNvSpPr/>
              <p:nvPr/>
            </p:nvSpPr>
            <p:spPr>
              <a:xfrm>
                <a:off x="597425" y="1252325"/>
                <a:ext cx="8155200" cy="6600"/>
              </a:xfrm>
              <a:prstGeom prst="rect">
                <a:avLst/>
              </a:prstGeom>
              <a:solidFill>
                <a:srgbClr val="393558">
                  <a:alpha val="16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34"/>
              <p:cNvSpPr/>
              <p:nvPr/>
            </p:nvSpPr>
            <p:spPr>
              <a:xfrm>
                <a:off x="597425" y="1499425"/>
                <a:ext cx="8155200" cy="6600"/>
              </a:xfrm>
              <a:prstGeom prst="rect">
                <a:avLst/>
              </a:prstGeom>
              <a:solidFill>
                <a:srgbClr val="393558">
                  <a:alpha val="16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34"/>
              <p:cNvSpPr/>
              <p:nvPr/>
            </p:nvSpPr>
            <p:spPr>
              <a:xfrm>
                <a:off x="597425" y="1746525"/>
                <a:ext cx="8155200" cy="6600"/>
              </a:xfrm>
              <a:prstGeom prst="rect">
                <a:avLst/>
              </a:prstGeom>
              <a:solidFill>
                <a:srgbClr val="393558">
                  <a:alpha val="16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34"/>
              <p:cNvSpPr/>
              <p:nvPr/>
            </p:nvSpPr>
            <p:spPr>
              <a:xfrm>
                <a:off x="597425" y="1993625"/>
                <a:ext cx="8155200" cy="6600"/>
              </a:xfrm>
              <a:prstGeom prst="rect">
                <a:avLst/>
              </a:prstGeom>
              <a:solidFill>
                <a:srgbClr val="393558">
                  <a:alpha val="16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34"/>
              <p:cNvSpPr/>
              <p:nvPr/>
            </p:nvSpPr>
            <p:spPr>
              <a:xfrm>
                <a:off x="597425" y="2240725"/>
                <a:ext cx="8155200" cy="6600"/>
              </a:xfrm>
              <a:prstGeom prst="rect">
                <a:avLst/>
              </a:prstGeom>
              <a:solidFill>
                <a:srgbClr val="393558">
                  <a:alpha val="16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34"/>
              <p:cNvSpPr/>
              <p:nvPr/>
            </p:nvSpPr>
            <p:spPr>
              <a:xfrm>
                <a:off x="597425" y="2487825"/>
                <a:ext cx="8155200" cy="6600"/>
              </a:xfrm>
              <a:prstGeom prst="rect">
                <a:avLst/>
              </a:prstGeom>
              <a:solidFill>
                <a:srgbClr val="393558">
                  <a:alpha val="16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34"/>
              <p:cNvSpPr/>
              <p:nvPr/>
            </p:nvSpPr>
            <p:spPr>
              <a:xfrm>
                <a:off x="597425" y="2734925"/>
                <a:ext cx="8155200" cy="6600"/>
              </a:xfrm>
              <a:prstGeom prst="rect">
                <a:avLst/>
              </a:prstGeom>
              <a:solidFill>
                <a:srgbClr val="393558">
                  <a:alpha val="16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34"/>
              <p:cNvSpPr/>
              <p:nvPr/>
            </p:nvSpPr>
            <p:spPr>
              <a:xfrm>
                <a:off x="597425" y="2982025"/>
                <a:ext cx="8155200" cy="6600"/>
              </a:xfrm>
              <a:prstGeom prst="rect">
                <a:avLst/>
              </a:prstGeom>
              <a:solidFill>
                <a:srgbClr val="393558">
                  <a:alpha val="16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34"/>
              <p:cNvSpPr/>
              <p:nvPr/>
            </p:nvSpPr>
            <p:spPr>
              <a:xfrm>
                <a:off x="597425" y="3229125"/>
                <a:ext cx="8155200" cy="6600"/>
              </a:xfrm>
              <a:prstGeom prst="rect">
                <a:avLst/>
              </a:prstGeom>
              <a:solidFill>
                <a:srgbClr val="393558">
                  <a:alpha val="16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34"/>
              <p:cNvSpPr/>
              <p:nvPr/>
            </p:nvSpPr>
            <p:spPr>
              <a:xfrm>
                <a:off x="597425" y="3476225"/>
                <a:ext cx="8155200" cy="6600"/>
              </a:xfrm>
              <a:prstGeom prst="rect">
                <a:avLst/>
              </a:prstGeom>
              <a:solidFill>
                <a:srgbClr val="393558">
                  <a:alpha val="16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34"/>
              <p:cNvSpPr/>
              <p:nvPr/>
            </p:nvSpPr>
            <p:spPr>
              <a:xfrm>
                <a:off x="597425" y="3723325"/>
                <a:ext cx="8155200" cy="6600"/>
              </a:xfrm>
              <a:prstGeom prst="rect">
                <a:avLst/>
              </a:prstGeom>
              <a:solidFill>
                <a:srgbClr val="393558">
                  <a:alpha val="16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34"/>
              <p:cNvSpPr/>
              <p:nvPr/>
            </p:nvSpPr>
            <p:spPr>
              <a:xfrm>
                <a:off x="597425" y="3970425"/>
                <a:ext cx="8155200" cy="6600"/>
              </a:xfrm>
              <a:prstGeom prst="rect">
                <a:avLst/>
              </a:prstGeom>
              <a:solidFill>
                <a:srgbClr val="393558">
                  <a:alpha val="16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34"/>
              <p:cNvSpPr/>
              <p:nvPr/>
            </p:nvSpPr>
            <p:spPr>
              <a:xfrm>
                <a:off x="597425" y="4217525"/>
                <a:ext cx="8155200" cy="6600"/>
              </a:xfrm>
              <a:prstGeom prst="rect">
                <a:avLst/>
              </a:prstGeom>
              <a:solidFill>
                <a:srgbClr val="393558">
                  <a:alpha val="16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34"/>
              <p:cNvSpPr/>
              <p:nvPr/>
            </p:nvSpPr>
            <p:spPr>
              <a:xfrm>
                <a:off x="597425" y="4464625"/>
                <a:ext cx="8155200" cy="6600"/>
              </a:xfrm>
              <a:prstGeom prst="rect">
                <a:avLst/>
              </a:prstGeom>
              <a:solidFill>
                <a:srgbClr val="393558">
                  <a:alpha val="16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34"/>
              <p:cNvSpPr/>
              <p:nvPr/>
            </p:nvSpPr>
            <p:spPr>
              <a:xfrm>
                <a:off x="597425" y="4711725"/>
                <a:ext cx="8155200" cy="6600"/>
              </a:xfrm>
              <a:prstGeom prst="rect">
                <a:avLst/>
              </a:prstGeom>
              <a:solidFill>
                <a:srgbClr val="393558">
                  <a:alpha val="16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8" name="Google Shape;2298;p34"/>
            <p:cNvGrpSpPr/>
            <p:nvPr/>
          </p:nvGrpSpPr>
          <p:grpSpPr>
            <a:xfrm>
              <a:off x="6960462" y="481364"/>
              <a:ext cx="163200" cy="4207269"/>
              <a:chOff x="8581673" y="481364"/>
              <a:chExt cx="163200" cy="4207269"/>
            </a:xfrm>
          </p:grpSpPr>
          <p:sp>
            <p:nvSpPr>
              <p:cNvPr id="2299" name="Google Shape;2299;p34"/>
              <p:cNvSpPr/>
              <p:nvPr/>
            </p:nvSpPr>
            <p:spPr>
              <a:xfrm>
                <a:off x="8581673" y="481364"/>
                <a:ext cx="163200" cy="1239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34"/>
              <p:cNvSpPr/>
              <p:nvPr/>
            </p:nvSpPr>
            <p:spPr>
              <a:xfrm>
                <a:off x="8581673" y="753588"/>
                <a:ext cx="163200" cy="123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34"/>
              <p:cNvSpPr/>
              <p:nvPr/>
            </p:nvSpPr>
            <p:spPr>
              <a:xfrm>
                <a:off x="8581673" y="1025813"/>
                <a:ext cx="163200" cy="123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34"/>
              <p:cNvSpPr/>
              <p:nvPr/>
            </p:nvSpPr>
            <p:spPr>
              <a:xfrm>
                <a:off x="8581673" y="1298038"/>
                <a:ext cx="163200" cy="123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34"/>
              <p:cNvSpPr/>
              <p:nvPr/>
            </p:nvSpPr>
            <p:spPr>
              <a:xfrm>
                <a:off x="8581673" y="1570262"/>
                <a:ext cx="163200" cy="1239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34"/>
              <p:cNvSpPr/>
              <p:nvPr/>
            </p:nvSpPr>
            <p:spPr>
              <a:xfrm>
                <a:off x="8581673" y="1842487"/>
                <a:ext cx="163200" cy="1239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34"/>
              <p:cNvSpPr/>
              <p:nvPr/>
            </p:nvSpPr>
            <p:spPr>
              <a:xfrm>
                <a:off x="8581673" y="2114711"/>
                <a:ext cx="163200" cy="123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34"/>
              <p:cNvSpPr/>
              <p:nvPr/>
            </p:nvSpPr>
            <p:spPr>
              <a:xfrm>
                <a:off x="8581673" y="2386936"/>
                <a:ext cx="163200" cy="123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34"/>
              <p:cNvSpPr/>
              <p:nvPr/>
            </p:nvSpPr>
            <p:spPr>
              <a:xfrm>
                <a:off x="8581673" y="2659161"/>
                <a:ext cx="163200" cy="123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34"/>
              <p:cNvSpPr/>
              <p:nvPr/>
            </p:nvSpPr>
            <p:spPr>
              <a:xfrm>
                <a:off x="8581673" y="2931385"/>
                <a:ext cx="163200" cy="1239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34"/>
              <p:cNvSpPr/>
              <p:nvPr/>
            </p:nvSpPr>
            <p:spPr>
              <a:xfrm>
                <a:off x="8581673" y="3203610"/>
                <a:ext cx="163200" cy="1239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34"/>
              <p:cNvSpPr/>
              <p:nvPr/>
            </p:nvSpPr>
            <p:spPr>
              <a:xfrm>
                <a:off x="8581673" y="3475834"/>
                <a:ext cx="163200" cy="123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34"/>
              <p:cNvSpPr/>
              <p:nvPr/>
            </p:nvSpPr>
            <p:spPr>
              <a:xfrm>
                <a:off x="8581673" y="3748059"/>
                <a:ext cx="163200" cy="123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34"/>
              <p:cNvSpPr/>
              <p:nvPr/>
            </p:nvSpPr>
            <p:spPr>
              <a:xfrm>
                <a:off x="8581673" y="4020283"/>
                <a:ext cx="163200" cy="123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34"/>
              <p:cNvSpPr/>
              <p:nvPr/>
            </p:nvSpPr>
            <p:spPr>
              <a:xfrm>
                <a:off x="8581673" y="4292508"/>
                <a:ext cx="163200" cy="1239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34"/>
              <p:cNvSpPr/>
              <p:nvPr/>
            </p:nvSpPr>
            <p:spPr>
              <a:xfrm>
                <a:off x="8581673" y="4564733"/>
                <a:ext cx="163200" cy="1239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5" name="Google Shape;2315;p34"/>
            <p:cNvGrpSpPr/>
            <p:nvPr/>
          </p:nvGrpSpPr>
          <p:grpSpPr>
            <a:xfrm>
              <a:off x="714569" y="741048"/>
              <a:ext cx="174453" cy="3692155"/>
              <a:chOff x="714569" y="741048"/>
              <a:chExt cx="174453" cy="3692155"/>
            </a:xfrm>
          </p:grpSpPr>
          <p:sp>
            <p:nvSpPr>
              <p:cNvPr id="2316" name="Google Shape;2316;p34"/>
              <p:cNvSpPr/>
              <p:nvPr/>
            </p:nvSpPr>
            <p:spPr>
              <a:xfrm>
                <a:off x="714569" y="4283586"/>
                <a:ext cx="174453" cy="149617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3205" extrusionOk="0">
                    <a:moveTo>
                      <a:pt x="1609" y="0"/>
                    </a:moveTo>
                    <a:cubicBezTo>
                      <a:pt x="788" y="0"/>
                      <a:pt x="0" y="636"/>
                      <a:pt x="0" y="1610"/>
                    </a:cubicBezTo>
                    <a:cubicBezTo>
                      <a:pt x="0" y="2484"/>
                      <a:pt x="700" y="3205"/>
                      <a:pt x="1595" y="3205"/>
                    </a:cubicBezTo>
                    <a:cubicBezTo>
                      <a:pt x="3016" y="3205"/>
                      <a:pt x="3737" y="1478"/>
                      <a:pt x="2732" y="473"/>
                    </a:cubicBezTo>
                    <a:cubicBezTo>
                      <a:pt x="2405" y="147"/>
                      <a:pt x="2003" y="0"/>
                      <a:pt x="16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34"/>
              <p:cNvSpPr/>
              <p:nvPr/>
            </p:nvSpPr>
            <p:spPr>
              <a:xfrm>
                <a:off x="714569" y="3840885"/>
                <a:ext cx="174453" cy="149617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3205" extrusionOk="0">
                    <a:moveTo>
                      <a:pt x="1609" y="0"/>
                    </a:moveTo>
                    <a:cubicBezTo>
                      <a:pt x="788" y="0"/>
                      <a:pt x="0" y="635"/>
                      <a:pt x="0" y="1609"/>
                    </a:cubicBezTo>
                    <a:cubicBezTo>
                      <a:pt x="0" y="2483"/>
                      <a:pt x="700" y="3204"/>
                      <a:pt x="1595" y="3204"/>
                    </a:cubicBezTo>
                    <a:cubicBezTo>
                      <a:pt x="3016" y="3204"/>
                      <a:pt x="3737" y="1478"/>
                      <a:pt x="2732" y="473"/>
                    </a:cubicBezTo>
                    <a:cubicBezTo>
                      <a:pt x="2405" y="147"/>
                      <a:pt x="2003" y="0"/>
                      <a:pt x="16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34"/>
              <p:cNvSpPr/>
              <p:nvPr/>
            </p:nvSpPr>
            <p:spPr>
              <a:xfrm>
                <a:off x="714569" y="3397718"/>
                <a:ext cx="174453" cy="150084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3215" extrusionOk="0">
                    <a:moveTo>
                      <a:pt x="1608" y="0"/>
                    </a:moveTo>
                    <a:cubicBezTo>
                      <a:pt x="787" y="0"/>
                      <a:pt x="0" y="645"/>
                      <a:pt x="0" y="1619"/>
                    </a:cubicBezTo>
                    <a:cubicBezTo>
                      <a:pt x="0" y="2493"/>
                      <a:pt x="700" y="3214"/>
                      <a:pt x="1595" y="3214"/>
                    </a:cubicBezTo>
                    <a:cubicBezTo>
                      <a:pt x="3016" y="3214"/>
                      <a:pt x="3737" y="1488"/>
                      <a:pt x="2732" y="483"/>
                    </a:cubicBezTo>
                    <a:cubicBezTo>
                      <a:pt x="2405" y="149"/>
                      <a:pt x="2003" y="0"/>
                      <a:pt x="16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34"/>
              <p:cNvSpPr/>
              <p:nvPr/>
            </p:nvSpPr>
            <p:spPr>
              <a:xfrm>
                <a:off x="714569" y="2954971"/>
                <a:ext cx="174453" cy="150084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3215" extrusionOk="0">
                    <a:moveTo>
                      <a:pt x="1608" y="1"/>
                    </a:moveTo>
                    <a:cubicBezTo>
                      <a:pt x="787" y="1"/>
                      <a:pt x="0" y="646"/>
                      <a:pt x="0" y="1620"/>
                    </a:cubicBezTo>
                    <a:cubicBezTo>
                      <a:pt x="0" y="2494"/>
                      <a:pt x="700" y="3215"/>
                      <a:pt x="1595" y="3215"/>
                    </a:cubicBezTo>
                    <a:cubicBezTo>
                      <a:pt x="3016" y="3215"/>
                      <a:pt x="3737" y="1489"/>
                      <a:pt x="2732" y="483"/>
                    </a:cubicBezTo>
                    <a:cubicBezTo>
                      <a:pt x="2405" y="150"/>
                      <a:pt x="2003" y="1"/>
                      <a:pt x="16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34"/>
              <p:cNvSpPr/>
              <p:nvPr/>
            </p:nvSpPr>
            <p:spPr>
              <a:xfrm>
                <a:off x="714569" y="2512270"/>
                <a:ext cx="174453" cy="150084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3215" extrusionOk="0">
                    <a:moveTo>
                      <a:pt x="1608" y="1"/>
                    </a:moveTo>
                    <a:cubicBezTo>
                      <a:pt x="787" y="1"/>
                      <a:pt x="0" y="646"/>
                      <a:pt x="0" y="1619"/>
                    </a:cubicBezTo>
                    <a:cubicBezTo>
                      <a:pt x="0" y="2493"/>
                      <a:pt x="700" y="3215"/>
                      <a:pt x="1595" y="3215"/>
                    </a:cubicBezTo>
                    <a:cubicBezTo>
                      <a:pt x="3016" y="3215"/>
                      <a:pt x="3737" y="1488"/>
                      <a:pt x="2732" y="483"/>
                    </a:cubicBezTo>
                    <a:cubicBezTo>
                      <a:pt x="2405" y="150"/>
                      <a:pt x="2003" y="1"/>
                      <a:pt x="16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34"/>
              <p:cNvSpPr/>
              <p:nvPr/>
            </p:nvSpPr>
            <p:spPr>
              <a:xfrm>
                <a:off x="714569" y="2069196"/>
                <a:ext cx="174453" cy="150458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3223" extrusionOk="0">
                    <a:moveTo>
                      <a:pt x="1618" y="1"/>
                    </a:moveTo>
                    <a:cubicBezTo>
                      <a:pt x="794" y="1"/>
                      <a:pt x="0" y="642"/>
                      <a:pt x="0" y="1605"/>
                    </a:cubicBezTo>
                    <a:cubicBezTo>
                      <a:pt x="0" y="2501"/>
                      <a:pt x="700" y="3222"/>
                      <a:pt x="1595" y="3222"/>
                    </a:cubicBezTo>
                    <a:cubicBezTo>
                      <a:pt x="3016" y="3222"/>
                      <a:pt x="3737" y="1496"/>
                      <a:pt x="2732" y="469"/>
                    </a:cubicBezTo>
                    <a:cubicBezTo>
                      <a:pt x="2408" y="145"/>
                      <a:pt x="2010" y="1"/>
                      <a:pt x="16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34"/>
              <p:cNvSpPr/>
              <p:nvPr/>
            </p:nvSpPr>
            <p:spPr>
              <a:xfrm>
                <a:off x="714569" y="1626496"/>
                <a:ext cx="174453" cy="150411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3222" extrusionOk="0">
                    <a:moveTo>
                      <a:pt x="1618" y="0"/>
                    </a:moveTo>
                    <a:cubicBezTo>
                      <a:pt x="794" y="0"/>
                      <a:pt x="0" y="642"/>
                      <a:pt x="0" y="1605"/>
                    </a:cubicBezTo>
                    <a:cubicBezTo>
                      <a:pt x="0" y="2501"/>
                      <a:pt x="700" y="3222"/>
                      <a:pt x="1595" y="3222"/>
                    </a:cubicBezTo>
                    <a:cubicBezTo>
                      <a:pt x="3016" y="3222"/>
                      <a:pt x="3737" y="1496"/>
                      <a:pt x="2732" y="469"/>
                    </a:cubicBezTo>
                    <a:cubicBezTo>
                      <a:pt x="2408" y="145"/>
                      <a:pt x="2010" y="0"/>
                      <a:pt x="16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34"/>
              <p:cNvSpPr/>
              <p:nvPr/>
            </p:nvSpPr>
            <p:spPr>
              <a:xfrm>
                <a:off x="714569" y="1183795"/>
                <a:ext cx="174453" cy="150411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3222" extrusionOk="0">
                    <a:moveTo>
                      <a:pt x="1618" y="0"/>
                    </a:moveTo>
                    <a:cubicBezTo>
                      <a:pt x="794" y="0"/>
                      <a:pt x="0" y="642"/>
                      <a:pt x="0" y="1605"/>
                    </a:cubicBezTo>
                    <a:cubicBezTo>
                      <a:pt x="0" y="2501"/>
                      <a:pt x="700" y="3222"/>
                      <a:pt x="1595" y="3222"/>
                    </a:cubicBezTo>
                    <a:cubicBezTo>
                      <a:pt x="3016" y="3222"/>
                      <a:pt x="3737" y="1495"/>
                      <a:pt x="2732" y="469"/>
                    </a:cubicBezTo>
                    <a:cubicBezTo>
                      <a:pt x="2408" y="145"/>
                      <a:pt x="2010" y="0"/>
                      <a:pt x="16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34"/>
              <p:cNvSpPr/>
              <p:nvPr/>
            </p:nvSpPr>
            <p:spPr>
              <a:xfrm>
                <a:off x="714569" y="741048"/>
                <a:ext cx="174453" cy="150458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3223" extrusionOk="0">
                    <a:moveTo>
                      <a:pt x="1618" y="1"/>
                    </a:moveTo>
                    <a:cubicBezTo>
                      <a:pt x="794" y="1"/>
                      <a:pt x="0" y="642"/>
                      <a:pt x="0" y="1605"/>
                    </a:cubicBezTo>
                    <a:cubicBezTo>
                      <a:pt x="0" y="2501"/>
                      <a:pt x="700" y="3222"/>
                      <a:pt x="1595" y="3222"/>
                    </a:cubicBezTo>
                    <a:cubicBezTo>
                      <a:pt x="3016" y="3222"/>
                      <a:pt x="3737" y="1496"/>
                      <a:pt x="2732" y="469"/>
                    </a:cubicBezTo>
                    <a:cubicBezTo>
                      <a:pt x="2408" y="146"/>
                      <a:pt x="2010" y="1"/>
                      <a:pt x="16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25" name="Google Shape;2325;p34"/>
            <p:cNvSpPr/>
            <p:nvPr/>
          </p:nvSpPr>
          <p:spPr>
            <a:xfrm>
              <a:off x="332042" y="4274016"/>
              <a:ext cx="473361" cy="219454"/>
            </a:xfrm>
            <a:custGeom>
              <a:avLst/>
              <a:gdLst/>
              <a:ahLst/>
              <a:cxnLst/>
              <a:rect l="l" t="t" r="r" b="b"/>
              <a:pathLst>
                <a:path w="10140" h="4701" extrusionOk="0">
                  <a:moveTo>
                    <a:pt x="5310" y="1"/>
                  </a:moveTo>
                  <a:cubicBezTo>
                    <a:pt x="2732" y="1"/>
                    <a:pt x="0" y="722"/>
                    <a:pt x="0" y="2361"/>
                  </a:cubicBezTo>
                  <a:cubicBezTo>
                    <a:pt x="0" y="3974"/>
                    <a:pt x="2743" y="4701"/>
                    <a:pt x="5304" y="4701"/>
                  </a:cubicBezTo>
                  <a:cubicBezTo>
                    <a:pt x="5379" y="4701"/>
                    <a:pt x="5454" y="4700"/>
                    <a:pt x="5529" y="4699"/>
                  </a:cubicBezTo>
                  <a:lnTo>
                    <a:pt x="5529" y="3344"/>
                  </a:lnTo>
                  <a:lnTo>
                    <a:pt x="5310" y="3344"/>
                  </a:lnTo>
                  <a:cubicBezTo>
                    <a:pt x="2797" y="3344"/>
                    <a:pt x="1464" y="2601"/>
                    <a:pt x="1377" y="2339"/>
                  </a:cubicBezTo>
                  <a:cubicBezTo>
                    <a:pt x="1464" y="2077"/>
                    <a:pt x="2797" y="1356"/>
                    <a:pt x="5310" y="1356"/>
                  </a:cubicBezTo>
                  <a:cubicBezTo>
                    <a:pt x="7167" y="1356"/>
                    <a:pt x="8391" y="1771"/>
                    <a:pt x="8915" y="2077"/>
                  </a:cubicBezTo>
                  <a:cubicBezTo>
                    <a:pt x="9025" y="2145"/>
                    <a:pt x="9142" y="2179"/>
                    <a:pt x="9258" y="2179"/>
                  </a:cubicBezTo>
                  <a:cubicBezTo>
                    <a:pt x="9328" y="2179"/>
                    <a:pt x="9396" y="2167"/>
                    <a:pt x="9462" y="2142"/>
                  </a:cubicBezTo>
                  <a:lnTo>
                    <a:pt x="9505" y="2142"/>
                  </a:lnTo>
                  <a:cubicBezTo>
                    <a:pt x="10030" y="1989"/>
                    <a:pt x="10139" y="1268"/>
                    <a:pt x="9680" y="941"/>
                  </a:cubicBezTo>
                  <a:cubicBezTo>
                    <a:pt x="8653" y="307"/>
                    <a:pt x="6949" y="1"/>
                    <a:pt x="5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4"/>
            <p:cNvSpPr/>
            <p:nvPr/>
          </p:nvSpPr>
          <p:spPr>
            <a:xfrm>
              <a:off x="425876" y="4414813"/>
              <a:ext cx="163249" cy="78660"/>
            </a:xfrm>
            <a:custGeom>
              <a:avLst/>
              <a:gdLst/>
              <a:ahLst/>
              <a:cxnLst/>
              <a:rect l="l" t="t" r="r" b="b"/>
              <a:pathLst>
                <a:path w="3497" h="1685" extrusionOk="0">
                  <a:moveTo>
                    <a:pt x="656" y="0"/>
                  </a:moveTo>
                  <a:lnTo>
                    <a:pt x="984" y="241"/>
                  </a:lnTo>
                  <a:cubicBezTo>
                    <a:pt x="1414" y="563"/>
                    <a:pt x="1188" y="1225"/>
                    <a:pt x="660" y="1225"/>
                  </a:cubicBezTo>
                  <a:cubicBezTo>
                    <a:pt x="651" y="1225"/>
                    <a:pt x="643" y="1224"/>
                    <a:pt x="634" y="1224"/>
                  </a:cubicBezTo>
                  <a:lnTo>
                    <a:pt x="1" y="1224"/>
                  </a:lnTo>
                  <a:cubicBezTo>
                    <a:pt x="1066" y="1531"/>
                    <a:pt x="2169" y="1685"/>
                    <a:pt x="3275" y="1685"/>
                  </a:cubicBezTo>
                  <a:cubicBezTo>
                    <a:pt x="3349" y="1685"/>
                    <a:pt x="3423" y="1684"/>
                    <a:pt x="3497" y="1683"/>
                  </a:cubicBezTo>
                  <a:lnTo>
                    <a:pt x="3497" y="306"/>
                  </a:lnTo>
                  <a:lnTo>
                    <a:pt x="3278" y="306"/>
                  </a:lnTo>
                  <a:cubicBezTo>
                    <a:pt x="3203" y="308"/>
                    <a:pt x="3128" y="309"/>
                    <a:pt x="3053" y="309"/>
                  </a:cubicBezTo>
                  <a:cubicBezTo>
                    <a:pt x="2236" y="309"/>
                    <a:pt x="1437" y="201"/>
                    <a:pt x="6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4"/>
            <p:cNvSpPr/>
            <p:nvPr/>
          </p:nvSpPr>
          <p:spPr>
            <a:xfrm>
              <a:off x="332042" y="3830288"/>
              <a:ext cx="472334" cy="220481"/>
            </a:xfrm>
            <a:custGeom>
              <a:avLst/>
              <a:gdLst/>
              <a:ahLst/>
              <a:cxnLst/>
              <a:rect l="l" t="t" r="r" b="b"/>
              <a:pathLst>
                <a:path w="10118" h="4723" extrusionOk="0">
                  <a:moveTo>
                    <a:pt x="5288" y="1"/>
                  </a:moveTo>
                  <a:cubicBezTo>
                    <a:pt x="2732" y="1"/>
                    <a:pt x="0" y="744"/>
                    <a:pt x="0" y="2361"/>
                  </a:cubicBezTo>
                  <a:cubicBezTo>
                    <a:pt x="0" y="3975"/>
                    <a:pt x="2748" y="4722"/>
                    <a:pt x="5290" y="4722"/>
                  </a:cubicBezTo>
                  <a:cubicBezTo>
                    <a:pt x="5362" y="4722"/>
                    <a:pt x="5435" y="4722"/>
                    <a:pt x="5507" y="4721"/>
                  </a:cubicBezTo>
                  <a:lnTo>
                    <a:pt x="5507" y="3344"/>
                  </a:lnTo>
                  <a:lnTo>
                    <a:pt x="5288" y="3344"/>
                  </a:lnTo>
                  <a:cubicBezTo>
                    <a:pt x="2775" y="3344"/>
                    <a:pt x="1442" y="2623"/>
                    <a:pt x="1355" y="2339"/>
                  </a:cubicBezTo>
                  <a:cubicBezTo>
                    <a:pt x="1442" y="2099"/>
                    <a:pt x="2775" y="1356"/>
                    <a:pt x="5288" y="1356"/>
                  </a:cubicBezTo>
                  <a:cubicBezTo>
                    <a:pt x="7167" y="1356"/>
                    <a:pt x="8369" y="1771"/>
                    <a:pt x="8894" y="2099"/>
                  </a:cubicBezTo>
                  <a:cubicBezTo>
                    <a:pt x="9010" y="2157"/>
                    <a:pt x="9136" y="2196"/>
                    <a:pt x="9266" y="2196"/>
                  </a:cubicBezTo>
                  <a:cubicBezTo>
                    <a:pt x="9331" y="2196"/>
                    <a:pt x="9396" y="2186"/>
                    <a:pt x="9462" y="2164"/>
                  </a:cubicBezTo>
                  <a:lnTo>
                    <a:pt x="9484" y="2164"/>
                  </a:lnTo>
                  <a:cubicBezTo>
                    <a:pt x="10030" y="1989"/>
                    <a:pt x="10117" y="1268"/>
                    <a:pt x="9658" y="962"/>
                  </a:cubicBezTo>
                  <a:cubicBezTo>
                    <a:pt x="8653" y="307"/>
                    <a:pt x="6927" y="1"/>
                    <a:pt x="5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4"/>
            <p:cNvSpPr/>
            <p:nvPr/>
          </p:nvSpPr>
          <p:spPr>
            <a:xfrm>
              <a:off x="425876" y="3972113"/>
              <a:ext cx="163249" cy="78660"/>
            </a:xfrm>
            <a:custGeom>
              <a:avLst/>
              <a:gdLst/>
              <a:ahLst/>
              <a:cxnLst/>
              <a:rect l="l" t="t" r="r" b="b"/>
              <a:pathLst>
                <a:path w="3497" h="1685" extrusionOk="0">
                  <a:moveTo>
                    <a:pt x="634" y="0"/>
                  </a:moveTo>
                  <a:lnTo>
                    <a:pt x="984" y="240"/>
                  </a:lnTo>
                  <a:cubicBezTo>
                    <a:pt x="1093" y="350"/>
                    <a:pt x="1180" y="481"/>
                    <a:pt x="1180" y="634"/>
                  </a:cubicBezTo>
                  <a:cubicBezTo>
                    <a:pt x="1224" y="962"/>
                    <a:pt x="962" y="1224"/>
                    <a:pt x="634" y="1224"/>
                  </a:cubicBezTo>
                  <a:lnTo>
                    <a:pt x="1" y="1224"/>
                  </a:lnTo>
                  <a:cubicBezTo>
                    <a:pt x="1066" y="1531"/>
                    <a:pt x="2169" y="1685"/>
                    <a:pt x="3275" y="1685"/>
                  </a:cubicBezTo>
                  <a:cubicBezTo>
                    <a:pt x="3349" y="1685"/>
                    <a:pt x="3423" y="1684"/>
                    <a:pt x="3497" y="1683"/>
                  </a:cubicBezTo>
                  <a:lnTo>
                    <a:pt x="3497" y="306"/>
                  </a:lnTo>
                  <a:lnTo>
                    <a:pt x="3278" y="306"/>
                  </a:lnTo>
                  <a:cubicBezTo>
                    <a:pt x="3203" y="308"/>
                    <a:pt x="3128" y="309"/>
                    <a:pt x="3053" y="309"/>
                  </a:cubicBezTo>
                  <a:cubicBezTo>
                    <a:pt x="2232" y="309"/>
                    <a:pt x="1415" y="200"/>
                    <a:pt x="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4"/>
            <p:cNvSpPr/>
            <p:nvPr/>
          </p:nvSpPr>
          <p:spPr>
            <a:xfrm>
              <a:off x="332042" y="3387588"/>
              <a:ext cx="472334" cy="220481"/>
            </a:xfrm>
            <a:custGeom>
              <a:avLst/>
              <a:gdLst/>
              <a:ahLst/>
              <a:cxnLst/>
              <a:rect l="l" t="t" r="r" b="b"/>
              <a:pathLst>
                <a:path w="10118" h="4723" extrusionOk="0">
                  <a:moveTo>
                    <a:pt x="5288" y="1"/>
                  </a:moveTo>
                  <a:cubicBezTo>
                    <a:pt x="2732" y="1"/>
                    <a:pt x="0" y="743"/>
                    <a:pt x="0" y="2360"/>
                  </a:cubicBezTo>
                  <a:cubicBezTo>
                    <a:pt x="0" y="3975"/>
                    <a:pt x="2748" y="4722"/>
                    <a:pt x="5290" y="4722"/>
                  </a:cubicBezTo>
                  <a:cubicBezTo>
                    <a:pt x="5362" y="4722"/>
                    <a:pt x="5435" y="4722"/>
                    <a:pt x="5507" y="4720"/>
                  </a:cubicBezTo>
                  <a:lnTo>
                    <a:pt x="5507" y="3344"/>
                  </a:lnTo>
                  <a:lnTo>
                    <a:pt x="5288" y="3344"/>
                  </a:lnTo>
                  <a:cubicBezTo>
                    <a:pt x="2775" y="3344"/>
                    <a:pt x="1442" y="2623"/>
                    <a:pt x="1355" y="2339"/>
                  </a:cubicBezTo>
                  <a:cubicBezTo>
                    <a:pt x="1442" y="2098"/>
                    <a:pt x="2775" y="1355"/>
                    <a:pt x="5288" y="1355"/>
                  </a:cubicBezTo>
                  <a:cubicBezTo>
                    <a:pt x="7167" y="1355"/>
                    <a:pt x="8369" y="1770"/>
                    <a:pt x="8894" y="2098"/>
                  </a:cubicBezTo>
                  <a:cubicBezTo>
                    <a:pt x="9010" y="2157"/>
                    <a:pt x="9136" y="2195"/>
                    <a:pt x="9266" y="2195"/>
                  </a:cubicBezTo>
                  <a:cubicBezTo>
                    <a:pt x="9331" y="2195"/>
                    <a:pt x="9396" y="2186"/>
                    <a:pt x="9462" y="2164"/>
                  </a:cubicBezTo>
                  <a:lnTo>
                    <a:pt x="9484" y="2164"/>
                  </a:lnTo>
                  <a:cubicBezTo>
                    <a:pt x="10030" y="1989"/>
                    <a:pt x="10117" y="1268"/>
                    <a:pt x="9658" y="962"/>
                  </a:cubicBezTo>
                  <a:cubicBezTo>
                    <a:pt x="8653" y="306"/>
                    <a:pt x="6927" y="1"/>
                    <a:pt x="5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4"/>
            <p:cNvSpPr/>
            <p:nvPr/>
          </p:nvSpPr>
          <p:spPr>
            <a:xfrm>
              <a:off x="425876" y="3529366"/>
              <a:ext cx="163249" cy="78707"/>
            </a:xfrm>
            <a:custGeom>
              <a:avLst/>
              <a:gdLst/>
              <a:ahLst/>
              <a:cxnLst/>
              <a:rect l="l" t="t" r="r" b="b"/>
              <a:pathLst>
                <a:path w="3497" h="1686" extrusionOk="0">
                  <a:moveTo>
                    <a:pt x="656" y="1"/>
                  </a:moveTo>
                  <a:lnTo>
                    <a:pt x="984" y="241"/>
                  </a:lnTo>
                  <a:cubicBezTo>
                    <a:pt x="1414" y="564"/>
                    <a:pt x="1188" y="1225"/>
                    <a:pt x="660" y="1225"/>
                  </a:cubicBezTo>
                  <a:cubicBezTo>
                    <a:pt x="651" y="1225"/>
                    <a:pt x="643" y="1225"/>
                    <a:pt x="634" y="1224"/>
                  </a:cubicBezTo>
                  <a:lnTo>
                    <a:pt x="1" y="1224"/>
                  </a:lnTo>
                  <a:cubicBezTo>
                    <a:pt x="1066" y="1532"/>
                    <a:pt x="2169" y="1685"/>
                    <a:pt x="3275" y="1685"/>
                  </a:cubicBezTo>
                  <a:cubicBezTo>
                    <a:pt x="3349" y="1685"/>
                    <a:pt x="3423" y="1685"/>
                    <a:pt x="3497" y="1683"/>
                  </a:cubicBezTo>
                  <a:lnTo>
                    <a:pt x="3497" y="307"/>
                  </a:lnTo>
                  <a:lnTo>
                    <a:pt x="3278" y="307"/>
                  </a:lnTo>
                  <a:cubicBezTo>
                    <a:pt x="3203" y="309"/>
                    <a:pt x="3128" y="309"/>
                    <a:pt x="3053" y="309"/>
                  </a:cubicBezTo>
                  <a:cubicBezTo>
                    <a:pt x="2236" y="309"/>
                    <a:pt x="1437" y="201"/>
                    <a:pt x="6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4"/>
            <p:cNvSpPr/>
            <p:nvPr/>
          </p:nvSpPr>
          <p:spPr>
            <a:xfrm>
              <a:off x="332042" y="2944887"/>
              <a:ext cx="472334" cy="220435"/>
            </a:xfrm>
            <a:custGeom>
              <a:avLst/>
              <a:gdLst/>
              <a:ahLst/>
              <a:cxnLst/>
              <a:rect l="l" t="t" r="r" b="b"/>
              <a:pathLst>
                <a:path w="10118" h="4722" extrusionOk="0">
                  <a:moveTo>
                    <a:pt x="5288" y="0"/>
                  </a:moveTo>
                  <a:cubicBezTo>
                    <a:pt x="2732" y="0"/>
                    <a:pt x="0" y="743"/>
                    <a:pt x="0" y="2360"/>
                  </a:cubicBezTo>
                  <a:cubicBezTo>
                    <a:pt x="0" y="3975"/>
                    <a:pt x="2748" y="4722"/>
                    <a:pt x="5290" y="4722"/>
                  </a:cubicBezTo>
                  <a:cubicBezTo>
                    <a:pt x="5362" y="4722"/>
                    <a:pt x="5435" y="4721"/>
                    <a:pt x="5507" y="4720"/>
                  </a:cubicBezTo>
                  <a:lnTo>
                    <a:pt x="5507" y="3343"/>
                  </a:lnTo>
                  <a:lnTo>
                    <a:pt x="5288" y="3343"/>
                  </a:lnTo>
                  <a:cubicBezTo>
                    <a:pt x="2775" y="3343"/>
                    <a:pt x="1442" y="2622"/>
                    <a:pt x="1355" y="2338"/>
                  </a:cubicBezTo>
                  <a:cubicBezTo>
                    <a:pt x="1442" y="2098"/>
                    <a:pt x="2775" y="1355"/>
                    <a:pt x="5288" y="1355"/>
                  </a:cubicBezTo>
                  <a:cubicBezTo>
                    <a:pt x="7167" y="1355"/>
                    <a:pt x="8369" y="1770"/>
                    <a:pt x="8894" y="2098"/>
                  </a:cubicBezTo>
                  <a:cubicBezTo>
                    <a:pt x="9010" y="2156"/>
                    <a:pt x="9136" y="2195"/>
                    <a:pt x="9266" y="2195"/>
                  </a:cubicBezTo>
                  <a:cubicBezTo>
                    <a:pt x="9331" y="2195"/>
                    <a:pt x="9396" y="2185"/>
                    <a:pt x="9462" y="2163"/>
                  </a:cubicBezTo>
                  <a:lnTo>
                    <a:pt x="9484" y="2163"/>
                  </a:lnTo>
                  <a:cubicBezTo>
                    <a:pt x="10030" y="1989"/>
                    <a:pt x="10117" y="1268"/>
                    <a:pt x="9658" y="962"/>
                  </a:cubicBezTo>
                  <a:cubicBezTo>
                    <a:pt x="8653" y="306"/>
                    <a:pt x="6927" y="0"/>
                    <a:pt x="5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4"/>
            <p:cNvSpPr/>
            <p:nvPr/>
          </p:nvSpPr>
          <p:spPr>
            <a:xfrm>
              <a:off x="425876" y="3085638"/>
              <a:ext cx="163249" cy="79734"/>
            </a:xfrm>
            <a:custGeom>
              <a:avLst/>
              <a:gdLst/>
              <a:ahLst/>
              <a:cxnLst/>
              <a:rect l="l" t="t" r="r" b="b"/>
              <a:pathLst>
                <a:path w="3497" h="1708" extrusionOk="0">
                  <a:moveTo>
                    <a:pt x="656" y="1"/>
                  </a:moveTo>
                  <a:lnTo>
                    <a:pt x="984" y="263"/>
                  </a:lnTo>
                  <a:cubicBezTo>
                    <a:pt x="1414" y="585"/>
                    <a:pt x="1188" y="1247"/>
                    <a:pt x="660" y="1247"/>
                  </a:cubicBezTo>
                  <a:cubicBezTo>
                    <a:pt x="651" y="1247"/>
                    <a:pt x="643" y="1247"/>
                    <a:pt x="634" y="1246"/>
                  </a:cubicBezTo>
                  <a:lnTo>
                    <a:pt x="1" y="1246"/>
                  </a:lnTo>
                  <a:cubicBezTo>
                    <a:pt x="1066" y="1553"/>
                    <a:pt x="2169" y="1707"/>
                    <a:pt x="3275" y="1707"/>
                  </a:cubicBezTo>
                  <a:cubicBezTo>
                    <a:pt x="3349" y="1707"/>
                    <a:pt x="3423" y="1706"/>
                    <a:pt x="3497" y="1705"/>
                  </a:cubicBezTo>
                  <a:lnTo>
                    <a:pt x="3497" y="328"/>
                  </a:lnTo>
                  <a:lnTo>
                    <a:pt x="3278" y="328"/>
                  </a:lnTo>
                  <a:cubicBezTo>
                    <a:pt x="3204" y="330"/>
                    <a:pt x="3129" y="331"/>
                    <a:pt x="3055" y="331"/>
                  </a:cubicBezTo>
                  <a:cubicBezTo>
                    <a:pt x="2237" y="331"/>
                    <a:pt x="1437" y="221"/>
                    <a:pt x="6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4"/>
            <p:cNvSpPr/>
            <p:nvPr/>
          </p:nvSpPr>
          <p:spPr>
            <a:xfrm>
              <a:off x="332042" y="2502140"/>
              <a:ext cx="472334" cy="220481"/>
            </a:xfrm>
            <a:custGeom>
              <a:avLst/>
              <a:gdLst/>
              <a:ahLst/>
              <a:cxnLst/>
              <a:rect l="l" t="t" r="r" b="b"/>
              <a:pathLst>
                <a:path w="10118" h="4723" extrusionOk="0">
                  <a:moveTo>
                    <a:pt x="5288" y="1"/>
                  </a:moveTo>
                  <a:cubicBezTo>
                    <a:pt x="2732" y="1"/>
                    <a:pt x="0" y="744"/>
                    <a:pt x="0" y="2361"/>
                  </a:cubicBezTo>
                  <a:cubicBezTo>
                    <a:pt x="0" y="3976"/>
                    <a:pt x="2748" y="4723"/>
                    <a:pt x="5290" y="4723"/>
                  </a:cubicBezTo>
                  <a:cubicBezTo>
                    <a:pt x="5362" y="4723"/>
                    <a:pt x="5435" y="4722"/>
                    <a:pt x="5507" y="4721"/>
                  </a:cubicBezTo>
                  <a:lnTo>
                    <a:pt x="5507" y="3344"/>
                  </a:lnTo>
                  <a:lnTo>
                    <a:pt x="5288" y="3344"/>
                  </a:lnTo>
                  <a:cubicBezTo>
                    <a:pt x="2775" y="3344"/>
                    <a:pt x="1442" y="2623"/>
                    <a:pt x="1355" y="2339"/>
                  </a:cubicBezTo>
                  <a:cubicBezTo>
                    <a:pt x="1442" y="2099"/>
                    <a:pt x="2775" y="1356"/>
                    <a:pt x="5288" y="1356"/>
                  </a:cubicBezTo>
                  <a:cubicBezTo>
                    <a:pt x="7167" y="1356"/>
                    <a:pt x="8369" y="1771"/>
                    <a:pt x="8894" y="2099"/>
                  </a:cubicBezTo>
                  <a:cubicBezTo>
                    <a:pt x="9010" y="2157"/>
                    <a:pt x="9136" y="2196"/>
                    <a:pt x="9266" y="2196"/>
                  </a:cubicBezTo>
                  <a:cubicBezTo>
                    <a:pt x="9331" y="2196"/>
                    <a:pt x="9396" y="2186"/>
                    <a:pt x="9462" y="2164"/>
                  </a:cubicBezTo>
                  <a:lnTo>
                    <a:pt x="9484" y="2164"/>
                  </a:lnTo>
                  <a:cubicBezTo>
                    <a:pt x="10030" y="1989"/>
                    <a:pt x="10117" y="1268"/>
                    <a:pt x="9658" y="962"/>
                  </a:cubicBezTo>
                  <a:cubicBezTo>
                    <a:pt x="8653" y="307"/>
                    <a:pt x="6927" y="1"/>
                    <a:pt x="5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4"/>
            <p:cNvSpPr/>
            <p:nvPr/>
          </p:nvSpPr>
          <p:spPr>
            <a:xfrm>
              <a:off x="425876" y="2643965"/>
              <a:ext cx="163249" cy="78660"/>
            </a:xfrm>
            <a:custGeom>
              <a:avLst/>
              <a:gdLst/>
              <a:ahLst/>
              <a:cxnLst/>
              <a:rect l="l" t="t" r="r" b="b"/>
              <a:pathLst>
                <a:path w="3497" h="1685" extrusionOk="0">
                  <a:moveTo>
                    <a:pt x="656" y="0"/>
                  </a:moveTo>
                  <a:lnTo>
                    <a:pt x="984" y="241"/>
                  </a:lnTo>
                  <a:cubicBezTo>
                    <a:pt x="1414" y="542"/>
                    <a:pt x="1188" y="1224"/>
                    <a:pt x="659" y="1224"/>
                  </a:cubicBezTo>
                  <a:cubicBezTo>
                    <a:pt x="651" y="1224"/>
                    <a:pt x="643" y="1224"/>
                    <a:pt x="634" y="1224"/>
                  </a:cubicBezTo>
                  <a:lnTo>
                    <a:pt x="1" y="1224"/>
                  </a:lnTo>
                  <a:cubicBezTo>
                    <a:pt x="1066" y="1531"/>
                    <a:pt x="2169" y="1685"/>
                    <a:pt x="3275" y="1685"/>
                  </a:cubicBezTo>
                  <a:cubicBezTo>
                    <a:pt x="3349" y="1685"/>
                    <a:pt x="3423" y="1684"/>
                    <a:pt x="3497" y="1683"/>
                  </a:cubicBezTo>
                  <a:lnTo>
                    <a:pt x="3497" y="306"/>
                  </a:lnTo>
                  <a:lnTo>
                    <a:pt x="3278" y="306"/>
                  </a:lnTo>
                  <a:cubicBezTo>
                    <a:pt x="3203" y="308"/>
                    <a:pt x="3128" y="309"/>
                    <a:pt x="3053" y="309"/>
                  </a:cubicBezTo>
                  <a:cubicBezTo>
                    <a:pt x="2236" y="309"/>
                    <a:pt x="1437" y="200"/>
                    <a:pt x="6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4"/>
            <p:cNvSpPr/>
            <p:nvPr/>
          </p:nvSpPr>
          <p:spPr>
            <a:xfrm>
              <a:off x="332042" y="2059439"/>
              <a:ext cx="472334" cy="220481"/>
            </a:xfrm>
            <a:custGeom>
              <a:avLst/>
              <a:gdLst/>
              <a:ahLst/>
              <a:cxnLst/>
              <a:rect l="l" t="t" r="r" b="b"/>
              <a:pathLst>
                <a:path w="10118" h="4723" extrusionOk="0">
                  <a:moveTo>
                    <a:pt x="5288" y="1"/>
                  </a:moveTo>
                  <a:cubicBezTo>
                    <a:pt x="2732" y="1"/>
                    <a:pt x="0" y="744"/>
                    <a:pt x="0" y="2361"/>
                  </a:cubicBezTo>
                  <a:cubicBezTo>
                    <a:pt x="0" y="3975"/>
                    <a:pt x="2748" y="4722"/>
                    <a:pt x="5290" y="4722"/>
                  </a:cubicBezTo>
                  <a:cubicBezTo>
                    <a:pt x="5362" y="4722"/>
                    <a:pt x="5435" y="4722"/>
                    <a:pt x="5507" y="4720"/>
                  </a:cubicBezTo>
                  <a:lnTo>
                    <a:pt x="5507" y="3344"/>
                  </a:lnTo>
                  <a:lnTo>
                    <a:pt x="5288" y="3344"/>
                  </a:lnTo>
                  <a:cubicBezTo>
                    <a:pt x="2775" y="3344"/>
                    <a:pt x="1442" y="2623"/>
                    <a:pt x="1355" y="2339"/>
                  </a:cubicBezTo>
                  <a:cubicBezTo>
                    <a:pt x="1442" y="2098"/>
                    <a:pt x="2775" y="1355"/>
                    <a:pt x="5288" y="1355"/>
                  </a:cubicBezTo>
                  <a:cubicBezTo>
                    <a:pt x="7167" y="1355"/>
                    <a:pt x="8369" y="1771"/>
                    <a:pt x="8894" y="2098"/>
                  </a:cubicBezTo>
                  <a:cubicBezTo>
                    <a:pt x="9010" y="2157"/>
                    <a:pt x="9136" y="2186"/>
                    <a:pt x="9266" y="2186"/>
                  </a:cubicBezTo>
                  <a:cubicBezTo>
                    <a:pt x="9331" y="2186"/>
                    <a:pt x="9396" y="2178"/>
                    <a:pt x="9462" y="2164"/>
                  </a:cubicBezTo>
                  <a:lnTo>
                    <a:pt x="9484" y="2164"/>
                  </a:lnTo>
                  <a:cubicBezTo>
                    <a:pt x="10030" y="1989"/>
                    <a:pt x="10117" y="1268"/>
                    <a:pt x="9658" y="962"/>
                  </a:cubicBezTo>
                  <a:cubicBezTo>
                    <a:pt x="8653" y="307"/>
                    <a:pt x="6927" y="1"/>
                    <a:pt x="5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4"/>
            <p:cNvSpPr/>
            <p:nvPr/>
          </p:nvSpPr>
          <p:spPr>
            <a:xfrm>
              <a:off x="425876" y="2200237"/>
              <a:ext cx="163249" cy="79920"/>
            </a:xfrm>
            <a:custGeom>
              <a:avLst/>
              <a:gdLst/>
              <a:ahLst/>
              <a:cxnLst/>
              <a:rect l="l" t="t" r="r" b="b"/>
              <a:pathLst>
                <a:path w="3497" h="1712" extrusionOk="0">
                  <a:moveTo>
                    <a:pt x="656" y="0"/>
                  </a:moveTo>
                  <a:lnTo>
                    <a:pt x="984" y="262"/>
                  </a:lnTo>
                  <a:cubicBezTo>
                    <a:pt x="1414" y="564"/>
                    <a:pt x="1188" y="1246"/>
                    <a:pt x="659" y="1246"/>
                  </a:cubicBezTo>
                  <a:cubicBezTo>
                    <a:pt x="651" y="1246"/>
                    <a:pt x="643" y="1246"/>
                    <a:pt x="634" y="1246"/>
                  </a:cubicBezTo>
                  <a:lnTo>
                    <a:pt x="1" y="1246"/>
                  </a:lnTo>
                  <a:cubicBezTo>
                    <a:pt x="1011" y="1556"/>
                    <a:pt x="2055" y="1712"/>
                    <a:pt x="3103" y="1712"/>
                  </a:cubicBezTo>
                  <a:cubicBezTo>
                    <a:pt x="3234" y="1712"/>
                    <a:pt x="3366" y="1709"/>
                    <a:pt x="3497" y="1704"/>
                  </a:cubicBezTo>
                  <a:lnTo>
                    <a:pt x="3497" y="350"/>
                  </a:lnTo>
                  <a:lnTo>
                    <a:pt x="3278" y="350"/>
                  </a:lnTo>
                  <a:cubicBezTo>
                    <a:pt x="2382" y="350"/>
                    <a:pt x="1508" y="240"/>
                    <a:pt x="6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4"/>
            <p:cNvSpPr/>
            <p:nvPr/>
          </p:nvSpPr>
          <p:spPr>
            <a:xfrm>
              <a:off x="332042" y="1616739"/>
              <a:ext cx="472334" cy="220481"/>
            </a:xfrm>
            <a:custGeom>
              <a:avLst/>
              <a:gdLst/>
              <a:ahLst/>
              <a:cxnLst/>
              <a:rect l="l" t="t" r="r" b="b"/>
              <a:pathLst>
                <a:path w="10118" h="4723" extrusionOk="0">
                  <a:moveTo>
                    <a:pt x="5288" y="0"/>
                  </a:moveTo>
                  <a:cubicBezTo>
                    <a:pt x="2732" y="0"/>
                    <a:pt x="0" y="743"/>
                    <a:pt x="0" y="2360"/>
                  </a:cubicBezTo>
                  <a:cubicBezTo>
                    <a:pt x="0" y="3975"/>
                    <a:pt x="2748" y="4722"/>
                    <a:pt x="5290" y="4722"/>
                  </a:cubicBezTo>
                  <a:cubicBezTo>
                    <a:pt x="5362" y="4722"/>
                    <a:pt x="5435" y="4721"/>
                    <a:pt x="5507" y="4720"/>
                  </a:cubicBezTo>
                  <a:lnTo>
                    <a:pt x="5507" y="3365"/>
                  </a:lnTo>
                  <a:lnTo>
                    <a:pt x="5288" y="3365"/>
                  </a:lnTo>
                  <a:cubicBezTo>
                    <a:pt x="2775" y="3365"/>
                    <a:pt x="1442" y="2623"/>
                    <a:pt x="1355" y="2360"/>
                  </a:cubicBezTo>
                  <a:cubicBezTo>
                    <a:pt x="1442" y="2098"/>
                    <a:pt x="2775" y="1377"/>
                    <a:pt x="5288" y="1377"/>
                  </a:cubicBezTo>
                  <a:cubicBezTo>
                    <a:pt x="7167" y="1377"/>
                    <a:pt x="8369" y="1770"/>
                    <a:pt x="8894" y="2076"/>
                  </a:cubicBezTo>
                  <a:cubicBezTo>
                    <a:pt x="9012" y="2150"/>
                    <a:pt x="9141" y="2194"/>
                    <a:pt x="9273" y="2194"/>
                  </a:cubicBezTo>
                  <a:cubicBezTo>
                    <a:pt x="9336" y="2194"/>
                    <a:pt x="9399" y="2185"/>
                    <a:pt x="9462" y="2164"/>
                  </a:cubicBezTo>
                  <a:lnTo>
                    <a:pt x="9484" y="2164"/>
                  </a:lnTo>
                  <a:cubicBezTo>
                    <a:pt x="10030" y="1989"/>
                    <a:pt x="10117" y="1268"/>
                    <a:pt x="9658" y="962"/>
                  </a:cubicBezTo>
                  <a:cubicBezTo>
                    <a:pt x="8653" y="306"/>
                    <a:pt x="6927" y="0"/>
                    <a:pt x="5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4"/>
            <p:cNvSpPr/>
            <p:nvPr/>
          </p:nvSpPr>
          <p:spPr>
            <a:xfrm>
              <a:off x="425876" y="1757490"/>
              <a:ext cx="163249" cy="79734"/>
            </a:xfrm>
            <a:custGeom>
              <a:avLst/>
              <a:gdLst/>
              <a:ahLst/>
              <a:cxnLst/>
              <a:rect l="l" t="t" r="r" b="b"/>
              <a:pathLst>
                <a:path w="3497" h="1708" extrusionOk="0">
                  <a:moveTo>
                    <a:pt x="656" y="1"/>
                  </a:moveTo>
                  <a:lnTo>
                    <a:pt x="984" y="263"/>
                  </a:lnTo>
                  <a:cubicBezTo>
                    <a:pt x="1414" y="586"/>
                    <a:pt x="1188" y="1247"/>
                    <a:pt x="660" y="1247"/>
                  </a:cubicBezTo>
                  <a:cubicBezTo>
                    <a:pt x="651" y="1247"/>
                    <a:pt x="643" y="1247"/>
                    <a:pt x="634" y="1246"/>
                  </a:cubicBezTo>
                  <a:lnTo>
                    <a:pt x="1" y="1246"/>
                  </a:lnTo>
                  <a:cubicBezTo>
                    <a:pt x="1066" y="1554"/>
                    <a:pt x="2169" y="1707"/>
                    <a:pt x="3275" y="1707"/>
                  </a:cubicBezTo>
                  <a:cubicBezTo>
                    <a:pt x="3349" y="1707"/>
                    <a:pt x="3423" y="1707"/>
                    <a:pt x="3497" y="1705"/>
                  </a:cubicBezTo>
                  <a:lnTo>
                    <a:pt x="3497" y="329"/>
                  </a:lnTo>
                  <a:lnTo>
                    <a:pt x="3278" y="329"/>
                  </a:lnTo>
                  <a:cubicBezTo>
                    <a:pt x="3204" y="330"/>
                    <a:pt x="3129" y="331"/>
                    <a:pt x="3055" y="331"/>
                  </a:cubicBezTo>
                  <a:cubicBezTo>
                    <a:pt x="2237" y="331"/>
                    <a:pt x="1437" y="221"/>
                    <a:pt x="6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4"/>
            <p:cNvSpPr/>
            <p:nvPr/>
          </p:nvSpPr>
          <p:spPr>
            <a:xfrm>
              <a:off x="332042" y="1174038"/>
              <a:ext cx="472334" cy="220435"/>
            </a:xfrm>
            <a:custGeom>
              <a:avLst/>
              <a:gdLst/>
              <a:ahLst/>
              <a:cxnLst/>
              <a:rect l="l" t="t" r="r" b="b"/>
              <a:pathLst>
                <a:path w="10118" h="4722" extrusionOk="0">
                  <a:moveTo>
                    <a:pt x="5288" y="0"/>
                  </a:moveTo>
                  <a:cubicBezTo>
                    <a:pt x="2732" y="0"/>
                    <a:pt x="0" y="743"/>
                    <a:pt x="0" y="2360"/>
                  </a:cubicBezTo>
                  <a:cubicBezTo>
                    <a:pt x="0" y="3975"/>
                    <a:pt x="2748" y="4722"/>
                    <a:pt x="5290" y="4722"/>
                  </a:cubicBezTo>
                  <a:cubicBezTo>
                    <a:pt x="5362" y="4722"/>
                    <a:pt x="5435" y="4721"/>
                    <a:pt x="5507" y="4720"/>
                  </a:cubicBezTo>
                  <a:lnTo>
                    <a:pt x="5507" y="3343"/>
                  </a:lnTo>
                  <a:lnTo>
                    <a:pt x="5288" y="3343"/>
                  </a:lnTo>
                  <a:cubicBezTo>
                    <a:pt x="2775" y="3343"/>
                    <a:pt x="1442" y="2622"/>
                    <a:pt x="1355" y="2338"/>
                  </a:cubicBezTo>
                  <a:cubicBezTo>
                    <a:pt x="1442" y="2098"/>
                    <a:pt x="2775" y="1355"/>
                    <a:pt x="5288" y="1355"/>
                  </a:cubicBezTo>
                  <a:cubicBezTo>
                    <a:pt x="7167" y="1355"/>
                    <a:pt x="8369" y="1770"/>
                    <a:pt x="8894" y="2076"/>
                  </a:cubicBezTo>
                  <a:cubicBezTo>
                    <a:pt x="9013" y="2151"/>
                    <a:pt x="9143" y="2184"/>
                    <a:pt x="9276" y="2184"/>
                  </a:cubicBezTo>
                  <a:cubicBezTo>
                    <a:pt x="9337" y="2184"/>
                    <a:pt x="9399" y="2177"/>
                    <a:pt x="9462" y="2163"/>
                  </a:cubicBezTo>
                  <a:lnTo>
                    <a:pt x="9484" y="2163"/>
                  </a:lnTo>
                  <a:cubicBezTo>
                    <a:pt x="10030" y="1989"/>
                    <a:pt x="10117" y="1267"/>
                    <a:pt x="9658" y="962"/>
                  </a:cubicBezTo>
                  <a:cubicBezTo>
                    <a:pt x="8653" y="306"/>
                    <a:pt x="6927" y="0"/>
                    <a:pt x="5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4"/>
            <p:cNvSpPr/>
            <p:nvPr/>
          </p:nvSpPr>
          <p:spPr>
            <a:xfrm>
              <a:off x="425876" y="1314789"/>
              <a:ext cx="163249" cy="79687"/>
            </a:xfrm>
            <a:custGeom>
              <a:avLst/>
              <a:gdLst/>
              <a:ahLst/>
              <a:cxnLst/>
              <a:rect l="l" t="t" r="r" b="b"/>
              <a:pathLst>
                <a:path w="3497" h="1707" extrusionOk="0">
                  <a:moveTo>
                    <a:pt x="656" y="1"/>
                  </a:moveTo>
                  <a:lnTo>
                    <a:pt x="984" y="263"/>
                  </a:lnTo>
                  <a:cubicBezTo>
                    <a:pt x="1414" y="564"/>
                    <a:pt x="1188" y="1247"/>
                    <a:pt x="659" y="1247"/>
                  </a:cubicBezTo>
                  <a:cubicBezTo>
                    <a:pt x="651" y="1247"/>
                    <a:pt x="643" y="1246"/>
                    <a:pt x="634" y="1246"/>
                  </a:cubicBezTo>
                  <a:lnTo>
                    <a:pt x="1" y="1246"/>
                  </a:lnTo>
                  <a:cubicBezTo>
                    <a:pt x="1066" y="1553"/>
                    <a:pt x="2169" y="1707"/>
                    <a:pt x="3275" y="1707"/>
                  </a:cubicBezTo>
                  <a:cubicBezTo>
                    <a:pt x="3349" y="1707"/>
                    <a:pt x="3423" y="1706"/>
                    <a:pt x="3497" y="1705"/>
                  </a:cubicBezTo>
                  <a:lnTo>
                    <a:pt x="3497" y="328"/>
                  </a:lnTo>
                  <a:lnTo>
                    <a:pt x="3278" y="328"/>
                  </a:lnTo>
                  <a:cubicBezTo>
                    <a:pt x="3204" y="330"/>
                    <a:pt x="3129" y="331"/>
                    <a:pt x="3055" y="331"/>
                  </a:cubicBezTo>
                  <a:cubicBezTo>
                    <a:pt x="2237" y="331"/>
                    <a:pt x="1437" y="221"/>
                    <a:pt x="6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4"/>
            <p:cNvSpPr/>
            <p:nvPr/>
          </p:nvSpPr>
          <p:spPr>
            <a:xfrm>
              <a:off x="332042" y="731291"/>
              <a:ext cx="472334" cy="220481"/>
            </a:xfrm>
            <a:custGeom>
              <a:avLst/>
              <a:gdLst/>
              <a:ahLst/>
              <a:cxnLst/>
              <a:rect l="l" t="t" r="r" b="b"/>
              <a:pathLst>
                <a:path w="10118" h="4723" extrusionOk="0">
                  <a:moveTo>
                    <a:pt x="5288" y="1"/>
                  </a:moveTo>
                  <a:cubicBezTo>
                    <a:pt x="2732" y="1"/>
                    <a:pt x="0" y="744"/>
                    <a:pt x="0" y="2361"/>
                  </a:cubicBezTo>
                  <a:cubicBezTo>
                    <a:pt x="0" y="3975"/>
                    <a:pt x="2748" y="4722"/>
                    <a:pt x="5290" y="4722"/>
                  </a:cubicBezTo>
                  <a:cubicBezTo>
                    <a:pt x="5362" y="4722"/>
                    <a:pt x="5435" y="4722"/>
                    <a:pt x="5507" y="4721"/>
                  </a:cubicBezTo>
                  <a:lnTo>
                    <a:pt x="5507" y="3344"/>
                  </a:lnTo>
                  <a:lnTo>
                    <a:pt x="5288" y="3344"/>
                  </a:lnTo>
                  <a:cubicBezTo>
                    <a:pt x="2775" y="3344"/>
                    <a:pt x="1442" y="2623"/>
                    <a:pt x="1355" y="2339"/>
                  </a:cubicBezTo>
                  <a:cubicBezTo>
                    <a:pt x="1442" y="2099"/>
                    <a:pt x="2775" y="1356"/>
                    <a:pt x="5288" y="1356"/>
                  </a:cubicBezTo>
                  <a:cubicBezTo>
                    <a:pt x="7167" y="1356"/>
                    <a:pt x="8369" y="1771"/>
                    <a:pt x="8894" y="2077"/>
                  </a:cubicBezTo>
                  <a:cubicBezTo>
                    <a:pt x="9013" y="2151"/>
                    <a:pt x="9143" y="2185"/>
                    <a:pt x="9276" y="2185"/>
                  </a:cubicBezTo>
                  <a:cubicBezTo>
                    <a:pt x="9337" y="2185"/>
                    <a:pt x="9399" y="2178"/>
                    <a:pt x="9462" y="2164"/>
                  </a:cubicBezTo>
                  <a:lnTo>
                    <a:pt x="9484" y="2164"/>
                  </a:lnTo>
                  <a:cubicBezTo>
                    <a:pt x="10030" y="1989"/>
                    <a:pt x="10117" y="1268"/>
                    <a:pt x="9658" y="962"/>
                  </a:cubicBezTo>
                  <a:cubicBezTo>
                    <a:pt x="8653" y="307"/>
                    <a:pt x="6927" y="1"/>
                    <a:pt x="5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4"/>
            <p:cNvSpPr/>
            <p:nvPr/>
          </p:nvSpPr>
          <p:spPr>
            <a:xfrm>
              <a:off x="425876" y="872089"/>
              <a:ext cx="163249" cy="79687"/>
            </a:xfrm>
            <a:custGeom>
              <a:avLst/>
              <a:gdLst/>
              <a:ahLst/>
              <a:cxnLst/>
              <a:rect l="l" t="t" r="r" b="b"/>
              <a:pathLst>
                <a:path w="3497" h="1707" extrusionOk="0">
                  <a:moveTo>
                    <a:pt x="656" y="0"/>
                  </a:moveTo>
                  <a:lnTo>
                    <a:pt x="984" y="262"/>
                  </a:lnTo>
                  <a:cubicBezTo>
                    <a:pt x="1414" y="564"/>
                    <a:pt x="1188" y="1246"/>
                    <a:pt x="659" y="1246"/>
                  </a:cubicBezTo>
                  <a:cubicBezTo>
                    <a:pt x="651" y="1246"/>
                    <a:pt x="643" y="1246"/>
                    <a:pt x="634" y="1246"/>
                  </a:cubicBezTo>
                  <a:lnTo>
                    <a:pt x="1" y="1246"/>
                  </a:lnTo>
                  <a:cubicBezTo>
                    <a:pt x="1066" y="1553"/>
                    <a:pt x="2169" y="1707"/>
                    <a:pt x="3275" y="1707"/>
                  </a:cubicBezTo>
                  <a:cubicBezTo>
                    <a:pt x="3349" y="1707"/>
                    <a:pt x="3423" y="1706"/>
                    <a:pt x="3497" y="1705"/>
                  </a:cubicBezTo>
                  <a:lnTo>
                    <a:pt x="3497" y="328"/>
                  </a:lnTo>
                  <a:lnTo>
                    <a:pt x="3278" y="328"/>
                  </a:lnTo>
                  <a:cubicBezTo>
                    <a:pt x="3204" y="330"/>
                    <a:pt x="3129" y="331"/>
                    <a:pt x="3055" y="331"/>
                  </a:cubicBezTo>
                  <a:cubicBezTo>
                    <a:pt x="2237" y="331"/>
                    <a:pt x="1437" y="221"/>
                    <a:pt x="6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3" name="Google Shape;2343;p34"/>
          <p:cNvGrpSpPr/>
          <p:nvPr/>
        </p:nvGrpSpPr>
        <p:grpSpPr>
          <a:xfrm>
            <a:off x="1484753" y="67439"/>
            <a:ext cx="4052022" cy="4973786"/>
            <a:chOff x="1484753" y="67439"/>
            <a:chExt cx="4052022" cy="4973786"/>
          </a:xfrm>
        </p:grpSpPr>
        <p:sp>
          <p:nvSpPr>
            <p:cNvPr id="2344" name="Google Shape;2344;p34"/>
            <p:cNvSpPr/>
            <p:nvPr/>
          </p:nvSpPr>
          <p:spPr>
            <a:xfrm>
              <a:off x="5064575" y="4569025"/>
              <a:ext cx="472200" cy="472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4"/>
            <p:cNvSpPr/>
            <p:nvPr/>
          </p:nvSpPr>
          <p:spPr>
            <a:xfrm rot="-1236962">
              <a:off x="1537890" y="4546616"/>
              <a:ext cx="368926" cy="36892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4"/>
            <p:cNvSpPr/>
            <p:nvPr/>
          </p:nvSpPr>
          <p:spPr>
            <a:xfrm rot="-634128">
              <a:off x="3432617" y="107724"/>
              <a:ext cx="477602" cy="41323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5"/>
          <p:cNvGrpSpPr/>
          <p:nvPr/>
        </p:nvGrpSpPr>
        <p:grpSpPr>
          <a:xfrm>
            <a:off x="332042" y="294216"/>
            <a:ext cx="8412831" cy="4551600"/>
            <a:chOff x="332042" y="294216"/>
            <a:chExt cx="8412831" cy="4551600"/>
          </a:xfrm>
        </p:grpSpPr>
        <p:grpSp>
          <p:nvGrpSpPr>
            <p:cNvPr id="233" name="Google Shape;233;p5"/>
            <p:cNvGrpSpPr/>
            <p:nvPr/>
          </p:nvGrpSpPr>
          <p:grpSpPr>
            <a:xfrm>
              <a:off x="332042" y="294216"/>
              <a:ext cx="8411693" cy="4551600"/>
              <a:chOff x="332042" y="294216"/>
              <a:chExt cx="8411693" cy="4551600"/>
            </a:xfrm>
          </p:grpSpPr>
          <p:sp>
            <p:nvSpPr>
              <p:cNvPr id="234" name="Google Shape;234;p5"/>
              <p:cNvSpPr/>
              <p:nvPr/>
            </p:nvSpPr>
            <p:spPr>
              <a:xfrm>
                <a:off x="588535" y="294216"/>
                <a:ext cx="8155200" cy="4551600"/>
              </a:xfrm>
              <a:prstGeom prst="roundRect">
                <a:avLst>
                  <a:gd name="adj" fmla="val 384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5" name="Google Shape;235;p5"/>
              <p:cNvGrpSpPr/>
              <p:nvPr/>
            </p:nvGrpSpPr>
            <p:grpSpPr>
              <a:xfrm>
                <a:off x="588525" y="481375"/>
                <a:ext cx="8155200" cy="4207300"/>
                <a:chOff x="597425" y="511025"/>
                <a:chExt cx="8155200" cy="4207300"/>
              </a:xfrm>
            </p:grpSpPr>
            <p:sp>
              <p:nvSpPr>
                <p:cNvPr id="236" name="Google Shape;236;p5"/>
                <p:cNvSpPr/>
                <p:nvPr/>
              </p:nvSpPr>
              <p:spPr>
                <a:xfrm>
                  <a:off x="597425" y="5110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5"/>
                <p:cNvSpPr/>
                <p:nvPr/>
              </p:nvSpPr>
              <p:spPr>
                <a:xfrm>
                  <a:off x="597425" y="7581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5"/>
                <p:cNvSpPr/>
                <p:nvPr/>
              </p:nvSpPr>
              <p:spPr>
                <a:xfrm>
                  <a:off x="597425" y="10052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5"/>
                <p:cNvSpPr/>
                <p:nvPr/>
              </p:nvSpPr>
              <p:spPr>
                <a:xfrm>
                  <a:off x="597425" y="12523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5"/>
                <p:cNvSpPr/>
                <p:nvPr/>
              </p:nvSpPr>
              <p:spPr>
                <a:xfrm>
                  <a:off x="597425" y="14994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5"/>
                <p:cNvSpPr/>
                <p:nvPr/>
              </p:nvSpPr>
              <p:spPr>
                <a:xfrm>
                  <a:off x="597425" y="17465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5"/>
                <p:cNvSpPr/>
                <p:nvPr/>
              </p:nvSpPr>
              <p:spPr>
                <a:xfrm>
                  <a:off x="597425" y="19936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5"/>
                <p:cNvSpPr/>
                <p:nvPr/>
              </p:nvSpPr>
              <p:spPr>
                <a:xfrm>
                  <a:off x="597425" y="22407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5"/>
                <p:cNvSpPr/>
                <p:nvPr/>
              </p:nvSpPr>
              <p:spPr>
                <a:xfrm>
                  <a:off x="597425" y="24878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5"/>
                <p:cNvSpPr/>
                <p:nvPr/>
              </p:nvSpPr>
              <p:spPr>
                <a:xfrm>
                  <a:off x="597425" y="27349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5"/>
                <p:cNvSpPr/>
                <p:nvPr/>
              </p:nvSpPr>
              <p:spPr>
                <a:xfrm>
                  <a:off x="597425" y="29820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5"/>
                <p:cNvSpPr/>
                <p:nvPr/>
              </p:nvSpPr>
              <p:spPr>
                <a:xfrm>
                  <a:off x="597425" y="32291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5"/>
                <p:cNvSpPr/>
                <p:nvPr/>
              </p:nvSpPr>
              <p:spPr>
                <a:xfrm>
                  <a:off x="597425" y="34762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5"/>
                <p:cNvSpPr/>
                <p:nvPr/>
              </p:nvSpPr>
              <p:spPr>
                <a:xfrm>
                  <a:off x="597425" y="37233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5"/>
                <p:cNvSpPr/>
                <p:nvPr/>
              </p:nvSpPr>
              <p:spPr>
                <a:xfrm>
                  <a:off x="597425" y="39704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5"/>
                <p:cNvSpPr/>
                <p:nvPr/>
              </p:nvSpPr>
              <p:spPr>
                <a:xfrm>
                  <a:off x="597425" y="42175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5"/>
                <p:cNvSpPr/>
                <p:nvPr/>
              </p:nvSpPr>
              <p:spPr>
                <a:xfrm>
                  <a:off x="597425" y="44646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5"/>
                <p:cNvSpPr/>
                <p:nvPr/>
              </p:nvSpPr>
              <p:spPr>
                <a:xfrm>
                  <a:off x="597425" y="47117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4" name="Google Shape;254;p5"/>
              <p:cNvGrpSpPr/>
              <p:nvPr/>
            </p:nvGrpSpPr>
            <p:grpSpPr>
              <a:xfrm>
                <a:off x="714569" y="741048"/>
                <a:ext cx="174453" cy="3692155"/>
                <a:chOff x="714569" y="741048"/>
                <a:chExt cx="174453" cy="3692155"/>
              </a:xfrm>
            </p:grpSpPr>
            <p:sp>
              <p:nvSpPr>
                <p:cNvPr id="255" name="Google Shape;255;p5"/>
                <p:cNvSpPr/>
                <p:nvPr/>
              </p:nvSpPr>
              <p:spPr>
                <a:xfrm>
                  <a:off x="714569" y="4283586"/>
                  <a:ext cx="174453" cy="149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05" extrusionOk="0">
                      <a:moveTo>
                        <a:pt x="1609" y="0"/>
                      </a:moveTo>
                      <a:cubicBezTo>
                        <a:pt x="788" y="0"/>
                        <a:pt x="0" y="636"/>
                        <a:pt x="0" y="1610"/>
                      </a:cubicBezTo>
                      <a:cubicBezTo>
                        <a:pt x="0" y="2484"/>
                        <a:pt x="700" y="3205"/>
                        <a:pt x="1595" y="3205"/>
                      </a:cubicBezTo>
                      <a:cubicBezTo>
                        <a:pt x="3016" y="3205"/>
                        <a:pt x="3737" y="1478"/>
                        <a:pt x="2732" y="473"/>
                      </a:cubicBezTo>
                      <a:cubicBezTo>
                        <a:pt x="2405" y="147"/>
                        <a:pt x="2003" y="0"/>
                        <a:pt x="16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5"/>
                <p:cNvSpPr/>
                <p:nvPr/>
              </p:nvSpPr>
              <p:spPr>
                <a:xfrm>
                  <a:off x="714569" y="3840885"/>
                  <a:ext cx="174453" cy="149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05" extrusionOk="0">
                      <a:moveTo>
                        <a:pt x="1609" y="0"/>
                      </a:moveTo>
                      <a:cubicBezTo>
                        <a:pt x="788" y="0"/>
                        <a:pt x="0" y="635"/>
                        <a:pt x="0" y="1609"/>
                      </a:cubicBezTo>
                      <a:cubicBezTo>
                        <a:pt x="0" y="2483"/>
                        <a:pt x="700" y="3204"/>
                        <a:pt x="1595" y="3204"/>
                      </a:cubicBezTo>
                      <a:cubicBezTo>
                        <a:pt x="3016" y="3204"/>
                        <a:pt x="3737" y="1478"/>
                        <a:pt x="2732" y="473"/>
                      </a:cubicBezTo>
                      <a:cubicBezTo>
                        <a:pt x="2405" y="147"/>
                        <a:pt x="2003" y="0"/>
                        <a:pt x="16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5"/>
                <p:cNvSpPr/>
                <p:nvPr/>
              </p:nvSpPr>
              <p:spPr>
                <a:xfrm>
                  <a:off x="714569" y="3397718"/>
                  <a:ext cx="174453" cy="150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15" extrusionOk="0">
                      <a:moveTo>
                        <a:pt x="1608" y="0"/>
                      </a:moveTo>
                      <a:cubicBezTo>
                        <a:pt x="787" y="0"/>
                        <a:pt x="0" y="645"/>
                        <a:pt x="0" y="1619"/>
                      </a:cubicBezTo>
                      <a:cubicBezTo>
                        <a:pt x="0" y="2493"/>
                        <a:pt x="700" y="3214"/>
                        <a:pt x="1595" y="3214"/>
                      </a:cubicBezTo>
                      <a:cubicBezTo>
                        <a:pt x="3016" y="3214"/>
                        <a:pt x="3737" y="1488"/>
                        <a:pt x="2732" y="483"/>
                      </a:cubicBezTo>
                      <a:cubicBezTo>
                        <a:pt x="2405" y="149"/>
                        <a:pt x="2003" y="0"/>
                        <a:pt x="160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5"/>
                <p:cNvSpPr/>
                <p:nvPr/>
              </p:nvSpPr>
              <p:spPr>
                <a:xfrm>
                  <a:off x="714569" y="2954971"/>
                  <a:ext cx="174453" cy="150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15" extrusionOk="0">
                      <a:moveTo>
                        <a:pt x="1608" y="1"/>
                      </a:moveTo>
                      <a:cubicBezTo>
                        <a:pt x="787" y="1"/>
                        <a:pt x="0" y="646"/>
                        <a:pt x="0" y="1620"/>
                      </a:cubicBezTo>
                      <a:cubicBezTo>
                        <a:pt x="0" y="2494"/>
                        <a:pt x="700" y="3215"/>
                        <a:pt x="1595" y="3215"/>
                      </a:cubicBezTo>
                      <a:cubicBezTo>
                        <a:pt x="3016" y="3215"/>
                        <a:pt x="3737" y="1489"/>
                        <a:pt x="2732" y="483"/>
                      </a:cubicBezTo>
                      <a:cubicBezTo>
                        <a:pt x="2405" y="150"/>
                        <a:pt x="2003" y="1"/>
                        <a:pt x="160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5"/>
                <p:cNvSpPr/>
                <p:nvPr/>
              </p:nvSpPr>
              <p:spPr>
                <a:xfrm>
                  <a:off x="714569" y="2512270"/>
                  <a:ext cx="174453" cy="150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15" extrusionOk="0">
                      <a:moveTo>
                        <a:pt x="1608" y="1"/>
                      </a:moveTo>
                      <a:cubicBezTo>
                        <a:pt x="787" y="1"/>
                        <a:pt x="0" y="646"/>
                        <a:pt x="0" y="1619"/>
                      </a:cubicBezTo>
                      <a:cubicBezTo>
                        <a:pt x="0" y="2493"/>
                        <a:pt x="700" y="3215"/>
                        <a:pt x="1595" y="3215"/>
                      </a:cubicBezTo>
                      <a:cubicBezTo>
                        <a:pt x="3016" y="3215"/>
                        <a:pt x="3737" y="1488"/>
                        <a:pt x="2732" y="483"/>
                      </a:cubicBezTo>
                      <a:cubicBezTo>
                        <a:pt x="2405" y="150"/>
                        <a:pt x="2003" y="1"/>
                        <a:pt x="160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5"/>
                <p:cNvSpPr/>
                <p:nvPr/>
              </p:nvSpPr>
              <p:spPr>
                <a:xfrm>
                  <a:off x="714569" y="2069196"/>
                  <a:ext cx="174453" cy="150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23" extrusionOk="0">
                      <a:moveTo>
                        <a:pt x="1618" y="1"/>
                      </a:moveTo>
                      <a:cubicBezTo>
                        <a:pt x="794" y="1"/>
                        <a:pt x="0" y="642"/>
                        <a:pt x="0" y="1605"/>
                      </a:cubicBezTo>
                      <a:cubicBezTo>
                        <a:pt x="0" y="2501"/>
                        <a:pt x="700" y="3222"/>
                        <a:pt x="1595" y="3222"/>
                      </a:cubicBezTo>
                      <a:cubicBezTo>
                        <a:pt x="3016" y="3222"/>
                        <a:pt x="3737" y="1496"/>
                        <a:pt x="2732" y="469"/>
                      </a:cubicBezTo>
                      <a:cubicBezTo>
                        <a:pt x="2408" y="145"/>
                        <a:pt x="2010" y="1"/>
                        <a:pt x="16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5"/>
                <p:cNvSpPr/>
                <p:nvPr/>
              </p:nvSpPr>
              <p:spPr>
                <a:xfrm>
                  <a:off x="714569" y="1626496"/>
                  <a:ext cx="174453" cy="150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22" extrusionOk="0">
                      <a:moveTo>
                        <a:pt x="1618" y="0"/>
                      </a:moveTo>
                      <a:cubicBezTo>
                        <a:pt x="794" y="0"/>
                        <a:pt x="0" y="642"/>
                        <a:pt x="0" y="1605"/>
                      </a:cubicBezTo>
                      <a:cubicBezTo>
                        <a:pt x="0" y="2501"/>
                        <a:pt x="700" y="3222"/>
                        <a:pt x="1595" y="3222"/>
                      </a:cubicBezTo>
                      <a:cubicBezTo>
                        <a:pt x="3016" y="3222"/>
                        <a:pt x="3737" y="1496"/>
                        <a:pt x="2732" y="469"/>
                      </a:cubicBezTo>
                      <a:cubicBezTo>
                        <a:pt x="2408" y="145"/>
                        <a:pt x="2010" y="0"/>
                        <a:pt x="16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5"/>
                <p:cNvSpPr/>
                <p:nvPr/>
              </p:nvSpPr>
              <p:spPr>
                <a:xfrm>
                  <a:off x="714569" y="1183795"/>
                  <a:ext cx="174453" cy="150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22" extrusionOk="0">
                      <a:moveTo>
                        <a:pt x="1618" y="0"/>
                      </a:moveTo>
                      <a:cubicBezTo>
                        <a:pt x="794" y="0"/>
                        <a:pt x="0" y="642"/>
                        <a:pt x="0" y="1605"/>
                      </a:cubicBezTo>
                      <a:cubicBezTo>
                        <a:pt x="0" y="2501"/>
                        <a:pt x="700" y="3222"/>
                        <a:pt x="1595" y="3222"/>
                      </a:cubicBezTo>
                      <a:cubicBezTo>
                        <a:pt x="3016" y="3222"/>
                        <a:pt x="3737" y="1495"/>
                        <a:pt x="2732" y="469"/>
                      </a:cubicBezTo>
                      <a:cubicBezTo>
                        <a:pt x="2408" y="145"/>
                        <a:pt x="2010" y="0"/>
                        <a:pt x="16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5"/>
                <p:cNvSpPr/>
                <p:nvPr/>
              </p:nvSpPr>
              <p:spPr>
                <a:xfrm>
                  <a:off x="714569" y="741048"/>
                  <a:ext cx="174453" cy="150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23" extrusionOk="0">
                      <a:moveTo>
                        <a:pt x="1618" y="1"/>
                      </a:moveTo>
                      <a:cubicBezTo>
                        <a:pt x="794" y="1"/>
                        <a:pt x="0" y="642"/>
                        <a:pt x="0" y="1605"/>
                      </a:cubicBezTo>
                      <a:cubicBezTo>
                        <a:pt x="0" y="2501"/>
                        <a:pt x="700" y="3222"/>
                        <a:pt x="1595" y="3222"/>
                      </a:cubicBezTo>
                      <a:cubicBezTo>
                        <a:pt x="3016" y="3222"/>
                        <a:pt x="3737" y="1496"/>
                        <a:pt x="2732" y="469"/>
                      </a:cubicBezTo>
                      <a:cubicBezTo>
                        <a:pt x="2408" y="146"/>
                        <a:pt x="2010" y="1"/>
                        <a:pt x="16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4" name="Google Shape;264;p5"/>
              <p:cNvSpPr/>
              <p:nvPr/>
            </p:nvSpPr>
            <p:spPr>
              <a:xfrm>
                <a:off x="332042" y="4274016"/>
                <a:ext cx="473361" cy="219454"/>
              </a:xfrm>
              <a:custGeom>
                <a:avLst/>
                <a:gdLst/>
                <a:ahLst/>
                <a:cxnLst/>
                <a:rect l="l" t="t" r="r" b="b"/>
                <a:pathLst>
                  <a:path w="10140" h="4701" extrusionOk="0">
                    <a:moveTo>
                      <a:pt x="5310" y="1"/>
                    </a:moveTo>
                    <a:cubicBezTo>
                      <a:pt x="2732" y="1"/>
                      <a:pt x="0" y="722"/>
                      <a:pt x="0" y="2361"/>
                    </a:cubicBezTo>
                    <a:cubicBezTo>
                      <a:pt x="0" y="3974"/>
                      <a:pt x="2743" y="4701"/>
                      <a:pt x="5304" y="4701"/>
                    </a:cubicBezTo>
                    <a:cubicBezTo>
                      <a:pt x="5379" y="4701"/>
                      <a:pt x="5454" y="4700"/>
                      <a:pt x="5529" y="4699"/>
                    </a:cubicBezTo>
                    <a:lnTo>
                      <a:pt x="5529" y="3344"/>
                    </a:lnTo>
                    <a:lnTo>
                      <a:pt x="5310" y="3344"/>
                    </a:lnTo>
                    <a:cubicBezTo>
                      <a:pt x="2797" y="3344"/>
                      <a:pt x="1464" y="2601"/>
                      <a:pt x="1377" y="2339"/>
                    </a:cubicBezTo>
                    <a:cubicBezTo>
                      <a:pt x="1464" y="2077"/>
                      <a:pt x="2797" y="1356"/>
                      <a:pt x="5310" y="1356"/>
                    </a:cubicBezTo>
                    <a:cubicBezTo>
                      <a:pt x="7167" y="1356"/>
                      <a:pt x="8391" y="1771"/>
                      <a:pt x="8915" y="2077"/>
                    </a:cubicBezTo>
                    <a:cubicBezTo>
                      <a:pt x="9025" y="2145"/>
                      <a:pt x="9142" y="2179"/>
                      <a:pt x="9258" y="2179"/>
                    </a:cubicBezTo>
                    <a:cubicBezTo>
                      <a:pt x="9328" y="2179"/>
                      <a:pt x="9396" y="2167"/>
                      <a:pt x="9462" y="2142"/>
                    </a:cubicBezTo>
                    <a:lnTo>
                      <a:pt x="9505" y="2142"/>
                    </a:lnTo>
                    <a:cubicBezTo>
                      <a:pt x="10030" y="1989"/>
                      <a:pt x="10139" y="1268"/>
                      <a:pt x="9680" y="941"/>
                    </a:cubicBezTo>
                    <a:cubicBezTo>
                      <a:pt x="8653" y="307"/>
                      <a:pt x="6949" y="1"/>
                      <a:pt x="53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425876" y="4414813"/>
                <a:ext cx="163249" cy="78660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685" extrusionOk="0">
                    <a:moveTo>
                      <a:pt x="656" y="0"/>
                    </a:moveTo>
                    <a:lnTo>
                      <a:pt x="984" y="241"/>
                    </a:lnTo>
                    <a:cubicBezTo>
                      <a:pt x="1414" y="563"/>
                      <a:pt x="1188" y="1225"/>
                      <a:pt x="660" y="1225"/>
                    </a:cubicBezTo>
                    <a:cubicBezTo>
                      <a:pt x="651" y="1225"/>
                      <a:pt x="643" y="1224"/>
                      <a:pt x="634" y="1224"/>
                    </a:cubicBezTo>
                    <a:lnTo>
                      <a:pt x="1" y="1224"/>
                    </a:lnTo>
                    <a:cubicBezTo>
                      <a:pt x="1066" y="1531"/>
                      <a:pt x="2169" y="1685"/>
                      <a:pt x="3275" y="1685"/>
                    </a:cubicBezTo>
                    <a:cubicBezTo>
                      <a:pt x="3349" y="1685"/>
                      <a:pt x="3423" y="1684"/>
                      <a:pt x="3497" y="1683"/>
                    </a:cubicBezTo>
                    <a:lnTo>
                      <a:pt x="3497" y="306"/>
                    </a:lnTo>
                    <a:lnTo>
                      <a:pt x="3278" y="306"/>
                    </a:lnTo>
                    <a:cubicBezTo>
                      <a:pt x="3203" y="308"/>
                      <a:pt x="3128" y="309"/>
                      <a:pt x="3053" y="309"/>
                    </a:cubicBezTo>
                    <a:cubicBezTo>
                      <a:pt x="2236" y="309"/>
                      <a:pt x="1437" y="201"/>
                      <a:pt x="6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5"/>
              <p:cNvSpPr/>
              <p:nvPr/>
            </p:nvSpPr>
            <p:spPr>
              <a:xfrm>
                <a:off x="332042" y="3830288"/>
                <a:ext cx="472334" cy="220481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3" extrusionOk="0">
                    <a:moveTo>
                      <a:pt x="5288" y="1"/>
                    </a:moveTo>
                    <a:cubicBezTo>
                      <a:pt x="2732" y="1"/>
                      <a:pt x="0" y="744"/>
                      <a:pt x="0" y="2361"/>
                    </a:cubicBezTo>
                    <a:cubicBezTo>
                      <a:pt x="0" y="3975"/>
                      <a:pt x="2748" y="4722"/>
                      <a:pt x="5290" y="4722"/>
                    </a:cubicBezTo>
                    <a:cubicBezTo>
                      <a:pt x="5362" y="4722"/>
                      <a:pt x="5435" y="4722"/>
                      <a:pt x="5507" y="4721"/>
                    </a:cubicBezTo>
                    <a:lnTo>
                      <a:pt x="5507" y="3344"/>
                    </a:lnTo>
                    <a:lnTo>
                      <a:pt x="5288" y="3344"/>
                    </a:lnTo>
                    <a:cubicBezTo>
                      <a:pt x="2775" y="3344"/>
                      <a:pt x="1442" y="2623"/>
                      <a:pt x="1355" y="2339"/>
                    </a:cubicBezTo>
                    <a:cubicBezTo>
                      <a:pt x="1442" y="2099"/>
                      <a:pt x="2775" y="1356"/>
                      <a:pt x="5288" y="1356"/>
                    </a:cubicBezTo>
                    <a:cubicBezTo>
                      <a:pt x="7167" y="1356"/>
                      <a:pt x="8369" y="1771"/>
                      <a:pt x="8894" y="2099"/>
                    </a:cubicBezTo>
                    <a:cubicBezTo>
                      <a:pt x="9010" y="2157"/>
                      <a:pt x="9136" y="2196"/>
                      <a:pt x="9266" y="2196"/>
                    </a:cubicBezTo>
                    <a:cubicBezTo>
                      <a:pt x="9331" y="2196"/>
                      <a:pt x="9396" y="2186"/>
                      <a:pt x="9462" y="2164"/>
                    </a:cubicBezTo>
                    <a:lnTo>
                      <a:pt x="9484" y="2164"/>
                    </a:lnTo>
                    <a:cubicBezTo>
                      <a:pt x="10030" y="1989"/>
                      <a:pt x="10117" y="1268"/>
                      <a:pt x="9658" y="962"/>
                    </a:cubicBezTo>
                    <a:cubicBezTo>
                      <a:pt x="8653" y="307"/>
                      <a:pt x="6927" y="1"/>
                      <a:pt x="52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425876" y="3972113"/>
                <a:ext cx="163249" cy="78660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685" extrusionOk="0">
                    <a:moveTo>
                      <a:pt x="634" y="0"/>
                    </a:moveTo>
                    <a:lnTo>
                      <a:pt x="984" y="240"/>
                    </a:lnTo>
                    <a:cubicBezTo>
                      <a:pt x="1093" y="350"/>
                      <a:pt x="1180" y="481"/>
                      <a:pt x="1180" y="634"/>
                    </a:cubicBezTo>
                    <a:cubicBezTo>
                      <a:pt x="1224" y="962"/>
                      <a:pt x="962" y="1224"/>
                      <a:pt x="634" y="1224"/>
                    </a:cubicBezTo>
                    <a:lnTo>
                      <a:pt x="1" y="1224"/>
                    </a:lnTo>
                    <a:cubicBezTo>
                      <a:pt x="1066" y="1531"/>
                      <a:pt x="2169" y="1685"/>
                      <a:pt x="3275" y="1685"/>
                    </a:cubicBezTo>
                    <a:cubicBezTo>
                      <a:pt x="3349" y="1685"/>
                      <a:pt x="3423" y="1684"/>
                      <a:pt x="3497" y="1683"/>
                    </a:cubicBezTo>
                    <a:lnTo>
                      <a:pt x="3497" y="306"/>
                    </a:lnTo>
                    <a:lnTo>
                      <a:pt x="3278" y="306"/>
                    </a:lnTo>
                    <a:cubicBezTo>
                      <a:pt x="3203" y="308"/>
                      <a:pt x="3128" y="309"/>
                      <a:pt x="3053" y="309"/>
                    </a:cubicBezTo>
                    <a:cubicBezTo>
                      <a:pt x="2232" y="309"/>
                      <a:pt x="1415" y="200"/>
                      <a:pt x="6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332042" y="3387588"/>
                <a:ext cx="472334" cy="220481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3" extrusionOk="0">
                    <a:moveTo>
                      <a:pt x="5288" y="1"/>
                    </a:moveTo>
                    <a:cubicBezTo>
                      <a:pt x="2732" y="1"/>
                      <a:pt x="0" y="743"/>
                      <a:pt x="0" y="2360"/>
                    </a:cubicBezTo>
                    <a:cubicBezTo>
                      <a:pt x="0" y="3975"/>
                      <a:pt x="2748" y="4722"/>
                      <a:pt x="5290" y="4722"/>
                    </a:cubicBezTo>
                    <a:cubicBezTo>
                      <a:pt x="5362" y="4722"/>
                      <a:pt x="5435" y="4722"/>
                      <a:pt x="5507" y="4720"/>
                    </a:cubicBezTo>
                    <a:lnTo>
                      <a:pt x="5507" y="3344"/>
                    </a:lnTo>
                    <a:lnTo>
                      <a:pt x="5288" y="3344"/>
                    </a:lnTo>
                    <a:cubicBezTo>
                      <a:pt x="2775" y="3344"/>
                      <a:pt x="1442" y="2623"/>
                      <a:pt x="1355" y="2339"/>
                    </a:cubicBezTo>
                    <a:cubicBezTo>
                      <a:pt x="1442" y="2098"/>
                      <a:pt x="2775" y="1355"/>
                      <a:pt x="5288" y="1355"/>
                    </a:cubicBezTo>
                    <a:cubicBezTo>
                      <a:pt x="7167" y="1355"/>
                      <a:pt x="8369" y="1770"/>
                      <a:pt x="8894" y="2098"/>
                    </a:cubicBezTo>
                    <a:cubicBezTo>
                      <a:pt x="9010" y="2157"/>
                      <a:pt x="9136" y="2195"/>
                      <a:pt x="9266" y="2195"/>
                    </a:cubicBezTo>
                    <a:cubicBezTo>
                      <a:pt x="9331" y="2195"/>
                      <a:pt x="9396" y="2186"/>
                      <a:pt x="9462" y="2164"/>
                    </a:cubicBezTo>
                    <a:lnTo>
                      <a:pt x="9484" y="2164"/>
                    </a:lnTo>
                    <a:cubicBezTo>
                      <a:pt x="10030" y="1989"/>
                      <a:pt x="10117" y="1268"/>
                      <a:pt x="9658" y="962"/>
                    </a:cubicBezTo>
                    <a:cubicBezTo>
                      <a:pt x="8653" y="306"/>
                      <a:pt x="6927" y="1"/>
                      <a:pt x="52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425876" y="3529366"/>
                <a:ext cx="163249" cy="78707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686" extrusionOk="0">
                    <a:moveTo>
                      <a:pt x="656" y="1"/>
                    </a:moveTo>
                    <a:lnTo>
                      <a:pt x="984" y="241"/>
                    </a:lnTo>
                    <a:cubicBezTo>
                      <a:pt x="1414" y="564"/>
                      <a:pt x="1188" y="1225"/>
                      <a:pt x="660" y="1225"/>
                    </a:cubicBezTo>
                    <a:cubicBezTo>
                      <a:pt x="651" y="1225"/>
                      <a:pt x="643" y="1225"/>
                      <a:pt x="634" y="1224"/>
                    </a:cubicBezTo>
                    <a:lnTo>
                      <a:pt x="1" y="1224"/>
                    </a:lnTo>
                    <a:cubicBezTo>
                      <a:pt x="1066" y="1532"/>
                      <a:pt x="2169" y="1685"/>
                      <a:pt x="3275" y="1685"/>
                    </a:cubicBezTo>
                    <a:cubicBezTo>
                      <a:pt x="3349" y="1685"/>
                      <a:pt x="3423" y="1685"/>
                      <a:pt x="3497" y="1683"/>
                    </a:cubicBezTo>
                    <a:lnTo>
                      <a:pt x="3497" y="307"/>
                    </a:lnTo>
                    <a:lnTo>
                      <a:pt x="3278" y="307"/>
                    </a:lnTo>
                    <a:cubicBezTo>
                      <a:pt x="3203" y="309"/>
                      <a:pt x="3128" y="309"/>
                      <a:pt x="3053" y="309"/>
                    </a:cubicBezTo>
                    <a:cubicBezTo>
                      <a:pt x="2236" y="309"/>
                      <a:pt x="1437" y="201"/>
                      <a:pt x="6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332042" y="2944887"/>
                <a:ext cx="472334" cy="220435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2" extrusionOk="0">
                    <a:moveTo>
                      <a:pt x="5288" y="0"/>
                    </a:moveTo>
                    <a:cubicBezTo>
                      <a:pt x="2732" y="0"/>
                      <a:pt x="0" y="743"/>
                      <a:pt x="0" y="2360"/>
                    </a:cubicBezTo>
                    <a:cubicBezTo>
                      <a:pt x="0" y="3975"/>
                      <a:pt x="2748" y="4722"/>
                      <a:pt x="5290" y="4722"/>
                    </a:cubicBezTo>
                    <a:cubicBezTo>
                      <a:pt x="5362" y="4722"/>
                      <a:pt x="5435" y="4721"/>
                      <a:pt x="5507" y="4720"/>
                    </a:cubicBezTo>
                    <a:lnTo>
                      <a:pt x="5507" y="3343"/>
                    </a:lnTo>
                    <a:lnTo>
                      <a:pt x="5288" y="3343"/>
                    </a:lnTo>
                    <a:cubicBezTo>
                      <a:pt x="2775" y="3343"/>
                      <a:pt x="1442" y="2622"/>
                      <a:pt x="1355" y="2338"/>
                    </a:cubicBezTo>
                    <a:cubicBezTo>
                      <a:pt x="1442" y="2098"/>
                      <a:pt x="2775" y="1355"/>
                      <a:pt x="5288" y="1355"/>
                    </a:cubicBezTo>
                    <a:cubicBezTo>
                      <a:pt x="7167" y="1355"/>
                      <a:pt x="8369" y="1770"/>
                      <a:pt x="8894" y="2098"/>
                    </a:cubicBezTo>
                    <a:cubicBezTo>
                      <a:pt x="9010" y="2156"/>
                      <a:pt x="9136" y="2195"/>
                      <a:pt x="9266" y="2195"/>
                    </a:cubicBezTo>
                    <a:cubicBezTo>
                      <a:pt x="9331" y="2195"/>
                      <a:pt x="9396" y="2185"/>
                      <a:pt x="9462" y="2163"/>
                    </a:cubicBezTo>
                    <a:lnTo>
                      <a:pt x="9484" y="2163"/>
                    </a:lnTo>
                    <a:cubicBezTo>
                      <a:pt x="10030" y="1989"/>
                      <a:pt x="10117" y="1268"/>
                      <a:pt x="9658" y="962"/>
                    </a:cubicBezTo>
                    <a:cubicBezTo>
                      <a:pt x="8653" y="306"/>
                      <a:pt x="6927" y="0"/>
                      <a:pt x="5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425876" y="3085638"/>
                <a:ext cx="163249" cy="79734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708" extrusionOk="0">
                    <a:moveTo>
                      <a:pt x="656" y="1"/>
                    </a:moveTo>
                    <a:lnTo>
                      <a:pt x="984" y="263"/>
                    </a:lnTo>
                    <a:cubicBezTo>
                      <a:pt x="1414" y="585"/>
                      <a:pt x="1188" y="1247"/>
                      <a:pt x="660" y="1247"/>
                    </a:cubicBezTo>
                    <a:cubicBezTo>
                      <a:pt x="651" y="1247"/>
                      <a:pt x="643" y="1247"/>
                      <a:pt x="634" y="1246"/>
                    </a:cubicBezTo>
                    <a:lnTo>
                      <a:pt x="1" y="1246"/>
                    </a:lnTo>
                    <a:cubicBezTo>
                      <a:pt x="1066" y="1553"/>
                      <a:pt x="2169" y="1707"/>
                      <a:pt x="3275" y="1707"/>
                    </a:cubicBezTo>
                    <a:cubicBezTo>
                      <a:pt x="3349" y="1707"/>
                      <a:pt x="3423" y="1706"/>
                      <a:pt x="3497" y="1705"/>
                    </a:cubicBezTo>
                    <a:lnTo>
                      <a:pt x="3497" y="328"/>
                    </a:lnTo>
                    <a:lnTo>
                      <a:pt x="3278" y="328"/>
                    </a:lnTo>
                    <a:cubicBezTo>
                      <a:pt x="3204" y="330"/>
                      <a:pt x="3129" y="331"/>
                      <a:pt x="3055" y="331"/>
                    </a:cubicBezTo>
                    <a:cubicBezTo>
                      <a:pt x="2237" y="331"/>
                      <a:pt x="1437" y="221"/>
                      <a:pt x="6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332042" y="2502140"/>
                <a:ext cx="472334" cy="220481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3" extrusionOk="0">
                    <a:moveTo>
                      <a:pt x="5288" y="1"/>
                    </a:moveTo>
                    <a:cubicBezTo>
                      <a:pt x="2732" y="1"/>
                      <a:pt x="0" y="744"/>
                      <a:pt x="0" y="2361"/>
                    </a:cubicBezTo>
                    <a:cubicBezTo>
                      <a:pt x="0" y="3976"/>
                      <a:pt x="2748" y="4723"/>
                      <a:pt x="5290" y="4723"/>
                    </a:cubicBezTo>
                    <a:cubicBezTo>
                      <a:pt x="5362" y="4723"/>
                      <a:pt x="5435" y="4722"/>
                      <a:pt x="5507" y="4721"/>
                    </a:cubicBezTo>
                    <a:lnTo>
                      <a:pt x="5507" y="3344"/>
                    </a:lnTo>
                    <a:lnTo>
                      <a:pt x="5288" y="3344"/>
                    </a:lnTo>
                    <a:cubicBezTo>
                      <a:pt x="2775" y="3344"/>
                      <a:pt x="1442" y="2623"/>
                      <a:pt x="1355" y="2339"/>
                    </a:cubicBezTo>
                    <a:cubicBezTo>
                      <a:pt x="1442" y="2099"/>
                      <a:pt x="2775" y="1356"/>
                      <a:pt x="5288" y="1356"/>
                    </a:cubicBezTo>
                    <a:cubicBezTo>
                      <a:pt x="7167" y="1356"/>
                      <a:pt x="8369" y="1771"/>
                      <a:pt x="8894" y="2099"/>
                    </a:cubicBezTo>
                    <a:cubicBezTo>
                      <a:pt x="9010" y="2157"/>
                      <a:pt x="9136" y="2196"/>
                      <a:pt x="9266" y="2196"/>
                    </a:cubicBezTo>
                    <a:cubicBezTo>
                      <a:pt x="9331" y="2196"/>
                      <a:pt x="9396" y="2186"/>
                      <a:pt x="9462" y="2164"/>
                    </a:cubicBezTo>
                    <a:lnTo>
                      <a:pt x="9484" y="2164"/>
                    </a:lnTo>
                    <a:cubicBezTo>
                      <a:pt x="10030" y="1989"/>
                      <a:pt x="10117" y="1268"/>
                      <a:pt x="9658" y="962"/>
                    </a:cubicBezTo>
                    <a:cubicBezTo>
                      <a:pt x="8653" y="307"/>
                      <a:pt x="6927" y="1"/>
                      <a:pt x="52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425876" y="2643965"/>
                <a:ext cx="163249" cy="78660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685" extrusionOk="0">
                    <a:moveTo>
                      <a:pt x="656" y="0"/>
                    </a:moveTo>
                    <a:lnTo>
                      <a:pt x="984" y="241"/>
                    </a:lnTo>
                    <a:cubicBezTo>
                      <a:pt x="1414" y="542"/>
                      <a:pt x="1188" y="1224"/>
                      <a:pt x="659" y="1224"/>
                    </a:cubicBezTo>
                    <a:cubicBezTo>
                      <a:pt x="651" y="1224"/>
                      <a:pt x="643" y="1224"/>
                      <a:pt x="634" y="1224"/>
                    </a:cubicBezTo>
                    <a:lnTo>
                      <a:pt x="1" y="1224"/>
                    </a:lnTo>
                    <a:cubicBezTo>
                      <a:pt x="1066" y="1531"/>
                      <a:pt x="2169" y="1685"/>
                      <a:pt x="3275" y="1685"/>
                    </a:cubicBezTo>
                    <a:cubicBezTo>
                      <a:pt x="3349" y="1685"/>
                      <a:pt x="3423" y="1684"/>
                      <a:pt x="3497" y="1683"/>
                    </a:cubicBezTo>
                    <a:lnTo>
                      <a:pt x="3497" y="306"/>
                    </a:lnTo>
                    <a:lnTo>
                      <a:pt x="3278" y="306"/>
                    </a:lnTo>
                    <a:cubicBezTo>
                      <a:pt x="3203" y="308"/>
                      <a:pt x="3128" y="309"/>
                      <a:pt x="3053" y="309"/>
                    </a:cubicBezTo>
                    <a:cubicBezTo>
                      <a:pt x="2236" y="309"/>
                      <a:pt x="1437" y="200"/>
                      <a:pt x="6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332042" y="2059439"/>
                <a:ext cx="472334" cy="220481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3" extrusionOk="0">
                    <a:moveTo>
                      <a:pt x="5288" y="1"/>
                    </a:moveTo>
                    <a:cubicBezTo>
                      <a:pt x="2732" y="1"/>
                      <a:pt x="0" y="744"/>
                      <a:pt x="0" y="2361"/>
                    </a:cubicBezTo>
                    <a:cubicBezTo>
                      <a:pt x="0" y="3975"/>
                      <a:pt x="2748" y="4722"/>
                      <a:pt x="5290" y="4722"/>
                    </a:cubicBezTo>
                    <a:cubicBezTo>
                      <a:pt x="5362" y="4722"/>
                      <a:pt x="5435" y="4722"/>
                      <a:pt x="5507" y="4720"/>
                    </a:cubicBezTo>
                    <a:lnTo>
                      <a:pt x="5507" y="3344"/>
                    </a:lnTo>
                    <a:lnTo>
                      <a:pt x="5288" y="3344"/>
                    </a:lnTo>
                    <a:cubicBezTo>
                      <a:pt x="2775" y="3344"/>
                      <a:pt x="1442" y="2623"/>
                      <a:pt x="1355" y="2339"/>
                    </a:cubicBezTo>
                    <a:cubicBezTo>
                      <a:pt x="1442" y="2098"/>
                      <a:pt x="2775" y="1355"/>
                      <a:pt x="5288" y="1355"/>
                    </a:cubicBezTo>
                    <a:cubicBezTo>
                      <a:pt x="7167" y="1355"/>
                      <a:pt x="8369" y="1771"/>
                      <a:pt x="8894" y="2098"/>
                    </a:cubicBezTo>
                    <a:cubicBezTo>
                      <a:pt x="9010" y="2157"/>
                      <a:pt x="9136" y="2186"/>
                      <a:pt x="9266" y="2186"/>
                    </a:cubicBezTo>
                    <a:cubicBezTo>
                      <a:pt x="9331" y="2186"/>
                      <a:pt x="9396" y="2178"/>
                      <a:pt x="9462" y="2164"/>
                    </a:cubicBezTo>
                    <a:lnTo>
                      <a:pt x="9484" y="2164"/>
                    </a:lnTo>
                    <a:cubicBezTo>
                      <a:pt x="10030" y="1989"/>
                      <a:pt x="10117" y="1268"/>
                      <a:pt x="9658" y="962"/>
                    </a:cubicBezTo>
                    <a:cubicBezTo>
                      <a:pt x="8653" y="307"/>
                      <a:pt x="6927" y="1"/>
                      <a:pt x="52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425876" y="2200237"/>
                <a:ext cx="163249" cy="79920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712" extrusionOk="0">
                    <a:moveTo>
                      <a:pt x="656" y="0"/>
                    </a:moveTo>
                    <a:lnTo>
                      <a:pt x="984" y="262"/>
                    </a:lnTo>
                    <a:cubicBezTo>
                      <a:pt x="1414" y="564"/>
                      <a:pt x="1188" y="1246"/>
                      <a:pt x="659" y="1246"/>
                    </a:cubicBezTo>
                    <a:cubicBezTo>
                      <a:pt x="651" y="1246"/>
                      <a:pt x="643" y="1246"/>
                      <a:pt x="634" y="1246"/>
                    </a:cubicBezTo>
                    <a:lnTo>
                      <a:pt x="1" y="1246"/>
                    </a:lnTo>
                    <a:cubicBezTo>
                      <a:pt x="1011" y="1556"/>
                      <a:pt x="2055" y="1712"/>
                      <a:pt x="3103" y="1712"/>
                    </a:cubicBezTo>
                    <a:cubicBezTo>
                      <a:pt x="3234" y="1712"/>
                      <a:pt x="3366" y="1709"/>
                      <a:pt x="3497" y="1704"/>
                    </a:cubicBezTo>
                    <a:lnTo>
                      <a:pt x="3497" y="350"/>
                    </a:lnTo>
                    <a:lnTo>
                      <a:pt x="3278" y="350"/>
                    </a:lnTo>
                    <a:cubicBezTo>
                      <a:pt x="2382" y="350"/>
                      <a:pt x="1508" y="240"/>
                      <a:pt x="6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332042" y="1616739"/>
                <a:ext cx="472334" cy="220481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3" extrusionOk="0">
                    <a:moveTo>
                      <a:pt x="5288" y="0"/>
                    </a:moveTo>
                    <a:cubicBezTo>
                      <a:pt x="2732" y="0"/>
                      <a:pt x="0" y="743"/>
                      <a:pt x="0" y="2360"/>
                    </a:cubicBezTo>
                    <a:cubicBezTo>
                      <a:pt x="0" y="3975"/>
                      <a:pt x="2748" y="4722"/>
                      <a:pt x="5290" y="4722"/>
                    </a:cubicBezTo>
                    <a:cubicBezTo>
                      <a:pt x="5362" y="4722"/>
                      <a:pt x="5435" y="4721"/>
                      <a:pt x="5507" y="4720"/>
                    </a:cubicBezTo>
                    <a:lnTo>
                      <a:pt x="5507" y="3365"/>
                    </a:lnTo>
                    <a:lnTo>
                      <a:pt x="5288" y="3365"/>
                    </a:lnTo>
                    <a:cubicBezTo>
                      <a:pt x="2775" y="3365"/>
                      <a:pt x="1442" y="2623"/>
                      <a:pt x="1355" y="2360"/>
                    </a:cubicBezTo>
                    <a:cubicBezTo>
                      <a:pt x="1442" y="2098"/>
                      <a:pt x="2775" y="1377"/>
                      <a:pt x="5288" y="1377"/>
                    </a:cubicBezTo>
                    <a:cubicBezTo>
                      <a:pt x="7167" y="1377"/>
                      <a:pt x="8369" y="1770"/>
                      <a:pt x="8894" y="2076"/>
                    </a:cubicBezTo>
                    <a:cubicBezTo>
                      <a:pt x="9012" y="2150"/>
                      <a:pt x="9141" y="2194"/>
                      <a:pt x="9273" y="2194"/>
                    </a:cubicBezTo>
                    <a:cubicBezTo>
                      <a:pt x="9336" y="2194"/>
                      <a:pt x="9399" y="2185"/>
                      <a:pt x="9462" y="2164"/>
                    </a:cubicBezTo>
                    <a:lnTo>
                      <a:pt x="9484" y="2164"/>
                    </a:lnTo>
                    <a:cubicBezTo>
                      <a:pt x="10030" y="1989"/>
                      <a:pt x="10117" y="1268"/>
                      <a:pt x="9658" y="962"/>
                    </a:cubicBezTo>
                    <a:cubicBezTo>
                      <a:pt x="8653" y="306"/>
                      <a:pt x="6927" y="0"/>
                      <a:pt x="5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425876" y="1757490"/>
                <a:ext cx="163249" cy="79734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708" extrusionOk="0">
                    <a:moveTo>
                      <a:pt x="656" y="1"/>
                    </a:moveTo>
                    <a:lnTo>
                      <a:pt x="984" y="263"/>
                    </a:lnTo>
                    <a:cubicBezTo>
                      <a:pt x="1414" y="586"/>
                      <a:pt x="1188" y="1247"/>
                      <a:pt x="660" y="1247"/>
                    </a:cubicBezTo>
                    <a:cubicBezTo>
                      <a:pt x="651" y="1247"/>
                      <a:pt x="643" y="1247"/>
                      <a:pt x="634" y="1246"/>
                    </a:cubicBezTo>
                    <a:lnTo>
                      <a:pt x="1" y="1246"/>
                    </a:lnTo>
                    <a:cubicBezTo>
                      <a:pt x="1066" y="1554"/>
                      <a:pt x="2169" y="1707"/>
                      <a:pt x="3275" y="1707"/>
                    </a:cubicBezTo>
                    <a:cubicBezTo>
                      <a:pt x="3349" y="1707"/>
                      <a:pt x="3423" y="1707"/>
                      <a:pt x="3497" y="1705"/>
                    </a:cubicBezTo>
                    <a:lnTo>
                      <a:pt x="3497" y="329"/>
                    </a:lnTo>
                    <a:lnTo>
                      <a:pt x="3278" y="329"/>
                    </a:lnTo>
                    <a:cubicBezTo>
                      <a:pt x="3204" y="330"/>
                      <a:pt x="3129" y="331"/>
                      <a:pt x="3055" y="331"/>
                    </a:cubicBezTo>
                    <a:cubicBezTo>
                      <a:pt x="2237" y="331"/>
                      <a:pt x="1437" y="221"/>
                      <a:pt x="6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332042" y="1174038"/>
                <a:ext cx="472334" cy="220435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2" extrusionOk="0">
                    <a:moveTo>
                      <a:pt x="5288" y="0"/>
                    </a:moveTo>
                    <a:cubicBezTo>
                      <a:pt x="2732" y="0"/>
                      <a:pt x="0" y="743"/>
                      <a:pt x="0" y="2360"/>
                    </a:cubicBezTo>
                    <a:cubicBezTo>
                      <a:pt x="0" y="3975"/>
                      <a:pt x="2748" y="4722"/>
                      <a:pt x="5290" y="4722"/>
                    </a:cubicBezTo>
                    <a:cubicBezTo>
                      <a:pt x="5362" y="4722"/>
                      <a:pt x="5435" y="4721"/>
                      <a:pt x="5507" y="4720"/>
                    </a:cubicBezTo>
                    <a:lnTo>
                      <a:pt x="5507" y="3343"/>
                    </a:lnTo>
                    <a:lnTo>
                      <a:pt x="5288" y="3343"/>
                    </a:lnTo>
                    <a:cubicBezTo>
                      <a:pt x="2775" y="3343"/>
                      <a:pt x="1442" y="2622"/>
                      <a:pt x="1355" y="2338"/>
                    </a:cubicBezTo>
                    <a:cubicBezTo>
                      <a:pt x="1442" y="2098"/>
                      <a:pt x="2775" y="1355"/>
                      <a:pt x="5288" y="1355"/>
                    </a:cubicBezTo>
                    <a:cubicBezTo>
                      <a:pt x="7167" y="1355"/>
                      <a:pt x="8369" y="1770"/>
                      <a:pt x="8894" y="2076"/>
                    </a:cubicBezTo>
                    <a:cubicBezTo>
                      <a:pt x="9013" y="2151"/>
                      <a:pt x="9143" y="2184"/>
                      <a:pt x="9276" y="2184"/>
                    </a:cubicBezTo>
                    <a:cubicBezTo>
                      <a:pt x="9337" y="2184"/>
                      <a:pt x="9399" y="2177"/>
                      <a:pt x="9462" y="2163"/>
                    </a:cubicBezTo>
                    <a:lnTo>
                      <a:pt x="9484" y="2163"/>
                    </a:lnTo>
                    <a:cubicBezTo>
                      <a:pt x="10030" y="1989"/>
                      <a:pt x="10117" y="1267"/>
                      <a:pt x="9658" y="962"/>
                    </a:cubicBezTo>
                    <a:cubicBezTo>
                      <a:pt x="8653" y="306"/>
                      <a:pt x="6927" y="0"/>
                      <a:pt x="5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425876" y="1314789"/>
                <a:ext cx="163249" cy="79687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707" extrusionOk="0">
                    <a:moveTo>
                      <a:pt x="656" y="1"/>
                    </a:moveTo>
                    <a:lnTo>
                      <a:pt x="984" y="263"/>
                    </a:lnTo>
                    <a:cubicBezTo>
                      <a:pt x="1414" y="564"/>
                      <a:pt x="1188" y="1247"/>
                      <a:pt x="659" y="1247"/>
                    </a:cubicBezTo>
                    <a:cubicBezTo>
                      <a:pt x="651" y="1247"/>
                      <a:pt x="643" y="1246"/>
                      <a:pt x="634" y="1246"/>
                    </a:cubicBezTo>
                    <a:lnTo>
                      <a:pt x="1" y="1246"/>
                    </a:lnTo>
                    <a:cubicBezTo>
                      <a:pt x="1066" y="1553"/>
                      <a:pt x="2169" y="1707"/>
                      <a:pt x="3275" y="1707"/>
                    </a:cubicBezTo>
                    <a:cubicBezTo>
                      <a:pt x="3349" y="1707"/>
                      <a:pt x="3423" y="1706"/>
                      <a:pt x="3497" y="1705"/>
                    </a:cubicBezTo>
                    <a:lnTo>
                      <a:pt x="3497" y="328"/>
                    </a:lnTo>
                    <a:lnTo>
                      <a:pt x="3278" y="328"/>
                    </a:lnTo>
                    <a:cubicBezTo>
                      <a:pt x="3204" y="330"/>
                      <a:pt x="3129" y="331"/>
                      <a:pt x="3055" y="331"/>
                    </a:cubicBezTo>
                    <a:cubicBezTo>
                      <a:pt x="2237" y="331"/>
                      <a:pt x="1437" y="221"/>
                      <a:pt x="6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332042" y="731291"/>
                <a:ext cx="472334" cy="220481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3" extrusionOk="0">
                    <a:moveTo>
                      <a:pt x="5288" y="1"/>
                    </a:moveTo>
                    <a:cubicBezTo>
                      <a:pt x="2732" y="1"/>
                      <a:pt x="0" y="744"/>
                      <a:pt x="0" y="2361"/>
                    </a:cubicBezTo>
                    <a:cubicBezTo>
                      <a:pt x="0" y="3975"/>
                      <a:pt x="2748" y="4722"/>
                      <a:pt x="5290" y="4722"/>
                    </a:cubicBezTo>
                    <a:cubicBezTo>
                      <a:pt x="5362" y="4722"/>
                      <a:pt x="5435" y="4722"/>
                      <a:pt x="5507" y="4721"/>
                    </a:cubicBezTo>
                    <a:lnTo>
                      <a:pt x="5507" y="3344"/>
                    </a:lnTo>
                    <a:lnTo>
                      <a:pt x="5288" y="3344"/>
                    </a:lnTo>
                    <a:cubicBezTo>
                      <a:pt x="2775" y="3344"/>
                      <a:pt x="1442" y="2623"/>
                      <a:pt x="1355" y="2339"/>
                    </a:cubicBezTo>
                    <a:cubicBezTo>
                      <a:pt x="1442" y="2099"/>
                      <a:pt x="2775" y="1356"/>
                      <a:pt x="5288" y="1356"/>
                    </a:cubicBezTo>
                    <a:cubicBezTo>
                      <a:pt x="7167" y="1356"/>
                      <a:pt x="8369" y="1771"/>
                      <a:pt x="8894" y="2077"/>
                    </a:cubicBezTo>
                    <a:cubicBezTo>
                      <a:pt x="9013" y="2151"/>
                      <a:pt x="9143" y="2185"/>
                      <a:pt x="9276" y="2185"/>
                    </a:cubicBezTo>
                    <a:cubicBezTo>
                      <a:pt x="9337" y="2185"/>
                      <a:pt x="9399" y="2178"/>
                      <a:pt x="9462" y="2164"/>
                    </a:cubicBezTo>
                    <a:lnTo>
                      <a:pt x="9484" y="2164"/>
                    </a:lnTo>
                    <a:cubicBezTo>
                      <a:pt x="10030" y="1989"/>
                      <a:pt x="10117" y="1268"/>
                      <a:pt x="9658" y="962"/>
                    </a:cubicBezTo>
                    <a:cubicBezTo>
                      <a:pt x="8653" y="307"/>
                      <a:pt x="6927" y="1"/>
                      <a:pt x="52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425876" y="872089"/>
                <a:ext cx="163249" cy="79687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707" extrusionOk="0">
                    <a:moveTo>
                      <a:pt x="656" y="0"/>
                    </a:moveTo>
                    <a:lnTo>
                      <a:pt x="984" y="262"/>
                    </a:lnTo>
                    <a:cubicBezTo>
                      <a:pt x="1414" y="564"/>
                      <a:pt x="1188" y="1246"/>
                      <a:pt x="659" y="1246"/>
                    </a:cubicBezTo>
                    <a:cubicBezTo>
                      <a:pt x="651" y="1246"/>
                      <a:pt x="643" y="1246"/>
                      <a:pt x="634" y="1246"/>
                    </a:cubicBezTo>
                    <a:lnTo>
                      <a:pt x="1" y="1246"/>
                    </a:lnTo>
                    <a:cubicBezTo>
                      <a:pt x="1066" y="1553"/>
                      <a:pt x="2169" y="1707"/>
                      <a:pt x="3275" y="1707"/>
                    </a:cubicBezTo>
                    <a:cubicBezTo>
                      <a:pt x="3349" y="1707"/>
                      <a:pt x="3423" y="1706"/>
                      <a:pt x="3497" y="1705"/>
                    </a:cubicBezTo>
                    <a:lnTo>
                      <a:pt x="3497" y="328"/>
                    </a:lnTo>
                    <a:lnTo>
                      <a:pt x="3278" y="328"/>
                    </a:lnTo>
                    <a:cubicBezTo>
                      <a:pt x="3204" y="330"/>
                      <a:pt x="3129" y="331"/>
                      <a:pt x="3055" y="331"/>
                    </a:cubicBezTo>
                    <a:cubicBezTo>
                      <a:pt x="2237" y="331"/>
                      <a:pt x="1437" y="221"/>
                      <a:pt x="6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5"/>
            <p:cNvGrpSpPr/>
            <p:nvPr/>
          </p:nvGrpSpPr>
          <p:grpSpPr>
            <a:xfrm>
              <a:off x="8581673" y="481364"/>
              <a:ext cx="163200" cy="4207269"/>
              <a:chOff x="8581673" y="481364"/>
              <a:chExt cx="163200" cy="4207269"/>
            </a:xfrm>
          </p:grpSpPr>
          <p:sp>
            <p:nvSpPr>
              <p:cNvPr id="283" name="Google Shape;283;p5"/>
              <p:cNvSpPr/>
              <p:nvPr/>
            </p:nvSpPr>
            <p:spPr>
              <a:xfrm>
                <a:off x="8581673" y="481364"/>
                <a:ext cx="163200" cy="1239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8581673" y="753588"/>
                <a:ext cx="163200" cy="123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8581673" y="1025813"/>
                <a:ext cx="163200" cy="123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5"/>
              <p:cNvSpPr/>
              <p:nvPr/>
            </p:nvSpPr>
            <p:spPr>
              <a:xfrm>
                <a:off x="8581673" y="1298038"/>
                <a:ext cx="163200" cy="123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5"/>
              <p:cNvSpPr/>
              <p:nvPr/>
            </p:nvSpPr>
            <p:spPr>
              <a:xfrm>
                <a:off x="8581673" y="1570262"/>
                <a:ext cx="163200" cy="1239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5"/>
              <p:cNvSpPr/>
              <p:nvPr/>
            </p:nvSpPr>
            <p:spPr>
              <a:xfrm>
                <a:off x="8581673" y="1842487"/>
                <a:ext cx="163200" cy="1239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5"/>
              <p:cNvSpPr/>
              <p:nvPr/>
            </p:nvSpPr>
            <p:spPr>
              <a:xfrm>
                <a:off x="8581673" y="2114711"/>
                <a:ext cx="163200" cy="123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5"/>
              <p:cNvSpPr/>
              <p:nvPr/>
            </p:nvSpPr>
            <p:spPr>
              <a:xfrm>
                <a:off x="8581673" y="2386936"/>
                <a:ext cx="163200" cy="123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5"/>
              <p:cNvSpPr/>
              <p:nvPr/>
            </p:nvSpPr>
            <p:spPr>
              <a:xfrm>
                <a:off x="8581673" y="2659161"/>
                <a:ext cx="163200" cy="123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5"/>
              <p:cNvSpPr/>
              <p:nvPr/>
            </p:nvSpPr>
            <p:spPr>
              <a:xfrm>
                <a:off x="8581673" y="2931385"/>
                <a:ext cx="163200" cy="1239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5"/>
              <p:cNvSpPr/>
              <p:nvPr/>
            </p:nvSpPr>
            <p:spPr>
              <a:xfrm>
                <a:off x="8581673" y="3203610"/>
                <a:ext cx="163200" cy="1239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5"/>
              <p:cNvSpPr/>
              <p:nvPr/>
            </p:nvSpPr>
            <p:spPr>
              <a:xfrm>
                <a:off x="8581673" y="3475834"/>
                <a:ext cx="163200" cy="123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5"/>
              <p:cNvSpPr/>
              <p:nvPr/>
            </p:nvSpPr>
            <p:spPr>
              <a:xfrm>
                <a:off x="8581673" y="3748059"/>
                <a:ext cx="163200" cy="123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5"/>
              <p:cNvSpPr/>
              <p:nvPr/>
            </p:nvSpPr>
            <p:spPr>
              <a:xfrm>
                <a:off x="8581673" y="4020283"/>
                <a:ext cx="163200" cy="123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5"/>
              <p:cNvSpPr/>
              <p:nvPr/>
            </p:nvSpPr>
            <p:spPr>
              <a:xfrm>
                <a:off x="8581673" y="4292508"/>
                <a:ext cx="163200" cy="1239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5"/>
              <p:cNvSpPr/>
              <p:nvPr/>
            </p:nvSpPr>
            <p:spPr>
              <a:xfrm>
                <a:off x="8581673" y="4564733"/>
                <a:ext cx="163200" cy="1239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9" name="Google Shape;299;p5"/>
          <p:cNvGrpSpPr/>
          <p:nvPr/>
        </p:nvGrpSpPr>
        <p:grpSpPr>
          <a:xfrm>
            <a:off x="3309103" y="44439"/>
            <a:ext cx="4008697" cy="4935240"/>
            <a:chOff x="3309103" y="44439"/>
            <a:chExt cx="4008697" cy="4935240"/>
          </a:xfrm>
        </p:grpSpPr>
        <p:grpSp>
          <p:nvGrpSpPr>
            <p:cNvPr id="300" name="Google Shape;300;p5"/>
            <p:cNvGrpSpPr/>
            <p:nvPr/>
          </p:nvGrpSpPr>
          <p:grpSpPr>
            <a:xfrm>
              <a:off x="3309103" y="44439"/>
              <a:ext cx="2313053" cy="4935240"/>
              <a:chOff x="3309103" y="44439"/>
              <a:chExt cx="2313053" cy="4935240"/>
            </a:xfrm>
          </p:grpSpPr>
          <p:sp>
            <p:nvSpPr>
              <p:cNvPr id="301" name="Google Shape;301;p5"/>
              <p:cNvSpPr/>
              <p:nvPr/>
            </p:nvSpPr>
            <p:spPr>
              <a:xfrm rot="-1236962">
                <a:off x="3362240" y="4557616"/>
                <a:ext cx="368926" cy="36892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5"/>
              <p:cNvSpPr/>
              <p:nvPr/>
            </p:nvSpPr>
            <p:spPr>
              <a:xfrm rot="-634128">
                <a:off x="5110654" y="84724"/>
                <a:ext cx="477602" cy="41323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3" name="Google Shape;303;p5"/>
            <p:cNvSpPr/>
            <p:nvPr/>
          </p:nvSpPr>
          <p:spPr>
            <a:xfrm>
              <a:off x="6845600" y="4491950"/>
              <a:ext cx="472200" cy="472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4" name="Google Shape;304;p5"/>
          <p:cNvSpPr txBox="1">
            <a:spLocks noGrp="1"/>
          </p:cNvSpPr>
          <p:nvPr>
            <p:ph type="title"/>
          </p:nvPr>
        </p:nvSpPr>
        <p:spPr>
          <a:xfrm>
            <a:off x="1183625" y="445025"/>
            <a:ext cx="7245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5"/>
          <p:cNvSpPr txBox="1">
            <a:spLocks noGrp="1"/>
          </p:cNvSpPr>
          <p:nvPr>
            <p:ph type="body" idx="1"/>
          </p:nvPr>
        </p:nvSpPr>
        <p:spPr>
          <a:xfrm>
            <a:off x="1215238" y="1744575"/>
            <a:ext cx="3130200" cy="21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6" name="Google Shape;306;p5"/>
          <p:cNvSpPr txBox="1">
            <a:spLocks noGrp="1"/>
          </p:cNvSpPr>
          <p:nvPr>
            <p:ph type="body" idx="2"/>
          </p:nvPr>
        </p:nvSpPr>
        <p:spPr>
          <a:xfrm>
            <a:off x="4798558" y="1744575"/>
            <a:ext cx="3130200" cy="21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7"/>
          <p:cNvGrpSpPr/>
          <p:nvPr/>
        </p:nvGrpSpPr>
        <p:grpSpPr>
          <a:xfrm>
            <a:off x="332042" y="294216"/>
            <a:ext cx="8412831" cy="4551600"/>
            <a:chOff x="332042" y="294216"/>
            <a:chExt cx="8412831" cy="4551600"/>
          </a:xfrm>
        </p:grpSpPr>
        <p:grpSp>
          <p:nvGrpSpPr>
            <p:cNvPr id="382" name="Google Shape;382;p7"/>
            <p:cNvGrpSpPr/>
            <p:nvPr/>
          </p:nvGrpSpPr>
          <p:grpSpPr>
            <a:xfrm>
              <a:off x="332042" y="294216"/>
              <a:ext cx="8411693" cy="4551600"/>
              <a:chOff x="332042" y="294216"/>
              <a:chExt cx="8411693" cy="4551600"/>
            </a:xfrm>
          </p:grpSpPr>
          <p:sp>
            <p:nvSpPr>
              <p:cNvPr id="383" name="Google Shape;383;p7"/>
              <p:cNvSpPr/>
              <p:nvPr/>
            </p:nvSpPr>
            <p:spPr>
              <a:xfrm>
                <a:off x="588535" y="294216"/>
                <a:ext cx="8155200" cy="4551600"/>
              </a:xfrm>
              <a:prstGeom prst="roundRect">
                <a:avLst>
                  <a:gd name="adj" fmla="val 384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4" name="Google Shape;384;p7"/>
              <p:cNvGrpSpPr/>
              <p:nvPr/>
            </p:nvGrpSpPr>
            <p:grpSpPr>
              <a:xfrm>
                <a:off x="588525" y="481375"/>
                <a:ext cx="8155200" cy="4207300"/>
                <a:chOff x="597425" y="511025"/>
                <a:chExt cx="8155200" cy="4207300"/>
              </a:xfrm>
            </p:grpSpPr>
            <p:sp>
              <p:nvSpPr>
                <p:cNvPr id="385" name="Google Shape;385;p7"/>
                <p:cNvSpPr/>
                <p:nvPr/>
              </p:nvSpPr>
              <p:spPr>
                <a:xfrm>
                  <a:off x="597425" y="5110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7"/>
                <p:cNvSpPr/>
                <p:nvPr/>
              </p:nvSpPr>
              <p:spPr>
                <a:xfrm>
                  <a:off x="597425" y="7581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387;p7"/>
                <p:cNvSpPr/>
                <p:nvPr/>
              </p:nvSpPr>
              <p:spPr>
                <a:xfrm>
                  <a:off x="597425" y="10052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7"/>
                <p:cNvSpPr/>
                <p:nvPr/>
              </p:nvSpPr>
              <p:spPr>
                <a:xfrm>
                  <a:off x="597425" y="12523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389;p7"/>
                <p:cNvSpPr/>
                <p:nvPr/>
              </p:nvSpPr>
              <p:spPr>
                <a:xfrm>
                  <a:off x="597425" y="14994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7"/>
                <p:cNvSpPr/>
                <p:nvPr/>
              </p:nvSpPr>
              <p:spPr>
                <a:xfrm>
                  <a:off x="597425" y="17465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7"/>
                <p:cNvSpPr/>
                <p:nvPr/>
              </p:nvSpPr>
              <p:spPr>
                <a:xfrm>
                  <a:off x="597425" y="19936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92;p7"/>
                <p:cNvSpPr/>
                <p:nvPr/>
              </p:nvSpPr>
              <p:spPr>
                <a:xfrm>
                  <a:off x="597425" y="22407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393;p7"/>
                <p:cNvSpPr/>
                <p:nvPr/>
              </p:nvSpPr>
              <p:spPr>
                <a:xfrm>
                  <a:off x="597425" y="24878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394;p7"/>
                <p:cNvSpPr/>
                <p:nvPr/>
              </p:nvSpPr>
              <p:spPr>
                <a:xfrm>
                  <a:off x="597425" y="27349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7"/>
                <p:cNvSpPr/>
                <p:nvPr/>
              </p:nvSpPr>
              <p:spPr>
                <a:xfrm>
                  <a:off x="597425" y="29820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7"/>
                <p:cNvSpPr/>
                <p:nvPr/>
              </p:nvSpPr>
              <p:spPr>
                <a:xfrm>
                  <a:off x="597425" y="32291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397;p7"/>
                <p:cNvSpPr/>
                <p:nvPr/>
              </p:nvSpPr>
              <p:spPr>
                <a:xfrm>
                  <a:off x="597425" y="34762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398;p7"/>
                <p:cNvSpPr/>
                <p:nvPr/>
              </p:nvSpPr>
              <p:spPr>
                <a:xfrm>
                  <a:off x="597425" y="37233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399;p7"/>
                <p:cNvSpPr/>
                <p:nvPr/>
              </p:nvSpPr>
              <p:spPr>
                <a:xfrm>
                  <a:off x="597425" y="39704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400;p7"/>
                <p:cNvSpPr/>
                <p:nvPr/>
              </p:nvSpPr>
              <p:spPr>
                <a:xfrm>
                  <a:off x="597425" y="42175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01;p7"/>
                <p:cNvSpPr/>
                <p:nvPr/>
              </p:nvSpPr>
              <p:spPr>
                <a:xfrm>
                  <a:off x="597425" y="44646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402;p7"/>
                <p:cNvSpPr/>
                <p:nvPr/>
              </p:nvSpPr>
              <p:spPr>
                <a:xfrm>
                  <a:off x="597425" y="47117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3" name="Google Shape;403;p7"/>
              <p:cNvGrpSpPr/>
              <p:nvPr/>
            </p:nvGrpSpPr>
            <p:grpSpPr>
              <a:xfrm>
                <a:off x="714569" y="741048"/>
                <a:ext cx="174453" cy="3692155"/>
                <a:chOff x="714569" y="741048"/>
                <a:chExt cx="174453" cy="3692155"/>
              </a:xfrm>
            </p:grpSpPr>
            <p:sp>
              <p:nvSpPr>
                <p:cNvPr id="404" name="Google Shape;404;p7"/>
                <p:cNvSpPr/>
                <p:nvPr/>
              </p:nvSpPr>
              <p:spPr>
                <a:xfrm>
                  <a:off x="714569" y="4283586"/>
                  <a:ext cx="174453" cy="149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05" extrusionOk="0">
                      <a:moveTo>
                        <a:pt x="1609" y="0"/>
                      </a:moveTo>
                      <a:cubicBezTo>
                        <a:pt x="788" y="0"/>
                        <a:pt x="0" y="636"/>
                        <a:pt x="0" y="1610"/>
                      </a:cubicBezTo>
                      <a:cubicBezTo>
                        <a:pt x="0" y="2484"/>
                        <a:pt x="700" y="3205"/>
                        <a:pt x="1595" y="3205"/>
                      </a:cubicBezTo>
                      <a:cubicBezTo>
                        <a:pt x="3016" y="3205"/>
                        <a:pt x="3737" y="1478"/>
                        <a:pt x="2732" y="473"/>
                      </a:cubicBezTo>
                      <a:cubicBezTo>
                        <a:pt x="2405" y="147"/>
                        <a:pt x="2003" y="0"/>
                        <a:pt x="16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7"/>
                <p:cNvSpPr/>
                <p:nvPr/>
              </p:nvSpPr>
              <p:spPr>
                <a:xfrm>
                  <a:off x="714569" y="3840885"/>
                  <a:ext cx="174453" cy="149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05" extrusionOk="0">
                      <a:moveTo>
                        <a:pt x="1609" y="0"/>
                      </a:moveTo>
                      <a:cubicBezTo>
                        <a:pt x="788" y="0"/>
                        <a:pt x="0" y="635"/>
                        <a:pt x="0" y="1609"/>
                      </a:cubicBezTo>
                      <a:cubicBezTo>
                        <a:pt x="0" y="2483"/>
                        <a:pt x="700" y="3204"/>
                        <a:pt x="1595" y="3204"/>
                      </a:cubicBezTo>
                      <a:cubicBezTo>
                        <a:pt x="3016" y="3204"/>
                        <a:pt x="3737" y="1478"/>
                        <a:pt x="2732" y="473"/>
                      </a:cubicBezTo>
                      <a:cubicBezTo>
                        <a:pt x="2405" y="147"/>
                        <a:pt x="2003" y="0"/>
                        <a:pt x="16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406;p7"/>
                <p:cNvSpPr/>
                <p:nvPr/>
              </p:nvSpPr>
              <p:spPr>
                <a:xfrm>
                  <a:off x="714569" y="3397718"/>
                  <a:ext cx="174453" cy="150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15" extrusionOk="0">
                      <a:moveTo>
                        <a:pt x="1608" y="0"/>
                      </a:moveTo>
                      <a:cubicBezTo>
                        <a:pt x="787" y="0"/>
                        <a:pt x="0" y="645"/>
                        <a:pt x="0" y="1619"/>
                      </a:cubicBezTo>
                      <a:cubicBezTo>
                        <a:pt x="0" y="2493"/>
                        <a:pt x="700" y="3214"/>
                        <a:pt x="1595" y="3214"/>
                      </a:cubicBezTo>
                      <a:cubicBezTo>
                        <a:pt x="3016" y="3214"/>
                        <a:pt x="3737" y="1488"/>
                        <a:pt x="2732" y="483"/>
                      </a:cubicBezTo>
                      <a:cubicBezTo>
                        <a:pt x="2405" y="149"/>
                        <a:pt x="2003" y="0"/>
                        <a:pt x="160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" name="Google Shape;407;p7"/>
                <p:cNvSpPr/>
                <p:nvPr/>
              </p:nvSpPr>
              <p:spPr>
                <a:xfrm>
                  <a:off x="714569" y="2954971"/>
                  <a:ext cx="174453" cy="150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15" extrusionOk="0">
                      <a:moveTo>
                        <a:pt x="1608" y="1"/>
                      </a:moveTo>
                      <a:cubicBezTo>
                        <a:pt x="787" y="1"/>
                        <a:pt x="0" y="646"/>
                        <a:pt x="0" y="1620"/>
                      </a:cubicBezTo>
                      <a:cubicBezTo>
                        <a:pt x="0" y="2494"/>
                        <a:pt x="700" y="3215"/>
                        <a:pt x="1595" y="3215"/>
                      </a:cubicBezTo>
                      <a:cubicBezTo>
                        <a:pt x="3016" y="3215"/>
                        <a:pt x="3737" y="1489"/>
                        <a:pt x="2732" y="483"/>
                      </a:cubicBezTo>
                      <a:cubicBezTo>
                        <a:pt x="2405" y="150"/>
                        <a:pt x="2003" y="1"/>
                        <a:pt x="160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408;p7"/>
                <p:cNvSpPr/>
                <p:nvPr/>
              </p:nvSpPr>
              <p:spPr>
                <a:xfrm>
                  <a:off x="714569" y="2512270"/>
                  <a:ext cx="174453" cy="150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15" extrusionOk="0">
                      <a:moveTo>
                        <a:pt x="1608" y="1"/>
                      </a:moveTo>
                      <a:cubicBezTo>
                        <a:pt x="787" y="1"/>
                        <a:pt x="0" y="646"/>
                        <a:pt x="0" y="1619"/>
                      </a:cubicBezTo>
                      <a:cubicBezTo>
                        <a:pt x="0" y="2493"/>
                        <a:pt x="700" y="3215"/>
                        <a:pt x="1595" y="3215"/>
                      </a:cubicBezTo>
                      <a:cubicBezTo>
                        <a:pt x="3016" y="3215"/>
                        <a:pt x="3737" y="1488"/>
                        <a:pt x="2732" y="483"/>
                      </a:cubicBezTo>
                      <a:cubicBezTo>
                        <a:pt x="2405" y="150"/>
                        <a:pt x="2003" y="1"/>
                        <a:pt x="160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7"/>
                <p:cNvSpPr/>
                <p:nvPr/>
              </p:nvSpPr>
              <p:spPr>
                <a:xfrm>
                  <a:off x="714569" y="2069196"/>
                  <a:ext cx="174453" cy="150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23" extrusionOk="0">
                      <a:moveTo>
                        <a:pt x="1618" y="1"/>
                      </a:moveTo>
                      <a:cubicBezTo>
                        <a:pt x="794" y="1"/>
                        <a:pt x="0" y="642"/>
                        <a:pt x="0" y="1605"/>
                      </a:cubicBezTo>
                      <a:cubicBezTo>
                        <a:pt x="0" y="2501"/>
                        <a:pt x="700" y="3222"/>
                        <a:pt x="1595" y="3222"/>
                      </a:cubicBezTo>
                      <a:cubicBezTo>
                        <a:pt x="3016" y="3222"/>
                        <a:pt x="3737" y="1496"/>
                        <a:pt x="2732" y="469"/>
                      </a:cubicBezTo>
                      <a:cubicBezTo>
                        <a:pt x="2408" y="145"/>
                        <a:pt x="2010" y="1"/>
                        <a:pt x="16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7"/>
                <p:cNvSpPr/>
                <p:nvPr/>
              </p:nvSpPr>
              <p:spPr>
                <a:xfrm>
                  <a:off x="714569" y="1626496"/>
                  <a:ext cx="174453" cy="150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22" extrusionOk="0">
                      <a:moveTo>
                        <a:pt x="1618" y="0"/>
                      </a:moveTo>
                      <a:cubicBezTo>
                        <a:pt x="794" y="0"/>
                        <a:pt x="0" y="642"/>
                        <a:pt x="0" y="1605"/>
                      </a:cubicBezTo>
                      <a:cubicBezTo>
                        <a:pt x="0" y="2501"/>
                        <a:pt x="700" y="3222"/>
                        <a:pt x="1595" y="3222"/>
                      </a:cubicBezTo>
                      <a:cubicBezTo>
                        <a:pt x="3016" y="3222"/>
                        <a:pt x="3737" y="1496"/>
                        <a:pt x="2732" y="469"/>
                      </a:cubicBezTo>
                      <a:cubicBezTo>
                        <a:pt x="2408" y="145"/>
                        <a:pt x="2010" y="0"/>
                        <a:pt x="16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7"/>
                <p:cNvSpPr/>
                <p:nvPr/>
              </p:nvSpPr>
              <p:spPr>
                <a:xfrm>
                  <a:off x="714569" y="1183795"/>
                  <a:ext cx="174453" cy="150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22" extrusionOk="0">
                      <a:moveTo>
                        <a:pt x="1618" y="0"/>
                      </a:moveTo>
                      <a:cubicBezTo>
                        <a:pt x="794" y="0"/>
                        <a:pt x="0" y="642"/>
                        <a:pt x="0" y="1605"/>
                      </a:cubicBezTo>
                      <a:cubicBezTo>
                        <a:pt x="0" y="2501"/>
                        <a:pt x="700" y="3222"/>
                        <a:pt x="1595" y="3222"/>
                      </a:cubicBezTo>
                      <a:cubicBezTo>
                        <a:pt x="3016" y="3222"/>
                        <a:pt x="3737" y="1495"/>
                        <a:pt x="2732" y="469"/>
                      </a:cubicBezTo>
                      <a:cubicBezTo>
                        <a:pt x="2408" y="145"/>
                        <a:pt x="2010" y="0"/>
                        <a:pt x="16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" name="Google Shape;412;p7"/>
                <p:cNvSpPr/>
                <p:nvPr/>
              </p:nvSpPr>
              <p:spPr>
                <a:xfrm>
                  <a:off x="714569" y="741048"/>
                  <a:ext cx="174453" cy="150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23" extrusionOk="0">
                      <a:moveTo>
                        <a:pt x="1618" y="1"/>
                      </a:moveTo>
                      <a:cubicBezTo>
                        <a:pt x="794" y="1"/>
                        <a:pt x="0" y="642"/>
                        <a:pt x="0" y="1605"/>
                      </a:cubicBezTo>
                      <a:cubicBezTo>
                        <a:pt x="0" y="2501"/>
                        <a:pt x="700" y="3222"/>
                        <a:pt x="1595" y="3222"/>
                      </a:cubicBezTo>
                      <a:cubicBezTo>
                        <a:pt x="3016" y="3222"/>
                        <a:pt x="3737" y="1496"/>
                        <a:pt x="2732" y="469"/>
                      </a:cubicBezTo>
                      <a:cubicBezTo>
                        <a:pt x="2408" y="146"/>
                        <a:pt x="2010" y="1"/>
                        <a:pt x="16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13" name="Google Shape;413;p7"/>
              <p:cNvSpPr/>
              <p:nvPr/>
            </p:nvSpPr>
            <p:spPr>
              <a:xfrm>
                <a:off x="332042" y="4274016"/>
                <a:ext cx="473361" cy="219454"/>
              </a:xfrm>
              <a:custGeom>
                <a:avLst/>
                <a:gdLst/>
                <a:ahLst/>
                <a:cxnLst/>
                <a:rect l="l" t="t" r="r" b="b"/>
                <a:pathLst>
                  <a:path w="10140" h="4701" extrusionOk="0">
                    <a:moveTo>
                      <a:pt x="5310" y="1"/>
                    </a:moveTo>
                    <a:cubicBezTo>
                      <a:pt x="2732" y="1"/>
                      <a:pt x="0" y="722"/>
                      <a:pt x="0" y="2361"/>
                    </a:cubicBezTo>
                    <a:cubicBezTo>
                      <a:pt x="0" y="3974"/>
                      <a:pt x="2743" y="4701"/>
                      <a:pt x="5304" y="4701"/>
                    </a:cubicBezTo>
                    <a:cubicBezTo>
                      <a:pt x="5379" y="4701"/>
                      <a:pt x="5454" y="4700"/>
                      <a:pt x="5529" y="4699"/>
                    </a:cubicBezTo>
                    <a:lnTo>
                      <a:pt x="5529" y="3344"/>
                    </a:lnTo>
                    <a:lnTo>
                      <a:pt x="5310" y="3344"/>
                    </a:lnTo>
                    <a:cubicBezTo>
                      <a:pt x="2797" y="3344"/>
                      <a:pt x="1464" y="2601"/>
                      <a:pt x="1377" y="2339"/>
                    </a:cubicBezTo>
                    <a:cubicBezTo>
                      <a:pt x="1464" y="2077"/>
                      <a:pt x="2797" y="1356"/>
                      <a:pt x="5310" y="1356"/>
                    </a:cubicBezTo>
                    <a:cubicBezTo>
                      <a:pt x="7167" y="1356"/>
                      <a:pt x="8391" y="1771"/>
                      <a:pt x="8915" y="2077"/>
                    </a:cubicBezTo>
                    <a:cubicBezTo>
                      <a:pt x="9025" y="2145"/>
                      <a:pt x="9142" y="2179"/>
                      <a:pt x="9258" y="2179"/>
                    </a:cubicBezTo>
                    <a:cubicBezTo>
                      <a:pt x="9328" y="2179"/>
                      <a:pt x="9396" y="2167"/>
                      <a:pt x="9462" y="2142"/>
                    </a:cubicBezTo>
                    <a:lnTo>
                      <a:pt x="9505" y="2142"/>
                    </a:lnTo>
                    <a:cubicBezTo>
                      <a:pt x="10030" y="1989"/>
                      <a:pt x="10139" y="1268"/>
                      <a:pt x="9680" y="941"/>
                    </a:cubicBezTo>
                    <a:cubicBezTo>
                      <a:pt x="8653" y="307"/>
                      <a:pt x="6949" y="1"/>
                      <a:pt x="53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7"/>
              <p:cNvSpPr/>
              <p:nvPr/>
            </p:nvSpPr>
            <p:spPr>
              <a:xfrm>
                <a:off x="425876" y="4414813"/>
                <a:ext cx="163249" cy="78660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685" extrusionOk="0">
                    <a:moveTo>
                      <a:pt x="656" y="0"/>
                    </a:moveTo>
                    <a:lnTo>
                      <a:pt x="984" y="241"/>
                    </a:lnTo>
                    <a:cubicBezTo>
                      <a:pt x="1414" y="563"/>
                      <a:pt x="1188" y="1225"/>
                      <a:pt x="660" y="1225"/>
                    </a:cubicBezTo>
                    <a:cubicBezTo>
                      <a:pt x="651" y="1225"/>
                      <a:pt x="643" y="1224"/>
                      <a:pt x="634" y="1224"/>
                    </a:cubicBezTo>
                    <a:lnTo>
                      <a:pt x="1" y="1224"/>
                    </a:lnTo>
                    <a:cubicBezTo>
                      <a:pt x="1066" y="1531"/>
                      <a:pt x="2169" y="1685"/>
                      <a:pt x="3275" y="1685"/>
                    </a:cubicBezTo>
                    <a:cubicBezTo>
                      <a:pt x="3349" y="1685"/>
                      <a:pt x="3423" y="1684"/>
                      <a:pt x="3497" y="1683"/>
                    </a:cubicBezTo>
                    <a:lnTo>
                      <a:pt x="3497" y="306"/>
                    </a:lnTo>
                    <a:lnTo>
                      <a:pt x="3278" y="306"/>
                    </a:lnTo>
                    <a:cubicBezTo>
                      <a:pt x="3203" y="308"/>
                      <a:pt x="3128" y="309"/>
                      <a:pt x="3053" y="309"/>
                    </a:cubicBezTo>
                    <a:cubicBezTo>
                      <a:pt x="2236" y="309"/>
                      <a:pt x="1437" y="201"/>
                      <a:pt x="6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7"/>
              <p:cNvSpPr/>
              <p:nvPr/>
            </p:nvSpPr>
            <p:spPr>
              <a:xfrm>
                <a:off x="332042" y="3830288"/>
                <a:ext cx="472334" cy="220481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3" extrusionOk="0">
                    <a:moveTo>
                      <a:pt x="5288" y="1"/>
                    </a:moveTo>
                    <a:cubicBezTo>
                      <a:pt x="2732" y="1"/>
                      <a:pt x="0" y="744"/>
                      <a:pt x="0" y="2361"/>
                    </a:cubicBezTo>
                    <a:cubicBezTo>
                      <a:pt x="0" y="3975"/>
                      <a:pt x="2748" y="4722"/>
                      <a:pt x="5290" y="4722"/>
                    </a:cubicBezTo>
                    <a:cubicBezTo>
                      <a:pt x="5362" y="4722"/>
                      <a:pt x="5435" y="4722"/>
                      <a:pt x="5507" y="4721"/>
                    </a:cubicBezTo>
                    <a:lnTo>
                      <a:pt x="5507" y="3344"/>
                    </a:lnTo>
                    <a:lnTo>
                      <a:pt x="5288" y="3344"/>
                    </a:lnTo>
                    <a:cubicBezTo>
                      <a:pt x="2775" y="3344"/>
                      <a:pt x="1442" y="2623"/>
                      <a:pt x="1355" y="2339"/>
                    </a:cubicBezTo>
                    <a:cubicBezTo>
                      <a:pt x="1442" y="2099"/>
                      <a:pt x="2775" y="1356"/>
                      <a:pt x="5288" y="1356"/>
                    </a:cubicBezTo>
                    <a:cubicBezTo>
                      <a:pt x="7167" y="1356"/>
                      <a:pt x="8369" y="1771"/>
                      <a:pt x="8894" y="2099"/>
                    </a:cubicBezTo>
                    <a:cubicBezTo>
                      <a:pt x="9010" y="2157"/>
                      <a:pt x="9136" y="2196"/>
                      <a:pt x="9266" y="2196"/>
                    </a:cubicBezTo>
                    <a:cubicBezTo>
                      <a:pt x="9331" y="2196"/>
                      <a:pt x="9396" y="2186"/>
                      <a:pt x="9462" y="2164"/>
                    </a:cubicBezTo>
                    <a:lnTo>
                      <a:pt x="9484" y="2164"/>
                    </a:lnTo>
                    <a:cubicBezTo>
                      <a:pt x="10030" y="1989"/>
                      <a:pt x="10117" y="1268"/>
                      <a:pt x="9658" y="962"/>
                    </a:cubicBezTo>
                    <a:cubicBezTo>
                      <a:pt x="8653" y="307"/>
                      <a:pt x="6927" y="1"/>
                      <a:pt x="52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7"/>
              <p:cNvSpPr/>
              <p:nvPr/>
            </p:nvSpPr>
            <p:spPr>
              <a:xfrm>
                <a:off x="425876" y="3972113"/>
                <a:ext cx="163249" cy="78660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685" extrusionOk="0">
                    <a:moveTo>
                      <a:pt x="634" y="0"/>
                    </a:moveTo>
                    <a:lnTo>
                      <a:pt x="984" y="240"/>
                    </a:lnTo>
                    <a:cubicBezTo>
                      <a:pt x="1093" y="350"/>
                      <a:pt x="1180" y="481"/>
                      <a:pt x="1180" y="634"/>
                    </a:cubicBezTo>
                    <a:cubicBezTo>
                      <a:pt x="1224" y="962"/>
                      <a:pt x="962" y="1224"/>
                      <a:pt x="634" y="1224"/>
                    </a:cubicBezTo>
                    <a:lnTo>
                      <a:pt x="1" y="1224"/>
                    </a:lnTo>
                    <a:cubicBezTo>
                      <a:pt x="1066" y="1531"/>
                      <a:pt x="2169" y="1685"/>
                      <a:pt x="3275" y="1685"/>
                    </a:cubicBezTo>
                    <a:cubicBezTo>
                      <a:pt x="3349" y="1685"/>
                      <a:pt x="3423" y="1684"/>
                      <a:pt x="3497" y="1683"/>
                    </a:cubicBezTo>
                    <a:lnTo>
                      <a:pt x="3497" y="306"/>
                    </a:lnTo>
                    <a:lnTo>
                      <a:pt x="3278" y="306"/>
                    </a:lnTo>
                    <a:cubicBezTo>
                      <a:pt x="3203" y="308"/>
                      <a:pt x="3128" y="309"/>
                      <a:pt x="3053" y="309"/>
                    </a:cubicBezTo>
                    <a:cubicBezTo>
                      <a:pt x="2232" y="309"/>
                      <a:pt x="1415" y="200"/>
                      <a:pt x="6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7"/>
              <p:cNvSpPr/>
              <p:nvPr/>
            </p:nvSpPr>
            <p:spPr>
              <a:xfrm>
                <a:off x="332042" y="3387588"/>
                <a:ext cx="472334" cy="220481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3" extrusionOk="0">
                    <a:moveTo>
                      <a:pt x="5288" y="1"/>
                    </a:moveTo>
                    <a:cubicBezTo>
                      <a:pt x="2732" y="1"/>
                      <a:pt x="0" y="743"/>
                      <a:pt x="0" y="2360"/>
                    </a:cubicBezTo>
                    <a:cubicBezTo>
                      <a:pt x="0" y="3975"/>
                      <a:pt x="2748" y="4722"/>
                      <a:pt x="5290" y="4722"/>
                    </a:cubicBezTo>
                    <a:cubicBezTo>
                      <a:pt x="5362" y="4722"/>
                      <a:pt x="5435" y="4722"/>
                      <a:pt x="5507" y="4720"/>
                    </a:cubicBezTo>
                    <a:lnTo>
                      <a:pt x="5507" y="3344"/>
                    </a:lnTo>
                    <a:lnTo>
                      <a:pt x="5288" y="3344"/>
                    </a:lnTo>
                    <a:cubicBezTo>
                      <a:pt x="2775" y="3344"/>
                      <a:pt x="1442" y="2623"/>
                      <a:pt x="1355" y="2339"/>
                    </a:cubicBezTo>
                    <a:cubicBezTo>
                      <a:pt x="1442" y="2098"/>
                      <a:pt x="2775" y="1355"/>
                      <a:pt x="5288" y="1355"/>
                    </a:cubicBezTo>
                    <a:cubicBezTo>
                      <a:pt x="7167" y="1355"/>
                      <a:pt x="8369" y="1770"/>
                      <a:pt x="8894" y="2098"/>
                    </a:cubicBezTo>
                    <a:cubicBezTo>
                      <a:pt x="9010" y="2157"/>
                      <a:pt x="9136" y="2195"/>
                      <a:pt x="9266" y="2195"/>
                    </a:cubicBezTo>
                    <a:cubicBezTo>
                      <a:pt x="9331" y="2195"/>
                      <a:pt x="9396" y="2186"/>
                      <a:pt x="9462" y="2164"/>
                    </a:cubicBezTo>
                    <a:lnTo>
                      <a:pt x="9484" y="2164"/>
                    </a:lnTo>
                    <a:cubicBezTo>
                      <a:pt x="10030" y="1989"/>
                      <a:pt x="10117" y="1268"/>
                      <a:pt x="9658" y="962"/>
                    </a:cubicBezTo>
                    <a:cubicBezTo>
                      <a:pt x="8653" y="306"/>
                      <a:pt x="6927" y="1"/>
                      <a:pt x="52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7"/>
              <p:cNvSpPr/>
              <p:nvPr/>
            </p:nvSpPr>
            <p:spPr>
              <a:xfrm>
                <a:off x="425876" y="3529366"/>
                <a:ext cx="163249" cy="78707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686" extrusionOk="0">
                    <a:moveTo>
                      <a:pt x="656" y="1"/>
                    </a:moveTo>
                    <a:lnTo>
                      <a:pt x="984" y="241"/>
                    </a:lnTo>
                    <a:cubicBezTo>
                      <a:pt x="1414" y="564"/>
                      <a:pt x="1188" y="1225"/>
                      <a:pt x="660" y="1225"/>
                    </a:cubicBezTo>
                    <a:cubicBezTo>
                      <a:pt x="651" y="1225"/>
                      <a:pt x="643" y="1225"/>
                      <a:pt x="634" y="1224"/>
                    </a:cubicBezTo>
                    <a:lnTo>
                      <a:pt x="1" y="1224"/>
                    </a:lnTo>
                    <a:cubicBezTo>
                      <a:pt x="1066" y="1532"/>
                      <a:pt x="2169" y="1685"/>
                      <a:pt x="3275" y="1685"/>
                    </a:cubicBezTo>
                    <a:cubicBezTo>
                      <a:pt x="3349" y="1685"/>
                      <a:pt x="3423" y="1685"/>
                      <a:pt x="3497" y="1683"/>
                    </a:cubicBezTo>
                    <a:lnTo>
                      <a:pt x="3497" y="307"/>
                    </a:lnTo>
                    <a:lnTo>
                      <a:pt x="3278" y="307"/>
                    </a:lnTo>
                    <a:cubicBezTo>
                      <a:pt x="3203" y="309"/>
                      <a:pt x="3128" y="309"/>
                      <a:pt x="3053" y="309"/>
                    </a:cubicBezTo>
                    <a:cubicBezTo>
                      <a:pt x="2236" y="309"/>
                      <a:pt x="1437" y="201"/>
                      <a:pt x="6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7"/>
              <p:cNvSpPr/>
              <p:nvPr/>
            </p:nvSpPr>
            <p:spPr>
              <a:xfrm>
                <a:off x="332042" y="2944887"/>
                <a:ext cx="472334" cy="220435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2" extrusionOk="0">
                    <a:moveTo>
                      <a:pt x="5288" y="0"/>
                    </a:moveTo>
                    <a:cubicBezTo>
                      <a:pt x="2732" y="0"/>
                      <a:pt x="0" y="743"/>
                      <a:pt x="0" y="2360"/>
                    </a:cubicBezTo>
                    <a:cubicBezTo>
                      <a:pt x="0" y="3975"/>
                      <a:pt x="2748" y="4722"/>
                      <a:pt x="5290" y="4722"/>
                    </a:cubicBezTo>
                    <a:cubicBezTo>
                      <a:pt x="5362" y="4722"/>
                      <a:pt x="5435" y="4721"/>
                      <a:pt x="5507" y="4720"/>
                    </a:cubicBezTo>
                    <a:lnTo>
                      <a:pt x="5507" y="3343"/>
                    </a:lnTo>
                    <a:lnTo>
                      <a:pt x="5288" y="3343"/>
                    </a:lnTo>
                    <a:cubicBezTo>
                      <a:pt x="2775" y="3343"/>
                      <a:pt x="1442" y="2622"/>
                      <a:pt x="1355" y="2338"/>
                    </a:cubicBezTo>
                    <a:cubicBezTo>
                      <a:pt x="1442" y="2098"/>
                      <a:pt x="2775" y="1355"/>
                      <a:pt x="5288" y="1355"/>
                    </a:cubicBezTo>
                    <a:cubicBezTo>
                      <a:pt x="7167" y="1355"/>
                      <a:pt x="8369" y="1770"/>
                      <a:pt x="8894" y="2098"/>
                    </a:cubicBezTo>
                    <a:cubicBezTo>
                      <a:pt x="9010" y="2156"/>
                      <a:pt x="9136" y="2195"/>
                      <a:pt x="9266" y="2195"/>
                    </a:cubicBezTo>
                    <a:cubicBezTo>
                      <a:pt x="9331" y="2195"/>
                      <a:pt x="9396" y="2185"/>
                      <a:pt x="9462" y="2163"/>
                    </a:cubicBezTo>
                    <a:lnTo>
                      <a:pt x="9484" y="2163"/>
                    </a:lnTo>
                    <a:cubicBezTo>
                      <a:pt x="10030" y="1989"/>
                      <a:pt x="10117" y="1268"/>
                      <a:pt x="9658" y="962"/>
                    </a:cubicBezTo>
                    <a:cubicBezTo>
                      <a:pt x="8653" y="306"/>
                      <a:pt x="6927" y="0"/>
                      <a:pt x="5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7"/>
              <p:cNvSpPr/>
              <p:nvPr/>
            </p:nvSpPr>
            <p:spPr>
              <a:xfrm>
                <a:off x="425876" y="3085638"/>
                <a:ext cx="163249" cy="79734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708" extrusionOk="0">
                    <a:moveTo>
                      <a:pt x="656" y="1"/>
                    </a:moveTo>
                    <a:lnTo>
                      <a:pt x="984" y="263"/>
                    </a:lnTo>
                    <a:cubicBezTo>
                      <a:pt x="1414" y="585"/>
                      <a:pt x="1188" y="1247"/>
                      <a:pt x="660" y="1247"/>
                    </a:cubicBezTo>
                    <a:cubicBezTo>
                      <a:pt x="651" y="1247"/>
                      <a:pt x="643" y="1247"/>
                      <a:pt x="634" y="1246"/>
                    </a:cubicBezTo>
                    <a:lnTo>
                      <a:pt x="1" y="1246"/>
                    </a:lnTo>
                    <a:cubicBezTo>
                      <a:pt x="1066" y="1553"/>
                      <a:pt x="2169" y="1707"/>
                      <a:pt x="3275" y="1707"/>
                    </a:cubicBezTo>
                    <a:cubicBezTo>
                      <a:pt x="3349" y="1707"/>
                      <a:pt x="3423" y="1706"/>
                      <a:pt x="3497" y="1705"/>
                    </a:cubicBezTo>
                    <a:lnTo>
                      <a:pt x="3497" y="328"/>
                    </a:lnTo>
                    <a:lnTo>
                      <a:pt x="3278" y="328"/>
                    </a:lnTo>
                    <a:cubicBezTo>
                      <a:pt x="3204" y="330"/>
                      <a:pt x="3129" y="331"/>
                      <a:pt x="3055" y="331"/>
                    </a:cubicBezTo>
                    <a:cubicBezTo>
                      <a:pt x="2237" y="331"/>
                      <a:pt x="1437" y="221"/>
                      <a:pt x="6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7"/>
              <p:cNvSpPr/>
              <p:nvPr/>
            </p:nvSpPr>
            <p:spPr>
              <a:xfrm>
                <a:off x="332042" y="2502140"/>
                <a:ext cx="472334" cy="220481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3" extrusionOk="0">
                    <a:moveTo>
                      <a:pt x="5288" y="1"/>
                    </a:moveTo>
                    <a:cubicBezTo>
                      <a:pt x="2732" y="1"/>
                      <a:pt x="0" y="744"/>
                      <a:pt x="0" y="2361"/>
                    </a:cubicBezTo>
                    <a:cubicBezTo>
                      <a:pt x="0" y="3976"/>
                      <a:pt x="2748" y="4723"/>
                      <a:pt x="5290" y="4723"/>
                    </a:cubicBezTo>
                    <a:cubicBezTo>
                      <a:pt x="5362" y="4723"/>
                      <a:pt x="5435" y="4722"/>
                      <a:pt x="5507" y="4721"/>
                    </a:cubicBezTo>
                    <a:lnTo>
                      <a:pt x="5507" y="3344"/>
                    </a:lnTo>
                    <a:lnTo>
                      <a:pt x="5288" y="3344"/>
                    </a:lnTo>
                    <a:cubicBezTo>
                      <a:pt x="2775" y="3344"/>
                      <a:pt x="1442" y="2623"/>
                      <a:pt x="1355" y="2339"/>
                    </a:cubicBezTo>
                    <a:cubicBezTo>
                      <a:pt x="1442" y="2099"/>
                      <a:pt x="2775" y="1356"/>
                      <a:pt x="5288" y="1356"/>
                    </a:cubicBezTo>
                    <a:cubicBezTo>
                      <a:pt x="7167" y="1356"/>
                      <a:pt x="8369" y="1771"/>
                      <a:pt x="8894" y="2099"/>
                    </a:cubicBezTo>
                    <a:cubicBezTo>
                      <a:pt x="9010" y="2157"/>
                      <a:pt x="9136" y="2196"/>
                      <a:pt x="9266" y="2196"/>
                    </a:cubicBezTo>
                    <a:cubicBezTo>
                      <a:pt x="9331" y="2196"/>
                      <a:pt x="9396" y="2186"/>
                      <a:pt x="9462" y="2164"/>
                    </a:cubicBezTo>
                    <a:lnTo>
                      <a:pt x="9484" y="2164"/>
                    </a:lnTo>
                    <a:cubicBezTo>
                      <a:pt x="10030" y="1989"/>
                      <a:pt x="10117" y="1268"/>
                      <a:pt x="9658" y="962"/>
                    </a:cubicBezTo>
                    <a:cubicBezTo>
                      <a:pt x="8653" y="307"/>
                      <a:pt x="6927" y="1"/>
                      <a:pt x="52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7"/>
              <p:cNvSpPr/>
              <p:nvPr/>
            </p:nvSpPr>
            <p:spPr>
              <a:xfrm>
                <a:off x="425876" y="2643965"/>
                <a:ext cx="163249" cy="78660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685" extrusionOk="0">
                    <a:moveTo>
                      <a:pt x="656" y="0"/>
                    </a:moveTo>
                    <a:lnTo>
                      <a:pt x="984" y="241"/>
                    </a:lnTo>
                    <a:cubicBezTo>
                      <a:pt x="1414" y="542"/>
                      <a:pt x="1188" y="1224"/>
                      <a:pt x="659" y="1224"/>
                    </a:cubicBezTo>
                    <a:cubicBezTo>
                      <a:pt x="651" y="1224"/>
                      <a:pt x="643" y="1224"/>
                      <a:pt x="634" y="1224"/>
                    </a:cubicBezTo>
                    <a:lnTo>
                      <a:pt x="1" y="1224"/>
                    </a:lnTo>
                    <a:cubicBezTo>
                      <a:pt x="1066" y="1531"/>
                      <a:pt x="2169" y="1685"/>
                      <a:pt x="3275" y="1685"/>
                    </a:cubicBezTo>
                    <a:cubicBezTo>
                      <a:pt x="3349" y="1685"/>
                      <a:pt x="3423" y="1684"/>
                      <a:pt x="3497" y="1683"/>
                    </a:cubicBezTo>
                    <a:lnTo>
                      <a:pt x="3497" y="306"/>
                    </a:lnTo>
                    <a:lnTo>
                      <a:pt x="3278" y="306"/>
                    </a:lnTo>
                    <a:cubicBezTo>
                      <a:pt x="3203" y="308"/>
                      <a:pt x="3128" y="309"/>
                      <a:pt x="3053" y="309"/>
                    </a:cubicBezTo>
                    <a:cubicBezTo>
                      <a:pt x="2236" y="309"/>
                      <a:pt x="1437" y="200"/>
                      <a:pt x="6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7"/>
              <p:cNvSpPr/>
              <p:nvPr/>
            </p:nvSpPr>
            <p:spPr>
              <a:xfrm>
                <a:off x="332042" y="2059439"/>
                <a:ext cx="472334" cy="220481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3" extrusionOk="0">
                    <a:moveTo>
                      <a:pt x="5288" y="1"/>
                    </a:moveTo>
                    <a:cubicBezTo>
                      <a:pt x="2732" y="1"/>
                      <a:pt x="0" y="744"/>
                      <a:pt x="0" y="2361"/>
                    </a:cubicBezTo>
                    <a:cubicBezTo>
                      <a:pt x="0" y="3975"/>
                      <a:pt x="2748" y="4722"/>
                      <a:pt x="5290" y="4722"/>
                    </a:cubicBezTo>
                    <a:cubicBezTo>
                      <a:pt x="5362" y="4722"/>
                      <a:pt x="5435" y="4722"/>
                      <a:pt x="5507" y="4720"/>
                    </a:cubicBezTo>
                    <a:lnTo>
                      <a:pt x="5507" y="3344"/>
                    </a:lnTo>
                    <a:lnTo>
                      <a:pt x="5288" y="3344"/>
                    </a:lnTo>
                    <a:cubicBezTo>
                      <a:pt x="2775" y="3344"/>
                      <a:pt x="1442" y="2623"/>
                      <a:pt x="1355" y="2339"/>
                    </a:cubicBezTo>
                    <a:cubicBezTo>
                      <a:pt x="1442" y="2098"/>
                      <a:pt x="2775" y="1355"/>
                      <a:pt x="5288" y="1355"/>
                    </a:cubicBezTo>
                    <a:cubicBezTo>
                      <a:pt x="7167" y="1355"/>
                      <a:pt x="8369" y="1771"/>
                      <a:pt x="8894" y="2098"/>
                    </a:cubicBezTo>
                    <a:cubicBezTo>
                      <a:pt x="9010" y="2157"/>
                      <a:pt x="9136" y="2186"/>
                      <a:pt x="9266" y="2186"/>
                    </a:cubicBezTo>
                    <a:cubicBezTo>
                      <a:pt x="9331" y="2186"/>
                      <a:pt x="9396" y="2178"/>
                      <a:pt x="9462" y="2164"/>
                    </a:cubicBezTo>
                    <a:lnTo>
                      <a:pt x="9484" y="2164"/>
                    </a:lnTo>
                    <a:cubicBezTo>
                      <a:pt x="10030" y="1989"/>
                      <a:pt x="10117" y="1268"/>
                      <a:pt x="9658" y="962"/>
                    </a:cubicBezTo>
                    <a:cubicBezTo>
                      <a:pt x="8653" y="307"/>
                      <a:pt x="6927" y="1"/>
                      <a:pt x="52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7"/>
              <p:cNvSpPr/>
              <p:nvPr/>
            </p:nvSpPr>
            <p:spPr>
              <a:xfrm>
                <a:off x="425876" y="2200237"/>
                <a:ext cx="163249" cy="79920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712" extrusionOk="0">
                    <a:moveTo>
                      <a:pt x="656" y="0"/>
                    </a:moveTo>
                    <a:lnTo>
                      <a:pt x="984" y="262"/>
                    </a:lnTo>
                    <a:cubicBezTo>
                      <a:pt x="1414" y="564"/>
                      <a:pt x="1188" y="1246"/>
                      <a:pt x="659" y="1246"/>
                    </a:cubicBezTo>
                    <a:cubicBezTo>
                      <a:pt x="651" y="1246"/>
                      <a:pt x="643" y="1246"/>
                      <a:pt x="634" y="1246"/>
                    </a:cubicBezTo>
                    <a:lnTo>
                      <a:pt x="1" y="1246"/>
                    </a:lnTo>
                    <a:cubicBezTo>
                      <a:pt x="1011" y="1556"/>
                      <a:pt x="2055" y="1712"/>
                      <a:pt x="3103" y="1712"/>
                    </a:cubicBezTo>
                    <a:cubicBezTo>
                      <a:pt x="3234" y="1712"/>
                      <a:pt x="3366" y="1709"/>
                      <a:pt x="3497" y="1704"/>
                    </a:cubicBezTo>
                    <a:lnTo>
                      <a:pt x="3497" y="350"/>
                    </a:lnTo>
                    <a:lnTo>
                      <a:pt x="3278" y="350"/>
                    </a:lnTo>
                    <a:cubicBezTo>
                      <a:pt x="2382" y="350"/>
                      <a:pt x="1508" y="240"/>
                      <a:pt x="6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7"/>
              <p:cNvSpPr/>
              <p:nvPr/>
            </p:nvSpPr>
            <p:spPr>
              <a:xfrm>
                <a:off x="332042" y="1616739"/>
                <a:ext cx="472334" cy="220481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3" extrusionOk="0">
                    <a:moveTo>
                      <a:pt x="5288" y="0"/>
                    </a:moveTo>
                    <a:cubicBezTo>
                      <a:pt x="2732" y="0"/>
                      <a:pt x="0" y="743"/>
                      <a:pt x="0" y="2360"/>
                    </a:cubicBezTo>
                    <a:cubicBezTo>
                      <a:pt x="0" y="3975"/>
                      <a:pt x="2748" y="4722"/>
                      <a:pt x="5290" y="4722"/>
                    </a:cubicBezTo>
                    <a:cubicBezTo>
                      <a:pt x="5362" y="4722"/>
                      <a:pt x="5435" y="4721"/>
                      <a:pt x="5507" y="4720"/>
                    </a:cubicBezTo>
                    <a:lnTo>
                      <a:pt x="5507" y="3365"/>
                    </a:lnTo>
                    <a:lnTo>
                      <a:pt x="5288" y="3365"/>
                    </a:lnTo>
                    <a:cubicBezTo>
                      <a:pt x="2775" y="3365"/>
                      <a:pt x="1442" y="2623"/>
                      <a:pt x="1355" y="2360"/>
                    </a:cubicBezTo>
                    <a:cubicBezTo>
                      <a:pt x="1442" y="2098"/>
                      <a:pt x="2775" y="1377"/>
                      <a:pt x="5288" y="1377"/>
                    </a:cubicBezTo>
                    <a:cubicBezTo>
                      <a:pt x="7167" y="1377"/>
                      <a:pt x="8369" y="1770"/>
                      <a:pt x="8894" y="2076"/>
                    </a:cubicBezTo>
                    <a:cubicBezTo>
                      <a:pt x="9012" y="2150"/>
                      <a:pt x="9141" y="2194"/>
                      <a:pt x="9273" y="2194"/>
                    </a:cubicBezTo>
                    <a:cubicBezTo>
                      <a:pt x="9336" y="2194"/>
                      <a:pt x="9399" y="2185"/>
                      <a:pt x="9462" y="2164"/>
                    </a:cubicBezTo>
                    <a:lnTo>
                      <a:pt x="9484" y="2164"/>
                    </a:lnTo>
                    <a:cubicBezTo>
                      <a:pt x="10030" y="1989"/>
                      <a:pt x="10117" y="1268"/>
                      <a:pt x="9658" y="962"/>
                    </a:cubicBezTo>
                    <a:cubicBezTo>
                      <a:pt x="8653" y="306"/>
                      <a:pt x="6927" y="0"/>
                      <a:pt x="5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7"/>
              <p:cNvSpPr/>
              <p:nvPr/>
            </p:nvSpPr>
            <p:spPr>
              <a:xfrm>
                <a:off x="425876" y="1757490"/>
                <a:ext cx="163249" cy="79734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708" extrusionOk="0">
                    <a:moveTo>
                      <a:pt x="656" y="1"/>
                    </a:moveTo>
                    <a:lnTo>
                      <a:pt x="984" y="263"/>
                    </a:lnTo>
                    <a:cubicBezTo>
                      <a:pt x="1414" y="586"/>
                      <a:pt x="1188" y="1247"/>
                      <a:pt x="660" y="1247"/>
                    </a:cubicBezTo>
                    <a:cubicBezTo>
                      <a:pt x="651" y="1247"/>
                      <a:pt x="643" y="1247"/>
                      <a:pt x="634" y="1246"/>
                    </a:cubicBezTo>
                    <a:lnTo>
                      <a:pt x="1" y="1246"/>
                    </a:lnTo>
                    <a:cubicBezTo>
                      <a:pt x="1066" y="1554"/>
                      <a:pt x="2169" y="1707"/>
                      <a:pt x="3275" y="1707"/>
                    </a:cubicBezTo>
                    <a:cubicBezTo>
                      <a:pt x="3349" y="1707"/>
                      <a:pt x="3423" y="1707"/>
                      <a:pt x="3497" y="1705"/>
                    </a:cubicBezTo>
                    <a:lnTo>
                      <a:pt x="3497" y="329"/>
                    </a:lnTo>
                    <a:lnTo>
                      <a:pt x="3278" y="329"/>
                    </a:lnTo>
                    <a:cubicBezTo>
                      <a:pt x="3204" y="330"/>
                      <a:pt x="3129" y="331"/>
                      <a:pt x="3055" y="331"/>
                    </a:cubicBezTo>
                    <a:cubicBezTo>
                      <a:pt x="2237" y="331"/>
                      <a:pt x="1437" y="221"/>
                      <a:pt x="6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7"/>
              <p:cNvSpPr/>
              <p:nvPr/>
            </p:nvSpPr>
            <p:spPr>
              <a:xfrm>
                <a:off x="332042" y="1174038"/>
                <a:ext cx="472334" cy="220435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2" extrusionOk="0">
                    <a:moveTo>
                      <a:pt x="5288" y="0"/>
                    </a:moveTo>
                    <a:cubicBezTo>
                      <a:pt x="2732" y="0"/>
                      <a:pt x="0" y="743"/>
                      <a:pt x="0" y="2360"/>
                    </a:cubicBezTo>
                    <a:cubicBezTo>
                      <a:pt x="0" y="3975"/>
                      <a:pt x="2748" y="4722"/>
                      <a:pt x="5290" y="4722"/>
                    </a:cubicBezTo>
                    <a:cubicBezTo>
                      <a:pt x="5362" y="4722"/>
                      <a:pt x="5435" y="4721"/>
                      <a:pt x="5507" y="4720"/>
                    </a:cubicBezTo>
                    <a:lnTo>
                      <a:pt x="5507" y="3343"/>
                    </a:lnTo>
                    <a:lnTo>
                      <a:pt x="5288" y="3343"/>
                    </a:lnTo>
                    <a:cubicBezTo>
                      <a:pt x="2775" y="3343"/>
                      <a:pt x="1442" y="2622"/>
                      <a:pt x="1355" y="2338"/>
                    </a:cubicBezTo>
                    <a:cubicBezTo>
                      <a:pt x="1442" y="2098"/>
                      <a:pt x="2775" y="1355"/>
                      <a:pt x="5288" y="1355"/>
                    </a:cubicBezTo>
                    <a:cubicBezTo>
                      <a:pt x="7167" y="1355"/>
                      <a:pt x="8369" y="1770"/>
                      <a:pt x="8894" y="2076"/>
                    </a:cubicBezTo>
                    <a:cubicBezTo>
                      <a:pt x="9013" y="2151"/>
                      <a:pt x="9143" y="2184"/>
                      <a:pt x="9276" y="2184"/>
                    </a:cubicBezTo>
                    <a:cubicBezTo>
                      <a:pt x="9337" y="2184"/>
                      <a:pt x="9399" y="2177"/>
                      <a:pt x="9462" y="2163"/>
                    </a:cubicBezTo>
                    <a:lnTo>
                      <a:pt x="9484" y="2163"/>
                    </a:lnTo>
                    <a:cubicBezTo>
                      <a:pt x="10030" y="1989"/>
                      <a:pt x="10117" y="1267"/>
                      <a:pt x="9658" y="962"/>
                    </a:cubicBezTo>
                    <a:cubicBezTo>
                      <a:pt x="8653" y="306"/>
                      <a:pt x="6927" y="0"/>
                      <a:pt x="5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7"/>
              <p:cNvSpPr/>
              <p:nvPr/>
            </p:nvSpPr>
            <p:spPr>
              <a:xfrm>
                <a:off x="425876" y="1314789"/>
                <a:ext cx="163249" cy="79687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707" extrusionOk="0">
                    <a:moveTo>
                      <a:pt x="656" y="1"/>
                    </a:moveTo>
                    <a:lnTo>
                      <a:pt x="984" y="263"/>
                    </a:lnTo>
                    <a:cubicBezTo>
                      <a:pt x="1414" y="564"/>
                      <a:pt x="1188" y="1247"/>
                      <a:pt x="659" y="1247"/>
                    </a:cubicBezTo>
                    <a:cubicBezTo>
                      <a:pt x="651" y="1247"/>
                      <a:pt x="643" y="1246"/>
                      <a:pt x="634" y="1246"/>
                    </a:cubicBezTo>
                    <a:lnTo>
                      <a:pt x="1" y="1246"/>
                    </a:lnTo>
                    <a:cubicBezTo>
                      <a:pt x="1066" y="1553"/>
                      <a:pt x="2169" y="1707"/>
                      <a:pt x="3275" y="1707"/>
                    </a:cubicBezTo>
                    <a:cubicBezTo>
                      <a:pt x="3349" y="1707"/>
                      <a:pt x="3423" y="1706"/>
                      <a:pt x="3497" y="1705"/>
                    </a:cubicBezTo>
                    <a:lnTo>
                      <a:pt x="3497" y="328"/>
                    </a:lnTo>
                    <a:lnTo>
                      <a:pt x="3278" y="328"/>
                    </a:lnTo>
                    <a:cubicBezTo>
                      <a:pt x="3204" y="330"/>
                      <a:pt x="3129" y="331"/>
                      <a:pt x="3055" y="331"/>
                    </a:cubicBezTo>
                    <a:cubicBezTo>
                      <a:pt x="2237" y="331"/>
                      <a:pt x="1437" y="221"/>
                      <a:pt x="6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7"/>
              <p:cNvSpPr/>
              <p:nvPr/>
            </p:nvSpPr>
            <p:spPr>
              <a:xfrm>
                <a:off x="332042" y="731291"/>
                <a:ext cx="472334" cy="220481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3" extrusionOk="0">
                    <a:moveTo>
                      <a:pt x="5288" y="1"/>
                    </a:moveTo>
                    <a:cubicBezTo>
                      <a:pt x="2732" y="1"/>
                      <a:pt x="0" y="744"/>
                      <a:pt x="0" y="2361"/>
                    </a:cubicBezTo>
                    <a:cubicBezTo>
                      <a:pt x="0" y="3975"/>
                      <a:pt x="2748" y="4722"/>
                      <a:pt x="5290" y="4722"/>
                    </a:cubicBezTo>
                    <a:cubicBezTo>
                      <a:pt x="5362" y="4722"/>
                      <a:pt x="5435" y="4722"/>
                      <a:pt x="5507" y="4721"/>
                    </a:cubicBezTo>
                    <a:lnTo>
                      <a:pt x="5507" y="3344"/>
                    </a:lnTo>
                    <a:lnTo>
                      <a:pt x="5288" y="3344"/>
                    </a:lnTo>
                    <a:cubicBezTo>
                      <a:pt x="2775" y="3344"/>
                      <a:pt x="1442" y="2623"/>
                      <a:pt x="1355" y="2339"/>
                    </a:cubicBezTo>
                    <a:cubicBezTo>
                      <a:pt x="1442" y="2099"/>
                      <a:pt x="2775" y="1356"/>
                      <a:pt x="5288" y="1356"/>
                    </a:cubicBezTo>
                    <a:cubicBezTo>
                      <a:pt x="7167" y="1356"/>
                      <a:pt x="8369" y="1771"/>
                      <a:pt x="8894" y="2077"/>
                    </a:cubicBezTo>
                    <a:cubicBezTo>
                      <a:pt x="9013" y="2151"/>
                      <a:pt x="9143" y="2185"/>
                      <a:pt x="9276" y="2185"/>
                    </a:cubicBezTo>
                    <a:cubicBezTo>
                      <a:pt x="9337" y="2185"/>
                      <a:pt x="9399" y="2178"/>
                      <a:pt x="9462" y="2164"/>
                    </a:cubicBezTo>
                    <a:lnTo>
                      <a:pt x="9484" y="2164"/>
                    </a:lnTo>
                    <a:cubicBezTo>
                      <a:pt x="10030" y="1989"/>
                      <a:pt x="10117" y="1268"/>
                      <a:pt x="9658" y="962"/>
                    </a:cubicBezTo>
                    <a:cubicBezTo>
                      <a:pt x="8653" y="307"/>
                      <a:pt x="6927" y="1"/>
                      <a:pt x="52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7"/>
              <p:cNvSpPr/>
              <p:nvPr/>
            </p:nvSpPr>
            <p:spPr>
              <a:xfrm>
                <a:off x="425876" y="872089"/>
                <a:ext cx="163249" cy="79687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707" extrusionOk="0">
                    <a:moveTo>
                      <a:pt x="656" y="0"/>
                    </a:moveTo>
                    <a:lnTo>
                      <a:pt x="984" y="262"/>
                    </a:lnTo>
                    <a:cubicBezTo>
                      <a:pt x="1414" y="564"/>
                      <a:pt x="1188" y="1246"/>
                      <a:pt x="659" y="1246"/>
                    </a:cubicBezTo>
                    <a:cubicBezTo>
                      <a:pt x="651" y="1246"/>
                      <a:pt x="643" y="1246"/>
                      <a:pt x="634" y="1246"/>
                    </a:cubicBezTo>
                    <a:lnTo>
                      <a:pt x="1" y="1246"/>
                    </a:lnTo>
                    <a:cubicBezTo>
                      <a:pt x="1066" y="1553"/>
                      <a:pt x="2169" y="1707"/>
                      <a:pt x="3275" y="1707"/>
                    </a:cubicBezTo>
                    <a:cubicBezTo>
                      <a:pt x="3349" y="1707"/>
                      <a:pt x="3423" y="1706"/>
                      <a:pt x="3497" y="1705"/>
                    </a:cubicBezTo>
                    <a:lnTo>
                      <a:pt x="3497" y="328"/>
                    </a:lnTo>
                    <a:lnTo>
                      <a:pt x="3278" y="328"/>
                    </a:lnTo>
                    <a:cubicBezTo>
                      <a:pt x="3204" y="330"/>
                      <a:pt x="3129" y="331"/>
                      <a:pt x="3055" y="331"/>
                    </a:cubicBezTo>
                    <a:cubicBezTo>
                      <a:pt x="2237" y="331"/>
                      <a:pt x="1437" y="221"/>
                      <a:pt x="6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1" name="Google Shape;431;p7"/>
            <p:cNvGrpSpPr/>
            <p:nvPr/>
          </p:nvGrpSpPr>
          <p:grpSpPr>
            <a:xfrm>
              <a:off x="8581673" y="481364"/>
              <a:ext cx="163200" cy="4207269"/>
              <a:chOff x="8581673" y="481364"/>
              <a:chExt cx="163200" cy="4207269"/>
            </a:xfrm>
          </p:grpSpPr>
          <p:sp>
            <p:nvSpPr>
              <p:cNvPr id="432" name="Google Shape;432;p7"/>
              <p:cNvSpPr/>
              <p:nvPr/>
            </p:nvSpPr>
            <p:spPr>
              <a:xfrm>
                <a:off x="8581673" y="481364"/>
                <a:ext cx="163200" cy="1239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7"/>
              <p:cNvSpPr/>
              <p:nvPr/>
            </p:nvSpPr>
            <p:spPr>
              <a:xfrm>
                <a:off x="8581673" y="753588"/>
                <a:ext cx="163200" cy="123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7"/>
              <p:cNvSpPr/>
              <p:nvPr/>
            </p:nvSpPr>
            <p:spPr>
              <a:xfrm>
                <a:off x="8581673" y="1025813"/>
                <a:ext cx="163200" cy="123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7"/>
              <p:cNvSpPr/>
              <p:nvPr/>
            </p:nvSpPr>
            <p:spPr>
              <a:xfrm>
                <a:off x="8581673" y="1298038"/>
                <a:ext cx="163200" cy="123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7"/>
              <p:cNvSpPr/>
              <p:nvPr/>
            </p:nvSpPr>
            <p:spPr>
              <a:xfrm>
                <a:off x="8581673" y="1570262"/>
                <a:ext cx="163200" cy="1239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7"/>
              <p:cNvSpPr/>
              <p:nvPr/>
            </p:nvSpPr>
            <p:spPr>
              <a:xfrm>
                <a:off x="8581673" y="1842487"/>
                <a:ext cx="163200" cy="1239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7"/>
              <p:cNvSpPr/>
              <p:nvPr/>
            </p:nvSpPr>
            <p:spPr>
              <a:xfrm>
                <a:off x="8581673" y="2114711"/>
                <a:ext cx="163200" cy="123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7"/>
              <p:cNvSpPr/>
              <p:nvPr/>
            </p:nvSpPr>
            <p:spPr>
              <a:xfrm>
                <a:off x="8581673" y="2386936"/>
                <a:ext cx="163200" cy="123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7"/>
              <p:cNvSpPr/>
              <p:nvPr/>
            </p:nvSpPr>
            <p:spPr>
              <a:xfrm>
                <a:off x="8581673" y="2659161"/>
                <a:ext cx="163200" cy="123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7"/>
              <p:cNvSpPr/>
              <p:nvPr/>
            </p:nvSpPr>
            <p:spPr>
              <a:xfrm>
                <a:off x="8581673" y="2931385"/>
                <a:ext cx="163200" cy="1239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7"/>
              <p:cNvSpPr/>
              <p:nvPr/>
            </p:nvSpPr>
            <p:spPr>
              <a:xfrm>
                <a:off x="8581673" y="3203610"/>
                <a:ext cx="163200" cy="1239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7"/>
              <p:cNvSpPr/>
              <p:nvPr/>
            </p:nvSpPr>
            <p:spPr>
              <a:xfrm>
                <a:off x="8581673" y="3475834"/>
                <a:ext cx="163200" cy="123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7"/>
              <p:cNvSpPr/>
              <p:nvPr/>
            </p:nvSpPr>
            <p:spPr>
              <a:xfrm>
                <a:off x="8581673" y="3748059"/>
                <a:ext cx="163200" cy="123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7"/>
              <p:cNvSpPr/>
              <p:nvPr/>
            </p:nvSpPr>
            <p:spPr>
              <a:xfrm>
                <a:off x="8581673" y="4020283"/>
                <a:ext cx="163200" cy="123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7"/>
              <p:cNvSpPr/>
              <p:nvPr/>
            </p:nvSpPr>
            <p:spPr>
              <a:xfrm>
                <a:off x="8581673" y="4292508"/>
                <a:ext cx="163200" cy="1239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7"/>
              <p:cNvSpPr/>
              <p:nvPr/>
            </p:nvSpPr>
            <p:spPr>
              <a:xfrm>
                <a:off x="8581673" y="4564733"/>
                <a:ext cx="163200" cy="1239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8" name="Google Shape;448;p7"/>
          <p:cNvGrpSpPr/>
          <p:nvPr/>
        </p:nvGrpSpPr>
        <p:grpSpPr>
          <a:xfrm>
            <a:off x="1812075" y="168079"/>
            <a:ext cx="4735461" cy="4737828"/>
            <a:chOff x="1812075" y="168079"/>
            <a:chExt cx="4735461" cy="4737828"/>
          </a:xfrm>
        </p:grpSpPr>
        <p:sp>
          <p:nvSpPr>
            <p:cNvPr id="449" name="Google Shape;449;p7"/>
            <p:cNvSpPr/>
            <p:nvPr/>
          </p:nvSpPr>
          <p:spPr>
            <a:xfrm>
              <a:off x="1812075" y="4426650"/>
              <a:ext cx="472200" cy="472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 rot="-1236962">
              <a:off x="5474290" y="221216"/>
              <a:ext cx="368926" cy="36892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7"/>
            <p:cNvSpPr/>
            <p:nvPr/>
          </p:nvSpPr>
          <p:spPr>
            <a:xfrm rot="570580">
              <a:off x="6039204" y="4456230"/>
              <a:ext cx="477563" cy="413053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7"/>
          <p:cNvSpPr txBox="1">
            <a:spLocks noGrp="1"/>
          </p:cNvSpPr>
          <p:nvPr>
            <p:ph type="body" idx="1"/>
          </p:nvPr>
        </p:nvSpPr>
        <p:spPr>
          <a:xfrm>
            <a:off x="1274325" y="1657725"/>
            <a:ext cx="4021800" cy="21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3" name="Google Shape;453;p7"/>
          <p:cNvSpPr txBox="1">
            <a:spLocks noGrp="1"/>
          </p:cNvSpPr>
          <p:nvPr>
            <p:ph type="title"/>
          </p:nvPr>
        </p:nvSpPr>
        <p:spPr>
          <a:xfrm>
            <a:off x="1183625" y="445025"/>
            <a:ext cx="7245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8"/>
          <p:cNvGrpSpPr/>
          <p:nvPr/>
        </p:nvGrpSpPr>
        <p:grpSpPr>
          <a:xfrm>
            <a:off x="332042" y="294216"/>
            <a:ext cx="8412831" cy="4551600"/>
            <a:chOff x="332042" y="294216"/>
            <a:chExt cx="8412831" cy="4551600"/>
          </a:xfrm>
        </p:grpSpPr>
        <p:grpSp>
          <p:nvGrpSpPr>
            <p:cNvPr id="456" name="Google Shape;456;p8"/>
            <p:cNvGrpSpPr/>
            <p:nvPr/>
          </p:nvGrpSpPr>
          <p:grpSpPr>
            <a:xfrm>
              <a:off x="332042" y="294216"/>
              <a:ext cx="8411693" cy="4551600"/>
              <a:chOff x="332042" y="294216"/>
              <a:chExt cx="8411693" cy="4551600"/>
            </a:xfrm>
          </p:grpSpPr>
          <p:sp>
            <p:nvSpPr>
              <p:cNvPr id="457" name="Google Shape;457;p8"/>
              <p:cNvSpPr/>
              <p:nvPr/>
            </p:nvSpPr>
            <p:spPr>
              <a:xfrm>
                <a:off x="588535" y="294216"/>
                <a:ext cx="8155200" cy="4551600"/>
              </a:xfrm>
              <a:prstGeom prst="roundRect">
                <a:avLst>
                  <a:gd name="adj" fmla="val 384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8" name="Google Shape;458;p8"/>
              <p:cNvGrpSpPr/>
              <p:nvPr/>
            </p:nvGrpSpPr>
            <p:grpSpPr>
              <a:xfrm>
                <a:off x="588525" y="481375"/>
                <a:ext cx="8155200" cy="4207300"/>
                <a:chOff x="597425" y="511025"/>
                <a:chExt cx="8155200" cy="4207300"/>
              </a:xfrm>
            </p:grpSpPr>
            <p:sp>
              <p:nvSpPr>
                <p:cNvPr id="459" name="Google Shape;459;p8"/>
                <p:cNvSpPr/>
                <p:nvPr/>
              </p:nvSpPr>
              <p:spPr>
                <a:xfrm>
                  <a:off x="597425" y="5110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8"/>
                <p:cNvSpPr/>
                <p:nvPr/>
              </p:nvSpPr>
              <p:spPr>
                <a:xfrm>
                  <a:off x="597425" y="7581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8"/>
                <p:cNvSpPr/>
                <p:nvPr/>
              </p:nvSpPr>
              <p:spPr>
                <a:xfrm>
                  <a:off x="597425" y="10052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8"/>
                <p:cNvSpPr/>
                <p:nvPr/>
              </p:nvSpPr>
              <p:spPr>
                <a:xfrm>
                  <a:off x="597425" y="12523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8"/>
                <p:cNvSpPr/>
                <p:nvPr/>
              </p:nvSpPr>
              <p:spPr>
                <a:xfrm>
                  <a:off x="597425" y="14994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8"/>
                <p:cNvSpPr/>
                <p:nvPr/>
              </p:nvSpPr>
              <p:spPr>
                <a:xfrm>
                  <a:off x="597425" y="17465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8"/>
                <p:cNvSpPr/>
                <p:nvPr/>
              </p:nvSpPr>
              <p:spPr>
                <a:xfrm>
                  <a:off x="597425" y="19936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8"/>
                <p:cNvSpPr/>
                <p:nvPr/>
              </p:nvSpPr>
              <p:spPr>
                <a:xfrm>
                  <a:off x="597425" y="22407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8"/>
                <p:cNvSpPr/>
                <p:nvPr/>
              </p:nvSpPr>
              <p:spPr>
                <a:xfrm>
                  <a:off x="597425" y="24878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468;p8"/>
                <p:cNvSpPr/>
                <p:nvPr/>
              </p:nvSpPr>
              <p:spPr>
                <a:xfrm>
                  <a:off x="597425" y="27349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469;p8"/>
                <p:cNvSpPr/>
                <p:nvPr/>
              </p:nvSpPr>
              <p:spPr>
                <a:xfrm>
                  <a:off x="597425" y="29820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8"/>
                <p:cNvSpPr/>
                <p:nvPr/>
              </p:nvSpPr>
              <p:spPr>
                <a:xfrm>
                  <a:off x="597425" y="32291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8"/>
                <p:cNvSpPr/>
                <p:nvPr/>
              </p:nvSpPr>
              <p:spPr>
                <a:xfrm>
                  <a:off x="597425" y="34762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8"/>
                <p:cNvSpPr/>
                <p:nvPr/>
              </p:nvSpPr>
              <p:spPr>
                <a:xfrm>
                  <a:off x="597425" y="37233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8"/>
                <p:cNvSpPr/>
                <p:nvPr/>
              </p:nvSpPr>
              <p:spPr>
                <a:xfrm>
                  <a:off x="597425" y="39704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8"/>
                <p:cNvSpPr/>
                <p:nvPr/>
              </p:nvSpPr>
              <p:spPr>
                <a:xfrm>
                  <a:off x="597425" y="42175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8"/>
                <p:cNvSpPr/>
                <p:nvPr/>
              </p:nvSpPr>
              <p:spPr>
                <a:xfrm>
                  <a:off x="597425" y="44646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8"/>
                <p:cNvSpPr/>
                <p:nvPr/>
              </p:nvSpPr>
              <p:spPr>
                <a:xfrm>
                  <a:off x="597425" y="47117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7" name="Google Shape;477;p8"/>
              <p:cNvGrpSpPr/>
              <p:nvPr/>
            </p:nvGrpSpPr>
            <p:grpSpPr>
              <a:xfrm>
                <a:off x="714569" y="741048"/>
                <a:ext cx="174453" cy="3692155"/>
                <a:chOff x="714569" y="741048"/>
                <a:chExt cx="174453" cy="3692155"/>
              </a:xfrm>
            </p:grpSpPr>
            <p:sp>
              <p:nvSpPr>
                <p:cNvPr id="478" name="Google Shape;478;p8"/>
                <p:cNvSpPr/>
                <p:nvPr/>
              </p:nvSpPr>
              <p:spPr>
                <a:xfrm>
                  <a:off x="714569" y="4283586"/>
                  <a:ext cx="174453" cy="149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05" extrusionOk="0">
                      <a:moveTo>
                        <a:pt x="1609" y="0"/>
                      </a:moveTo>
                      <a:cubicBezTo>
                        <a:pt x="788" y="0"/>
                        <a:pt x="0" y="636"/>
                        <a:pt x="0" y="1610"/>
                      </a:cubicBezTo>
                      <a:cubicBezTo>
                        <a:pt x="0" y="2484"/>
                        <a:pt x="700" y="3205"/>
                        <a:pt x="1595" y="3205"/>
                      </a:cubicBezTo>
                      <a:cubicBezTo>
                        <a:pt x="3016" y="3205"/>
                        <a:pt x="3737" y="1478"/>
                        <a:pt x="2732" y="473"/>
                      </a:cubicBezTo>
                      <a:cubicBezTo>
                        <a:pt x="2405" y="147"/>
                        <a:pt x="2003" y="0"/>
                        <a:pt x="16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8"/>
                <p:cNvSpPr/>
                <p:nvPr/>
              </p:nvSpPr>
              <p:spPr>
                <a:xfrm>
                  <a:off x="714569" y="3840885"/>
                  <a:ext cx="174453" cy="149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05" extrusionOk="0">
                      <a:moveTo>
                        <a:pt x="1609" y="0"/>
                      </a:moveTo>
                      <a:cubicBezTo>
                        <a:pt x="788" y="0"/>
                        <a:pt x="0" y="635"/>
                        <a:pt x="0" y="1609"/>
                      </a:cubicBezTo>
                      <a:cubicBezTo>
                        <a:pt x="0" y="2483"/>
                        <a:pt x="700" y="3204"/>
                        <a:pt x="1595" y="3204"/>
                      </a:cubicBezTo>
                      <a:cubicBezTo>
                        <a:pt x="3016" y="3204"/>
                        <a:pt x="3737" y="1478"/>
                        <a:pt x="2732" y="473"/>
                      </a:cubicBezTo>
                      <a:cubicBezTo>
                        <a:pt x="2405" y="147"/>
                        <a:pt x="2003" y="0"/>
                        <a:pt x="16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8"/>
                <p:cNvSpPr/>
                <p:nvPr/>
              </p:nvSpPr>
              <p:spPr>
                <a:xfrm>
                  <a:off x="714569" y="3397718"/>
                  <a:ext cx="174453" cy="150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15" extrusionOk="0">
                      <a:moveTo>
                        <a:pt x="1608" y="0"/>
                      </a:moveTo>
                      <a:cubicBezTo>
                        <a:pt x="787" y="0"/>
                        <a:pt x="0" y="645"/>
                        <a:pt x="0" y="1619"/>
                      </a:cubicBezTo>
                      <a:cubicBezTo>
                        <a:pt x="0" y="2493"/>
                        <a:pt x="700" y="3214"/>
                        <a:pt x="1595" y="3214"/>
                      </a:cubicBezTo>
                      <a:cubicBezTo>
                        <a:pt x="3016" y="3214"/>
                        <a:pt x="3737" y="1488"/>
                        <a:pt x="2732" y="483"/>
                      </a:cubicBezTo>
                      <a:cubicBezTo>
                        <a:pt x="2405" y="149"/>
                        <a:pt x="2003" y="0"/>
                        <a:pt x="160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8"/>
                <p:cNvSpPr/>
                <p:nvPr/>
              </p:nvSpPr>
              <p:spPr>
                <a:xfrm>
                  <a:off x="714569" y="2954971"/>
                  <a:ext cx="174453" cy="150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15" extrusionOk="0">
                      <a:moveTo>
                        <a:pt x="1608" y="1"/>
                      </a:moveTo>
                      <a:cubicBezTo>
                        <a:pt x="787" y="1"/>
                        <a:pt x="0" y="646"/>
                        <a:pt x="0" y="1620"/>
                      </a:cubicBezTo>
                      <a:cubicBezTo>
                        <a:pt x="0" y="2494"/>
                        <a:pt x="700" y="3215"/>
                        <a:pt x="1595" y="3215"/>
                      </a:cubicBezTo>
                      <a:cubicBezTo>
                        <a:pt x="3016" y="3215"/>
                        <a:pt x="3737" y="1489"/>
                        <a:pt x="2732" y="483"/>
                      </a:cubicBezTo>
                      <a:cubicBezTo>
                        <a:pt x="2405" y="150"/>
                        <a:pt x="2003" y="1"/>
                        <a:pt x="160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8"/>
                <p:cNvSpPr/>
                <p:nvPr/>
              </p:nvSpPr>
              <p:spPr>
                <a:xfrm>
                  <a:off x="714569" y="2512270"/>
                  <a:ext cx="174453" cy="150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15" extrusionOk="0">
                      <a:moveTo>
                        <a:pt x="1608" y="1"/>
                      </a:moveTo>
                      <a:cubicBezTo>
                        <a:pt x="787" y="1"/>
                        <a:pt x="0" y="646"/>
                        <a:pt x="0" y="1619"/>
                      </a:cubicBezTo>
                      <a:cubicBezTo>
                        <a:pt x="0" y="2493"/>
                        <a:pt x="700" y="3215"/>
                        <a:pt x="1595" y="3215"/>
                      </a:cubicBezTo>
                      <a:cubicBezTo>
                        <a:pt x="3016" y="3215"/>
                        <a:pt x="3737" y="1488"/>
                        <a:pt x="2732" y="483"/>
                      </a:cubicBezTo>
                      <a:cubicBezTo>
                        <a:pt x="2405" y="150"/>
                        <a:pt x="2003" y="1"/>
                        <a:pt x="160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8"/>
                <p:cNvSpPr/>
                <p:nvPr/>
              </p:nvSpPr>
              <p:spPr>
                <a:xfrm>
                  <a:off x="714569" y="2069196"/>
                  <a:ext cx="174453" cy="150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23" extrusionOk="0">
                      <a:moveTo>
                        <a:pt x="1618" y="1"/>
                      </a:moveTo>
                      <a:cubicBezTo>
                        <a:pt x="794" y="1"/>
                        <a:pt x="0" y="642"/>
                        <a:pt x="0" y="1605"/>
                      </a:cubicBezTo>
                      <a:cubicBezTo>
                        <a:pt x="0" y="2501"/>
                        <a:pt x="700" y="3222"/>
                        <a:pt x="1595" y="3222"/>
                      </a:cubicBezTo>
                      <a:cubicBezTo>
                        <a:pt x="3016" y="3222"/>
                        <a:pt x="3737" y="1496"/>
                        <a:pt x="2732" y="469"/>
                      </a:cubicBezTo>
                      <a:cubicBezTo>
                        <a:pt x="2408" y="145"/>
                        <a:pt x="2010" y="1"/>
                        <a:pt x="16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8"/>
                <p:cNvSpPr/>
                <p:nvPr/>
              </p:nvSpPr>
              <p:spPr>
                <a:xfrm>
                  <a:off x="714569" y="1626496"/>
                  <a:ext cx="174453" cy="150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22" extrusionOk="0">
                      <a:moveTo>
                        <a:pt x="1618" y="0"/>
                      </a:moveTo>
                      <a:cubicBezTo>
                        <a:pt x="794" y="0"/>
                        <a:pt x="0" y="642"/>
                        <a:pt x="0" y="1605"/>
                      </a:cubicBezTo>
                      <a:cubicBezTo>
                        <a:pt x="0" y="2501"/>
                        <a:pt x="700" y="3222"/>
                        <a:pt x="1595" y="3222"/>
                      </a:cubicBezTo>
                      <a:cubicBezTo>
                        <a:pt x="3016" y="3222"/>
                        <a:pt x="3737" y="1496"/>
                        <a:pt x="2732" y="469"/>
                      </a:cubicBezTo>
                      <a:cubicBezTo>
                        <a:pt x="2408" y="145"/>
                        <a:pt x="2010" y="0"/>
                        <a:pt x="16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8"/>
                <p:cNvSpPr/>
                <p:nvPr/>
              </p:nvSpPr>
              <p:spPr>
                <a:xfrm>
                  <a:off x="714569" y="1183795"/>
                  <a:ext cx="174453" cy="150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22" extrusionOk="0">
                      <a:moveTo>
                        <a:pt x="1618" y="0"/>
                      </a:moveTo>
                      <a:cubicBezTo>
                        <a:pt x="794" y="0"/>
                        <a:pt x="0" y="642"/>
                        <a:pt x="0" y="1605"/>
                      </a:cubicBezTo>
                      <a:cubicBezTo>
                        <a:pt x="0" y="2501"/>
                        <a:pt x="700" y="3222"/>
                        <a:pt x="1595" y="3222"/>
                      </a:cubicBezTo>
                      <a:cubicBezTo>
                        <a:pt x="3016" y="3222"/>
                        <a:pt x="3737" y="1495"/>
                        <a:pt x="2732" y="469"/>
                      </a:cubicBezTo>
                      <a:cubicBezTo>
                        <a:pt x="2408" y="145"/>
                        <a:pt x="2010" y="0"/>
                        <a:pt x="16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8"/>
                <p:cNvSpPr/>
                <p:nvPr/>
              </p:nvSpPr>
              <p:spPr>
                <a:xfrm>
                  <a:off x="714569" y="741048"/>
                  <a:ext cx="174453" cy="150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23" extrusionOk="0">
                      <a:moveTo>
                        <a:pt x="1618" y="1"/>
                      </a:moveTo>
                      <a:cubicBezTo>
                        <a:pt x="794" y="1"/>
                        <a:pt x="0" y="642"/>
                        <a:pt x="0" y="1605"/>
                      </a:cubicBezTo>
                      <a:cubicBezTo>
                        <a:pt x="0" y="2501"/>
                        <a:pt x="700" y="3222"/>
                        <a:pt x="1595" y="3222"/>
                      </a:cubicBezTo>
                      <a:cubicBezTo>
                        <a:pt x="3016" y="3222"/>
                        <a:pt x="3737" y="1496"/>
                        <a:pt x="2732" y="469"/>
                      </a:cubicBezTo>
                      <a:cubicBezTo>
                        <a:pt x="2408" y="146"/>
                        <a:pt x="2010" y="1"/>
                        <a:pt x="16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87" name="Google Shape;487;p8"/>
              <p:cNvSpPr/>
              <p:nvPr/>
            </p:nvSpPr>
            <p:spPr>
              <a:xfrm>
                <a:off x="332042" y="4274016"/>
                <a:ext cx="473361" cy="219454"/>
              </a:xfrm>
              <a:custGeom>
                <a:avLst/>
                <a:gdLst/>
                <a:ahLst/>
                <a:cxnLst/>
                <a:rect l="l" t="t" r="r" b="b"/>
                <a:pathLst>
                  <a:path w="10140" h="4701" extrusionOk="0">
                    <a:moveTo>
                      <a:pt x="5310" y="1"/>
                    </a:moveTo>
                    <a:cubicBezTo>
                      <a:pt x="2732" y="1"/>
                      <a:pt x="0" y="722"/>
                      <a:pt x="0" y="2361"/>
                    </a:cubicBezTo>
                    <a:cubicBezTo>
                      <a:pt x="0" y="3974"/>
                      <a:pt x="2743" y="4701"/>
                      <a:pt x="5304" y="4701"/>
                    </a:cubicBezTo>
                    <a:cubicBezTo>
                      <a:pt x="5379" y="4701"/>
                      <a:pt x="5454" y="4700"/>
                      <a:pt x="5529" y="4699"/>
                    </a:cubicBezTo>
                    <a:lnTo>
                      <a:pt x="5529" y="3344"/>
                    </a:lnTo>
                    <a:lnTo>
                      <a:pt x="5310" y="3344"/>
                    </a:lnTo>
                    <a:cubicBezTo>
                      <a:pt x="2797" y="3344"/>
                      <a:pt x="1464" y="2601"/>
                      <a:pt x="1377" y="2339"/>
                    </a:cubicBezTo>
                    <a:cubicBezTo>
                      <a:pt x="1464" y="2077"/>
                      <a:pt x="2797" y="1356"/>
                      <a:pt x="5310" y="1356"/>
                    </a:cubicBezTo>
                    <a:cubicBezTo>
                      <a:pt x="7167" y="1356"/>
                      <a:pt x="8391" y="1771"/>
                      <a:pt x="8915" y="2077"/>
                    </a:cubicBezTo>
                    <a:cubicBezTo>
                      <a:pt x="9025" y="2145"/>
                      <a:pt x="9142" y="2179"/>
                      <a:pt x="9258" y="2179"/>
                    </a:cubicBezTo>
                    <a:cubicBezTo>
                      <a:pt x="9328" y="2179"/>
                      <a:pt x="9396" y="2167"/>
                      <a:pt x="9462" y="2142"/>
                    </a:cubicBezTo>
                    <a:lnTo>
                      <a:pt x="9505" y="2142"/>
                    </a:lnTo>
                    <a:cubicBezTo>
                      <a:pt x="10030" y="1989"/>
                      <a:pt x="10139" y="1268"/>
                      <a:pt x="9680" y="941"/>
                    </a:cubicBezTo>
                    <a:cubicBezTo>
                      <a:pt x="8653" y="307"/>
                      <a:pt x="6949" y="1"/>
                      <a:pt x="53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8"/>
              <p:cNvSpPr/>
              <p:nvPr/>
            </p:nvSpPr>
            <p:spPr>
              <a:xfrm>
                <a:off x="425876" y="4414813"/>
                <a:ext cx="163249" cy="78660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685" extrusionOk="0">
                    <a:moveTo>
                      <a:pt x="656" y="0"/>
                    </a:moveTo>
                    <a:lnTo>
                      <a:pt x="984" y="241"/>
                    </a:lnTo>
                    <a:cubicBezTo>
                      <a:pt x="1414" y="563"/>
                      <a:pt x="1188" y="1225"/>
                      <a:pt x="660" y="1225"/>
                    </a:cubicBezTo>
                    <a:cubicBezTo>
                      <a:pt x="651" y="1225"/>
                      <a:pt x="643" y="1224"/>
                      <a:pt x="634" y="1224"/>
                    </a:cubicBezTo>
                    <a:lnTo>
                      <a:pt x="1" y="1224"/>
                    </a:lnTo>
                    <a:cubicBezTo>
                      <a:pt x="1066" y="1531"/>
                      <a:pt x="2169" y="1685"/>
                      <a:pt x="3275" y="1685"/>
                    </a:cubicBezTo>
                    <a:cubicBezTo>
                      <a:pt x="3349" y="1685"/>
                      <a:pt x="3423" y="1684"/>
                      <a:pt x="3497" y="1683"/>
                    </a:cubicBezTo>
                    <a:lnTo>
                      <a:pt x="3497" y="306"/>
                    </a:lnTo>
                    <a:lnTo>
                      <a:pt x="3278" y="306"/>
                    </a:lnTo>
                    <a:cubicBezTo>
                      <a:pt x="3203" y="308"/>
                      <a:pt x="3128" y="309"/>
                      <a:pt x="3053" y="309"/>
                    </a:cubicBezTo>
                    <a:cubicBezTo>
                      <a:pt x="2236" y="309"/>
                      <a:pt x="1437" y="201"/>
                      <a:pt x="6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8"/>
              <p:cNvSpPr/>
              <p:nvPr/>
            </p:nvSpPr>
            <p:spPr>
              <a:xfrm>
                <a:off x="332042" y="3830288"/>
                <a:ext cx="472334" cy="220481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3" extrusionOk="0">
                    <a:moveTo>
                      <a:pt x="5288" y="1"/>
                    </a:moveTo>
                    <a:cubicBezTo>
                      <a:pt x="2732" y="1"/>
                      <a:pt x="0" y="744"/>
                      <a:pt x="0" y="2361"/>
                    </a:cubicBezTo>
                    <a:cubicBezTo>
                      <a:pt x="0" y="3975"/>
                      <a:pt x="2748" y="4722"/>
                      <a:pt x="5290" y="4722"/>
                    </a:cubicBezTo>
                    <a:cubicBezTo>
                      <a:pt x="5362" y="4722"/>
                      <a:pt x="5435" y="4722"/>
                      <a:pt x="5507" y="4721"/>
                    </a:cubicBezTo>
                    <a:lnTo>
                      <a:pt x="5507" y="3344"/>
                    </a:lnTo>
                    <a:lnTo>
                      <a:pt x="5288" y="3344"/>
                    </a:lnTo>
                    <a:cubicBezTo>
                      <a:pt x="2775" y="3344"/>
                      <a:pt x="1442" y="2623"/>
                      <a:pt x="1355" y="2339"/>
                    </a:cubicBezTo>
                    <a:cubicBezTo>
                      <a:pt x="1442" y="2099"/>
                      <a:pt x="2775" y="1356"/>
                      <a:pt x="5288" y="1356"/>
                    </a:cubicBezTo>
                    <a:cubicBezTo>
                      <a:pt x="7167" y="1356"/>
                      <a:pt x="8369" y="1771"/>
                      <a:pt x="8894" y="2099"/>
                    </a:cubicBezTo>
                    <a:cubicBezTo>
                      <a:pt x="9010" y="2157"/>
                      <a:pt x="9136" y="2196"/>
                      <a:pt x="9266" y="2196"/>
                    </a:cubicBezTo>
                    <a:cubicBezTo>
                      <a:pt x="9331" y="2196"/>
                      <a:pt x="9396" y="2186"/>
                      <a:pt x="9462" y="2164"/>
                    </a:cubicBezTo>
                    <a:lnTo>
                      <a:pt x="9484" y="2164"/>
                    </a:lnTo>
                    <a:cubicBezTo>
                      <a:pt x="10030" y="1989"/>
                      <a:pt x="10117" y="1268"/>
                      <a:pt x="9658" y="962"/>
                    </a:cubicBezTo>
                    <a:cubicBezTo>
                      <a:pt x="8653" y="307"/>
                      <a:pt x="6927" y="1"/>
                      <a:pt x="52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8"/>
              <p:cNvSpPr/>
              <p:nvPr/>
            </p:nvSpPr>
            <p:spPr>
              <a:xfrm>
                <a:off x="425876" y="3972113"/>
                <a:ext cx="163249" cy="78660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685" extrusionOk="0">
                    <a:moveTo>
                      <a:pt x="634" y="0"/>
                    </a:moveTo>
                    <a:lnTo>
                      <a:pt x="984" y="240"/>
                    </a:lnTo>
                    <a:cubicBezTo>
                      <a:pt x="1093" y="350"/>
                      <a:pt x="1180" y="481"/>
                      <a:pt x="1180" y="634"/>
                    </a:cubicBezTo>
                    <a:cubicBezTo>
                      <a:pt x="1224" y="962"/>
                      <a:pt x="962" y="1224"/>
                      <a:pt x="634" y="1224"/>
                    </a:cubicBezTo>
                    <a:lnTo>
                      <a:pt x="1" y="1224"/>
                    </a:lnTo>
                    <a:cubicBezTo>
                      <a:pt x="1066" y="1531"/>
                      <a:pt x="2169" y="1685"/>
                      <a:pt x="3275" y="1685"/>
                    </a:cubicBezTo>
                    <a:cubicBezTo>
                      <a:pt x="3349" y="1685"/>
                      <a:pt x="3423" y="1684"/>
                      <a:pt x="3497" y="1683"/>
                    </a:cubicBezTo>
                    <a:lnTo>
                      <a:pt x="3497" y="306"/>
                    </a:lnTo>
                    <a:lnTo>
                      <a:pt x="3278" y="306"/>
                    </a:lnTo>
                    <a:cubicBezTo>
                      <a:pt x="3203" y="308"/>
                      <a:pt x="3128" y="309"/>
                      <a:pt x="3053" y="309"/>
                    </a:cubicBezTo>
                    <a:cubicBezTo>
                      <a:pt x="2232" y="309"/>
                      <a:pt x="1415" y="200"/>
                      <a:pt x="6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8"/>
              <p:cNvSpPr/>
              <p:nvPr/>
            </p:nvSpPr>
            <p:spPr>
              <a:xfrm>
                <a:off x="332042" y="3387588"/>
                <a:ext cx="472334" cy="220481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3" extrusionOk="0">
                    <a:moveTo>
                      <a:pt x="5288" y="1"/>
                    </a:moveTo>
                    <a:cubicBezTo>
                      <a:pt x="2732" y="1"/>
                      <a:pt x="0" y="743"/>
                      <a:pt x="0" y="2360"/>
                    </a:cubicBezTo>
                    <a:cubicBezTo>
                      <a:pt x="0" y="3975"/>
                      <a:pt x="2748" y="4722"/>
                      <a:pt x="5290" y="4722"/>
                    </a:cubicBezTo>
                    <a:cubicBezTo>
                      <a:pt x="5362" y="4722"/>
                      <a:pt x="5435" y="4722"/>
                      <a:pt x="5507" y="4720"/>
                    </a:cubicBezTo>
                    <a:lnTo>
                      <a:pt x="5507" y="3344"/>
                    </a:lnTo>
                    <a:lnTo>
                      <a:pt x="5288" y="3344"/>
                    </a:lnTo>
                    <a:cubicBezTo>
                      <a:pt x="2775" y="3344"/>
                      <a:pt x="1442" y="2623"/>
                      <a:pt x="1355" y="2339"/>
                    </a:cubicBezTo>
                    <a:cubicBezTo>
                      <a:pt x="1442" y="2098"/>
                      <a:pt x="2775" y="1355"/>
                      <a:pt x="5288" y="1355"/>
                    </a:cubicBezTo>
                    <a:cubicBezTo>
                      <a:pt x="7167" y="1355"/>
                      <a:pt x="8369" y="1770"/>
                      <a:pt x="8894" y="2098"/>
                    </a:cubicBezTo>
                    <a:cubicBezTo>
                      <a:pt x="9010" y="2157"/>
                      <a:pt x="9136" y="2195"/>
                      <a:pt x="9266" y="2195"/>
                    </a:cubicBezTo>
                    <a:cubicBezTo>
                      <a:pt x="9331" y="2195"/>
                      <a:pt x="9396" y="2186"/>
                      <a:pt x="9462" y="2164"/>
                    </a:cubicBezTo>
                    <a:lnTo>
                      <a:pt x="9484" y="2164"/>
                    </a:lnTo>
                    <a:cubicBezTo>
                      <a:pt x="10030" y="1989"/>
                      <a:pt x="10117" y="1268"/>
                      <a:pt x="9658" y="962"/>
                    </a:cubicBezTo>
                    <a:cubicBezTo>
                      <a:pt x="8653" y="306"/>
                      <a:pt x="6927" y="1"/>
                      <a:pt x="52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8"/>
              <p:cNvSpPr/>
              <p:nvPr/>
            </p:nvSpPr>
            <p:spPr>
              <a:xfrm>
                <a:off x="425876" y="3529366"/>
                <a:ext cx="163249" cy="78707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686" extrusionOk="0">
                    <a:moveTo>
                      <a:pt x="656" y="1"/>
                    </a:moveTo>
                    <a:lnTo>
                      <a:pt x="984" y="241"/>
                    </a:lnTo>
                    <a:cubicBezTo>
                      <a:pt x="1414" y="564"/>
                      <a:pt x="1188" y="1225"/>
                      <a:pt x="660" y="1225"/>
                    </a:cubicBezTo>
                    <a:cubicBezTo>
                      <a:pt x="651" y="1225"/>
                      <a:pt x="643" y="1225"/>
                      <a:pt x="634" y="1224"/>
                    </a:cubicBezTo>
                    <a:lnTo>
                      <a:pt x="1" y="1224"/>
                    </a:lnTo>
                    <a:cubicBezTo>
                      <a:pt x="1066" y="1532"/>
                      <a:pt x="2169" y="1685"/>
                      <a:pt x="3275" y="1685"/>
                    </a:cubicBezTo>
                    <a:cubicBezTo>
                      <a:pt x="3349" y="1685"/>
                      <a:pt x="3423" y="1685"/>
                      <a:pt x="3497" y="1683"/>
                    </a:cubicBezTo>
                    <a:lnTo>
                      <a:pt x="3497" y="307"/>
                    </a:lnTo>
                    <a:lnTo>
                      <a:pt x="3278" y="307"/>
                    </a:lnTo>
                    <a:cubicBezTo>
                      <a:pt x="3203" y="309"/>
                      <a:pt x="3128" y="309"/>
                      <a:pt x="3053" y="309"/>
                    </a:cubicBezTo>
                    <a:cubicBezTo>
                      <a:pt x="2236" y="309"/>
                      <a:pt x="1437" y="201"/>
                      <a:pt x="6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8"/>
              <p:cNvSpPr/>
              <p:nvPr/>
            </p:nvSpPr>
            <p:spPr>
              <a:xfrm>
                <a:off x="332042" y="2944887"/>
                <a:ext cx="472334" cy="220435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2" extrusionOk="0">
                    <a:moveTo>
                      <a:pt x="5288" y="0"/>
                    </a:moveTo>
                    <a:cubicBezTo>
                      <a:pt x="2732" y="0"/>
                      <a:pt x="0" y="743"/>
                      <a:pt x="0" y="2360"/>
                    </a:cubicBezTo>
                    <a:cubicBezTo>
                      <a:pt x="0" y="3975"/>
                      <a:pt x="2748" y="4722"/>
                      <a:pt x="5290" y="4722"/>
                    </a:cubicBezTo>
                    <a:cubicBezTo>
                      <a:pt x="5362" y="4722"/>
                      <a:pt x="5435" y="4721"/>
                      <a:pt x="5507" y="4720"/>
                    </a:cubicBezTo>
                    <a:lnTo>
                      <a:pt x="5507" y="3343"/>
                    </a:lnTo>
                    <a:lnTo>
                      <a:pt x="5288" y="3343"/>
                    </a:lnTo>
                    <a:cubicBezTo>
                      <a:pt x="2775" y="3343"/>
                      <a:pt x="1442" y="2622"/>
                      <a:pt x="1355" y="2338"/>
                    </a:cubicBezTo>
                    <a:cubicBezTo>
                      <a:pt x="1442" y="2098"/>
                      <a:pt x="2775" y="1355"/>
                      <a:pt x="5288" y="1355"/>
                    </a:cubicBezTo>
                    <a:cubicBezTo>
                      <a:pt x="7167" y="1355"/>
                      <a:pt x="8369" y="1770"/>
                      <a:pt x="8894" y="2098"/>
                    </a:cubicBezTo>
                    <a:cubicBezTo>
                      <a:pt x="9010" y="2156"/>
                      <a:pt x="9136" y="2195"/>
                      <a:pt x="9266" y="2195"/>
                    </a:cubicBezTo>
                    <a:cubicBezTo>
                      <a:pt x="9331" y="2195"/>
                      <a:pt x="9396" y="2185"/>
                      <a:pt x="9462" y="2163"/>
                    </a:cubicBezTo>
                    <a:lnTo>
                      <a:pt x="9484" y="2163"/>
                    </a:lnTo>
                    <a:cubicBezTo>
                      <a:pt x="10030" y="1989"/>
                      <a:pt x="10117" y="1268"/>
                      <a:pt x="9658" y="962"/>
                    </a:cubicBezTo>
                    <a:cubicBezTo>
                      <a:pt x="8653" y="306"/>
                      <a:pt x="6927" y="0"/>
                      <a:pt x="5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8"/>
              <p:cNvSpPr/>
              <p:nvPr/>
            </p:nvSpPr>
            <p:spPr>
              <a:xfrm>
                <a:off x="425876" y="3085638"/>
                <a:ext cx="163249" cy="79734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708" extrusionOk="0">
                    <a:moveTo>
                      <a:pt x="656" y="1"/>
                    </a:moveTo>
                    <a:lnTo>
                      <a:pt x="984" y="263"/>
                    </a:lnTo>
                    <a:cubicBezTo>
                      <a:pt x="1414" y="585"/>
                      <a:pt x="1188" y="1247"/>
                      <a:pt x="660" y="1247"/>
                    </a:cubicBezTo>
                    <a:cubicBezTo>
                      <a:pt x="651" y="1247"/>
                      <a:pt x="643" y="1247"/>
                      <a:pt x="634" y="1246"/>
                    </a:cubicBezTo>
                    <a:lnTo>
                      <a:pt x="1" y="1246"/>
                    </a:lnTo>
                    <a:cubicBezTo>
                      <a:pt x="1066" y="1553"/>
                      <a:pt x="2169" y="1707"/>
                      <a:pt x="3275" y="1707"/>
                    </a:cubicBezTo>
                    <a:cubicBezTo>
                      <a:pt x="3349" y="1707"/>
                      <a:pt x="3423" y="1706"/>
                      <a:pt x="3497" y="1705"/>
                    </a:cubicBezTo>
                    <a:lnTo>
                      <a:pt x="3497" y="328"/>
                    </a:lnTo>
                    <a:lnTo>
                      <a:pt x="3278" y="328"/>
                    </a:lnTo>
                    <a:cubicBezTo>
                      <a:pt x="3204" y="330"/>
                      <a:pt x="3129" y="331"/>
                      <a:pt x="3055" y="331"/>
                    </a:cubicBezTo>
                    <a:cubicBezTo>
                      <a:pt x="2237" y="331"/>
                      <a:pt x="1437" y="221"/>
                      <a:pt x="6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8"/>
              <p:cNvSpPr/>
              <p:nvPr/>
            </p:nvSpPr>
            <p:spPr>
              <a:xfrm>
                <a:off x="332042" y="2502140"/>
                <a:ext cx="472334" cy="220481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3" extrusionOk="0">
                    <a:moveTo>
                      <a:pt x="5288" y="1"/>
                    </a:moveTo>
                    <a:cubicBezTo>
                      <a:pt x="2732" y="1"/>
                      <a:pt x="0" y="744"/>
                      <a:pt x="0" y="2361"/>
                    </a:cubicBezTo>
                    <a:cubicBezTo>
                      <a:pt x="0" y="3976"/>
                      <a:pt x="2748" y="4723"/>
                      <a:pt x="5290" y="4723"/>
                    </a:cubicBezTo>
                    <a:cubicBezTo>
                      <a:pt x="5362" y="4723"/>
                      <a:pt x="5435" y="4722"/>
                      <a:pt x="5507" y="4721"/>
                    </a:cubicBezTo>
                    <a:lnTo>
                      <a:pt x="5507" y="3344"/>
                    </a:lnTo>
                    <a:lnTo>
                      <a:pt x="5288" y="3344"/>
                    </a:lnTo>
                    <a:cubicBezTo>
                      <a:pt x="2775" y="3344"/>
                      <a:pt x="1442" y="2623"/>
                      <a:pt x="1355" y="2339"/>
                    </a:cubicBezTo>
                    <a:cubicBezTo>
                      <a:pt x="1442" y="2099"/>
                      <a:pt x="2775" y="1356"/>
                      <a:pt x="5288" y="1356"/>
                    </a:cubicBezTo>
                    <a:cubicBezTo>
                      <a:pt x="7167" y="1356"/>
                      <a:pt x="8369" y="1771"/>
                      <a:pt x="8894" y="2099"/>
                    </a:cubicBezTo>
                    <a:cubicBezTo>
                      <a:pt x="9010" y="2157"/>
                      <a:pt x="9136" y="2196"/>
                      <a:pt x="9266" y="2196"/>
                    </a:cubicBezTo>
                    <a:cubicBezTo>
                      <a:pt x="9331" y="2196"/>
                      <a:pt x="9396" y="2186"/>
                      <a:pt x="9462" y="2164"/>
                    </a:cubicBezTo>
                    <a:lnTo>
                      <a:pt x="9484" y="2164"/>
                    </a:lnTo>
                    <a:cubicBezTo>
                      <a:pt x="10030" y="1989"/>
                      <a:pt x="10117" y="1268"/>
                      <a:pt x="9658" y="962"/>
                    </a:cubicBezTo>
                    <a:cubicBezTo>
                      <a:pt x="8653" y="307"/>
                      <a:pt x="6927" y="1"/>
                      <a:pt x="52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8"/>
              <p:cNvSpPr/>
              <p:nvPr/>
            </p:nvSpPr>
            <p:spPr>
              <a:xfrm>
                <a:off x="425876" y="2643965"/>
                <a:ext cx="163249" cy="78660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685" extrusionOk="0">
                    <a:moveTo>
                      <a:pt x="656" y="0"/>
                    </a:moveTo>
                    <a:lnTo>
                      <a:pt x="984" y="241"/>
                    </a:lnTo>
                    <a:cubicBezTo>
                      <a:pt x="1414" y="542"/>
                      <a:pt x="1188" y="1224"/>
                      <a:pt x="659" y="1224"/>
                    </a:cubicBezTo>
                    <a:cubicBezTo>
                      <a:pt x="651" y="1224"/>
                      <a:pt x="643" y="1224"/>
                      <a:pt x="634" y="1224"/>
                    </a:cubicBezTo>
                    <a:lnTo>
                      <a:pt x="1" y="1224"/>
                    </a:lnTo>
                    <a:cubicBezTo>
                      <a:pt x="1066" y="1531"/>
                      <a:pt x="2169" y="1685"/>
                      <a:pt x="3275" y="1685"/>
                    </a:cubicBezTo>
                    <a:cubicBezTo>
                      <a:pt x="3349" y="1685"/>
                      <a:pt x="3423" y="1684"/>
                      <a:pt x="3497" y="1683"/>
                    </a:cubicBezTo>
                    <a:lnTo>
                      <a:pt x="3497" y="306"/>
                    </a:lnTo>
                    <a:lnTo>
                      <a:pt x="3278" y="306"/>
                    </a:lnTo>
                    <a:cubicBezTo>
                      <a:pt x="3203" y="308"/>
                      <a:pt x="3128" y="309"/>
                      <a:pt x="3053" y="309"/>
                    </a:cubicBezTo>
                    <a:cubicBezTo>
                      <a:pt x="2236" y="309"/>
                      <a:pt x="1437" y="200"/>
                      <a:pt x="6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8"/>
              <p:cNvSpPr/>
              <p:nvPr/>
            </p:nvSpPr>
            <p:spPr>
              <a:xfrm>
                <a:off x="332042" y="2059439"/>
                <a:ext cx="472334" cy="220481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3" extrusionOk="0">
                    <a:moveTo>
                      <a:pt x="5288" y="1"/>
                    </a:moveTo>
                    <a:cubicBezTo>
                      <a:pt x="2732" y="1"/>
                      <a:pt x="0" y="744"/>
                      <a:pt x="0" y="2361"/>
                    </a:cubicBezTo>
                    <a:cubicBezTo>
                      <a:pt x="0" y="3975"/>
                      <a:pt x="2748" y="4722"/>
                      <a:pt x="5290" y="4722"/>
                    </a:cubicBezTo>
                    <a:cubicBezTo>
                      <a:pt x="5362" y="4722"/>
                      <a:pt x="5435" y="4722"/>
                      <a:pt x="5507" y="4720"/>
                    </a:cubicBezTo>
                    <a:lnTo>
                      <a:pt x="5507" y="3344"/>
                    </a:lnTo>
                    <a:lnTo>
                      <a:pt x="5288" y="3344"/>
                    </a:lnTo>
                    <a:cubicBezTo>
                      <a:pt x="2775" y="3344"/>
                      <a:pt x="1442" y="2623"/>
                      <a:pt x="1355" y="2339"/>
                    </a:cubicBezTo>
                    <a:cubicBezTo>
                      <a:pt x="1442" y="2098"/>
                      <a:pt x="2775" y="1355"/>
                      <a:pt x="5288" y="1355"/>
                    </a:cubicBezTo>
                    <a:cubicBezTo>
                      <a:pt x="7167" y="1355"/>
                      <a:pt x="8369" y="1771"/>
                      <a:pt x="8894" y="2098"/>
                    </a:cubicBezTo>
                    <a:cubicBezTo>
                      <a:pt x="9010" y="2157"/>
                      <a:pt x="9136" y="2186"/>
                      <a:pt x="9266" y="2186"/>
                    </a:cubicBezTo>
                    <a:cubicBezTo>
                      <a:pt x="9331" y="2186"/>
                      <a:pt x="9396" y="2178"/>
                      <a:pt x="9462" y="2164"/>
                    </a:cubicBezTo>
                    <a:lnTo>
                      <a:pt x="9484" y="2164"/>
                    </a:lnTo>
                    <a:cubicBezTo>
                      <a:pt x="10030" y="1989"/>
                      <a:pt x="10117" y="1268"/>
                      <a:pt x="9658" y="962"/>
                    </a:cubicBezTo>
                    <a:cubicBezTo>
                      <a:pt x="8653" y="307"/>
                      <a:pt x="6927" y="1"/>
                      <a:pt x="52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8"/>
              <p:cNvSpPr/>
              <p:nvPr/>
            </p:nvSpPr>
            <p:spPr>
              <a:xfrm>
                <a:off x="425876" y="2200237"/>
                <a:ext cx="163249" cy="79920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712" extrusionOk="0">
                    <a:moveTo>
                      <a:pt x="656" y="0"/>
                    </a:moveTo>
                    <a:lnTo>
                      <a:pt x="984" y="262"/>
                    </a:lnTo>
                    <a:cubicBezTo>
                      <a:pt x="1414" y="564"/>
                      <a:pt x="1188" y="1246"/>
                      <a:pt x="659" y="1246"/>
                    </a:cubicBezTo>
                    <a:cubicBezTo>
                      <a:pt x="651" y="1246"/>
                      <a:pt x="643" y="1246"/>
                      <a:pt x="634" y="1246"/>
                    </a:cubicBezTo>
                    <a:lnTo>
                      <a:pt x="1" y="1246"/>
                    </a:lnTo>
                    <a:cubicBezTo>
                      <a:pt x="1011" y="1556"/>
                      <a:pt x="2055" y="1712"/>
                      <a:pt x="3103" y="1712"/>
                    </a:cubicBezTo>
                    <a:cubicBezTo>
                      <a:pt x="3234" y="1712"/>
                      <a:pt x="3366" y="1709"/>
                      <a:pt x="3497" y="1704"/>
                    </a:cubicBezTo>
                    <a:lnTo>
                      <a:pt x="3497" y="350"/>
                    </a:lnTo>
                    <a:lnTo>
                      <a:pt x="3278" y="350"/>
                    </a:lnTo>
                    <a:cubicBezTo>
                      <a:pt x="2382" y="350"/>
                      <a:pt x="1508" y="240"/>
                      <a:pt x="6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8"/>
              <p:cNvSpPr/>
              <p:nvPr/>
            </p:nvSpPr>
            <p:spPr>
              <a:xfrm>
                <a:off x="332042" y="1616739"/>
                <a:ext cx="472334" cy="220481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3" extrusionOk="0">
                    <a:moveTo>
                      <a:pt x="5288" y="0"/>
                    </a:moveTo>
                    <a:cubicBezTo>
                      <a:pt x="2732" y="0"/>
                      <a:pt x="0" y="743"/>
                      <a:pt x="0" y="2360"/>
                    </a:cubicBezTo>
                    <a:cubicBezTo>
                      <a:pt x="0" y="3975"/>
                      <a:pt x="2748" y="4722"/>
                      <a:pt x="5290" y="4722"/>
                    </a:cubicBezTo>
                    <a:cubicBezTo>
                      <a:pt x="5362" y="4722"/>
                      <a:pt x="5435" y="4721"/>
                      <a:pt x="5507" y="4720"/>
                    </a:cubicBezTo>
                    <a:lnTo>
                      <a:pt x="5507" y="3365"/>
                    </a:lnTo>
                    <a:lnTo>
                      <a:pt x="5288" y="3365"/>
                    </a:lnTo>
                    <a:cubicBezTo>
                      <a:pt x="2775" y="3365"/>
                      <a:pt x="1442" y="2623"/>
                      <a:pt x="1355" y="2360"/>
                    </a:cubicBezTo>
                    <a:cubicBezTo>
                      <a:pt x="1442" y="2098"/>
                      <a:pt x="2775" y="1377"/>
                      <a:pt x="5288" y="1377"/>
                    </a:cubicBezTo>
                    <a:cubicBezTo>
                      <a:pt x="7167" y="1377"/>
                      <a:pt x="8369" y="1770"/>
                      <a:pt x="8894" y="2076"/>
                    </a:cubicBezTo>
                    <a:cubicBezTo>
                      <a:pt x="9012" y="2150"/>
                      <a:pt x="9141" y="2194"/>
                      <a:pt x="9273" y="2194"/>
                    </a:cubicBezTo>
                    <a:cubicBezTo>
                      <a:pt x="9336" y="2194"/>
                      <a:pt x="9399" y="2185"/>
                      <a:pt x="9462" y="2164"/>
                    </a:cubicBezTo>
                    <a:lnTo>
                      <a:pt x="9484" y="2164"/>
                    </a:lnTo>
                    <a:cubicBezTo>
                      <a:pt x="10030" y="1989"/>
                      <a:pt x="10117" y="1268"/>
                      <a:pt x="9658" y="962"/>
                    </a:cubicBezTo>
                    <a:cubicBezTo>
                      <a:pt x="8653" y="306"/>
                      <a:pt x="6927" y="0"/>
                      <a:pt x="5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8"/>
              <p:cNvSpPr/>
              <p:nvPr/>
            </p:nvSpPr>
            <p:spPr>
              <a:xfrm>
                <a:off x="425876" y="1757490"/>
                <a:ext cx="163249" cy="79734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708" extrusionOk="0">
                    <a:moveTo>
                      <a:pt x="656" y="1"/>
                    </a:moveTo>
                    <a:lnTo>
                      <a:pt x="984" y="263"/>
                    </a:lnTo>
                    <a:cubicBezTo>
                      <a:pt x="1414" y="586"/>
                      <a:pt x="1188" y="1247"/>
                      <a:pt x="660" y="1247"/>
                    </a:cubicBezTo>
                    <a:cubicBezTo>
                      <a:pt x="651" y="1247"/>
                      <a:pt x="643" y="1247"/>
                      <a:pt x="634" y="1246"/>
                    </a:cubicBezTo>
                    <a:lnTo>
                      <a:pt x="1" y="1246"/>
                    </a:lnTo>
                    <a:cubicBezTo>
                      <a:pt x="1066" y="1554"/>
                      <a:pt x="2169" y="1707"/>
                      <a:pt x="3275" y="1707"/>
                    </a:cubicBezTo>
                    <a:cubicBezTo>
                      <a:pt x="3349" y="1707"/>
                      <a:pt x="3423" y="1707"/>
                      <a:pt x="3497" y="1705"/>
                    </a:cubicBezTo>
                    <a:lnTo>
                      <a:pt x="3497" y="329"/>
                    </a:lnTo>
                    <a:lnTo>
                      <a:pt x="3278" y="329"/>
                    </a:lnTo>
                    <a:cubicBezTo>
                      <a:pt x="3204" y="330"/>
                      <a:pt x="3129" y="331"/>
                      <a:pt x="3055" y="331"/>
                    </a:cubicBezTo>
                    <a:cubicBezTo>
                      <a:pt x="2237" y="331"/>
                      <a:pt x="1437" y="221"/>
                      <a:pt x="6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8"/>
              <p:cNvSpPr/>
              <p:nvPr/>
            </p:nvSpPr>
            <p:spPr>
              <a:xfrm>
                <a:off x="332042" y="1174038"/>
                <a:ext cx="472334" cy="220435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2" extrusionOk="0">
                    <a:moveTo>
                      <a:pt x="5288" y="0"/>
                    </a:moveTo>
                    <a:cubicBezTo>
                      <a:pt x="2732" y="0"/>
                      <a:pt x="0" y="743"/>
                      <a:pt x="0" y="2360"/>
                    </a:cubicBezTo>
                    <a:cubicBezTo>
                      <a:pt x="0" y="3975"/>
                      <a:pt x="2748" y="4722"/>
                      <a:pt x="5290" y="4722"/>
                    </a:cubicBezTo>
                    <a:cubicBezTo>
                      <a:pt x="5362" y="4722"/>
                      <a:pt x="5435" y="4721"/>
                      <a:pt x="5507" y="4720"/>
                    </a:cubicBezTo>
                    <a:lnTo>
                      <a:pt x="5507" y="3343"/>
                    </a:lnTo>
                    <a:lnTo>
                      <a:pt x="5288" y="3343"/>
                    </a:lnTo>
                    <a:cubicBezTo>
                      <a:pt x="2775" y="3343"/>
                      <a:pt x="1442" y="2622"/>
                      <a:pt x="1355" y="2338"/>
                    </a:cubicBezTo>
                    <a:cubicBezTo>
                      <a:pt x="1442" y="2098"/>
                      <a:pt x="2775" y="1355"/>
                      <a:pt x="5288" y="1355"/>
                    </a:cubicBezTo>
                    <a:cubicBezTo>
                      <a:pt x="7167" y="1355"/>
                      <a:pt x="8369" y="1770"/>
                      <a:pt x="8894" y="2076"/>
                    </a:cubicBezTo>
                    <a:cubicBezTo>
                      <a:pt x="9013" y="2151"/>
                      <a:pt x="9143" y="2184"/>
                      <a:pt x="9276" y="2184"/>
                    </a:cubicBezTo>
                    <a:cubicBezTo>
                      <a:pt x="9337" y="2184"/>
                      <a:pt x="9399" y="2177"/>
                      <a:pt x="9462" y="2163"/>
                    </a:cubicBezTo>
                    <a:lnTo>
                      <a:pt x="9484" y="2163"/>
                    </a:lnTo>
                    <a:cubicBezTo>
                      <a:pt x="10030" y="1989"/>
                      <a:pt x="10117" y="1267"/>
                      <a:pt x="9658" y="962"/>
                    </a:cubicBezTo>
                    <a:cubicBezTo>
                      <a:pt x="8653" y="306"/>
                      <a:pt x="6927" y="0"/>
                      <a:pt x="5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8"/>
              <p:cNvSpPr/>
              <p:nvPr/>
            </p:nvSpPr>
            <p:spPr>
              <a:xfrm>
                <a:off x="425876" y="1314789"/>
                <a:ext cx="163249" cy="79687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707" extrusionOk="0">
                    <a:moveTo>
                      <a:pt x="656" y="1"/>
                    </a:moveTo>
                    <a:lnTo>
                      <a:pt x="984" y="263"/>
                    </a:lnTo>
                    <a:cubicBezTo>
                      <a:pt x="1414" y="564"/>
                      <a:pt x="1188" y="1247"/>
                      <a:pt x="659" y="1247"/>
                    </a:cubicBezTo>
                    <a:cubicBezTo>
                      <a:pt x="651" y="1247"/>
                      <a:pt x="643" y="1246"/>
                      <a:pt x="634" y="1246"/>
                    </a:cubicBezTo>
                    <a:lnTo>
                      <a:pt x="1" y="1246"/>
                    </a:lnTo>
                    <a:cubicBezTo>
                      <a:pt x="1066" y="1553"/>
                      <a:pt x="2169" y="1707"/>
                      <a:pt x="3275" y="1707"/>
                    </a:cubicBezTo>
                    <a:cubicBezTo>
                      <a:pt x="3349" y="1707"/>
                      <a:pt x="3423" y="1706"/>
                      <a:pt x="3497" y="1705"/>
                    </a:cubicBezTo>
                    <a:lnTo>
                      <a:pt x="3497" y="328"/>
                    </a:lnTo>
                    <a:lnTo>
                      <a:pt x="3278" y="328"/>
                    </a:lnTo>
                    <a:cubicBezTo>
                      <a:pt x="3204" y="330"/>
                      <a:pt x="3129" y="331"/>
                      <a:pt x="3055" y="331"/>
                    </a:cubicBezTo>
                    <a:cubicBezTo>
                      <a:pt x="2237" y="331"/>
                      <a:pt x="1437" y="221"/>
                      <a:pt x="6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8"/>
              <p:cNvSpPr/>
              <p:nvPr/>
            </p:nvSpPr>
            <p:spPr>
              <a:xfrm>
                <a:off x="332042" y="731291"/>
                <a:ext cx="472334" cy="220481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3" extrusionOk="0">
                    <a:moveTo>
                      <a:pt x="5288" y="1"/>
                    </a:moveTo>
                    <a:cubicBezTo>
                      <a:pt x="2732" y="1"/>
                      <a:pt x="0" y="744"/>
                      <a:pt x="0" y="2361"/>
                    </a:cubicBezTo>
                    <a:cubicBezTo>
                      <a:pt x="0" y="3975"/>
                      <a:pt x="2748" y="4722"/>
                      <a:pt x="5290" y="4722"/>
                    </a:cubicBezTo>
                    <a:cubicBezTo>
                      <a:pt x="5362" y="4722"/>
                      <a:pt x="5435" y="4722"/>
                      <a:pt x="5507" y="4721"/>
                    </a:cubicBezTo>
                    <a:lnTo>
                      <a:pt x="5507" y="3344"/>
                    </a:lnTo>
                    <a:lnTo>
                      <a:pt x="5288" y="3344"/>
                    </a:lnTo>
                    <a:cubicBezTo>
                      <a:pt x="2775" y="3344"/>
                      <a:pt x="1442" y="2623"/>
                      <a:pt x="1355" y="2339"/>
                    </a:cubicBezTo>
                    <a:cubicBezTo>
                      <a:pt x="1442" y="2099"/>
                      <a:pt x="2775" y="1356"/>
                      <a:pt x="5288" y="1356"/>
                    </a:cubicBezTo>
                    <a:cubicBezTo>
                      <a:pt x="7167" y="1356"/>
                      <a:pt x="8369" y="1771"/>
                      <a:pt x="8894" y="2077"/>
                    </a:cubicBezTo>
                    <a:cubicBezTo>
                      <a:pt x="9013" y="2151"/>
                      <a:pt x="9143" y="2185"/>
                      <a:pt x="9276" y="2185"/>
                    </a:cubicBezTo>
                    <a:cubicBezTo>
                      <a:pt x="9337" y="2185"/>
                      <a:pt x="9399" y="2178"/>
                      <a:pt x="9462" y="2164"/>
                    </a:cubicBezTo>
                    <a:lnTo>
                      <a:pt x="9484" y="2164"/>
                    </a:lnTo>
                    <a:cubicBezTo>
                      <a:pt x="10030" y="1989"/>
                      <a:pt x="10117" y="1268"/>
                      <a:pt x="9658" y="962"/>
                    </a:cubicBezTo>
                    <a:cubicBezTo>
                      <a:pt x="8653" y="307"/>
                      <a:pt x="6927" y="1"/>
                      <a:pt x="52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8"/>
              <p:cNvSpPr/>
              <p:nvPr/>
            </p:nvSpPr>
            <p:spPr>
              <a:xfrm>
                <a:off x="425876" y="872089"/>
                <a:ext cx="163249" cy="79687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707" extrusionOk="0">
                    <a:moveTo>
                      <a:pt x="656" y="0"/>
                    </a:moveTo>
                    <a:lnTo>
                      <a:pt x="984" y="262"/>
                    </a:lnTo>
                    <a:cubicBezTo>
                      <a:pt x="1414" y="564"/>
                      <a:pt x="1188" y="1246"/>
                      <a:pt x="659" y="1246"/>
                    </a:cubicBezTo>
                    <a:cubicBezTo>
                      <a:pt x="651" y="1246"/>
                      <a:pt x="643" y="1246"/>
                      <a:pt x="634" y="1246"/>
                    </a:cubicBezTo>
                    <a:lnTo>
                      <a:pt x="1" y="1246"/>
                    </a:lnTo>
                    <a:cubicBezTo>
                      <a:pt x="1066" y="1553"/>
                      <a:pt x="2169" y="1707"/>
                      <a:pt x="3275" y="1707"/>
                    </a:cubicBezTo>
                    <a:cubicBezTo>
                      <a:pt x="3349" y="1707"/>
                      <a:pt x="3423" y="1706"/>
                      <a:pt x="3497" y="1705"/>
                    </a:cubicBezTo>
                    <a:lnTo>
                      <a:pt x="3497" y="328"/>
                    </a:lnTo>
                    <a:lnTo>
                      <a:pt x="3278" y="328"/>
                    </a:lnTo>
                    <a:cubicBezTo>
                      <a:pt x="3204" y="330"/>
                      <a:pt x="3129" y="331"/>
                      <a:pt x="3055" y="331"/>
                    </a:cubicBezTo>
                    <a:cubicBezTo>
                      <a:pt x="2237" y="331"/>
                      <a:pt x="1437" y="221"/>
                      <a:pt x="6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5" name="Google Shape;505;p8"/>
            <p:cNvGrpSpPr/>
            <p:nvPr/>
          </p:nvGrpSpPr>
          <p:grpSpPr>
            <a:xfrm>
              <a:off x="8581673" y="481364"/>
              <a:ext cx="163200" cy="4207269"/>
              <a:chOff x="8581673" y="481364"/>
              <a:chExt cx="163200" cy="4207269"/>
            </a:xfrm>
          </p:grpSpPr>
          <p:sp>
            <p:nvSpPr>
              <p:cNvPr id="506" name="Google Shape;506;p8"/>
              <p:cNvSpPr/>
              <p:nvPr/>
            </p:nvSpPr>
            <p:spPr>
              <a:xfrm>
                <a:off x="8581673" y="481364"/>
                <a:ext cx="163200" cy="1239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8"/>
              <p:cNvSpPr/>
              <p:nvPr/>
            </p:nvSpPr>
            <p:spPr>
              <a:xfrm>
                <a:off x="8581673" y="753588"/>
                <a:ext cx="163200" cy="123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8"/>
              <p:cNvSpPr/>
              <p:nvPr/>
            </p:nvSpPr>
            <p:spPr>
              <a:xfrm>
                <a:off x="8581673" y="1025813"/>
                <a:ext cx="163200" cy="123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8"/>
              <p:cNvSpPr/>
              <p:nvPr/>
            </p:nvSpPr>
            <p:spPr>
              <a:xfrm>
                <a:off x="8581673" y="1298038"/>
                <a:ext cx="163200" cy="123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8"/>
              <p:cNvSpPr/>
              <p:nvPr/>
            </p:nvSpPr>
            <p:spPr>
              <a:xfrm>
                <a:off x="8581673" y="1570262"/>
                <a:ext cx="163200" cy="1239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8"/>
              <p:cNvSpPr/>
              <p:nvPr/>
            </p:nvSpPr>
            <p:spPr>
              <a:xfrm>
                <a:off x="8581673" y="1842487"/>
                <a:ext cx="163200" cy="1239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8"/>
              <p:cNvSpPr/>
              <p:nvPr/>
            </p:nvSpPr>
            <p:spPr>
              <a:xfrm>
                <a:off x="8581673" y="2114711"/>
                <a:ext cx="163200" cy="123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8"/>
              <p:cNvSpPr/>
              <p:nvPr/>
            </p:nvSpPr>
            <p:spPr>
              <a:xfrm>
                <a:off x="8581673" y="2386936"/>
                <a:ext cx="163200" cy="123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8"/>
              <p:cNvSpPr/>
              <p:nvPr/>
            </p:nvSpPr>
            <p:spPr>
              <a:xfrm>
                <a:off x="8581673" y="2659161"/>
                <a:ext cx="163200" cy="123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8"/>
              <p:cNvSpPr/>
              <p:nvPr/>
            </p:nvSpPr>
            <p:spPr>
              <a:xfrm>
                <a:off x="8581673" y="2931385"/>
                <a:ext cx="163200" cy="1239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8"/>
              <p:cNvSpPr/>
              <p:nvPr/>
            </p:nvSpPr>
            <p:spPr>
              <a:xfrm>
                <a:off x="8581673" y="3203610"/>
                <a:ext cx="163200" cy="1239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8"/>
              <p:cNvSpPr/>
              <p:nvPr/>
            </p:nvSpPr>
            <p:spPr>
              <a:xfrm>
                <a:off x="8581673" y="3475834"/>
                <a:ext cx="163200" cy="123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8"/>
              <p:cNvSpPr/>
              <p:nvPr/>
            </p:nvSpPr>
            <p:spPr>
              <a:xfrm>
                <a:off x="8581673" y="3748059"/>
                <a:ext cx="163200" cy="123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8"/>
              <p:cNvSpPr/>
              <p:nvPr/>
            </p:nvSpPr>
            <p:spPr>
              <a:xfrm>
                <a:off x="8581673" y="4020283"/>
                <a:ext cx="163200" cy="123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8"/>
              <p:cNvSpPr/>
              <p:nvPr/>
            </p:nvSpPr>
            <p:spPr>
              <a:xfrm>
                <a:off x="8581673" y="4292508"/>
                <a:ext cx="163200" cy="1239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8"/>
              <p:cNvSpPr/>
              <p:nvPr/>
            </p:nvSpPr>
            <p:spPr>
              <a:xfrm>
                <a:off x="8581673" y="4564733"/>
                <a:ext cx="163200" cy="1239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2" name="Google Shape;522;p8"/>
          <p:cNvGrpSpPr/>
          <p:nvPr/>
        </p:nvGrpSpPr>
        <p:grpSpPr>
          <a:xfrm>
            <a:off x="1934138" y="174404"/>
            <a:ext cx="4829340" cy="4789132"/>
            <a:chOff x="1934138" y="174404"/>
            <a:chExt cx="4829340" cy="4789132"/>
          </a:xfrm>
        </p:grpSpPr>
        <p:sp>
          <p:nvSpPr>
            <p:cNvPr id="523" name="Google Shape;523;p8"/>
            <p:cNvSpPr/>
            <p:nvPr/>
          </p:nvSpPr>
          <p:spPr>
            <a:xfrm>
              <a:off x="1934138" y="175900"/>
              <a:ext cx="472200" cy="472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 rot="-1236962">
              <a:off x="6341415" y="227541"/>
              <a:ext cx="368926" cy="36892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 rot="-406879">
              <a:off x="2253585" y="4523784"/>
              <a:ext cx="477642" cy="413005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6" name="Google Shape;526;p8"/>
          <p:cNvSpPr txBox="1">
            <a:spLocks noGrp="1"/>
          </p:cNvSpPr>
          <p:nvPr>
            <p:ph type="title"/>
          </p:nvPr>
        </p:nvSpPr>
        <p:spPr>
          <a:xfrm>
            <a:off x="1576400" y="2371425"/>
            <a:ext cx="5991300" cy="11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8" name="Google Shape;678;p13"/>
          <p:cNvGrpSpPr/>
          <p:nvPr/>
        </p:nvGrpSpPr>
        <p:grpSpPr>
          <a:xfrm>
            <a:off x="332042" y="294216"/>
            <a:ext cx="8412831" cy="4551600"/>
            <a:chOff x="332042" y="294216"/>
            <a:chExt cx="8412831" cy="4551600"/>
          </a:xfrm>
        </p:grpSpPr>
        <p:grpSp>
          <p:nvGrpSpPr>
            <p:cNvPr id="679" name="Google Shape;679;p13"/>
            <p:cNvGrpSpPr/>
            <p:nvPr/>
          </p:nvGrpSpPr>
          <p:grpSpPr>
            <a:xfrm>
              <a:off x="332042" y="294216"/>
              <a:ext cx="8411693" cy="4551600"/>
              <a:chOff x="332042" y="294216"/>
              <a:chExt cx="8411693" cy="4551600"/>
            </a:xfrm>
          </p:grpSpPr>
          <p:sp>
            <p:nvSpPr>
              <p:cNvPr id="680" name="Google Shape;680;p13"/>
              <p:cNvSpPr/>
              <p:nvPr/>
            </p:nvSpPr>
            <p:spPr>
              <a:xfrm>
                <a:off x="588535" y="294216"/>
                <a:ext cx="8155200" cy="4551600"/>
              </a:xfrm>
              <a:prstGeom prst="roundRect">
                <a:avLst>
                  <a:gd name="adj" fmla="val 384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1" name="Google Shape;681;p13"/>
              <p:cNvGrpSpPr/>
              <p:nvPr/>
            </p:nvGrpSpPr>
            <p:grpSpPr>
              <a:xfrm>
                <a:off x="588525" y="481375"/>
                <a:ext cx="8155200" cy="4207300"/>
                <a:chOff x="597425" y="511025"/>
                <a:chExt cx="8155200" cy="4207300"/>
              </a:xfrm>
            </p:grpSpPr>
            <p:sp>
              <p:nvSpPr>
                <p:cNvPr id="682" name="Google Shape;682;p13"/>
                <p:cNvSpPr/>
                <p:nvPr/>
              </p:nvSpPr>
              <p:spPr>
                <a:xfrm>
                  <a:off x="597425" y="5110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13"/>
                <p:cNvSpPr/>
                <p:nvPr/>
              </p:nvSpPr>
              <p:spPr>
                <a:xfrm>
                  <a:off x="597425" y="7581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" name="Google Shape;684;p13"/>
                <p:cNvSpPr/>
                <p:nvPr/>
              </p:nvSpPr>
              <p:spPr>
                <a:xfrm>
                  <a:off x="597425" y="10052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" name="Google Shape;685;p13"/>
                <p:cNvSpPr/>
                <p:nvPr/>
              </p:nvSpPr>
              <p:spPr>
                <a:xfrm>
                  <a:off x="597425" y="12523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13"/>
                <p:cNvSpPr/>
                <p:nvPr/>
              </p:nvSpPr>
              <p:spPr>
                <a:xfrm>
                  <a:off x="597425" y="14994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13"/>
                <p:cNvSpPr/>
                <p:nvPr/>
              </p:nvSpPr>
              <p:spPr>
                <a:xfrm>
                  <a:off x="597425" y="17465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13"/>
                <p:cNvSpPr/>
                <p:nvPr/>
              </p:nvSpPr>
              <p:spPr>
                <a:xfrm>
                  <a:off x="597425" y="19936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13"/>
                <p:cNvSpPr/>
                <p:nvPr/>
              </p:nvSpPr>
              <p:spPr>
                <a:xfrm>
                  <a:off x="597425" y="22407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13"/>
                <p:cNvSpPr/>
                <p:nvPr/>
              </p:nvSpPr>
              <p:spPr>
                <a:xfrm>
                  <a:off x="597425" y="24878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13"/>
                <p:cNvSpPr/>
                <p:nvPr/>
              </p:nvSpPr>
              <p:spPr>
                <a:xfrm>
                  <a:off x="597425" y="27349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692;p13"/>
                <p:cNvSpPr/>
                <p:nvPr/>
              </p:nvSpPr>
              <p:spPr>
                <a:xfrm>
                  <a:off x="597425" y="29820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693;p13"/>
                <p:cNvSpPr/>
                <p:nvPr/>
              </p:nvSpPr>
              <p:spPr>
                <a:xfrm>
                  <a:off x="597425" y="32291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694;p13"/>
                <p:cNvSpPr/>
                <p:nvPr/>
              </p:nvSpPr>
              <p:spPr>
                <a:xfrm>
                  <a:off x="597425" y="34762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5" name="Google Shape;695;p13"/>
                <p:cNvSpPr/>
                <p:nvPr/>
              </p:nvSpPr>
              <p:spPr>
                <a:xfrm>
                  <a:off x="597425" y="37233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" name="Google Shape;696;p13"/>
                <p:cNvSpPr/>
                <p:nvPr/>
              </p:nvSpPr>
              <p:spPr>
                <a:xfrm>
                  <a:off x="597425" y="39704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697;p13"/>
                <p:cNvSpPr/>
                <p:nvPr/>
              </p:nvSpPr>
              <p:spPr>
                <a:xfrm>
                  <a:off x="597425" y="42175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8" name="Google Shape;698;p13"/>
                <p:cNvSpPr/>
                <p:nvPr/>
              </p:nvSpPr>
              <p:spPr>
                <a:xfrm>
                  <a:off x="597425" y="44646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9" name="Google Shape;699;p13"/>
                <p:cNvSpPr/>
                <p:nvPr/>
              </p:nvSpPr>
              <p:spPr>
                <a:xfrm>
                  <a:off x="597425" y="47117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00" name="Google Shape;700;p13"/>
              <p:cNvGrpSpPr/>
              <p:nvPr/>
            </p:nvGrpSpPr>
            <p:grpSpPr>
              <a:xfrm>
                <a:off x="714569" y="741048"/>
                <a:ext cx="174453" cy="3692155"/>
                <a:chOff x="714569" y="741048"/>
                <a:chExt cx="174453" cy="3692155"/>
              </a:xfrm>
            </p:grpSpPr>
            <p:sp>
              <p:nvSpPr>
                <p:cNvPr id="701" name="Google Shape;701;p13"/>
                <p:cNvSpPr/>
                <p:nvPr/>
              </p:nvSpPr>
              <p:spPr>
                <a:xfrm>
                  <a:off x="714569" y="4283586"/>
                  <a:ext cx="174453" cy="149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05" extrusionOk="0">
                      <a:moveTo>
                        <a:pt x="1609" y="0"/>
                      </a:moveTo>
                      <a:cubicBezTo>
                        <a:pt x="788" y="0"/>
                        <a:pt x="0" y="636"/>
                        <a:pt x="0" y="1610"/>
                      </a:cubicBezTo>
                      <a:cubicBezTo>
                        <a:pt x="0" y="2484"/>
                        <a:pt x="700" y="3205"/>
                        <a:pt x="1595" y="3205"/>
                      </a:cubicBezTo>
                      <a:cubicBezTo>
                        <a:pt x="3016" y="3205"/>
                        <a:pt x="3737" y="1478"/>
                        <a:pt x="2732" y="473"/>
                      </a:cubicBezTo>
                      <a:cubicBezTo>
                        <a:pt x="2405" y="147"/>
                        <a:pt x="2003" y="0"/>
                        <a:pt x="16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2" name="Google Shape;702;p13"/>
                <p:cNvSpPr/>
                <p:nvPr/>
              </p:nvSpPr>
              <p:spPr>
                <a:xfrm>
                  <a:off x="714569" y="3840885"/>
                  <a:ext cx="174453" cy="149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05" extrusionOk="0">
                      <a:moveTo>
                        <a:pt x="1609" y="0"/>
                      </a:moveTo>
                      <a:cubicBezTo>
                        <a:pt x="788" y="0"/>
                        <a:pt x="0" y="635"/>
                        <a:pt x="0" y="1609"/>
                      </a:cubicBezTo>
                      <a:cubicBezTo>
                        <a:pt x="0" y="2483"/>
                        <a:pt x="700" y="3204"/>
                        <a:pt x="1595" y="3204"/>
                      </a:cubicBezTo>
                      <a:cubicBezTo>
                        <a:pt x="3016" y="3204"/>
                        <a:pt x="3737" y="1478"/>
                        <a:pt x="2732" y="473"/>
                      </a:cubicBezTo>
                      <a:cubicBezTo>
                        <a:pt x="2405" y="147"/>
                        <a:pt x="2003" y="0"/>
                        <a:pt x="16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3" name="Google Shape;703;p13"/>
                <p:cNvSpPr/>
                <p:nvPr/>
              </p:nvSpPr>
              <p:spPr>
                <a:xfrm>
                  <a:off x="714569" y="3397718"/>
                  <a:ext cx="174453" cy="150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15" extrusionOk="0">
                      <a:moveTo>
                        <a:pt x="1608" y="0"/>
                      </a:moveTo>
                      <a:cubicBezTo>
                        <a:pt x="787" y="0"/>
                        <a:pt x="0" y="645"/>
                        <a:pt x="0" y="1619"/>
                      </a:cubicBezTo>
                      <a:cubicBezTo>
                        <a:pt x="0" y="2493"/>
                        <a:pt x="700" y="3214"/>
                        <a:pt x="1595" y="3214"/>
                      </a:cubicBezTo>
                      <a:cubicBezTo>
                        <a:pt x="3016" y="3214"/>
                        <a:pt x="3737" y="1488"/>
                        <a:pt x="2732" y="483"/>
                      </a:cubicBezTo>
                      <a:cubicBezTo>
                        <a:pt x="2405" y="149"/>
                        <a:pt x="2003" y="0"/>
                        <a:pt x="160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13"/>
                <p:cNvSpPr/>
                <p:nvPr/>
              </p:nvSpPr>
              <p:spPr>
                <a:xfrm>
                  <a:off x="714569" y="2954971"/>
                  <a:ext cx="174453" cy="150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15" extrusionOk="0">
                      <a:moveTo>
                        <a:pt x="1608" y="1"/>
                      </a:moveTo>
                      <a:cubicBezTo>
                        <a:pt x="787" y="1"/>
                        <a:pt x="0" y="646"/>
                        <a:pt x="0" y="1620"/>
                      </a:cubicBezTo>
                      <a:cubicBezTo>
                        <a:pt x="0" y="2494"/>
                        <a:pt x="700" y="3215"/>
                        <a:pt x="1595" y="3215"/>
                      </a:cubicBezTo>
                      <a:cubicBezTo>
                        <a:pt x="3016" y="3215"/>
                        <a:pt x="3737" y="1489"/>
                        <a:pt x="2732" y="483"/>
                      </a:cubicBezTo>
                      <a:cubicBezTo>
                        <a:pt x="2405" y="150"/>
                        <a:pt x="2003" y="1"/>
                        <a:pt x="160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705;p13"/>
                <p:cNvSpPr/>
                <p:nvPr/>
              </p:nvSpPr>
              <p:spPr>
                <a:xfrm>
                  <a:off x="714569" y="2512270"/>
                  <a:ext cx="174453" cy="150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15" extrusionOk="0">
                      <a:moveTo>
                        <a:pt x="1608" y="1"/>
                      </a:moveTo>
                      <a:cubicBezTo>
                        <a:pt x="787" y="1"/>
                        <a:pt x="0" y="646"/>
                        <a:pt x="0" y="1619"/>
                      </a:cubicBezTo>
                      <a:cubicBezTo>
                        <a:pt x="0" y="2493"/>
                        <a:pt x="700" y="3215"/>
                        <a:pt x="1595" y="3215"/>
                      </a:cubicBezTo>
                      <a:cubicBezTo>
                        <a:pt x="3016" y="3215"/>
                        <a:pt x="3737" y="1488"/>
                        <a:pt x="2732" y="483"/>
                      </a:cubicBezTo>
                      <a:cubicBezTo>
                        <a:pt x="2405" y="150"/>
                        <a:pt x="2003" y="1"/>
                        <a:pt x="160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13"/>
                <p:cNvSpPr/>
                <p:nvPr/>
              </p:nvSpPr>
              <p:spPr>
                <a:xfrm>
                  <a:off x="714569" y="2069196"/>
                  <a:ext cx="174453" cy="150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23" extrusionOk="0">
                      <a:moveTo>
                        <a:pt x="1618" y="1"/>
                      </a:moveTo>
                      <a:cubicBezTo>
                        <a:pt x="794" y="1"/>
                        <a:pt x="0" y="642"/>
                        <a:pt x="0" y="1605"/>
                      </a:cubicBezTo>
                      <a:cubicBezTo>
                        <a:pt x="0" y="2501"/>
                        <a:pt x="700" y="3222"/>
                        <a:pt x="1595" y="3222"/>
                      </a:cubicBezTo>
                      <a:cubicBezTo>
                        <a:pt x="3016" y="3222"/>
                        <a:pt x="3737" y="1496"/>
                        <a:pt x="2732" y="469"/>
                      </a:cubicBezTo>
                      <a:cubicBezTo>
                        <a:pt x="2408" y="145"/>
                        <a:pt x="2010" y="1"/>
                        <a:pt x="16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13"/>
                <p:cNvSpPr/>
                <p:nvPr/>
              </p:nvSpPr>
              <p:spPr>
                <a:xfrm>
                  <a:off x="714569" y="1626496"/>
                  <a:ext cx="174453" cy="150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22" extrusionOk="0">
                      <a:moveTo>
                        <a:pt x="1618" y="0"/>
                      </a:moveTo>
                      <a:cubicBezTo>
                        <a:pt x="794" y="0"/>
                        <a:pt x="0" y="642"/>
                        <a:pt x="0" y="1605"/>
                      </a:cubicBezTo>
                      <a:cubicBezTo>
                        <a:pt x="0" y="2501"/>
                        <a:pt x="700" y="3222"/>
                        <a:pt x="1595" y="3222"/>
                      </a:cubicBezTo>
                      <a:cubicBezTo>
                        <a:pt x="3016" y="3222"/>
                        <a:pt x="3737" y="1496"/>
                        <a:pt x="2732" y="469"/>
                      </a:cubicBezTo>
                      <a:cubicBezTo>
                        <a:pt x="2408" y="145"/>
                        <a:pt x="2010" y="0"/>
                        <a:pt x="16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708;p13"/>
                <p:cNvSpPr/>
                <p:nvPr/>
              </p:nvSpPr>
              <p:spPr>
                <a:xfrm>
                  <a:off x="714569" y="1183795"/>
                  <a:ext cx="174453" cy="150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22" extrusionOk="0">
                      <a:moveTo>
                        <a:pt x="1618" y="0"/>
                      </a:moveTo>
                      <a:cubicBezTo>
                        <a:pt x="794" y="0"/>
                        <a:pt x="0" y="642"/>
                        <a:pt x="0" y="1605"/>
                      </a:cubicBezTo>
                      <a:cubicBezTo>
                        <a:pt x="0" y="2501"/>
                        <a:pt x="700" y="3222"/>
                        <a:pt x="1595" y="3222"/>
                      </a:cubicBezTo>
                      <a:cubicBezTo>
                        <a:pt x="3016" y="3222"/>
                        <a:pt x="3737" y="1495"/>
                        <a:pt x="2732" y="469"/>
                      </a:cubicBezTo>
                      <a:cubicBezTo>
                        <a:pt x="2408" y="145"/>
                        <a:pt x="2010" y="0"/>
                        <a:pt x="16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13"/>
                <p:cNvSpPr/>
                <p:nvPr/>
              </p:nvSpPr>
              <p:spPr>
                <a:xfrm>
                  <a:off x="714569" y="741048"/>
                  <a:ext cx="174453" cy="150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23" extrusionOk="0">
                      <a:moveTo>
                        <a:pt x="1618" y="1"/>
                      </a:moveTo>
                      <a:cubicBezTo>
                        <a:pt x="794" y="1"/>
                        <a:pt x="0" y="642"/>
                        <a:pt x="0" y="1605"/>
                      </a:cubicBezTo>
                      <a:cubicBezTo>
                        <a:pt x="0" y="2501"/>
                        <a:pt x="700" y="3222"/>
                        <a:pt x="1595" y="3222"/>
                      </a:cubicBezTo>
                      <a:cubicBezTo>
                        <a:pt x="3016" y="3222"/>
                        <a:pt x="3737" y="1496"/>
                        <a:pt x="2732" y="469"/>
                      </a:cubicBezTo>
                      <a:cubicBezTo>
                        <a:pt x="2408" y="146"/>
                        <a:pt x="2010" y="1"/>
                        <a:pt x="16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10" name="Google Shape;710;p13"/>
              <p:cNvSpPr/>
              <p:nvPr/>
            </p:nvSpPr>
            <p:spPr>
              <a:xfrm>
                <a:off x="332042" y="4274016"/>
                <a:ext cx="473361" cy="219454"/>
              </a:xfrm>
              <a:custGeom>
                <a:avLst/>
                <a:gdLst/>
                <a:ahLst/>
                <a:cxnLst/>
                <a:rect l="l" t="t" r="r" b="b"/>
                <a:pathLst>
                  <a:path w="10140" h="4701" extrusionOk="0">
                    <a:moveTo>
                      <a:pt x="5310" y="1"/>
                    </a:moveTo>
                    <a:cubicBezTo>
                      <a:pt x="2732" y="1"/>
                      <a:pt x="0" y="722"/>
                      <a:pt x="0" y="2361"/>
                    </a:cubicBezTo>
                    <a:cubicBezTo>
                      <a:pt x="0" y="3974"/>
                      <a:pt x="2743" y="4701"/>
                      <a:pt x="5304" y="4701"/>
                    </a:cubicBezTo>
                    <a:cubicBezTo>
                      <a:pt x="5379" y="4701"/>
                      <a:pt x="5454" y="4700"/>
                      <a:pt x="5529" y="4699"/>
                    </a:cubicBezTo>
                    <a:lnTo>
                      <a:pt x="5529" y="3344"/>
                    </a:lnTo>
                    <a:lnTo>
                      <a:pt x="5310" y="3344"/>
                    </a:lnTo>
                    <a:cubicBezTo>
                      <a:pt x="2797" y="3344"/>
                      <a:pt x="1464" y="2601"/>
                      <a:pt x="1377" y="2339"/>
                    </a:cubicBezTo>
                    <a:cubicBezTo>
                      <a:pt x="1464" y="2077"/>
                      <a:pt x="2797" y="1356"/>
                      <a:pt x="5310" y="1356"/>
                    </a:cubicBezTo>
                    <a:cubicBezTo>
                      <a:pt x="7167" y="1356"/>
                      <a:pt x="8391" y="1771"/>
                      <a:pt x="8915" y="2077"/>
                    </a:cubicBezTo>
                    <a:cubicBezTo>
                      <a:pt x="9025" y="2145"/>
                      <a:pt x="9142" y="2179"/>
                      <a:pt x="9258" y="2179"/>
                    </a:cubicBezTo>
                    <a:cubicBezTo>
                      <a:pt x="9328" y="2179"/>
                      <a:pt x="9396" y="2167"/>
                      <a:pt x="9462" y="2142"/>
                    </a:cubicBezTo>
                    <a:lnTo>
                      <a:pt x="9505" y="2142"/>
                    </a:lnTo>
                    <a:cubicBezTo>
                      <a:pt x="10030" y="1989"/>
                      <a:pt x="10139" y="1268"/>
                      <a:pt x="9680" y="941"/>
                    </a:cubicBezTo>
                    <a:cubicBezTo>
                      <a:pt x="8653" y="307"/>
                      <a:pt x="6949" y="1"/>
                      <a:pt x="53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13"/>
              <p:cNvSpPr/>
              <p:nvPr/>
            </p:nvSpPr>
            <p:spPr>
              <a:xfrm>
                <a:off x="425876" y="4414813"/>
                <a:ext cx="163249" cy="78660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685" extrusionOk="0">
                    <a:moveTo>
                      <a:pt x="656" y="0"/>
                    </a:moveTo>
                    <a:lnTo>
                      <a:pt x="984" y="241"/>
                    </a:lnTo>
                    <a:cubicBezTo>
                      <a:pt x="1414" y="563"/>
                      <a:pt x="1188" y="1225"/>
                      <a:pt x="660" y="1225"/>
                    </a:cubicBezTo>
                    <a:cubicBezTo>
                      <a:pt x="651" y="1225"/>
                      <a:pt x="643" y="1224"/>
                      <a:pt x="634" y="1224"/>
                    </a:cubicBezTo>
                    <a:lnTo>
                      <a:pt x="1" y="1224"/>
                    </a:lnTo>
                    <a:cubicBezTo>
                      <a:pt x="1066" y="1531"/>
                      <a:pt x="2169" y="1685"/>
                      <a:pt x="3275" y="1685"/>
                    </a:cubicBezTo>
                    <a:cubicBezTo>
                      <a:pt x="3349" y="1685"/>
                      <a:pt x="3423" y="1684"/>
                      <a:pt x="3497" y="1683"/>
                    </a:cubicBezTo>
                    <a:lnTo>
                      <a:pt x="3497" y="306"/>
                    </a:lnTo>
                    <a:lnTo>
                      <a:pt x="3278" y="306"/>
                    </a:lnTo>
                    <a:cubicBezTo>
                      <a:pt x="3203" y="308"/>
                      <a:pt x="3128" y="309"/>
                      <a:pt x="3053" y="309"/>
                    </a:cubicBezTo>
                    <a:cubicBezTo>
                      <a:pt x="2236" y="309"/>
                      <a:pt x="1437" y="201"/>
                      <a:pt x="6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13"/>
              <p:cNvSpPr/>
              <p:nvPr/>
            </p:nvSpPr>
            <p:spPr>
              <a:xfrm>
                <a:off x="332042" y="3830288"/>
                <a:ext cx="472334" cy="220481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3" extrusionOk="0">
                    <a:moveTo>
                      <a:pt x="5288" y="1"/>
                    </a:moveTo>
                    <a:cubicBezTo>
                      <a:pt x="2732" y="1"/>
                      <a:pt x="0" y="744"/>
                      <a:pt x="0" y="2361"/>
                    </a:cubicBezTo>
                    <a:cubicBezTo>
                      <a:pt x="0" y="3975"/>
                      <a:pt x="2748" y="4722"/>
                      <a:pt x="5290" y="4722"/>
                    </a:cubicBezTo>
                    <a:cubicBezTo>
                      <a:pt x="5362" y="4722"/>
                      <a:pt x="5435" y="4722"/>
                      <a:pt x="5507" y="4721"/>
                    </a:cubicBezTo>
                    <a:lnTo>
                      <a:pt x="5507" y="3344"/>
                    </a:lnTo>
                    <a:lnTo>
                      <a:pt x="5288" y="3344"/>
                    </a:lnTo>
                    <a:cubicBezTo>
                      <a:pt x="2775" y="3344"/>
                      <a:pt x="1442" y="2623"/>
                      <a:pt x="1355" y="2339"/>
                    </a:cubicBezTo>
                    <a:cubicBezTo>
                      <a:pt x="1442" y="2099"/>
                      <a:pt x="2775" y="1356"/>
                      <a:pt x="5288" y="1356"/>
                    </a:cubicBezTo>
                    <a:cubicBezTo>
                      <a:pt x="7167" y="1356"/>
                      <a:pt x="8369" y="1771"/>
                      <a:pt x="8894" y="2099"/>
                    </a:cubicBezTo>
                    <a:cubicBezTo>
                      <a:pt x="9010" y="2157"/>
                      <a:pt x="9136" y="2196"/>
                      <a:pt x="9266" y="2196"/>
                    </a:cubicBezTo>
                    <a:cubicBezTo>
                      <a:pt x="9331" y="2196"/>
                      <a:pt x="9396" y="2186"/>
                      <a:pt x="9462" y="2164"/>
                    </a:cubicBezTo>
                    <a:lnTo>
                      <a:pt x="9484" y="2164"/>
                    </a:lnTo>
                    <a:cubicBezTo>
                      <a:pt x="10030" y="1989"/>
                      <a:pt x="10117" y="1268"/>
                      <a:pt x="9658" y="962"/>
                    </a:cubicBezTo>
                    <a:cubicBezTo>
                      <a:pt x="8653" y="307"/>
                      <a:pt x="6927" y="1"/>
                      <a:pt x="52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3"/>
              <p:cNvSpPr/>
              <p:nvPr/>
            </p:nvSpPr>
            <p:spPr>
              <a:xfrm>
                <a:off x="425876" y="3972113"/>
                <a:ext cx="163249" cy="78660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685" extrusionOk="0">
                    <a:moveTo>
                      <a:pt x="634" y="0"/>
                    </a:moveTo>
                    <a:lnTo>
                      <a:pt x="984" y="240"/>
                    </a:lnTo>
                    <a:cubicBezTo>
                      <a:pt x="1093" y="350"/>
                      <a:pt x="1180" y="481"/>
                      <a:pt x="1180" y="634"/>
                    </a:cubicBezTo>
                    <a:cubicBezTo>
                      <a:pt x="1224" y="962"/>
                      <a:pt x="962" y="1224"/>
                      <a:pt x="634" y="1224"/>
                    </a:cubicBezTo>
                    <a:lnTo>
                      <a:pt x="1" y="1224"/>
                    </a:lnTo>
                    <a:cubicBezTo>
                      <a:pt x="1066" y="1531"/>
                      <a:pt x="2169" y="1685"/>
                      <a:pt x="3275" y="1685"/>
                    </a:cubicBezTo>
                    <a:cubicBezTo>
                      <a:pt x="3349" y="1685"/>
                      <a:pt x="3423" y="1684"/>
                      <a:pt x="3497" y="1683"/>
                    </a:cubicBezTo>
                    <a:lnTo>
                      <a:pt x="3497" y="306"/>
                    </a:lnTo>
                    <a:lnTo>
                      <a:pt x="3278" y="306"/>
                    </a:lnTo>
                    <a:cubicBezTo>
                      <a:pt x="3203" y="308"/>
                      <a:pt x="3128" y="309"/>
                      <a:pt x="3053" y="309"/>
                    </a:cubicBezTo>
                    <a:cubicBezTo>
                      <a:pt x="2232" y="309"/>
                      <a:pt x="1415" y="200"/>
                      <a:pt x="6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13"/>
              <p:cNvSpPr/>
              <p:nvPr/>
            </p:nvSpPr>
            <p:spPr>
              <a:xfrm>
                <a:off x="332042" y="3387588"/>
                <a:ext cx="472334" cy="220481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3" extrusionOk="0">
                    <a:moveTo>
                      <a:pt x="5288" y="1"/>
                    </a:moveTo>
                    <a:cubicBezTo>
                      <a:pt x="2732" y="1"/>
                      <a:pt x="0" y="743"/>
                      <a:pt x="0" y="2360"/>
                    </a:cubicBezTo>
                    <a:cubicBezTo>
                      <a:pt x="0" y="3975"/>
                      <a:pt x="2748" y="4722"/>
                      <a:pt x="5290" y="4722"/>
                    </a:cubicBezTo>
                    <a:cubicBezTo>
                      <a:pt x="5362" y="4722"/>
                      <a:pt x="5435" y="4722"/>
                      <a:pt x="5507" y="4720"/>
                    </a:cubicBezTo>
                    <a:lnTo>
                      <a:pt x="5507" y="3344"/>
                    </a:lnTo>
                    <a:lnTo>
                      <a:pt x="5288" y="3344"/>
                    </a:lnTo>
                    <a:cubicBezTo>
                      <a:pt x="2775" y="3344"/>
                      <a:pt x="1442" y="2623"/>
                      <a:pt x="1355" y="2339"/>
                    </a:cubicBezTo>
                    <a:cubicBezTo>
                      <a:pt x="1442" y="2098"/>
                      <a:pt x="2775" y="1355"/>
                      <a:pt x="5288" y="1355"/>
                    </a:cubicBezTo>
                    <a:cubicBezTo>
                      <a:pt x="7167" y="1355"/>
                      <a:pt x="8369" y="1770"/>
                      <a:pt x="8894" y="2098"/>
                    </a:cubicBezTo>
                    <a:cubicBezTo>
                      <a:pt x="9010" y="2157"/>
                      <a:pt x="9136" y="2195"/>
                      <a:pt x="9266" y="2195"/>
                    </a:cubicBezTo>
                    <a:cubicBezTo>
                      <a:pt x="9331" y="2195"/>
                      <a:pt x="9396" y="2186"/>
                      <a:pt x="9462" y="2164"/>
                    </a:cubicBezTo>
                    <a:lnTo>
                      <a:pt x="9484" y="2164"/>
                    </a:lnTo>
                    <a:cubicBezTo>
                      <a:pt x="10030" y="1989"/>
                      <a:pt x="10117" y="1268"/>
                      <a:pt x="9658" y="962"/>
                    </a:cubicBezTo>
                    <a:cubicBezTo>
                      <a:pt x="8653" y="306"/>
                      <a:pt x="6927" y="1"/>
                      <a:pt x="52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13"/>
              <p:cNvSpPr/>
              <p:nvPr/>
            </p:nvSpPr>
            <p:spPr>
              <a:xfrm>
                <a:off x="425876" y="3529366"/>
                <a:ext cx="163249" cy="78707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686" extrusionOk="0">
                    <a:moveTo>
                      <a:pt x="656" y="1"/>
                    </a:moveTo>
                    <a:lnTo>
                      <a:pt x="984" y="241"/>
                    </a:lnTo>
                    <a:cubicBezTo>
                      <a:pt x="1414" y="564"/>
                      <a:pt x="1188" y="1225"/>
                      <a:pt x="660" y="1225"/>
                    </a:cubicBezTo>
                    <a:cubicBezTo>
                      <a:pt x="651" y="1225"/>
                      <a:pt x="643" y="1225"/>
                      <a:pt x="634" y="1224"/>
                    </a:cubicBezTo>
                    <a:lnTo>
                      <a:pt x="1" y="1224"/>
                    </a:lnTo>
                    <a:cubicBezTo>
                      <a:pt x="1066" y="1532"/>
                      <a:pt x="2169" y="1685"/>
                      <a:pt x="3275" y="1685"/>
                    </a:cubicBezTo>
                    <a:cubicBezTo>
                      <a:pt x="3349" y="1685"/>
                      <a:pt x="3423" y="1685"/>
                      <a:pt x="3497" y="1683"/>
                    </a:cubicBezTo>
                    <a:lnTo>
                      <a:pt x="3497" y="307"/>
                    </a:lnTo>
                    <a:lnTo>
                      <a:pt x="3278" y="307"/>
                    </a:lnTo>
                    <a:cubicBezTo>
                      <a:pt x="3203" y="309"/>
                      <a:pt x="3128" y="309"/>
                      <a:pt x="3053" y="309"/>
                    </a:cubicBezTo>
                    <a:cubicBezTo>
                      <a:pt x="2236" y="309"/>
                      <a:pt x="1437" y="201"/>
                      <a:pt x="6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13"/>
              <p:cNvSpPr/>
              <p:nvPr/>
            </p:nvSpPr>
            <p:spPr>
              <a:xfrm>
                <a:off x="332042" y="2944887"/>
                <a:ext cx="472334" cy="220435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2" extrusionOk="0">
                    <a:moveTo>
                      <a:pt x="5288" y="0"/>
                    </a:moveTo>
                    <a:cubicBezTo>
                      <a:pt x="2732" y="0"/>
                      <a:pt x="0" y="743"/>
                      <a:pt x="0" y="2360"/>
                    </a:cubicBezTo>
                    <a:cubicBezTo>
                      <a:pt x="0" y="3975"/>
                      <a:pt x="2748" y="4722"/>
                      <a:pt x="5290" y="4722"/>
                    </a:cubicBezTo>
                    <a:cubicBezTo>
                      <a:pt x="5362" y="4722"/>
                      <a:pt x="5435" y="4721"/>
                      <a:pt x="5507" y="4720"/>
                    </a:cubicBezTo>
                    <a:lnTo>
                      <a:pt x="5507" y="3343"/>
                    </a:lnTo>
                    <a:lnTo>
                      <a:pt x="5288" y="3343"/>
                    </a:lnTo>
                    <a:cubicBezTo>
                      <a:pt x="2775" y="3343"/>
                      <a:pt x="1442" y="2622"/>
                      <a:pt x="1355" y="2338"/>
                    </a:cubicBezTo>
                    <a:cubicBezTo>
                      <a:pt x="1442" y="2098"/>
                      <a:pt x="2775" y="1355"/>
                      <a:pt x="5288" y="1355"/>
                    </a:cubicBezTo>
                    <a:cubicBezTo>
                      <a:pt x="7167" y="1355"/>
                      <a:pt x="8369" y="1770"/>
                      <a:pt x="8894" y="2098"/>
                    </a:cubicBezTo>
                    <a:cubicBezTo>
                      <a:pt x="9010" y="2156"/>
                      <a:pt x="9136" y="2195"/>
                      <a:pt x="9266" y="2195"/>
                    </a:cubicBezTo>
                    <a:cubicBezTo>
                      <a:pt x="9331" y="2195"/>
                      <a:pt x="9396" y="2185"/>
                      <a:pt x="9462" y="2163"/>
                    </a:cubicBezTo>
                    <a:lnTo>
                      <a:pt x="9484" y="2163"/>
                    </a:lnTo>
                    <a:cubicBezTo>
                      <a:pt x="10030" y="1989"/>
                      <a:pt x="10117" y="1268"/>
                      <a:pt x="9658" y="962"/>
                    </a:cubicBezTo>
                    <a:cubicBezTo>
                      <a:pt x="8653" y="306"/>
                      <a:pt x="6927" y="0"/>
                      <a:pt x="5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13"/>
              <p:cNvSpPr/>
              <p:nvPr/>
            </p:nvSpPr>
            <p:spPr>
              <a:xfrm>
                <a:off x="425876" y="3085638"/>
                <a:ext cx="163249" cy="79734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708" extrusionOk="0">
                    <a:moveTo>
                      <a:pt x="656" y="1"/>
                    </a:moveTo>
                    <a:lnTo>
                      <a:pt x="984" y="263"/>
                    </a:lnTo>
                    <a:cubicBezTo>
                      <a:pt x="1414" y="585"/>
                      <a:pt x="1188" y="1247"/>
                      <a:pt x="660" y="1247"/>
                    </a:cubicBezTo>
                    <a:cubicBezTo>
                      <a:pt x="651" y="1247"/>
                      <a:pt x="643" y="1247"/>
                      <a:pt x="634" y="1246"/>
                    </a:cubicBezTo>
                    <a:lnTo>
                      <a:pt x="1" y="1246"/>
                    </a:lnTo>
                    <a:cubicBezTo>
                      <a:pt x="1066" y="1553"/>
                      <a:pt x="2169" y="1707"/>
                      <a:pt x="3275" y="1707"/>
                    </a:cubicBezTo>
                    <a:cubicBezTo>
                      <a:pt x="3349" y="1707"/>
                      <a:pt x="3423" y="1706"/>
                      <a:pt x="3497" y="1705"/>
                    </a:cubicBezTo>
                    <a:lnTo>
                      <a:pt x="3497" y="328"/>
                    </a:lnTo>
                    <a:lnTo>
                      <a:pt x="3278" y="328"/>
                    </a:lnTo>
                    <a:cubicBezTo>
                      <a:pt x="3204" y="330"/>
                      <a:pt x="3129" y="331"/>
                      <a:pt x="3055" y="331"/>
                    </a:cubicBezTo>
                    <a:cubicBezTo>
                      <a:pt x="2237" y="331"/>
                      <a:pt x="1437" y="221"/>
                      <a:pt x="6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13"/>
              <p:cNvSpPr/>
              <p:nvPr/>
            </p:nvSpPr>
            <p:spPr>
              <a:xfrm>
                <a:off x="332042" y="2502140"/>
                <a:ext cx="472334" cy="220481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3" extrusionOk="0">
                    <a:moveTo>
                      <a:pt x="5288" y="1"/>
                    </a:moveTo>
                    <a:cubicBezTo>
                      <a:pt x="2732" y="1"/>
                      <a:pt x="0" y="744"/>
                      <a:pt x="0" y="2361"/>
                    </a:cubicBezTo>
                    <a:cubicBezTo>
                      <a:pt x="0" y="3976"/>
                      <a:pt x="2748" y="4723"/>
                      <a:pt x="5290" y="4723"/>
                    </a:cubicBezTo>
                    <a:cubicBezTo>
                      <a:pt x="5362" y="4723"/>
                      <a:pt x="5435" y="4722"/>
                      <a:pt x="5507" y="4721"/>
                    </a:cubicBezTo>
                    <a:lnTo>
                      <a:pt x="5507" y="3344"/>
                    </a:lnTo>
                    <a:lnTo>
                      <a:pt x="5288" y="3344"/>
                    </a:lnTo>
                    <a:cubicBezTo>
                      <a:pt x="2775" y="3344"/>
                      <a:pt x="1442" y="2623"/>
                      <a:pt x="1355" y="2339"/>
                    </a:cubicBezTo>
                    <a:cubicBezTo>
                      <a:pt x="1442" y="2099"/>
                      <a:pt x="2775" y="1356"/>
                      <a:pt x="5288" y="1356"/>
                    </a:cubicBezTo>
                    <a:cubicBezTo>
                      <a:pt x="7167" y="1356"/>
                      <a:pt x="8369" y="1771"/>
                      <a:pt x="8894" y="2099"/>
                    </a:cubicBezTo>
                    <a:cubicBezTo>
                      <a:pt x="9010" y="2157"/>
                      <a:pt x="9136" y="2196"/>
                      <a:pt x="9266" y="2196"/>
                    </a:cubicBezTo>
                    <a:cubicBezTo>
                      <a:pt x="9331" y="2196"/>
                      <a:pt x="9396" y="2186"/>
                      <a:pt x="9462" y="2164"/>
                    </a:cubicBezTo>
                    <a:lnTo>
                      <a:pt x="9484" y="2164"/>
                    </a:lnTo>
                    <a:cubicBezTo>
                      <a:pt x="10030" y="1989"/>
                      <a:pt x="10117" y="1268"/>
                      <a:pt x="9658" y="962"/>
                    </a:cubicBezTo>
                    <a:cubicBezTo>
                      <a:pt x="8653" y="307"/>
                      <a:pt x="6927" y="1"/>
                      <a:pt x="52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13"/>
              <p:cNvSpPr/>
              <p:nvPr/>
            </p:nvSpPr>
            <p:spPr>
              <a:xfrm>
                <a:off x="425876" y="2643965"/>
                <a:ext cx="163249" cy="78660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685" extrusionOk="0">
                    <a:moveTo>
                      <a:pt x="656" y="0"/>
                    </a:moveTo>
                    <a:lnTo>
                      <a:pt x="984" y="241"/>
                    </a:lnTo>
                    <a:cubicBezTo>
                      <a:pt x="1414" y="542"/>
                      <a:pt x="1188" y="1224"/>
                      <a:pt x="659" y="1224"/>
                    </a:cubicBezTo>
                    <a:cubicBezTo>
                      <a:pt x="651" y="1224"/>
                      <a:pt x="643" y="1224"/>
                      <a:pt x="634" y="1224"/>
                    </a:cubicBezTo>
                    <a:lnTo>
                      <a:pt x="1" y="1224"/>
                    </a:lnTo>
                    <a:cubicBezTo>
                      <a:pt x="1066" y="1531"/>
                      <a:pt x="2169" y="1685"/>
                      <a:pt x="3275" y="1685"/>
                    </a:cubicBezTo>
                    <a:cubicBezTo>
                      <a:pt x="3349" y="1685"/>
                      <a:pt x="3423" y="1684"/>
                      <a:pt x="3497" y="1683"/>
                    </a:cubicBezTo>
                    <a:lnTo>
                      <a:pt x="3497" y="306"/>
                    </a:lnTo>
                    <a:lnTo>
                      <a:pt x="3278" y="306"/>
                    </a:lnTo>
                    <a:cubicBezTo>
                      <a:pt x="3203" y="308"/>
                      <a:pt x="3128" y="309"/>
                      <a:pt x="3053" y="309"/>
                    </a:cubicBezTo>
                    <a:cubicBezTo>
                      <a:pt x="2236" y="309"/>
                      <a:pt x="1437" y="200"/>
                      <a:pt x="6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13"/>
              <p:cNvSpPr/>
              <p:nvPr/>
            </p:nvSpPr>
            <p:spPr>
              <a:xfrm>
                <a:off x="332042" y="2059439"/>
                <a:ext cx="472334" cy="220481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3" extrusionOk="0">
                    <a:moveTo>
                      <a:pt x="5288" y="1"/>
                    </a:moveTo>
                    <a:cubicBezTo>
                      <a:pt x="2732" y="1"/>
                      <a:pt x="0" y="744"/>
                      <a:pt x="0" y="2361"/>
                    </a:cubicBezTo>
                    <a:cubicBezTo>
                      <a:pt x="0" y="3975"/>
                      <a:pt x="2748" y="4722"/>
                      <a:pt x="5290" y="4722"/>
                    </a:cubicBezTo>
                    <a:cubicBezTo>
                      <a:pt x="5362" y="4722"/>
                      <a:pt x="5435" y="4722"/>
                      <a:pt x="5507" y="4720"/>
                    </a:cubicBezTo>
                    <a:lnTo>
                      <a:pt x="5507" y="3344"/>
                    </a:lnTo>
                    <a:lnTo>
                      <a:pt x="5288" y="3344"/>
                    </a:lnTo>
                    <a:cubicBezTo>
                      <a:pt x="2775" y="3344"/>
                      <a:pt x="1442" y="2623"/>
                      <a:pt x="1355" y="2339"/>
                    </a:cubicBezTo>
                    <a:cubicBezTo>
                      <a:pt x="1442" y="2098"/>
                      <a:pt x="2775" y="1355"/>
                      <a:pt x="5288" y="1355"/>
                    </a:cubicBezTo>
                    <a:cubicBezTo>
                      <a:pt x="7167" y="1355"/>
                      <a:pt x="8369" y="1771"/>
                      <a:pt x="8894" y="2098"/>
                    </a:cubicBezTo>
                    <a:cubicBezTo>
                      <a:pt x="9010" y="2157"/>
                      <a:pt x="9136" y="2186"/>
                      <a:pt x="9266" y="2186"/>
                    </a:cubicBezTo>
                    <a:cubicBezTo>
                      <a:pt x="9331" y="2186"/>
                      <a:pt x="9396" y="2178"/>
                      <a:pt x="9462" y="2164"/>
                    </a:cubicBezTo>
                    <a:lnTo>
                      <a:pt x="9484" y="2164"/>
                    </a:lnTo>
                    <a:cubicBezTo>
                      <a:pt x="10030" y="1989"/>
                      <a:pt x="10117" y="1268"/>
                      <a:pt x="9658" y="962"/>
                    </a:cubicBezTo>
                    <a:cubicBezTo>
                      <a:pt x="8653" y="307"/>
                      <a:pt x="6927" y="1"/>
                      <a:pt x="52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13"/>
              <p:cNvSpPr/>
              <p:nvPr/>
            </p:nvSpPr>
            <p:spPr>
              <a:xfrm>
                <a:off x="425876" y="2200237"/>
                <a:ext cx="163249" cy="79920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712" extrusionOk="0">
                    <a:moveTo>
                      <a:pt x="656" y="0"/>
                    </a:moveTo>
                    <a:lnTo>
                      <a:pt x="984" y="262"/>
                    </a:lnTo>
                    <a:cubicBezTo>
                      <a:pt x="1414" y="564"/>
                      <a:pt x="1188" y="1246"/>
                      <a:pt x="659" y="1246"/>
                    </a:cubicBezTo>
                    <a:cubicBezTo>
                      <a:pt x="651" y="1246"/>
                      <a:pt x="643" y="1246"/>
                      <a:pt x="634" y="1246"/>
                    </a:cubicBezTo>
                    <a:lnTo>
                      <a:pt x="1" y="1246"/>
                    </a:lnTo>
                    <a:cubicBezTo>
                      <a:pt x="1011" y="1556"/>
                      <a:pt x="2055" y="1712"/>
                      <a:pt x="3103" y="1712"/>
                    </a:cubicBezTo>
                    <a:cubicBezTo>
                      <a:pt x="3234" y="1712"/>
                      <a:pt x="3366" y="1709"/>
                      <a:pt x="3497" y="1704"/>
                    </a:cubicBezTo>
                    <a:lnTo>
                      <a:pt x="3497" y="350"/>
                    </a:lnTo>
                    <a:lnTo>
                      <a:pt x="3278" y="350"/>
                    </a:lnTo>
                    <a:cubicBezTo>
                      <a:pt x="2382" y="350"/>
                      <a:pt x="1508" y="240"/>
                      <a:pt x="6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13"/>
              <p:cNvSpPr/>
              <p:nvPr/>
            </p:nvSpPr>
            <p:spPr>
              <a:xfrm>
                <a:off x="332042" y="1616739"/>
                <a:ext cx="472334" cy="220481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3" extrusionOk="0">
                    <a:moveTo>
                      <a:pt x="5288" y="0"/>
                    </a:moveTo>
                    <a:cubicBezTo>
                      <a:pt x="2732" y="0"/>
                      <a:pt x="0" y="743"/>
                      <a:pt x="0" y="2360"/>
                    </a:cubicBezTo>
                    <a:cubicBezTo>
                      <a:pt x="0" y="3975"/>
                      <a:pt x="2748" y="4722"/>
                      <a:pt x="5290" y="4722"/>
                    </a:cubicBezTo>
                    <a:cubicBezTo>
                      <a:pt x="5362" y="4722"/>
                      <a:pt x="5435" y="4721"/>
                      <a:pt x="5507" y="4720"/>
                    </a:cubicBezTo>
                    <a:lnTo>
                      <a:pt x="5507" y="3365"/>
                    </a:lnTo>
                    <a:lnTo>
                      <a:pt x="5288" y="3365"/>
                    </a:lnTo>
                    <a:cubicBezTo>
                      <a:pt x="2775" y="3365"/>
                      <a:pt x="1442" y="2623"/>
                      <a:pt x="1355" y="2360"/>
                    </a:cubicBezTo>
                    <a:cubicBezTo>
                      <a:pt x="1442" y="2098"/>
                      <a:pt x="2775" y="1377"/>
                      <a:pt x="5288" y="1377"/>
                    </a:cubicBezTo>
                    <a:cubicBezTo>
                      <a:pt x="7167" y="1377"/>
                      <a:pt x="8369" y="1770"/>
                      <a:pt x="8894" y="2076"/>
                    </a:cubicBezTo>
                    <a:cubicBezTo>
                      <a:pt x="9012" y="2150"/>
                      <a:pt x="9141" y="2194"/>
                      <a:pt x="9273" y="2194"/>
                    </a:cubicBezTo>
                    <a:cubicBezTo>
                      <a:pt x="9336" y="2194"/>
                      <a:pt x="9399" y="2185"/>
                      <a:pt x="9462" y="2164"/>
                    </a:cubicBezTo>
                    <a:lnTo>
                      <a:pt x="9484" y="2164"/>
                    </a:lnTo>
                    <a:cubicBezTo>
                      <a:pt x="10030" y="1989"/>
                      <a:pt x="10117" y="1268"/>
                      <a:pt x="9658" y="962"/>
                    </a:cubicBezTo>
                    <a:cubicBezTo>
                      <a:pt x="8653" y="306"/>
                      <a:pt x="6927" y="0"/>
                      <a:pt x="5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13"/>
              <p:cNvSpPr/>
              <p:nvPr/>
            </p:nvSpPr>
            <p:spPr>
              <a:xfrm>
                <a:off x="425876" y="1757490"/>
                <a:ext cx="163249" cy="79734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708" extrusionOk="0">
                    <a:moveTo>
                      <a:pt x="656" y="1"/>
                    </a:moveTo>
                    <a:lnTo>
                      <a:pt x="984" y="263"/>
                    </a:lnTo>
                    <a:cubicBezTo>
                      <a:pt x="1414" y="586"/>
                      <a:pt x="1188" y="1247"/>
                      <a:pt x="660" y="1247"/>
                    </a:cubicBezTo>
                    <a:cubicBezTo>
                      <a:pt x="651" y="1247"/>
                      <a:pt x="643" y="1247"/>
                      <a:pt x="634" y="1246"/>
                    </a:cubicBezTo>
                    <a:lnTo>
                      <a:pt x="1" y="1246"/>
                    </a:lnTo>
                    <a:cubicBezTo>
                      <a:pt x="1066" y="1554"/>
                      <a:pt x="2169" y="1707"/>
                      <a:pt x="3275" y="1707"/>
                    </a:cubicBezTo>
                    <a:cubicBezTo>
                      <a:pt x="3349" y="1707"/>
                      <a:pt x="3423" y="1707"/>
                      <a:pt x="3497" y="1705"/>
                    </a:cubicBezTo>
                    <a:lnTo>
                      <a:pt x="3497" y="329"/>
                    </a:lnTo>
                    <a:lnTo>
                      <a:pt x="3278" y="329"/>
                    </a:lnTo>
                    <a:cubicBezTo>
                      <a:pt x="3204" y="330"/>
                      <a:pt x="3129" y="331"/>
                      <a:pt x="3055" y="331"/>
                    </a:cubicBezTo>
                    <a:cubicBezTo>
                      <a:pt x="2237" y="331"/>
                      <a:pt x="1437" y="221"/>
                      <a:pt x="6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13"/>
              <p:cNvSpPr/>
              <p:nvPr/>
            </p:nvSpPr>
            <p:spPr>
              <a:xfrm>
                <a:off x="332042" y="1174038"/>
                <a:ext cx="472334" cy="220435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2" extrusionOk="0">
                    <a:moveTo>
                      <a:pt x="5288" y="0"/>
                    </a:moveTo>
                    <a:cubicBezTo>
                      <a:pt x="2732" y="0"/>
                      <a:pt x="0" y="743"/>
                      <a:pt x="0" y="2360"/>
                    </a:cubicBezTo>
                    <a:cubicBezTo>
                      <a:pt x="0" y="3975"/>
                      <a:pt x="2748" y="4722"/>
                      <a:pt x="5290" y="4722"/>
                    </a:cubicBezTo>
                    <a:cubicBezTo>
                      <a:pt x="5362" y="4722"/>
                      <a:pt x="5435" y="4721"/>
                      <a:pt x="5507" y="4720"/>
                    </a:cubicBezTo>
                    <a:lnTo>
                      <a:pt x="5507" y="3343"/>
                    </a:lnTo>
                    <a:lnTo>
                      <a:pt x="5288" y="3343"/>
                    </a:lnTo>
                    <a:cubicBezTo>
                      <a:pt x="2775" y="3343"/>
                      <a:pt x="1442" y="2622"/>
                      <a:pt x="1355" y="2338"/>
                    </a:cubicBezTo>
                    <a:cubicBezTo>
                      <a:pt x="1442" y="2098"/>
                      <a:pt x="2775" y="1355"/>
                      <a:pt x="5288" y="1355"/>
                    </a:cubicBezTo>
                    <a:cubicBezTo>
                      <a:pt x="7167" y="1355"/>
                      <a:pt x="8369" y="1770"/>
                      <a:pt x="8894" y="2076"/>
                    </a:cubicBezTo>
                    <a:cubicBezTo>
                      <a:pt x="9013" y="2151"/>
                      <a:pt x="9143" y="2184"/>
                      <a:pt x="9276" y="2184"/>
                    </a:cubicBezTo>
                    <a:cubicBezTo>
                      <a:pt x="9337" y="2184"/>
                      <a:pt x="9399" y="2177"/>
                      <a:pt x="9462" y="2163"/>
                    </a:cubicBezTo>
                    <a:lnTo>
                      <a:pt x="9484" y="2163"/>
                    </a:lnTo>
                    <a:cubicBezTo>
                      <a:pt x="10030" y="1989"/>
                      <a:pt x="10117" y="1267"/>
                      <a:pt x="9658" y="962"/>
                    </a:cubicBezTo>
                    <a:cubicBezTo>
                      <a:pt x="8653" y="306"/>
                      <a:pt x="6927" y="0"/>
                      <a:pt x="5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13"/>
              <p:cNvSpPr/>
              <p:nvPr/>
            </p:nvSpPr>
            <p:spPr>
              <a:xfrm>
                <a:off x="425876" y="1314789"/>
                <a:ext cx="163249" cy="79687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707" extrusionOk="0">
                    <a:moveTo>
                      <a:pt x="656" y="1"/>
                    </a:moveTo>
                    <a:lnTo>
                      <a:pt x="984" y="263"/>
                    </a:lnTo>
                    <a:cubicBezTo>
                      <a:pt x="1414" y="564"/>
                      <a:pt x="1188" y="1247"/>
                      <a:pt x="659" y="1247"/>
                    </a:cubicBezTo>
                    <a:cubicBezTo>
                      <a:pt x="651" y="1247"/>
                      <a:pt x="643" y="1246"/>
                      <a:pt x="634" y="1246"/>
                    </a:cubicBezTo>
                    <a:lnTo>
                      <a:pt x="1" y="1246"/>
                    </a:lnTo>
                    <a:cubicBezTo>
                      <a:pt x="1066" y="1553"/>
                      <a:pt x="2169" y="1707"/>
                      <a:pt x="3275" y="1707"/>
                    </a:cubicBezTo>
                    <a:cubicBezTo>
                      <a:pt x="3349" y="1707"/>
                      <a:pt x="3423" y="1706"/>
                      <a:pt x="3497" y="1705"/>
                    </a:cubicBezTo>
                    <a:lnTo>
                      <a:pt x="3497" y="328"/>
                    </a:lnTo>
                    <a:lnTo>
                      <a:pt x="3278" y="328"/>
                    </a:lnTo>
                    <a:cubicBezTo>
                      <a:pt x="3204" y="330"/>
                      <a:pt x="3129" y="331"/>
                      <a:pt x="3055" y="331"/>
                    </a:cubicBezTo>
                    <a:cubicBezTo>
                      <a:pt x="2237" y="331"/>
                      <a:pt x="1437" y="221"/>
                      <a:pt x="6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13"/>
              <p:cNvSpPr/>
              <p:nvPr/>
            </p:nvSpPr>
            <p:spPr>
              <a:xfrm>
                <a:off x="332042" y="731291"/>
                <a:ext cx="472334" cy="220481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3" extrusionOk="0">
                    <a:moveTo>
                      <a:pt x="5288" y="1"/>
                    </a:moveTo>
                    <a:cubicBezTo>
                      <a:pt x="2732" y="1"/>
                      <a:pt x="0" y="744"/>
                      <a:pt x="0" y="2361"/>
                    </a:cubicBezTo>
                    <a:cubicBezTo>
                      <a:pt x="0" y="3975"/>
                      <a:pt x="2748" y="4722"/>
                      <a:pt x="5290" y="4722"/>
                    </a:cubicBezTo>
                    <a:cubicBezTo>
                      <a:pt x="5362" y="4722"/>
                      <a:pt x="5435" y="4722"/>
                      <a:pt x="5507" y="4721"/>
                    </a:cubicBezTo>
                    <a:lnTo>
                      <a:pt x="5507" y="3344"/>
                    </a:lnTo>
                    <a:lnTo>
                      <a:pt x="5288" y="3344"/>
                    </a:lnTo>
                    <a:cubicBezTo>
                      <a:pt x="2775" y="3344"/>
                      <a:pt x="1442" y="2623"/>
                      <a:pt x="1355" y="2339"/>
                    </a:cubicBezTo>
                    <a:cubicBezTo>
                      <a:pt x="1442" y="2099"/>
                      <a:pt x="2775" y="1356"/>
                      <a:pt x="5288" y="1356"/>
                    </a:cubicBezTo>
                    <a:cubicBezTo>
                      <a:pt x="7167" y="1356"/>
                      <a:pt x="8369" y="1771"/>
                      <a:pt x="8894" y="2077"/>
                    </a:cubicBezTo>
                    <a:cubicBezTo>
                      <a:pt x="9013" y="2151"/>
                      <a:pt x="9143" y="2185"/>
                      <a:pt x="9276" y="2185"/>
                    </a:cubicBezTo>
                    <a:cubicBezTo>
                      <a:pt x="9337" y="2185"/>
                      <a:pt x="9399" y="2178"/>
                      <a:pt x="9462" y="2164"/>
                    </a:cubicBezTo>
                    <a:lnTo>
                      <a:pt x="9484" y="2164"/>
                    </a:lnTo>
                    <a:cubicBezTo>
                      <a:pt x="10030" y="1989"/>
                      <a:pt x="10117" y="1268"/>
                      <a:pt x="9658" y="962"/>
                    </a:cubicBezTo>
                    <a:cubicBezTo>
                      <a:pt x="8653" y="307"/>
                      <a:pt x="6927" y="1"/>
                      <a:pt x="52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13"/>
              <p:cNvSpPr/>
              <p:nvPr/>
            </p:nvSpPr>
            <p:spPr>
              <a:xfrm>
                <a:off x="425876" y="872089"/>
                <a:ext cx="163249" cy="79687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707" extrusionOk="0">
                    <a:moveTo>
                      <a:pt x="656" y="0"/>
                    </a:moveTo>
                    <a:lnTo>
                      <a:pt x="984" y="262"/>
                    </a:lnTo>
                    <a:cubicBezTo>
                      <a:pt x="1414" y="564"/>
                      <a:pt x="1188" y="1246"/>
                      <a:pt x="659" y="1246"/>
                    </a:cubicBezTo>
                    <a:cubicBezTo>
                      <a:pt x="651" y="1246"/>
                      <a:pt x="643" y="1246"/>
                      <a:pt x="634" y="1246"/>
                    </a:cubicBezTo>
                    <a:lnTo>
                      <a:pt x="1" y="1246"/>
                    </a:lnTo>
                    <a:cubicBezTo>
                      <a:pt x="1066" y="1553"/>
                      <a:pt x="2169" y="1707"/>
                      <a:pt x="3275" y="1707"/>
                    </a:cubicBezTo>
                    <a:cubicBezTo>
                      <a:pt x="3349" y="1707"/>
                      <a:pt x="3423" y="1706"/>
                      <a:pt x="3497" y="1705"/>
                    </a:cubicBezTo>
                    <a:lnTo>
                      <a:pt x="3497" y="328"/>
                    </a:lnTo>
                    <a:lnTo>
                      <a:pt x="3278" y="328"/>
                    </a:lnTo>
                    <a:cubicBezTo>
                      <a:pt x="3204" y="330"/>
                      <a:pt x="3129" y="331"/>
                      <a:pt x="3055" y="331"/>
                    </a:cubicBezTo>
                    <a:cubicBezTo>
                      <a:pt x="2237" y="331"/>
                      <a:pt x="1437" y="221"/>
                      <a:pt x="6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8" name="Google Shape;728;p13"/>
            <p:cNvGrpSpPr/>
            <p:nvPr/>
          </p:nvGrpSpPr>
          <p:grpSpPr>
            <a:xfrm>
              <a:off x="8581673" y="481364"/>
              <a:ext cx="163200" cy="4207269"/>
              <a:chOff x="8581673" y="481364"/>
              <a:chExt cx="163200" cy="4207269"/>
            </a:xfrm>
          </p:grpSpPr>
          <p:sp>
            <p:nvSpPr>
              <p:cNvPr id="729" name="Google Shape;729;p13"/>
              <p:cNvSpPr/>
              <p:nvPr/>
            </p:nvSpPr>
            <p:spPr>
              <a:xfrm>
                <a:off x="8581673" y="481364"/>
                <a:ext cx="163200" cy="1239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13"/>
              <p:cNvSpPr/>
              <p:nvPr/>
            </p:nvSpPr>
            <p:spPr>
              <a:xfrm>
                <a:off x="8581673" y="753588"/>
                <a:ext cx="163200" cy="123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13"/>
              <p:cNvSpPr/>
              <p:nvPr/>
            </p:nvSpPr>
            <p:spPr>
              <a:xfrm>
                <a:off x="8581673" y="1025813"/>
                <a:ext cx="163200" cy="123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13"/>
              <p:cNvSpPr/>
              <p:nvPr/>
            </p:nvSpPr>
            <p:spPr>
              <a:xfrm>
                <a:off x="8581673" y="1298038"/>
                <a:ext cx="163200" cy="123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13"/>
              <p:cNvSpPr/>
              <p:nvPr/>
            </p:nvSpPr>
            <p:spPr>
              <a:xfrm>
                <a:off x="8581673" y="1570262"/>
                <a:ext cx="163200" cy="1239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13"/>
              <p:cNvSpPr/>
              <p:nvPr/>
            </p:nvSpPr>
            <p:spPr>
              <a:xfrm>
                <a:off x="8581673" y="1842487"/>
                <a:ext cx="163200" cy="1239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13"/>
              <p:cNvSpPr/>
              <p:nvPr/>
            </p:nvSpPr>
            <p:spPr>
              <a:xfrm>
                <a:off x="8581673" y="2114711"/>
                <a:ext cx="163200" cy="123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13"/>
              <p:cNvSpPr/>
              <p:nvPr/>
            </p:nvSpPr>
            <p:spPr>
              <a:xfrm>
                <a:off x="8581673" y="2386936"/>
                <a:ext cx="163200" cy="123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13"/>
              <p:cNvSpPr/>
              <p:nvPr/>
            </p:nvSpPr>
            <p:spPr>
              <a:xfrm>
                <a:off x="8581673" y="2659161"/>
                <a:ext cx="163200" cy="123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13"/>
              <p:cNvSpPr/>
              <p:nvPr/>
            </p:nvSpPr>
            <p:spPr>
              <a:xfrm>
                <a:off x="8581673" y="2931385"/>
                <a:ext cx="163200" cy="1239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13"/>
              <p:cNvSpPr/>
              <p:nvPr/>
            </p:nvSpPr>
            <p:spPr>
              <a:xfrm>
                <a:off x="8581673" y="3203610"/>
                <a:ext cx="163200" cy="1239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13"/>
              <p:cNvSpPr/>
              <p:nvPr/>
            </p:nvSpPr>
            <p:spPr>
              <a:xfrm>
                <a:off x="8581673" y="3475834"/>
                <a:ext cx="163200" cy="123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13"/>
              <p:cNvSpPr/>
              <p:nvPr/>
            </p:nvSpPr>
            <p:spPr>
              <a:xfrm>
                <a:off x="8581673" y="3748059"/>
                <a:ext cx="163200" cy="123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13"/>
              <p:cNvSpPr/>
              <p:nvPr/>
            </p:nvSpPr>
            <p:spPr>
              <a:xfrm>
                <a:off x="8581673" y="4020283"/>
                <a:ext cx="163200" cy="123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13"/>
              <p:cNvSpPr/>
              <p:nvPr/>
            </p:nvSpPr>
            <p:spPr>
              <a:xfrm>
                <a:off x="8581673" y="4292508"/>
                <a:ext cx="163200" cy="1239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13"/>
              <p:cNvSpPr/>
              <p:nvPr/>
            </p:nvSpPr>
            <p:spPr>
              <a:xfrm>
                <a:off x="8581673" y="4564733"/>
                <a:ext cx="163200" cy="1239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5" name="Google Shape;745;p13"/>
          <p:cNvGrpSpPr/>
          <p:nvPr/>
        </p:nvGrpSpPr>
        <p:grpSpPr>
          <a:xfrm>
            <a:off x="2612353" y="67439"/>
            <a:ext cx="3558147" cy="4975290"/>
            <a:chOff x="2612353" y="67439"/>
            <a:chExt cx="3558147" cy="4975290"/>
          </a:xfrm>
        </p:grpSpPr>
        <p:sp>
          <p:nvSpPr>
            <p:cNvPr id="746" name="Google Shape;746;p13"/>
            <p:cNvSpPr/>
            <p:nvPr/>
          </p:nvSpPr>
          <p:spPr>
            <a:xfrm>
              <a:off x="5698300" y="4569025"/>
              <a:ext cx="472200" cy="472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 rot="-1236962">
              <a:off x="2665490" y="4620666"/>
              <a:ext cx="368926" cy="36892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 rot="-634128">
              <a:off x="5346579" y="107724"/>
              <a:ext cx="477602" cy="41323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9" name="Google Shape;749;p13"/>
          <p:cNvSpPr txBox="1">
            <a:spLocks noGrp="1"/>
          </p:cNvSpPr>
          <p:nvPr>
            <p:ph type="title"/>
          </p:nvPr>
        </p:nvSpPr>
        <p:spPr>
          <a:xfrm>
            <a:off x="1183625" y="445025"/>
            <a:ext cx="7245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0" name="Google Shape;750;p13"/>
          <p:cNvSpPr txBox="1">
            <a:spLocks noGrp="1"/>
          </p:cNvSpPr>
          <p:nvPr>
            <p:ph type="title" idx="2" hasCustomPrompt="1"/>
          </p:nvPr>
        </p:nvSpPr>
        <p:spPr>
          <a:xfrm>
            <a:off x="1248900" y="1078271"/>
            <a:ext cx="1200000" cy="79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7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51" name="Google Shape;751;p13"/>
          <p:cNvSpPr txBox="1">
            <a:spLocks noGrp="1"/>
          </p:cNvSpPr>
          <p:nvPr>
            <p:ph type="subTitle" idx="1"/>
          </p:nvPr>
        </p:nvSpPr>
        <p:spPr>
          <a:xfrm>
            <a:off x="1248900" y="1785401"/>
            <a:ext cx="2271900" cy="46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2" name="Google Shape;752;p13"/>
          <p:cNvSpPr txBox="1">
            <a:spLocks noGrp="1"/>
          </p:cNvSpPr>
          <p:nvPr>
            <p:ph type="subTitle" idx="3"/>
          </p:nvPr>
        </p:nvSpPr>
        <p:spPr>
          <a:xfrm>
            <a:off x="1248900" y="2114514"/>
            <a:ext cx="2271900" cy="5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3" name="Google Shape;753;p13"/>
          <p:cNvSpPr txBox="1">
            <a:spLocks noGrp="1"/>
          </p:cNvSpPr>
          <p:nvPr>
            <p:ph type="title" idx="4" hasCustomPrompt="1"/>
          </p:nvPr>
        </p:nvSpPr>
        <p:spPr>
          <a:xfrm>
            <a:off x="3664650" y="1078271"/>
            <a:ext cx="1200000" cy="79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7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54" name="Google Shape;754;p13"/>
          <p:cNvSpPr txBox="1">
            <a:spLocks noGrp="1"/>
          </p:cNvSpPr>
          <p:nvPr>
            <p:ph type="subTitle" idx="5"/>
          </p:nvPr>
        </p:nvSpPr>
        <p:spPr>
          <a:xfrm>
            <a:off x="3664650" y="1785401"/>
            <a:ext cx="2271900" cy="46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5" name="Google Shape;755;p13"/>
          <p:cNvSpPr txBox="1">
            <a:spLocks noGrp="1"/>
          </p:cNvSpPr>
          <p:nvPr>
            <p:ph type="subTitle" idx="6"/>
          </p:nvPr>
        </p:nvSpPr>
        <p:spPr>
          <a:xfrm>
            <a:off x="3664650" y="2114514"/>
            <a:ext cx="2271900" cy="5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6" name="Google Shape;756;p13"/>
          <p:cNvSpPr txBox="1">
            <a:spLocks noGrp="1"/>
          </p:cNvSpPr>
          <p:nvPr>
            <p:ph type="title" idx="7" hasCustomPrompt="1"/>
          </p:nvPr>
        </p:nvSpPr>
        <p:spPr>
          <a:xfrm>
            <a:off x="6080400" y="1078271"/>
            <a:ext cx="1200000" cy="79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7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57" name="Google Shape;757;p13"/>
          <p:cNvSpPr txBox="1">
            <a:spLocks noGrp="1"/>
          </p:cNvSpPr>
          <p:nvPr>
            <p:ph type="subTitle" idx="8"/>
          </p:nvPr>
        </p:nvSpPr>
        <p:spPr>
          <a:xfrm>
            <a:off x="6080400" y="1785401"/>
            <a:ext cx="2271900" cy="46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8" name="Google Shape;758;p13"/>
          <p:cNvSpPr txBox="1">
            <a:spLocks noGrp="1"/>
          </p:cNvSpPr>
          <p:nvPr>
            <p:ph type="subTitle" idx="9"/>
          </p:nvPr>
        </p:nvSpPr>
        <p:spPr>
          <a:xfrm>
            <a:off x="6080400" y="2114514"/>
            <a:ext cx="2271900" cy="5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9" name="Google Shape;759;p13"/>
          <p:cNvSpPr txBox="1">
            <a:spLocks noGrp="1"/>
          </p:cNvSpPr>
          <p:nvPr>
            <p:ph type="title" idx="13" hasCustomPrompt="1"/>
          </p:nvPr>
        </p:nvSpPr>
        <p:spPr>
          <a:xfrm>
            <a:off x="1248950" y="2743310"/>
            <a:ext cx="1200000" cy="79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7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60" name="Google Shape;760;p13"/>
          <p:cNvSpPr txBox="1">
            <a:spLocks noGrp="1"/>
          </p:cNvSpPr>
          <p:nvPr>
            <p:ph type="subTitle" idx="14"/>
          </p:nvPr>
        </p:nvSpPr>
        <p:spPr>
          <a:xfrm>
            <a:off x="1248950" y="3450315"/>
            <a:ext cx="2271900" cy="46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3"/>
          <p:cNvSpPr txBox="1">
            <a:spLocks noGrp="1"/>
          </p:cNvSpPr>
          <p:nvPr>
            <p:ph type="subTitle" idx="15"/>
          </p:nvPr>
        </p:nvSpPr>
        <p:spPr>
          <a:xfrm>
            <a:off x="1248950" y="3779528"/>
            <a:ext cx="2271900" cy="5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3"/>
          <p:cNvSpPr txBox="1">
            <a:spLocks noGrp="1"/>
          </p:cNvSpPr>
          <p:nvPr>
            <p:ph type="title" idx="16" hasCustomPrompt="1"/>
          </p:nvPr>
        </p:nvSpPr>
        <p:spPr>
          <a:xfrm>
            <a:off x="3664700" y="2743310"/>
            <a:ext cx="1200000" cy="79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7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63" name="Google Shape;763;p13"/>
          <p:cNvSpPr txBox="1">
            <a:spLocks noGrp="1"/>
          </p:cNvSpPr>
          <p:nvPr>
            <p:ph type="subTitle" idx="17"/>
          </p:nvPr>
        </p:nvSpPr>
        <p:spPr>
          <a:xfrm>
            <a:off x="3664700" y="3450315"/>
            <a:ext cx="2271900" cy="46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4" name="Google Shape;764;p13"/>
          <p:cNvSpPr txBox="1">
            <a:spLocks noGrp="1"/>
          </p:cNvSpPr>
          <p:nvPr>
            <p:ph type="subTitle" idx="18"/>
          </p:nvPr>
        </p:nvSpPr>
        <p:spPr>
          <a:xfrm>
            <a:off x="3664700" y="3779528"/>
            <a:ext cx="2271900" cy="5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5" name="Google Shape;765;p13"/>
          <p:cNvSpPr txBox="1">
            <a:spLocks noGrp="1"/>
          </p:cNvSpPr>
          <p:nvPr>
            <p:ph type="title" idx="19" hasCustomPrompt="1"/>
          </p:nvPr>
        </p:nvSpPr>
        <p:spPr>
          <a:xfrm>
            <a:off x="6080450" y="2743310"/>
            <a:ext cx="1200000" cy="79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7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66" name="Google Shape;766;p13"/>
          <p:cNvSpPr txBox="1">
            <a:spLocks noGrp="1"/>
          </p:cNvSpPr>
          <p:nvPr>
            <p:ph type="subTitle" idx="20"/>
          </p:nvPr>
        </p:nvSpPr>
        <p:spPr>
          <a:xfrm>
            <a:off x="6080450" y="3450315"/>
            <a:ext cx="2271900" cy="46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7" name="Google Shape;767;p13"/>
          <p:cNvSpPr txBox="1">
            <a:spLocks noGrp="1"/>
          </p:cNvSpPr>
          <p:nvPr>
            <p:ph type="subTitle" idx="21"/>
          </p:nvPr>
        </p:nvSpPr>
        <p:spPr>
          <a:xfrm>
            <a:off x="6080450" y="3779528"/>
            <a:ext cx="2271900" cy="5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"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9" name="Google Shape;769;p14"/>
          <p:cNvGrpSpPr/>
          <p:nvPr/>
        </p:nvGrpSpPr>
        <p:grpSpPr>
          <a:xfrm>
            <a:off x="332042" y="294216"/>
            <a:ext cx="8412831" cy="4551600"/>
            <a:chOff x="332042" y="294216"/>
            <a:chExt cx="8412831" cy="4551600"/>
          </a:xfrm>
        </p:grpSpPr>
        <p:grpSp>
          <p:nvGrpSpPr>
            <p:cNvPr id="770" name="Google Shape;770;p14"/>
            <p:cNvGrpSpPr/>
            <p:nvPr/>
          </p:nvGrpSpPr>
          <p:grpSpPr>
            <a:xfrm>
              <a:off x="332042" y="294216"/>
              <a:ext cx="8411693" cy="4551600"/>
              <a:chOff x="332042" y="294216"/>
              <a:chExt cx="8411693" cy="4551600"/>
            </a:xfrm>
          </p:grpSpPr>
          <p:sp>
            <p:nvSpPr>
              <p:cNvPr id="771" name="Google Shape;771;p14"/>
              <p:cNvSpPr/>
              <p:nvPr/>
            </p:nvSpPr>
            <p:spPr>
              <a:xfrm>
                <a:off x="588535" y="294216"/>
                <a:ext cx="8155200" cy="4551600"/>
              </a:xfrm>
              <a:prstGeom prst="roundRect">
                <a:avLst>
                  <a:gd name="adj" fmla="val 384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72" name="Google Shape;772;p14"/>
              <p:cNvGrpSpPr/>
              <p:nvPr/>
            </p:nvGrpSpPr>
            <p:grpSpPr>
              <a:xfrm>
                <a:off x="588525" y="481375"/>
                <a:ext cx="8155200" cy="4207300"/>
                <a:chOff x="597425" y="511025"/>
                <a:chExt cx="8155200" cy="4207300"/>
              </a:xfrm>
            </p:grpSpPr>
            <p:sp>
              <p:nvSpPr>
                <p:cNvPr id="773" name="Google Shape;773;p14"/>
                <p:cNvSpPr/>
                <p:nvPr/>
              </p:nvSpPr>
              <p:spPr>
                <a:xfrm>
                  <a:off x="597425" y="5110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4" name="Google Shape;774;p14"/>
                <p:cNvSpPr/>
                <p:nvPr/>
              </p:nvSpPr>
              <p:spPr>
                <a:xfrm>
                  <a:off x="597425" y="7581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5" name="Google Shape;775;p14"/>
                <p:cNvSpPr/>
                <p:nvPr/>
              </p:nvSpPr>
              <p:spPr>
                <a:xfrm>
                  <a:off x="597425" y="10052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6" name="Google Shape;776;p14"/>
                <p:cNvSpPr/>
                <p:nvPr/>
              </p:nvSpPr>
              <p:spPr>
                <a:xfrm>
                  <a:off x="597425" y="12523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7" name="Google Shape;777;p14"/>
                <p:cNvSpPr/>
                <p:nvPr/>
              </p:nvSpPr>
              <p:spPr>
                <a:xfrm>
                  <a:off x="597425" y="14994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8" name="Google Shape;778;p14"/>
                <p:cNvSpPr/>
                <p:nvPr/>
              </p:nvSpPr>
              <p:spPr>
                <a:xfrm>
                  <a:off x="597425" y="17465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9" name="Google Shape;779;p14"/>
                <p:cNvSpPr/>
                <p:nvPr/>
              </p:nvSpPr>
              <p:spPr>
                <a:xfrm>
                  <a:off x="597425" y="19936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0" name="Google Shape;780;p14"/>
                <p:cNvSpPr/>
                <p:nvPr/>
              </p:nvSpPr>
              <p:spPr>
                <a:xfrm>
                  <a:off x="597425" y="22407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1" name="Google Shape;781;p14"/>
                <p:cNvSpPr/>
                <p:nvPr/>
              </p:nvSpPr>
              <p:spPr>
                <a:xfrm>
                  <a:off x="597425" y="24878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2" name="Google Shape;782;p14"/>
                <p:cNvSpPr/>
                <p:nvPr/>
              </p:nvSpPr>
              <p:spPr>
                <a:xfrm>
                  <a:off x="597425" y="27349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783;p14"/>
                <p:cNvSpPr/>
                <p:nvPr/>
              </p:nvSpPr>
              <p:spPr>
                <a:xfrm>
                  <a:off x="597425" y="29820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14"/>
                <p:cNvSpPr/>
                <p:nvPr/>
              </p:nvSpPr>
              <p:spPr>
                <a:xfrm>
                  <a:off x="597425" y="32291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14"/>
                <p:cNvSpPr/>
                <p:nvPr/>
              </p:nvSpPr>
              <p:spPr>
                <a:xfrm>
                  <a:off x="597425" y="34762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14"/>
                <p:cNvSpPr/>
                <p:nvPr/>
              </p:nvSpPr>
              <p:spPr>
                <a:xfrm>
                  <a:off x="597425" y="37233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" name="Google Shape;787;p14"/>
                <p:cNvSpPr/>
                <p:nvPr/>
              </p:nvSpPr>
              <p:spPr>
                <a:xfrm>
                  <a:off x="597425" y="39704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8" name="Google Shape;788;p14"/>
                <p:cNvSpPr/>
                <p:nvPr/>
              </p:nvSpPr>
              <p:spPr>
                <a:xfrm>
                  <a:off x="597425" y="42175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9" name="Google Shape;789;p14"/>
                <p:cNvSpPr/>
                <p:nvPr/>
              </p:nvSpPr>
              <p:spPr>
                <a:xfrm>
                  <a:off x="597425" y="44646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0" name="Google Shape;790;p14"/>
                <p:cNvSpPr/>
                <p:nvPr/>
              </p:nvSpPr>
              <p:spPr>
                <a:xfrm>
                  <a:off x="597425" y="47117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1" name="Google Shape;791;p14"/>
              <p:cNvGrpSpPr/>
              <p:nvPr/>
            </p:nvGrpSpPr>
            <p:grpSpPr>
              <a:xfrm>
                <a:off x="714569" y="741048"/>
                <a:ext cx="174453" cy="3692155"/>
                <a:chOff x="714569" y="741048"/>
                <a:chExt cx="174453" cy="3692155"/>
              </a:xfrm>
            </p:grpSpPr>
            <p:sp>
              <p:nvSpPr>
                <p:cNvPr id="792" name="Google Shape;792;p14"/>
                <p:cNvSpPr/>
                <p:nvPr/>
              </p:nvSpPr>
              <p:spPr>
                <a:xfrm>
                  <a:off x="714569" y="4283586"/>
                  <a:ext cx="174453" cy="149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05" extrusionOk="0">
                      <a:moveTo>
                        <a:pt x="1609" y="0"/>
                      </a:moveTo>
                      <a:cubicBezTo>
                        <a:pt x="788" y="0"/>
                        <a:pt x="0" y="636"/>
                        <a:pt x="0" y="1610"/>
                      </a:cubicBezTo>
                      <a:cubicBezTo>
                        <a:pt x="0" y="2484"/>
                        <a:pt x="700" y="3205"/>
                        <a:pt x="1595" y="3205"/>
                      </a:cubicBezTo>
                      <a:cubicBezTo>
                        <a:pt x="3016" y="3205"/>
                        <a:pt x="3737" y="1478"/>
                        <a:pt x="2732" y="473"/>
                      </a:cubicBezTo>
                      <a:cubicBezTo>
                        <a:pt x="2405" y="147"/>
                        <a:pt x="2003" y="0"/>
                        <a:pt x="16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3" name="Google Shape;793;p14"/>
                <p:cNvSpPr/>
                <p:nvPr/>
              </p:nvSpPr>
              <p:spPr>
                <a:xfrm>
                  <a:off x="714569" y="3840885"/>
                  <a:ext cx="174453" cy="149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05" extrusionOk="0">
                      <a:moveTo>
                        <a:pt x="1609" y="0"/>
                      </a:moveTo>
                      <a:cubicBezTo>
                        <a:pt x="788" y="0"/>
                        <a:pt x="0" y="635"/>
                        <a:pt x="0" y="1609"/>
                      </a:cubicBezTo>
                      <a:cubicBezTo>
                        <a:pt x="0" y="2483"/>
                        <a:pt x="700" y="3204"/>
                        <a:pt x="1595" y="3204"/>
                      </a:cubicBezTo>
                      <a:cubicBezTo>
                        <a:pt x="3016" y="3204"/>
                        <a:pt x="3737" y="1478"/>
                        <a:pt x="2732" y="473"/>
                      </a:cubicBezTo>
                      <a:cubicBezTo>
                        <a:pt x="2405" y="147"/>
                        <a:pt x="2003" y="0"/>
                        <a:pt x="16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4" name="Google Shape;794;p14"/>
                <p:cNvSpPr/>
                <p:nvPr/>
              </p:nvSpPr>
              <p:spPr>
                <a:xfrm>
                  <a:off x="714569" y="3397718"/>
                  <a:ext cx="174453" cy="150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15" extrusionOk="0">
                      <a:moveTo>
                        <a:pt x="1608" y="0"/>
                      </a:moveTo>
                      <a:cubicBezTo>
                        <a:pt x="787" y="0"/>
                        <a:pt x="0" y="645"/>
                        <a:pt x="0" y="1619"/>
                      </a:cubicBezTo>
                      <a:cubicBezTo>
                        <a:pt x="0" y="2493"/>
                        <a:pt x="700" y="3214"/>
                        <a:pt x="1595" y="3214"/>
                      </a:cubicBezTo>
                      <a:cubicBezTo>
                        <a:pt x="3016" y="3214"/>
                        <a:pt x="3737" y="1488"/>
                        <a:pt x="2732" y="483"/>
                      </a:cubicBezTo>
                      <a:cubicBezTo>
                        <a:pt x="2405" y="149"/>
                        <a:pt x="2003" y="0"/>
                        <a:pt x="160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5" name="Google Shape;795;p14"/>
                <p:cNvSpPr/>
                <p:nvPr/>
              </p:nvSpPr>
              <p:spPr>
                <a:xfrm>
                  <a:off x="714569" y="2954971"/>
                  <a:ext cx="174453" cy="150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15" extrusionOk="0">
                      <a:moveTo>
                        <a:pt x="1608" y="1"/>
                      </a:moveTo>
                      <a:cubicBezTo>
                        <a:pt x="787" y="1"/>
                        <a:pt x="0" y="646"/>
                        <a:pt x="0" y="1620"/>
                      </a:cubicBezTo>
                      <a:cubicBezTo>
                        <a:pt x="0" y="2494"/>
                        <a:pt x="700" y="3215"/>
                        <a:pt x="1595" y="3215"/>
                      </a:cubicBezTo>
                      <a:cubicBezTo>
                        <a:pt x="3016" y="3215"/>
                        <a:pt x="3737" y="1489"/>
                        <a:pt x="2732" y="483"/>
                      </a:cubicBezTo>
                      <a:cubicBezTo>
                        <a:pt x="2405" y="150"/>
                        <a:pt x="2003" y="1"/>
                        <a:pt x="160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6" name="Google Shape;796;p14"/>
                <p:cNvSpPr/>
                <p:nvPr/>
              </p:nvSpPr>
              <p:spPr>
                <a:xfrm>
                  <a:off x="714569" y="2512270"/>
                  <a:ext cx="174453" cy="150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15" extrusionOk="0">
                      <a:moveTo>
                        <a:pt x="1608" y="1"/>
                      </a:moveTo>
                      <a:cubicBezTo>
                        <a:pt x="787" y="1"/>
                        <a:pt x="0" y="646"/>
                        <a:pt x="0" y="1619"/>
                      </a:cubicBezTo>
                      <a:cubicBezTo>
                        <a:pt x="0" y="2493"/>
                        <a:pt x="700" y="3215"/>
                        <a:pt x="1595" y="3215"/>
                      </a:cubicBezTo>
                      <a:cubicBezTo>
                        <a:pt x="3016" y="3215"/>
                        <a:pt x="3737" y="1488"/>
                        <a:pt x="2732" y="483"/>
                      </a:cubicBezTo>
                      <a:cubicBezTo>
                        <a:pt x="2405" y="150"/>
                        <a:pt x="2003" y="1"/>
                        <a:pt x="160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7" name="Google Shape;797;p14"/>
                <p:cNvSpPr/>
                <p:nvPr/>
              </p:nvSpPr>
              <p:spPr>
                <a:xfrm>
                  <a:off x="714569" y="2069196"/>
                  <a:ext cx="174453" cy="150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23" extrusionOk="0">
                      <a:moveTo>
                        <a:pt x="1618" y="1"/>
                      </a:moveTo>
                      <a:cubicBezTo>
                        <a:pt x="794" y="1"/>
                        <a:pt x="0" y="642"/>
                        <a:pt x="0" y="1605"/>
                      </a:cubicBezTo>
                      <a:cubicBezTo>
                        <a:pt x="0" y="2501"/>
                        <a:pt x="700" y="3222"/>
                        <a:pt x="1595" y="3222"/>
                      </a:cubicBezTo>
                      <a:cubicBezTo>
                        <a:pt x="3016" y="3222"/>
                        <a:pt x="3737" y="1496"/>
                        <a:pt x="2732" y="469"/>
                      </a:cubicBezTo>
                      <a:cubicBezTo>
                        <a:pt x="2408" y="145"/>
                        <a:pt x="2010" y="1"/>
                        <a:pt x="16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8" name="Google Shape;798;p14"/>
                <p:cNvSpPr/>
                <p:nvPr/>
              </p:nvSpPr>
              <p:spPr>
                <a:xfrm>
                  <a:off x="714569" y="1626496"/>
                  <a:ext cx="174453" cy="150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22" extrusionOk="0">
                      <a:moveTo>
                        <a:pt x="1618" y="0"/>
                      </a:moveTo>
                      <a:cubicBezTo>
                        <a:pt x="794" y="0"/>
                        <a:pt x="0" y="642"/>
                        <a:pt x="0" y="1605"/>
                      </a:cubicBezTo>
                      <a:cubicBezTo>
                        <a:pt x="0" y="2501"/>
                        <a:pt x="700" y="3222"/>
                        <a:pt x="1595" y="3222"/>
                      </a:cubicBezTo>
                      <a:cubicBezTo>
                        <a:pt x="3016" y="3222"/>
                        <a:pt x="3737" y="1496"/>
                        <a:pt x="2732" y="469"/>
                      </a:cubicBezTo>
                      <a:cubicBezTo>
                        <a:pt x="2408" y="145"/>
                        <a:pt x="2010" y="0"/>
                        <a:pt x="16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9" name="Google Shape;799;p14"/>
                <p:cNvSpPr/>
                <p:nvPr/>
              </p:nvSpPr>
              <p:spPr>
                <a:xfrm>
                  <a:off x="714569" y="1183795"/>
                  <a:ext cx="174453" cy="150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22" extrusionOk="0">
                      <a:moveTo>
                        <a:pt x="1618" y="0"/>
                      </a:moveTo>
                      <a:cubicBezTo>
                        <a:pt x="794" y="0"/>
                        <a:pt x="0" y="642"/>
                        <a:pt x="0" y="1605"/>
                      </a:cubicBezTo>
                      <a:cubicBezTo>
                        <a:pt x="0" y="2501"/>
                        <a:pt x="700" y="3222"/>
                        <a:pt x="1595" y="3222"/>
                      </a:cubicBezTo>
                      <a:cubicBezTo>
                        <a:pt x="3016" y="3222"/>
                        <a:pt x="3737" y="1495"/>
                        <a:pt x="2732" y="469"/>
                      </a:cubicBezTo>
                      <a:cubicBezTo>
                        <a:pt x="2408" y="145"/>
                        <a:pt x="2010" y="0"/>
                        <a:pt x="16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" name="Google Shape;800;p14"/>
                <p:cNvSpPr/>
                <p:nvPr/>
              </p:nvSpPr>
              <p:spPr>
                <a:xfrm>
                  <a:off x="714569" y="741048"/>
                  <a:ext cx="174453" cy="150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23" extrusionOk="0">
                      <a:moveTo>
                        <a:pt x="1618" y="1"/>
                      </a:moveTo>
                      <a:cubicBezTo>
                        <a:pt x="794" y="1"/>
                        <a:pt x="0" y="642"/>
                        <a:pt x="0" y="1605"/>
                      </a:cubicBezTo>
                      <a:cubicBezTo>
                        <a:pt x="0" y="2501"/>
                        <a:pt x="700" y="3222"/>
                        <a:pt x="1595" y="3222"/>
                      </a:cubicBezTo>
                      <a:cubicBezTo>
                        <a:pt x="3016" y="3222"/>
                        <a:pt x="3737" y="1496"/>
                        <a:pt x="2732" y="469"/>
                      </a:cubicBezTo>
                      <a:cubicBezTo>
                        <a:pt x="2408" y="146"/>
                        <a:pt x="2010" y="1"/>
                        <a:pt x="16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01" name="Google Shape;801;p14"/>
              <p:cNvSpPr/>
              <p:nvPr/>
            </p:nvSpPr>
            <p:spPr>
              <a:xfrm>
                <a:off x="332042" y="4274016"/>
                <a:ext cx="473361" cy="219454"/>
              </a:xfrm>
              <a:custGeom>
                <a:avLst/>
                <a:gdLst/>
                <a:ahLst/>
                <a:cxnLst/>
                <a:rect l="l" t="t" r="r" b="b"/>
                <a:pathLst>
                  <a:path w="10140" h="4701" extrusionOk="0">
                    <a:moveTo>
                      <a:pt x="5310" y="1"/>
                    </a:moveTo>
                    <a:cubicBezTo>
                      <a:pt x="2732" y="1"/>
                      <a:pt x="0" y="722"/>
                      <a:pt x="0" y="2361"/>
                    </a:cubicBezTo>
                    <a:cubicBezTo>
                      <a:pt x="0" y="3974"/>
                      <a:pt x="2743" y="4701"/>
                      <a:pt x="5304" y="4701"/>
                    </a:cubicBezTo>
                    <a:cubicBezTo>
                      <a:pt x="5379" y="4701"/>
                      <a:pt x="5454" y="4700"/>
                      <a:pt x="5529" y="4699"/>
                    </a:cubicBezTo>
                    <a:lnTo>
                      <a:pt x="5529" y="3344"/>
                    </a:lnTo>
                    <a:lnTo>
                      <a:pt x="5310" y="3344"/>
                    </a:lnTo>
                    <a:cubicBezTo>
                      <a:pt x="2797" y="3344"/>
                      <a:pt x="1464" y="2601"/>
                      <a:pt x="1377" y="2339"/>
                    </a:cubicBezTo>
                    <a:cubicBezTo>
                      <a:pt x="1464" y="2077"/>
                      <a:pt x="2797" y="1356"/>
                      <a:pt x="5310" y="1356"/>
                    </a:cubicBezTo>
                    <a:cubicBezTo>
                      <a:pt x="7167" y="1356"/>
                      <a:pt x="8391" y="1771"/>
                      <a:pt x="8915" y="2077"/>
                    </a:cubicBezTo>
                    <a:cubicBezTo>
                      <a:pt x="9025" y="2145"/>
                      <a:pt x="9142" y="2179"/>
                      <a:pt x="9258" y="2179"/>
                    </a:cubicBezTo>
                    <a:cubicBezTo>
                      <a:pt x="9328" y="2179"/>
                      <a:pt x="9396" y="2167"/>
                      <a:pt x="9462" y="2142"/>
                    </a:cubicBezTo>
                    <a:lnTo>
                      <a:pt x="9505" y="2142"/>
                    </a:lnTo>
                    <a:cubicBezTo>
                      <a:pt x="10030" y="1989"/>
                      <a:pt x="10139" y="1268"/>
                      <a:pt x="9680" y="941"/>
                    </a:cubicBezTo>
                    <a:cubicBezTo>
                      <a:pt x="8653" y="307"/>
                      <a:pt x="6949" y="1"/>
                      <a:pt x="53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14"/>
              <p:cNvSpPr/>
              <p:nvPr/>
            </p:nvSpPr>
            <p:spPr>
              <a:xfrm>
                <a:off x="425876" y="4414813"/>
                <a:ext cx="163249" cy="78660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685" extrusionOk="0">
                    <a:moveTo>
                      <a:pt x="656" y="0"/>
                    </a:moveTo>
                    <a:lnTo>
                      <a:pt x="984" y="241"/>
                    </a:lnTo>
                    <a:cubicBezTo>
                      <a:pt x="1414" y="563"/>
                      <a:pt x="1188" y="1225"/>
                      <a:pt x="660" y="1225"/>
                    </a:cubicBezTo>
                    <a:cubicBezTo>
                      <a:pt x="651" y="1225"/>
                      <a:pt x="643" y="1224"/>
                      <a:pt x="634" y="1224"/>
                    </a:cubicBezTo>
                    <a:lnTo>
                      <a:pt x="1" y="1224"/>
                    </a:lnTo>
                    <a:cubicBezTo>
                      <a:pt x="1066" y="1531"/>
                      <a:pt x="2169" y="1685"/>
                      <a:pt x="3275" y="1685"/>
                    </a:cubicBezTo>
                    <a:cubicBezTo>
                      <a:pt x="3349" y="1685"/>
                      <a:pt x="3423" y="1684"/>
                      <a:pt x="3497" y="1683"/>
                    </a:cubicBezTo>
                    <a:lnTo>
                      <a:pt x="3497" y="306"/>
                    </a:lnTo>
                    <a:lnTo>
                      <a:pt x="3278" y="306"/>
                    </a:lnTo>
                    <a:cubicBezTo>
                      <a:pt x="3203" y="308"/>
                      <a:pt x="3128" y="309"/>
                      <a:pt x="3053" y="309"/>
                    </a:cubicBezTo>
                    <a:cubicBezTo>
                      <a:pt x="2236" y="309"/>
                      <a:pt x="1437" y="201"/>
                      <a:pt x="6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14"/>
              <p:cNvSpPr/>
              <p:nvPr/>
            </p:nvSpPr>
            <p:spPr>
              <a:xfrm>
                <a:off x="332042" y="3830288"/>
                <a:ext cx="472334" cy="220481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3" extrusionOk="0">
                    <a:moveTo>
                      <a:pt x="5288" y="1"/>
                    </a:moveTo>
                    <a:cubicBezTo>
                      <a:pt x="2732" y="1"/>
                      <a:pt x="0" y="744"/>
                      <a:pt x="0" y="2361"/>
                    </a:cubicBezTo>
                    <a:cubicBezTo>
                      <a:pt x="0" y="3975"/>
                      <a:pt x="2748" y="4722"/>
                      <a:pt x="5290" y="4722"/>
                    </a:cubicBezTo>
                    <a:cubicBezTo>
                      <a:pt x="5362" y="4722"/>
                      <a:pt x="5435" y="4722"/>
                      <a:pt x="5507" y="4721"/>
                    </a:cubicBezTo>
                    <a:lnTo>
                      <a:pt x="5507" y="3344"/>
                    </a:lnTo>
                    <a:lnTo>
                      <a:pt x="5288" y="3344"/>
                    </a:lnTo>
                    <a:cubicBezTo>
                      <a:pt x="2775" y="3344"/>
                      <a:pt x="1442" y="2623"/>
                      <a:pt x="1355" y="2339"/>
                    </a:cubicBezTo>
                    <a:cubicBezTo>
                      <a:pt x="1442" y="2099"/>
                      <a:pt x="2775" y="1356"/>
                      <a:pt x="5288" y="1356"/>
                    </a:cubicBezTo>
                    <a:cubicBezTo>
                      <a:pt x="7167" y="1356"/>
                      <a:pt x="8369" y="1771"/>
                      <a:pt x="8894" y="2099"/>
                    </a:cubicBezTo>
                    <a:cubicBezTo>
                      <a:pt x="9010" y="2157"/>
                      <a:pt x="9136" y="2196"/>
                      <a:pt x="9266" y="2196"/>
                    </a:cubicBezTo>
                    <a:cubicBezTo>
                      <a:pt x="9331" y="2196"/>
                      <a:pt x="9396" y="2186"/>
                      <a:pt x="9462" y="2164"/>
                    </a:cubicBezTo>
                    <a:lnTo>
                      <a:pt x="9484" y="2164"/>
                    </a:lnTo>
                    <a:cubicBezTo>
                      <a:pt x="10030" y="1989"/>
                      <a:pt x="10117" y="1268"/>
                      <a:pt x="9658" y="962"/>
                    </a:cubicBezTo>
                    <a:cubicBezTo>
                      <a:pt x="8653" y="307"/>
                      <a:pt x="6927" y="1"/>
                      <a:pt x="52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4"/>
              <p:cNvSpPr/>
              <p:nvPr/>
            </p:nvSpPr>
            <p:spPr>
              <a:xfrm>
                <a:off x="425876" y="3972113"/>
                <a:ext cx="163249" cy="78660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685" extrusionOk="0">
                    <a:moveTo>
                      <a:pt x="634" y="0"/>
                    </a:moveTo>
                    <a:lnTo>
                      <a:pt x="984" y="240"/>
                    </a:lnTo>
                    <a:cubicBezTo>
                      <a:pt x="1093" y="350"/>
                      <a:pt x="1180" y="481"/>
                      <a:pt x="1180" y="634"/>
                    </a:cubicBezTo>
                    <a:cubicBezTo>
                      <a:pt x="1224" y="962"/>
                      <a:pt x="962" y="1224"/>
                      <a:pt x="634" y="1224"/>
                    </a:cubicBezTo>
                    <a:lnTo>
                      <a:pt x="1" y="1224"/>
                    </a:lnTo>
                    <a:cubicBezTo>
                      <a:pt x="1066" y="1531"/>
                      <a:pt x="2169" y="1685"/>
                      <a:pt x="3275" y="1685"/>
                    </a:cubicBezTo>
                    <a:cubicBezTo>
                      <a:pt x="3349" y="1685"/>
                      <a:pt x="3423" y="1684"/>
                      <a:pt x="3497" y="1683"/>
                    </a:cubicBezTo>
                    <a:lnTo>
                      <a:pt x="3497" y="306"/>
                    </a:lnTo>
                    <a:lnTo>
                      <a:pt x="3278" y="306"/>
                    </a:lnTo>
                    <a:cubicBezTo>
                      <a:pt x="3203" y="308"/>
                      <a:pt x="3128" y="309"/>
                      <a:pt x="3053" y="309"/>
                    </a:cubicBezTo>
                    <a:cubicBezTo>
                      <a:pt x="2232" y="309"/>
                      <a:pt x="1415" y="200"/>
                      <a:pt x="6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14"/>
              <p:cNvSpPr/>
              <p:nvPr/>
            </p:nvSpPr>
            <p:spPr>
              <a:xfrm>
                <a:off x="332042" y="3387588"/>
                <a:ext cx="472334" cy="220481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3" extrusionOk="0">
                    <a:moveTo>
                      <a:pt x="5288" y="1"/>
                    </a:moveTo>
                    <a:cubicBezTo>
                      <a:pt x="2732" y="1"/>
                      <a:pt x="0" y="743"/>
                      <a:pt x="0" y="2360"/>
                    </a:cubicBezTo>
                    <a:cubicBezTo>
                      <a:pt x="0" y="3975"/>
                      <a:pt x="2748" y="4722"/>
                      <a:pt x="5290" y="4722"/>
                    </a:cubicBezTo>
                    <a:cubicBezTo>
                      <a:pt x="5362" y="4722"/>
                      <a:pt x="5435" y="4722"/>
                      <a:pt x="5507" y="4720"/>
                    </a:cubicBezTo>
                    <a:lnTo>
                      <a:pt x="5507" y="3344"/>
                    </a:lnTo>
                    <a:lnTo>
                      <a:pt x="5288" y="3344"/>
                    </a:lnTo>
                    <a:cubicBezTo>
                      <a:pt x="2775" y="3344"/>
                      <a:pt x="1442" y="2623"/>
                      <a:pt x="1355" y="2339"/>
                    </a:cubicBezTo>
                    <a:cubicBezTo>
                      <a:pt x="1442" y="2098"/>
                      <a:pt x="2775" y="1355"/>
                      <a:pt x="5288" y="1355"/>
                    </a:cubicBezTo>
                    <a:cubicBezTo>
                      <a:pt x="7167" y="1355"/>
                      <a:pt x="8369" y="1770"/>
                      <a:pt x="8894" y="2098"/>
                    </a:cubicBezTo>
                    <a:cubicBezTo>
                      <a:pt x="9010" y="2157"/>
                      <a:pt x="9136" y="2195"/>
                      <a:pt x="9266" y="2195"/>
                    </a:cubicBezTo>
                    <a:cubicBezTo>
                      <a:pt x="9331" y="2195"/>
                      <a:pt x="9396" y="2186"/>
                      <a:pt x="9462" y="2164"/>
                    </a:cubicBezTo>
                    <a:lnTo>
                      <a:pt x="9484" y="2164"/>
                    </a:lnTo>
                    <a:cubicBezTo>
                      <a:pt x="10030" y="1989"/>
                      <a:pt x="10117" y="1268"/>
                      <a:pt x="9658" y="962"/>
                    </a:cubicBezTo>
                    <a:cubicBezTo>
                      <a:pt x="8653" y="306"/>
                      <a:pt x="6927" y="1"/>
                      <a:pt x="52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14"/>
              <p:cNvSpPr/>
              <p:nvPr/>
            </p:nvSpPr>
            <p:spPr>
              <a:xfrm>
                <a:off x="425876" y="3529366"/>
                <a:ext cx="163249" cy="78707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686" extrusionOk="0">
                    <a:moveTo>
                      <a:pt x="656" y="1"/>
                    </a:moveTo>
                    <a:lnTo>
                      <a:pt x="984" y="241"/>
                    </a:lnTo>
                    <a:cubicBezTo>
                      <a:pt x="1414" y="564"/>
                      <a:pt x="1188" y="1225"/>
                      <a:pt x="660" y="1225"/>
                    </a:cubicBezTo>
                    <a:cubicBezTo>
                      <a:pt x="651" y="1225"/>
                      <a:pt x="643" y="1225"/>
                      <a:pt x="634" y="1224"/>
                    </a:cubicBezTo>
                    <a:lnTo>
                      <a:pt x="1" y="1224"/>
                    </a:lnTo>
                    <a:cubicBezTo>
                      <a:pt x="1066" y="1532"/>
                      <a:pt x="2169" y="1685"/>
                      <a:pt x="3275" y="1685"/>
                    </a:cubicBezTo>
                    <a:cubicBezTo>
                      <a:pt x="3349" y="1685"/>
                      <a:pt x="3423" y="1685"/>
                      <a:pt x="3497" y="1683"/>
                    </a:cubicBezTo>
                    <a:lnTo>
                      <a:pt x="3497" y="307"/>
                    </a:lnTo>
                    <a:lnTo>
                      <a:pt x="3278" y="307"/>
                    </a:lnTo>
                    <a:cubicBezTo>
                      <a:pt x="3203" y="309"/>
                      <a:pt x="3128" y="309"/>
                      <a:pt x="3053" y="309"/>
                    </a:cubicBezTo>
                    <a:cubicBezTo>
                      <a:pt x="2236" y="309"/>
                      <a:pt x="1437" y="201"/>
                      <a:pt x="6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4"/>
              <p:cNvSpPr/>
              <p:nvPr/>
            </p:nvSpPr>
            <p:spPr>
              <a:xfrm>
                <a:off x="332042" y="2944887"/>
                <a:ext cx="472334" cy="220435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2" extrusionOk="0">
                    <a:moveTo>
                      <a:pt x="5288" y="0"/>
                    </a:moveTo>
                    <a:cubicBezTo>
                      <a:pt x="2732" y="0"/>
                      <a:pt x="0" y="743"/>
                      <a:pt x="0" y="2360"/>
                    </a:cubicBezTo>
                    <a:cubicBezTo>
                      <a:pt x="0" y="3975"/>
                      <a:pt x="2748" y="4722"/>
                      <a:pt x="5290" y="4722"/>
                    </a:cubicBezTo>
                    <a:cubicBezTo>
                      <a:pt x="5362" y="4722"/>
                      <a:pt x="5435" y="4721"/>
                      <a:pt x="5507" y="4720"/>
                    </a:cubicBezTo>
                    <a:lnTo>
                      <a:pt x="5507" y="3343"/>
                    </a:lnTo>
                    <a:lnTo>
                      <a:pt x="5288" y="3343"/>
                    </a:lnTo>
                    <a:cubicBezTo>
                      <a:pt x="2775" y="3343"/>
                      <a:pt x="1442" y="2622"/>
                      <a:pt x="1355" y="2338"/>
                    </a:cubicBezTo>
                    <a:cubicBezTo>
                      <a:pt x="1442" y="2098"/>
                      <a:pt x="2775" y="1355"/>
                      <a:pt x="5288" y="1355"/>
                    </a:cubicBezTo>
                    <a:cubicBezTo>
                      <a:pt x="7167" y="1355"/>
                      <a:pt x="8369" y="1770"/>
                      <a:pt x="8894" y="2098"/>
                    </a:cubicBezTo>
                    <a:cubicBezTo>
                      <a:pt x="9010" y="2156"/>
                      <a:pt x="9136" y="2195"/>
                      <a:pt x="9266" y="2195"/>
                    </a:cubicBezTo>
                    <a:cubicBezTo>
                      <a:pt x="9331" y="2195"/>
                      <a:pt x="9396" y="2185"/>
                      <a:pt x="9462" y="2163"/>
                    </a:cubicBezTo>
                    <a:lnTo>
                      <a:pt x="9484" y="2163"/>
                    </a:lnTo>
                    <a:cubicBezTo>
                      <a:pt x="10030" y="1989"/>
                      <a:pt x="10117" y="1268"/>
                      <a:pt x="9658" y="962"/>
                    </a:cubicBezTo>
                    <a:cubicBezTo>
                      <a:pt x="8653" y="306"/>
                      <a:pt x="6927" y="0"/>
                      <a:pt x="5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4"/>
              <p:cNvSpPr/>
              <p:nvPr/>
            </p:nvSpPr>
            <p:spPr>
              <a:xfrm>
                <a:off x="425876" y="3085638"/>
                <a:ext cx="163249" cy="79734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708" extrusionOk="0">
                    <a:moveTo>
                      <a:pt x="656" y="1"/>
                    </a:moveTo>
                    <a:lnTo>
                      <a:pt x="984" y="263"/>
                    </a:lnTo>
                    <a:cubicBezTo>
                      <a:pt x="1414" y="585"/>
                      <a:pt x="1188" y="1247"/>
                      <a:pt x="660" y="1247"/>
                    </a:cubicBezTo>
                    <a:cubicBezTo>
                      <a:pt x="651" y="1247"/>
                      <a:pt x="643" y="1247"/>
                      <a:pt x="634" y="1246"/>
                    </a:cubicBezTo>
                    <a:lnTo>
                      <a:pt x="1" y="1246"/>
                    </a:lnTo>
                    <a:cubicBezTo>
                      <a:pt x="1066" y="1553"/>
                      <a:pt x="2169" y="1707"/>
                      <a:pt x="3275" y="1707"/>
                    </a:cubicBezTo>
                    <a:cubicBezTo>
                      <a:pt x="3349" y="1707"/>
                      <a:pt x="3423" y="1706"/>
                      <a:pt x="3497" y="1705"/>
                    </a:cubicBezTo>
                    <a:lnTo>
                      <a:pt x="3497" y="328"/>
                    </a:lnTo>
                    <a:lnTo>
                      <a:pt x="3278" y="328"/>
                    </a:lnTo>
                    <a:cubicBezTo>
                      <a:pt x="3204" y="330"/>
                      <a:pt x="3129" y="331"/>
                      <a:pt x="3055" y="331"/>
                    </a:cubicBezTo>
                    <a:cubicBezTo>
                      <a:pt x="2237" y="331"/>
                      <a:pt x="1437" y="221"/>
                      <a:pt x="6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4"/>
              <p:cNvSpPr/>
              <p:nvPr/>
            </p:nvSpPr>
            <p:spPr>
              <a:xfrm>
                <a:off x="332042" y="2502140"/>
                <a:ext cx="472334" cy="220481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3" extrusionOk="0">
                    <a:moveTo>
                      <a:pt x="5288" y="1"/>
                    </a:moveTo>
                    <a:cubicBezTo>
                      <a:pt x="2732" y="1"/>
                      <a:pt x="0" y="744"/>
                      <a:pt x="0" y="2361"/>
                    </a:cubicBezTo>
                    <a:cubicBezTo>
                      <a:pt x="0" y="3976"/>
                      <a:pt x="2748" y="4723"/>
                      <a:pt x="5290" y="4723"/>
                    </a:cubicBezTo>
                    <a:cubicBezTo>
                      <a:pt x="5362" y="4723"/>
                      <a:pt x="5435" y="4722"/>
                      <a:pt x="5507" y="4721"/>
                    </a:cubicBezTo>
                    <a:lnTo>
                      <a:pt x="5507" y="3344"/>
                    </a:lnTo>
                    <a:lnTo>
                      <a:pt x="5288" y="3344"/>
                    </a:lnTo>
                    <a:cubicBezTo>
                      <a:pt x="2775" y="3344"/>
                      <a:pt x="1442" y="2623"/>
                      <a:pt x="1355" y="2339"/>
                    </a:cubicBezTo>
                    <a:cubicBezTo>
                      <a:pt x="1442" y="2099"/>
                      <a:pt x="2775" y="1356"/>
                      <a:pt x="5288" y="1356"/>
                    </a:cubicBezTo>
                    <a:cubicBezTo>
                      <a:pt x="7167" y="1356"/>
                      <a:pt x="8369" y="1771"/>
                      <a:pt x="8894" y="2099"/>
                    </a:cubicBezTo>
                    <a:cubicBezTo>
                      <a:pt x="9010" y="2157"/>
                      <a:pt x="9136" y="2196"/>
                      <a:pt x="9266" y="2196"/>
                    </a:cubicBezTo>
                    <a:cubicBezTo>
                      <a:pt x="9331" y="2196"/>
                      <a:pt x="9396" y="2186"/>
                      <a:pt x="9462" y="2164"/>
                    </a:cubicBezTo>
                    <a:lnTo>
                      <a:pt x="9484" y="2164"/>
                    </a:lnTo>
                    <a:cubicBezTo>
                      <a:pt x="10030" y="1989"/>
                      <a:pt x="10117" y="1268"/>
                      <a:pt x="9658" y="962"/>
                    </a:cubicBezTo>
                    <a:cubicBezTo>
                      <a:pt x="8653" y="307"/>
                      <a:pt x="6927" y="1"/>
                      <a:pt x="52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4"/>
              <p:cNvSpPr/>
              <p:nvPr/>
            </p:nvSpPr>
            <p:spPr>
              <a:xfrm>
                <a:off x="425876" y="2643965"/>
                <a:ext cx="163249" cy="78660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685" extrusionOk="0">
                    <a:moveTo>
                      <a:pt x="656" y="0"/>
                    </a:moveTo>
                    <a:lnTo>
                      <a:pt x="984" y="241"/>
                    </a:lnTo>
                    <a:cubicBezTo>
                      <a:pt x="1414" y="542"/>
                      <a:pt x="1188" y="1224"/>
                      <a:pt x="659" y="1224"/>
                    </a:cubicBezTo>
                    <a:cubicBezTo>
                      <a:pt x="651" y="1224"/>
                      <a:pt x="643" y="1224"/>
                      <a:pt x="634" y="1224"/>
                    </a:cubicBezTo>
                    <a:lnTo>
                      <a:pt x="1" y="1224"/>
                    </a:lnTo>
                    <a:cubicBezTo>
                      <a:pt x="1066" y="1531"/>
                      <a:pt x="2169" y="1685"/>
                      <a:pt x="3275" y="1685"/>
                    </a:cubicBezTo>
                    <a:cubicBezTo>
                      <a:pt x="3349" y="1685"/>
                      <a:pt x="3423" y="1684"/>
                      <a:pt x="3497" y="1683"/>
                    </a:cubicBezTo>
                    <a:lnTo>
                      <a:pt x="3497" y="306"/>
                    </a:lnTo>
                    <a:lnTo>
                      <a:pt x="3278" y="306"/>
                    </a:lnTo>
                    <a:cubicBezTo>
                      <a:pt x="3203" y="308"/>
                      <a:pt x="3128" y="309"/>
                      <a:pt x="3053" y="309"/>
                    </a:cubicBezTo>
                    <a:cubicBezTo>
                      <a:pt x="2236" y="309"/>
                      <a:pt x="1437" y="200"/>
                      <a:pt x="6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14"/>
              <p:cNvSpPr/>
              <p:nvPr/>
            </p:nvSpPr>
            <p:spPr>
              <a:xfrm>
                <a:off x="332042" y="2059439"/>
                <a:ext cx="472334" cy="220481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3" extrusionOk="0">
                    <a:moveTo>
                      <a:pt x="5288" y="1"/>
                    </a:moveTo>
                    <a:cubicBezTo>
                      <a:pt x="2732" y="1"/>
                      <a:pt x="0" y="744"/>
                      <a:pt x="0" y="2361"/>
                    </a:cubicBezTo>
                    <a:cubicBezTo>
                      <a:pt x="0" y="3975"/>
                      <a:pt x="2748" y="4722"/>
                      <a:pt x="5290" y="4722"/>
                    </a:cubicBezTo>
                    <a:cubicBezTo>
                      <a:pt x="5362" y="4722"/>
                      <a:pt x="5435" y="4722"/>
                      <a:pt x="5507" y="4720"/>
                    </a:cubicBezTo>
                    <a:lnTo>
                      <a:pt x="5507" y="3344"/>
                    </a:lnTo>
                    <a:lnTo>
                      <a:pt x="5288" y="3344"/>
                    </a:lnTo>
                    <a:cubicBezTo>
                      <a:pt x="2775" y="3344"/>
                      <a:pt x="1442" y="2623"/>
                      <a:pt x="1355" y="2339"/>
                    </a:cubicBezTo>
                    <a:cubicBezTo>
                      <a:pt x="1442" y="2098"/>
                      <a:pt x="2775" y="1355"/>
                      <a:pt x="5288" y="1355"/>
                    </a:cubicBezTo>
                    <a:cubicBezTo>
                      <a:pt x="7167" y="1355"/>
                      <a:pt x="8369" y="1771"/>
                      <a:pt x="8894" y="2098"/>
                    </a:cubicBezTo>
                    <a:cubicBezTo>
                      <a:pt x="9010" y="2157"/>
                      <a:pt x="9136" y="2186"/>
                      <a:pt x="9266" y="2186"/>
                    </a:cubicBezTo>
                    <a:cubicBezTo>
                      <a:pt x="9331" y="2186"/>
                      <a:pt x="9396" y="2178"/>
                      <a:pt x="9462" y="2164"/>
                    </a:cubicBezTo>
                    <a:lnTo>
                      <a:pt x="9484" y="2164"/>
                    </a:lnTo>
                    <a:cubicBezTo>
                      <a:pt x="10030" y="1989"/>
                      <a:pt x="10117" y="1268"/>
                      <a:pt x="9658" y="962"/>
                    </a:cubicBezTo>
                    <a:cubicBezTo>
                      <a:pt x="8653" y="307"/>
                      <a:pt x="6927" y="1"/>
                      <a:pt x="52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14"/>
              <p:cNvSpPr/>
              <p:nvPr/>
            </p:nvSpPr>
            <p:spPr>
              <a:xfrm>
                <a:off x="425876" y="2200237"/>
                <a:ext cx="163249" cy="79920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712" extrusionOk="0">
                    <a:moveTo>
                      <a:pt x="656" y="0"/>
                    </a:moveTo>
                    <a:lnTo>
                      <a:pt x="984" y="262"/>
                    </a:lnTo>
                    <a:cubicBezTo>
                      <a:pt x="1414" y="564"/>
                      <a:pt x="1188" y="1246"/>
                      <a:pt x="659" y="1246"/>
                    </a:cubicBezTo>
                    <a:cubicBezTo>
                      <a:pt x="651" y="1246"/>
                      <a:pt x="643" y="1246"/>
                      <a:pt x="634" y="1246"/>
                    </a:cubicBezTo>
                    <a:lnTo>
                      <a:pt x="1" y="1246"/>
                    </a:lnTo>
                    <a:cubicBezTo>
                      <a:pt x="1011" y="1556"/>
                      <a:pt x="2055" y="1712"/>
                      <a:pt x="3103" y="1712"/>
                    </a:cubicBezTo>
                    <a:cubicBezTo>
                      <a:pt x="3234" y="1712"/>
                      <a:pt x="3366" y="1709"/>
                      <a:pt x="3497" y="1704"/>
                    </a:cubicBezTo>
                    <a:lnTo>
                      <a:pt x="3497" y="350"/>
                    </a:lnTo>
                    <a:lnTo>
                      <a:pt x="3278" y="350"/>
                    </a:lnTo>
                    <a:cubicBezTo>
                      <a:pt x="2382" y="350"/>
                      <a:pt x="1508" y="240"/>
                      <a:pt x="6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4"/>
              <p:cNvSpPr/>
              <p:nvPr/>
            </p:nvSpPr>
            <p:spPr>
              <a:xfrm>
                <a:off x="332042" y="1616739"/>
                <a:ext cx="472334" cy="220481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3" extrusionOk="0">
                    <a:moveTo>
                      <a:pt x="5288" y="0"/>
                    </a:moveTo>
                    <a:cubicBezTo>
                      <a:pt x="2732" y="0"/>
                      <a:pt x="0" y="743"/>
                      <a:pt x="0" y="2360"/>
                    </a:cubicBezTo>
                    <a:cubicBezTo>
                      <a:pt x="0" y="3975"/>
                      <a:pt x="2748" y="4722"/>
                      <a:pt x="5290" y="4722"/>
                    </a:cubicBezTo>
                    <a:cubicBezTo>
                      <a:pt x="5362" y="4722"/>
                      <a:pt x="5435" y="4721"/>
                      <a:pt x="5507" y="4720"/>
                    </a:cubicBezTo>
                    <a:lnTo>
                      <a:pt x="5507" y="3365"/>
                    </a:lnTo>
                    <a:lnTo>
                      <a:pt x="5288" y="3365"/>
                    </a:lnTo>
                    <a:cubicBezTo>
                      <a:pt x="2775" y="3365"/>
                      <a:pt x="1442" y="2623"/>
                      <a:pt x="1355" y="2360"/>
                    </a:cubicBezTo>
                    <a:cubicBezTo>
                      <a:pt x="1442" y="2098"/>
                      <a:pt x="2775" y="1377"/>
                      <a:pt x="5288" y="1377"/>
                    </a:cubicBezTo>
                    <a:cubicBezTo>
                      <a:pt x="7167" y="1377"/>
                      <a:pt x="8369" y="1770"/>
                      <a:pt x="8894" y="2076"/>
                    </a:cubicBezTo>
                    <a:cubicBezTo>
                      <a:pt x="9012" y="2150"/>
                      <a:pt x="9141" y="2194"/>
                      <a:pt x="9273" y="2194"/>
                    </a:cubicBezTo>
                    <a:cubicBezTo>
                      <a:pt x="9336" y="2194"/>
                      <a:pt x="9399" y="2185"/>
                      <a:pt x="9462" y="2164"/>
                    </a:cubicBezTo>
                    <a:lnTo>
                      <a:pt x="9484" y="2164"/>
                    </a:lnTo>
                    <a:cubicBezTo>
                      <a:pt x="10030" y="1989"/>
                      <a:pt x="10117" y="1268"/>
                      <a:pt x="9658" y="962"/>
                    </a:cubicBezTo>
                    <a:cubicBezTo>
                      <a:pt x="8653" y="306"/>
                      <a:pt x="6927" y="0"/>
                      <a:pt x="5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14"/>
              <p:cNvSpPr/>
              <p:nvPr/>
            </p:nvSpPr>
            <p:spPr>
              <a:xfrm>
                <a:off x="425876" y="1757490"/>
                <a:ext cx="163249" cy="79734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708" extrusionOk="0">
                    <a:moveTo>
                      <a:pt x="656" y="1"/>
                    </a:moveTo>
                    <a:lnTo>
                      <a:pt x="984" y="263"/>
                    </a:lnTo>
                    <a:cubicBezTo>
                      <a:pt x="1414" y="586"/>
                      <a:pt x="1188" y="1247"/>
                      <a:pt x="660" y="1247"/>
                    </a:cubicBezTo>
                    <a:cubicBezTo>
                      <a:pt x="651" y="1247"/>
                      <a:pt x="643" y="1247"/>
                      <a:pt x="634" y="1246"/>
                    </a:cubicBezTo>
                    <a:lnTo>
                      <a:pt x="1" y="1246"/>
                    </a:lnTo>
                    <a:cubicBezTo>
                      <a:pt x="1066" y="1554"/>
                      <a:pt x="2169" y="1707"/>
                      <a:pt x="3275" y="1707"/>
                    </a:cubicBezTo>
                    <a:cubicBezTo>
                      <a:pt x="3349" y="1707"/>
                      <a:pt x="3423" y="1707"/>
                      <a:pt x="3497" y="1705"/>
                    </a:cubicBezTo>
                    <a:lnTo>
                      <a:pt x="3497" y="329"/>
                    </a:lnTo>
                    <a:lnTo>
                      <a:pt x="3278" y="329"/>
                    </a:lnTo>
                    <a:cubicBezTo>
                      <a:pt x="3204" y="330"/>
                      <a:pt x="3129" y="331"/>
                      <a:pt x="3055" y="331"/>
                    </a:cubicBezTo>
                    <a:cubicBezTo>
                      <a:pt x="2237" y="331"/>
                      <a:pt x="1437" y="221"/>
                      <a:pt x="6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14"/>
              <p:cNvSpPr/>
              <p:nvPr/>
            </p:nvSpPr>
            <p:spPr>
              <a:xfrm>
                <a:off x="332042" y="1174038"/>
                <a:ext cx="472334" cy="220435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2" extrusionOk="0">
                    <a:moveTo>
                      <a:pt x="5288" y="0"/>
                    </a:moveTo>
                    <a:cubicBezTo>
                      <a:pt x="2732" y="0"/>
                      <a:pt x="0" y="743"/>
                      <a:pt x="0" y="2360"/>
                    </a:cubicBezTo>
                    <a:cubicBezTo>
                      <a:pt x="0" y="3975"/>
                      <a:pt x="2748" y="4722"/>
                      <a:pt x="5290" y="4722"/>
                    </a:cubicBezTo>
                    <a:cubicBezTo>
                      <a:pt x="5362" y="4722"/>
                      <a:pt x="5435" y="4721"/>
                      <a:pt x="5507" y="4720"/>
                    </a:cubicBezTo>
                    <a:lnTo>
                      <a:pt x="5507" y="3343"/>
                    </a:lnTo>
                    <a:lnTo>
                      <a:pt x="5288" y="3343"/>
                    </a:lnTo>
                    <a:cubicBezTo>
                      <a:pt x="2775" y="3343"/>
                      <a:pt x="1442" y="2622"/>
                      <a:pt x="1355" y="2338"/>
                    </a:cubicBezTo>
                    <a:cubicBezTo>
                      <a:pt x="1442" y="2098"/>
                      <a:pt x="2775" y="1355"/>
                      <a:pt x="5288" y="1355"/>
                    </a:cubicBezTo>
                    <a:cubicBezTo>
                      <a:pt x="7167" y="1355"/>
                      <a:pt x="8369" y="1770"/>
                      <a:pt x="8894" y="2076"/>
                    </a:cubicBezTo>
                    <a:cubicBezTo>
                      <a:pt x="9013" y="2151"/>
                      <a:pt x="9143" y="2184"/>
                      <a:pt x="9276" y="2184"/>
                    </a:cubicBezTo>
                    <a:cubicBezTo>
                      <a:pt x="9337" y="2184"/>
                      <a:pt x="9399" y="2177"/>
                      <a:pt x="9462" y="2163"/>
                    </a:cubicBezTo>
                    <a:lnTo>
                      <a:pt x="9484" y="2163"/>
                    </a:lnTo>
                    <a:cubicBezTo>
                      <a:pt x="10030" y="1989"/>
                      <a:pt x="10117" y="1267"/>
                      <a:pt x="9658" y="962"/>
                    </a:cubicBezTo>
                    <a:cubicBezTo>
                      <a:pt x="8653" y="306"/>
                      <a:pt x="6927" y="0"/>
                      <a:pt x="5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4"/>
              <p:cNvSpPr/>
              <p:nvPr/>
            </p:nvSpPr>
            <p:spPr>
              <a:xfrm>
                <a:off x="425876" y="1314789"/>
                <a:ext cx="163249" cy="79687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707" extrusionOk="0">
                    <a:moveTo>
                      <a:pt x="656" y="1"/>
                    </a:moveTo>
                    <a:lnTo>
                      <a:pt x="984" y="263"/>
                    </a:lnTo>
                    <a:cubicBezTo>
                      <a:pt x="1414" y="564"/>
                      <a:pt x="1188" y="1247"/>
                      <a:pt x="659" y="1247"/>
                    </a:cubicBezTo>
                    <a:cubicBezTo>
                      <a:pt x="651" y="1247"/>
                      <a:pt x="643" y="1246"/>
                      <a:pt x="634" y="1246"/>
                    </a:cubicBezTo>
                    <a:lnTo>
                      <a:pt x="1" y="1246"/>
                    </a:lnTo>
                    <a:cubicBezTo>
                      <a:pt x="1066" y="1553"/>
                      <a:pt x="2169" y="1707"/>
                      <a:pt x="3275" y="1707"/>
                    </a:cubicBezTo>
                    <a:cubicBezTo>
                      <a:pt x="3349" y="1707"/>
                      <a:pt x="3423" y="1706"/>
                      <a:pt x="3497" y="1705"/>
                    </a:cubicBezTo>
                    <a:lnTo>
                      <a:pt x="3497" y="328"/>
                    </a:lnTo>
                    <a:lnTo>
                      <a:pt x="3278" y="328"/>
                    </a:lnTo>
                    <a:cubicBezTo>
                      <a:pt x="3204" y="330"/>
                      <a:pt x="3129" y="331"/>
                      <a:pt x="3055" y="331"/>
                    </a:cubicBezTo>
                    <a:cubicBezTo>
                      <a:pt x="2237" y="331"/>
                      <a:pt x="1437" y="221"/>
                      <a:pt x="6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14"/>
              <p:cNvSpPr/>
              <p:nvPr/>
            </p:nvSpPr>
            <p:spPr>
              <a:xfrm>
                <a:off x="332042" y="731291"/>
                <a:ext cx="472334" cy="220481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3" extrusionOk="0">
                    <a:moveTo>
                      <a:pt x="5288" y="1"/>
                    </a:moveTo>
                    <a:cubicBezTo>
                      <a:pt x="2732" y="1"/>
                      <a:pt x="0" y="744"/>
                      <a:pt x="0" y="2361"/>
                    </a:cubicBezTo>
                    <a:cubicBezTo>
                      <a:pt x="0" y="3975"/>
                      <a:pt x="2748" y="4722"/>
                      <a:pt x="5290" y="4722"/>
                    </a:cubicBezTo>
                    <a:cubicBezTo>
                      <a:pt x="5362" y="4722"/>
                      <a:pt x="5435" y="4722"/>
                      <a:pt x="5507" y="4721"/>
                    </a:cubicBezTo>
                    <a:lnTo>
                      <a:pt x="5507" y="3344"/>
                    </a:lnTo>
                    <a:lnTo>
                      <a:pt x="5288" y="3344"/>
                    </a:lnTo>
                    <a:cubicBezTo>
                      <a:pt x="2775" y="3344"/>
                      <a:pt x="1442" y="2623"/>
                      <a:pt x="1355" y="2339"/>
                    </a:cubicBezTo>
                    <a:cubicBezTo>
                      <a:pt x="1442" y="2099"/>
                      <a:pt x="2775" y="1356"/>
                      <a:pt x="5288" y="1356"/>
                    </a:cubicBezTo>
                    <a:cubicBezTo>
                      <a:pt x="7167" y="1356"/>
                      <a:pt x="8369" y="1771"/>
                      <a:pt x="8894" y="2077"/>
                    </a:cubicBezTo>
                    <a:cubicBezTo>
                      <a:pt x="9013" y="2151"/>
                      <a:pt x="9143" y="2185"/>
                      <a:pt x="9276" y="2185"/>
                    </a:cubicBezTo>
                    <a:cubicBezTo>
                      <a:pt x="9337" y="2185"/>
                      <a:pt x="9399" y="2178"/>
                      <a:pt x="9462" y="2164"/>
                    </a:cubicBezTo>
                    <a:lnTo>
                      <a:pt x="9484" y="2164"/>
                    </a:lnTo>
                    <a:cubicBezTo>
                      <a:pt x="10030" y="1989"/>
                      <a:pt x="10117" y="1268"/>
                      <a:pt x="9658" y="962"/>
                    </a:cubicBezTo>
                    <a:cubicBezTo>
                      <a:pt x="8653" y="307"/>
                      <a:pt x="6927" y="1"/>
                      <a:pt x="52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14"/>
              <p:cNvSpPr/>
              <p:nvPr/>
            </p:nvSpPr>
            <p:spPr>
              <a:xfrm>
                <a:off x="425876" y="872089"/>
                <a:ext cx="163249" cy="79687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707" extrusionOk="0">
                    <a:moveTo>
                      <a:pt x="656" y="0"/>
                    </a:moveTo>
                    <a:lnTo>
                      <a:pt x="984" y="262"/>
                    </a:lnTo>
                    <a:cubicBezTo>
                      <a:pt x="1414" y="564"/>
                      <a:pt x="1188" y="1246"/>
                      <a:pt x="659" y="1246"/>
                    </a:cubicBezTo>
                    <a:cubicBezTo>
                      <a:pt x="651" y="1246"/>
                      <a:pt x="643" y="1246"/>
                      <a:pt x="634" y="1246"/>
                    </a:cubicBezTo>
                    <a:lnTo>
                      <a:pt x="1" y="1246"/>
                    </a:lnTo>
                    <a:cubicBezTo>
                      <a:pt x="1066" y="1553"/>
                      <a:pt x="2169" y="1707"/>
                      <a:pt x="3275" y="1707"/>
                    </a:cubicBezTo>
                    <a:cubicBezTo>
                      <a:pt x="3349" y="1707"/>
                      <a:pt x="3423" y="1706"/>
                      <a:pt x="3497" y="1705"/>
                    </a:cubicBezTo>
                    <a:lnTo>
                      <a:pt x="3497" y="328"/>
                    </a:lnTo>
                    <a:lnTo>
                      <a:pt x="3278" y="328"/>
                    </a:lnTo>
                    <a:cubicBezTo>
                      <a:pt x="3204" y="330"/>
                      <a:pt x="3129" y="331"/>
                      <a:pt x="3055" y="331"/>
                    </a:cubicBezTo>
                    <a:cubicBezTo>
                      <a:pt x="2237" y="331"/>
                      <a:pt x="1437" y="221"/>
                      <a:pt x="6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9" name="Google Shape;819;p14"/>
            <p:cNvGrpSpPr/>
            <p:nvPr/>
          </p:nvGrpSpPr>
          <p:grpSpPr>
            <a:xfrm>
              <a:off x="8581673" y="481364"/>
              <a:ext cx="163200" cy="4207269"/>
              <a:chOff x="8581673" y="481364"/>
              <a:chExt cx="163200" cy="4207269"/>
            </a:xfrm>
          </p:grpSpPr>
          <p:sp>
            <p:nvSpPr>
              <p:cNvPr id="820" name="Google Shape;820;p14"/>
              <p:cNvSpPr/>
              <p:nvPr/>
            </p:nvSpPr>
            <p:spPr>
              <a:xfrm>
                <a:off x="8581673" y="481364"/>
                <a:ext cx="163200" cy="1239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14"/>
              <p:cNvSpPr/>
              <p:nvPr/>
            </p:nvSpPr>
            <p:spPr>
              <a:xfrm>
                <a:off x="8581673" y="753588"/>
                <a:ext cx="163200" cy="123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14"/>
              <p:cNvSpPr/>
              <p:nvPr/>
            </p:nvSpPr>
            <p:spPr>
              <a:xfrm>
                <a:off x="8581673" y="1025813"/>
                <a:ext cx="163200" cy="123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14"/>
              <p:cNvSpPr/>
              <p:nvPr/>
            </p:nvSpPr>
            <p:spPr>
              <a:xfrm>
                <a:off x="8581673" y="1298038"/>
                <a:ext cx="163200" cy="123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14"/>
              <p:cNvSpPr/>
              <p:nvPr/>
            </p:nvSpPr>
            <p:spPr>
              <a:xfrm>
                <a:off x="8581673" y="1570262"/>
                <a:ext cx="163200" cy="1239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14"/>
              <p:cNvSpPr/>
              <p:nvPr/>
            </p:nvSpPr>
            <p:spPr>
              <a:xfrm>
                <a:off x="8581673" y="1842487"/>
                <a:ext cx="163200" cy="1239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4"/>
              <p:cNvSpPr/>
              <p:nvPr/>
            </p:nvSpPr>
            <p:spPr>
              <a:xfrm>
                <a:off x="8581673" y="2114711"/>
                <a:ext cx="163200" cy="123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14"/>
              <p:cNvSpPr/>
              <p:nvPr/>
            </p:nvSpPr>
            <p:spPr>
              <a:xfrm>
                <a:off x="8581673" y="2386936"/>
                <a:ext cx="163200" cy="123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4"/>
              <p:cNvSpPr/>
              <p:nvPr/>
            </p:nvSpPr>
            <p:spPr>
              <a:xfrm>
                <a:off x="8581673" y="2659161"/>
                <a:ext cx="163200" cy="123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4"/>
              <p:cNvSpPr/>
              <p:nvPr/>
            </p:nvSpPr>
            <p:spPr>
              <a:xfrm>
                <a:off x="8581673" y="2931385"/>
                <a:ext cx="163200" cy="1239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14"/>
              <p:cNvSpPr/>
              <p:nvPr/>
            </p:nvSpPr>
            <p:spPr>
              <a:xfrm>
                <a:off x="8581673" y="3203610"/>
                <a:ext cx="163200" cy="1239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4"/>
              <p:cNvSpPr/>
              <p:nvPr/>
            </p:nvSpPr>
            <p:spPr>
              <a:xfrm>
                <a:off x="8581673" y="3475834"/>
                <a:ext cx="163200" cy="123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14"/>
              <p:cNvSpPr/>
              <p:nvPr/>
            </p:nvSpPr>
            <p:spPr>
              <a:xfrm>
                <a:off x="8581673" y="3748059"/>
                <a:ext cx="163200" cy="123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14"/>
              <p:cNvSpPr/>
              <p:nvPr/>
            </p:nvSpPr>
            <p:spPr>
              <a:xfrm>
                <a:off x="8581673" y="4020283"/>
                <a:ext cx="163200" cy="123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4"/>
              <p:cNvSpPr/>
              <p:nvPr/>
            </p:nvSpPr>
            <p:spPr>
              <a:xfrm>
                <a:off x="8581673" y="4292508"/>
                <a:ext cx="163200" cy="1239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14"/>
              <p:cNvSpPr/>
              <p:nvPr/>
            </p:nvSpPr>
            <p:spPr>
              <a:xfrm>
                <a:off x="8581673" y="4564733"/>
                <a:ext cx="163200" cy="1239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36" name="Google Shape;836;p14"/>
          <p:cNvGrpSpPr/>
          <p:nvPr/>
        </p:nvGrpSpPr>
        <p:grpSpPr>
          <a:xfrm>
            <a:off x="1291890" y="44439"/>
            <a:ext cx="4607865" cy="5033011"/>
            <a:chOff x="1291890" y="44439"/>
            <a:chExt cx="4607865" cy="5033011"/>
          </a:xfrm>
        </p:grpSpPr>
        <p:sp>
          <p:nvSpPr>
            <p:cNvPr id="837" name="Google Shape;837;p14"/>
            <p:cNvSpPr/>
            <p:nvPr/>
          </p:nvSpPr>
          <p:spPr>
            <a:xfrm>
              <a:off x="5390950" y="4605250"/>
              <a:ext cx="472200" cy="472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4"/>
            <p:cNvSpPr/>
            <p:nvPr/>
          </p:nvSpPr>
          <p:spPr>
            <a:xfrm rot="-1236962">
              <a:off x="1345027" y="4552366"/>
              <a:ext cx="368926" cy="36892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4"/>
            <p:cNvSpPr/>
            <p:nvPr/>
          </p:nvSpPr>
          <p:spPr>
            <a:xfrm rot="-634128">
              <a:off x="5388254" y="84724"/>
              <a:ext cx="477602" cy="41323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0" name="Google Shape;840;p14"/>
          <p:cNvSpPr txBox="1">
            <a:spLocks noGrp="1"/>
          </p:cNvSpPr>
          <p:nvPr>
            <p:ph type="title"/>
          </p:nvPr>
        </p:nvSpPr>
        <p:spPr>
          <a:xfrm>
            <a:off x="1183625" y="445025"/>
            <a:ext cx="7245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41" name="Google Shape;841;p14"/>
          <p:cNvSpPr txBox="1">
            <a:spLocks noGrp="1"/>
          </p:cNvSpPr>
          <p:nvPr>
            <p:ph type="subTitle" idx="1"/>
          </p:nvPr>
        </p:nvSpPr>
        <p:spPr>
          <a:xfrm>
            <a:off x="1291903" y="2440275"/>
            <a:ext cx="2920800" cy="4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4"/>
          <p:cNvSpPr txBox="1">
            <a:spLocks noGrp="1"/>
          </p:cNvSpPr>
          <p:nvPr>
            <p:ph type="subTitle" idx="2"/>
          </p:nvPr>
        </p:nvSpPr>
        <p:spPr>
          <a:xfrm>
            <a:off x="1291903" y="2792971"/>
            <a:ext cx="2920800" cy="1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3" name="Google Shape;843;p14"/>
          <p:cNvSpPr txBox="1">
            <a:spLocks noGrp="1"/>
          </p:cNvSpPr>
          <p:nvPr>
            <p:ph type="subTitle" idx="3"/>
          </p:nvPr>
        </p:nvSpPr>
        <p:spPr>
          <a:xfrm>
            <a:off x="5128106" y="2440275"/>
            <a:ext cx="2920800" cy="4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4" name="Google Shape;844;p14"/>
          <p:cNvSpPr txBox="1">
            <a:spLocks noGrp="1"/>
          </p:cNvSpPr>
          <p:nvPr>
            <p:ph type="subTitle" idx="4"/>
          </p:nvPr>
        </p:nvSpPr>
        <p:spPr>
          <a:xfrm>
            <a:off x="5128110" y="2792971"/>
            <a:ext cx="2920800" cy="1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6" name="Google Shape;996;p17"/>
          <p:cNvGrpSpPr/>
          <p:nvPr/>
        </p:nvGrpSpPr>
        <p:grpSpPr>
          <a:xfrm>
            <a:off x="332042" y="294216"/>
            <a:ext cx="8412831" cy="4551600"/>
            <a:chOff x="332042" y="294216"/>
            <a:chExt cx="8412831" cy="4551600"/>
          </a:xfrm>
        </p:grpSpPr>
        <p:grpSp>
          <p:nvGrpSpPr>
            <p:cNvPr id="997" name="Google Shape;997;p17"/>
            <p:cNvGrpSpPr/>
            <p:nvPr/>
          </p:nvGrpSpPr>
          <p:grpSpPr>
            <a:xfrm>
              <a:off x="332042" y="294216"/>
              <a:ext cx="8411693" cy="4551600"/>
              <a:chOff x="332042" y="294216"/>
              <a:chExt cx="8411693" cy="4551600"/>
            </a:xfrm>
          </p:grpSpPr>
          <p:sp>
            <p:nvSpPr>
              <p:cNvPr id="998" name="Google Shape;998;p17"/>
              <p:cNvSpPr/>
              <p:nvPr/>
            </p:nvSpPr>
            <p:spPr>
              <a:xfrm>
                <a:off x="588535" y="294216"/>
                <a:ext cx="8155200" cy="4551600"/>
              </a:xfrm>
              <a:prstGeom prst="roundRect">
                <a:avLst>
                  <a:gd name="adj" fmla="val 384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9" name="Google Shape;999;p17"/>
              <p:cNvGrpSpPr/>
              <p:nvPr/>
            </p:nvGrpSpPr>
            <p:grpSpPr>
              <a:xfrm>
                <a:off x="588525" y="481375"/>
                <a:ext cx="8155200" cy="4207300"/>
                <a:chOff x="597425" y="511025"/>
                <a:chExt cx="8155200" cy="4207300"/>
              </a:xfrm>
            </p:grpSpPr>
            <p:sp>
              <p:nvSpPr>
                <p:cNvPr id="1000" name="Google Shape;1000;p17"/>
                <p:cNvSpPr/>
                <p:nvPr/>
              </p:nvSpPr>
              <p:spPr>
                <a:xfrm>
                  <a:off x="597425" y="5110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1" name="Google Shape;1001;p17"/>
                <p:cNvSpPr/>
                <p:nvPr/>
              </p:nvSpPr>
              <p:spPr>
                <a:xfrm>
                  <a:off x="597425" y="7581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2" name="Google Shape;1002;p17"/>
                <p:cNvSpPr/>
                <p:nvPr/>
              </p:nvSpPr>
              <p:spPr>
                <a:xfrm>
                  <a:off x="597425" y="10052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3" name="Google Shape;1003;p17"/>
                <p:cNvSpPr/>
                <p:nvPr/>
              </p:nvSpPr>
              <p:spPr>
                <a:xfrm>
                  <a:off x="597425" y="12523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4" name="Google Shape;1004;p17"/>
                <p:cNvSpPr/>
                <p:nvPr/>
              </p:nvSpPr>
              <p:spPr>
                <a:xfrm>
                  <a:off x="597425" y="14994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5" name="Google Shape;1005;p17"/>
                <p:cNvSpPr/>
                <p:nvPr/>
              </p:nvSpPr>
              <p:spPr>
                <a:xfrm>
                  <a:off x="597425" y="17465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6" name="Google Shape;1006;p17"/>
                <p:cNvSpPr/>
                <p:nvPr/>
              </p:nvSpPr>
              <p:spPr>
                <a:xfrm>
                  <a:off x="597425" y="19936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7" name="Google Shape;1007;p17"/>
                <p:cNvSpPr/>
                <p:nvPr/>
              </p:nvSpPr>
              <p:spPr>
                <a:xfrm>
                  <a:off x="597425" y="22407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8" name="Google Shape;1008;p17"/>
                <p:cNvSpPr/>
                <p:nvPr/>
              </p:nvSpPr>
              <p:spPr>
                <a:xfrm>
                  <a:off x="597425" y="24878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9" name="Google Shape;1009;p17"/>
                <p:cNvSpPr/>
                <p:nvPr/>
              </p:nvSpPr>
              <p:spPr>
                <a:xfrm>
                  <a:off x="597425" y="27349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0" name="Google Shape;1010;p17"/>
                <p:cNvSpPr/>
                <p:nvPr/>
              </p:nvSpPr>
              <p:spPr>
                <a:xfrm>
                  <a:off x="597425" y="29820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1" name="Google Shape;1011;p17"/>
                <p:cNvSpPr/>
                <p:nvPr/>
              </p:nvSpPr>
              <p:spPr>
                <a:xfrm>
                  <a:off x="597425" y="32291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2" name="Google Shape;1012;p17"/>
                <p:cNvSpPr/>
                <p:nvPr/>
              </p:nvSpPr>
              <p:spPr>
                <a:xfrm>
                  <a:off x="597425" y="34762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3" name="Google Shape;1013;p17"/>
                <p:cNvSpPr/>
                <p:nvPr/>
              </p:nvSpPr>
              <p:spPr>
                <a:xfrm>
                  <a:off x="597425" y="37233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4" name="Google Shape;1014;p17"/>
                <p:cNvSpPr/>
                <p:nvPr/>
              </p:nvSpPr>
              <p:spPr>
                <a:xfrm>
                  <a:off x="597425" y="39704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5" name="Google Shape;1015;p17"/>
                <p:cNvSpPr/>
                <p:nvPr/>
              </p:nvSpPr>
              <p:spPr>
                <a:xfrm>
                  <a:off x="597425" y="42175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6" name="Google Shape;1016;p17"/>
                <p:cNvSpPr/>
                <p:nvPr/>
              </p:nvSpPr>
              <p:spPr>
                <a:xfrm>
                  <a:off x="597425" y="44646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7" name="Google Shape;1017;p17"/>
                <p:cNvSpPr/>
                <p:nvPr/>
              </p:nvSpPr>
              <p:spPr>
                <a:xfrm>
                  <a:off x="597425" y="47117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18" name="Google Shape;1018;p17"/>
              <p:cNvGrpSpPr/>
              <p:nvPr/>
            </p:nvGrpSpPr>
            <p:grpSpPr>
              <a:xfrm>
                <a:off x="714569" y="741048"/>
                <a:ext cx="174453" cy="3692155"/>
                <a:chOff x="714569" y="741048"/>
                <a:chExt cx="174453" cy="3692155"/>
              </a:xfrm>
            </p:grpSpPr>
            <p:sp>
              <p:nvSpPr>
                <p:cNvPr id="1019" name="Google Shape;1019;p17"/>
                <p:cNvSpPr/>
                <p:nvPr/>
              </p:nvSpPr>
              <p:spPr>
                <a:xfrm>
                  <a:off x="714569" y="4283586"/>
                  <a:ext cx="174453" cy="149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05" extrusionOk="0">
                      <a:moveTo>
                        <a:pt x="1609" y="0"/>
                      </a:moveTo>
                      <a:cubicBezTo>
                        <a:pt x="788" y="0"/>
                        <a:pt x="0" y="636"/>
                        <a:pt x="0" y="1610"/>
                      </a:cubicBezTo>
                      <a:cubicBezTo>
                        <a:pt x="0" y="2484"/>
                        <a:pt x="700" y="3205"/>
                        <a:pt x="1595" y="3205"/>
                      </a:cubicBezTo>
                      <a:cubicBezTo>
                        <a:pt x="3016" y="3205"/>
                        <a:pt x="3737" y="1478"/>
                        <a:pt x="2732" y="473"/>
                      </a:cubicBezTo>
                      <a:cubicBezTo>
                        <a:pt x="2405" y="147"/>
                        <a:pt x="2003" y="0"/>
                        <a:pt x="16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0" name="Google Shape;1020;p17"/>
                <p:cNvSpPr/>
                <p:nvPr/>
              </p:nvSpPr>
              <p:spPr>
                <a:xfrm>
                  <a:off x="714569" y="3840885"/>
                  <a:ext cx="174453" cy="149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05" extrusionOk="0">
                      <a:moveTo>
                        <a:pt x="1609" y="0"/>
                      </a:moveTo>
                      <a:cubicBezTo>
                        <a:pt x="788" y="0"/>
                        <a:pt x="0" y="635"/>
                        <a:pt x="0" y="1609"/>
                      </a:cubicBezTo>
                      <a:cubicBezTo>
                        <a:pt x="0" y="2483"/>
                        <a:pt x="700" y="3204"/>
                        <a:pt x="1595" y="3204"/>
                      </a:cubicBezTo>
                      <a:cubicBezTo>
                        <a:pt x="3016" y="3204"/>
                        <a:pt x="3737" y="1478"/>
                        <a:pt x="2732" y="473"/>
                      </a:cubicBezTo>
                      <a:cubicBezTo>
                        <a:pt x="2405" y="147"/>
                        <a:pt x="2003" y="0"/>
                        <a:pt x="16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1" name="Google Shape;1021;p17"/>
                <p:cNvSpPr/>
                <p:nvPr/>
              </p:nvSpPr>
              <p:spPr>
                <a:xfrm>
                  <a:off x="714569" y="3397718"/>
                  <a:ext cx="174453" cy="150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15" extrusionOk="0">
                      <a:moveTo>
                        <a:pt x="1608" y="0"/>
                      </a:moveTo>
                      <a:cubicBezTo>
                        <a:pt x="787" y="0"/>
                        <a:pt x="0" y="645"/>
                        <a:pt x="0" y="1619"/>
                      </a:cubicBezTo>
                      <a:cubicBezTo>
                        <a:pt x="0" y="2493"/>
                        <a:pt x="700" y="3214"/>
                        <a:pt x="1595" y="3214"/>
                      </a:cubicBezTo>
                      <a:cubicBezTo>
                        <a:pt x="3016" y="3214"/>
                        <a:pt x="3737" y="1488"/>
                        <a:pt x="2732" y="483"/>
                      </a:cubicBezTo>
                      <a:cubicBezTo>
                        <a:pt x="2405" y="149"/>
                        <a:pt x="2003" y="0"/>
                        <a:pt x="160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2" name="Google Shape;1022;p17"/>
                <p:cNvSpPr/>
                <p:nvPr/>
              </p:nvSpPr>
              <p:spPr>
                <a:xfrm>
                  <a:off x="714569" y="2954971"/>
                  <a:ext cx="174453" cy="150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15" extrusionOk="0">
                      <a:moveTo>
                        <a:pt x="1608" y="1"/>
                      </a:moveTo>
                      <a:cubicBezTo>
                        <a:pt x="787" y="1"/>
                        <a:pt x="0" y="646"/>
                        <a:pt x="0" y="1620"/>
                      </a:cubicBezTo>
                      <a:cubicBezTo>
                        <a:pt x="0" y="2494"/>
                        <a:pt x="700" y="3215"/>
                        <a:pt x="1595" y="3215"/>
                      </a:cubicBezTo>
                      <a:cubicBezTo>
                        <a:pt x="3016" y="3215"/>
                        <a:pt x="3737" y="1489"/>
                        <a:pt x="2732" y="483"/>
                      </a:cubicBezTo>
                      <a:cubicBezTo>
                        <a:pt x="2405" y="150"/>
                        <a:pt x="2003" y="1"/>
                        <a:pt x="160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3" name="Google Shape;1023;p17"/>
                <p:cNvSpPr/>
                <p:nvPr/>
              </p:nvSpPr>
              <p:spPr>
                <a:xfrm>
                  <a:off x="714569" y="2512270"/>
                  <a:ext cx="174453" cy="150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15" extrusionOk="0">
                      <a:moveTo>
                        <a:pt x="1608" y="1"/>
                      </a:moveTo>
                      <a:cubicBezTo>
                        <a:pt x="787" y="1"/>
                        <a:pt x="0" y="646"/>
                        <a:pt x="0" y="1619"/>
                      </a:cubicBezTo>
                      <a:cubicBezTo>
                        <a:pt x="0" y="2493"/>
                        <a:pt x="700" y="3215"/>
                        <a:pt x="1595" y="3215"/>
                      </a:cubicBezTo>
                      <a:cubicBezTo>
                        <a:pt x="3016" y="3215"/>
                        <a:pt x="3737" y="1488"/>
                        <a:pt x="2732" y="483"/>
                      </a:cubicBezTo>
                      <a:cubicBezTo>
                        <a:pt x="2405" y="150"/>
                        <a:pt x="2003" y="1"/>
                        <a:pt x="160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4" name="Google Shape;1024;p17"/>
                <p:cNvSpPr/>
                <p:nvPr/>
              </p:nvSpPr>
              <p:spPr>
                <a:xfrm>
                  <a:off x="714569" y="2069196"/>
                  <a:ext cx="174453" cy="150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23" extrusionOk="0">
                      <a:moveTo>
                        <a:pt x="1618" y="1"/>
                      </a:moveTo>
                      <a:cubicBezTo>
                        <a:pt x="794" y="1"/>
                        <a:pt x="0" y="642"/>
                        <a:pt x="0" y="1605"/>
                      </a:cubicBezTo>
                      <a:cubicBezTo>
                        <a:pt x="0" y="2501"/>
                        <a:pt x="700" y="3222"/>
                        <a:pt x="1595" y="3222"/>
                      </a:cubicBezTo>
                      <a:cubicBezTo>
                        <a:pt x="3016" y="3222"/>
                        <a:pt x="3737" y="1496"/>
                        <a:pt x="2732" y="469"/>
                      </a:cubicBezTo>
                      <a:cubicBezTo>
                        <a:pt x="2408" y="145"/>
                        <a:pt x="2010" y="1"/>
                        <a:pt x="16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5" name="Google Shape;1025;p17"/>
                <p:cNvSpPr/>
                <p:nvPr/>
              </p:nvSpPr>
              <p:spPr>
                <a:xfrm>
                  <a:off x="714569" y="1626496"/>
                  <a:ext cx="174453" cy="150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22" extrusionOk="0">
                      <a:moveTo>
                        <a:pt x="1618" y="0"/>
                      </a:moveTo>
                      <a:cubicBezTo>
                        <a:pt x="794" y="0"/>
                        <a:pt x="0" y="642"/>
                        <a:pt x="0" y="1605"/>
                      </a:cubicBezTo>
                      <a:cubicBezTo>
                        <a:pt x="0" y="2501"/>
                        <a:pt x="700" y="3222"/>
                        <a:pt x="1595" y="3222"/>
                      </a:cubicBezTo>
                      <a:cubicBezTo>
                        <a:pt x="3016" y="3222"/>
                        <a:pt x="3737" y="1496"/>
                        <a:pt x="2732" y="469"/>
                      </a:cubicBezTo>
                      <a:cubicBezTo>
                        <a:pt x="2408" y="145"/>
                        <a:pt x="2010" y="0"/>
                        <a:pt x="16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" name="Google Shape;1026;p17"/>
                <p:cNvSpPr/>
                <p:nvPr/>
              </p:nvSpPr>
              <p:spPr>
                <a:xfrm>
                  <a:off x="714569" y="1183795"/>
                  <a:ext cx="174453" cy="150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22" extrusionOk="0">
                      <a:moveTo>
                        <a:pt x="1618" y="0"/>
                      </a:moveTo>
                      <a:cubicBezTo>
                        <a:pt x="794" y="0"/>
                        <a:pt x="0" y="642"/>
                        <a:pt x="0" y="1605"/>
                      </a:cubicBezTo>
                      <a:cubicBezTo>
                        <a:pt x="0" y="2501"/>
                        <a:pt x="700" y="3222"/>
                        <a:pt x="1595" y="3222"/>
                      </a:cubicBezTo>
                      <a:cubicBezTo>
                        <a:pt x="3016" y="3222"/>
                        <a:pt x="3737" y="1495"/>
                        <a:pt x="2732" y="469"/>
                      </a:cubicBezTo>
                      <a:cubicBezTo>
                        <a:pt x="2408" y="145"/>
                        <a:pt x="2010" y="0"/>
                        <a:pt x="16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" name="Google Shape;1027;p17"/>
                <p:cNvSpPr/>
                <p:nvPr/>
              </p:nvSpPr>
              <p:spPr>
                <a:xfrm>
                  <a:off x="714569" y="741048"/>
                  <a:ext cx="174453" cy="150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23" extrusionOk="0">
                      <a:moveTo>
                        <a:pt x="1618" y="1"/>
                      </a:moveTo>
                      <a:cubicBezTo>
                        <a:pt x="794" y="1"/>
                        <a:pt x="0" y="642"/>
                        <a:pt x="0" y="1605"/>
                      </a:cubicBezTo>
                      <a:cubicBezTo>
                        <a:pt x="0" y="2501"/>
                        <a:pt x="700" y="3222"/>
                        <a:pt x="1595" y="3222"/>
                      </a:cubicBezTo>
                      <a:cubicBezTo>
                        <a:pt x="3016" y="3222"/>
                        <a:pt x="3737" y="1496"/>
                        <a:pt x="2732" y="469"/>
                      </a:cubicBezTo>
                      <a:cubicBezTo>
                        <a:pt x="2408" y="146"/>
                        <a:pt x="2010" y="1"/>
                        <a:pt x="16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28" name="Google Shape;1028;p17"/>
              <p:cNvSpPr/>
              <p:nvPr/>
            </p:nvSpPr>
            <p:spPr>
              <a:xfrm>
                <a:off x="332042" y="4274016"/>
                <a:ext cx="473361" cy="219454"/>
              </a:xfrm>
              <a:custGeom>
                <a:avLst/>
                <a:gdLst/>
                <a:ahLst/>
                <a:cxnLst/>
                <a:rect l="l" t="t" r="r" b="b"/>
                <a:pathLst>
                  <a:path w="10140" h="4701" extrusionOk="0">
                    <a:moveTo>
                      <a:pt x="5310" y="1"/>
                    </a:moveTo>
                    <a:cubicBezTo>
                      <a:pt x="2732" y="1"/>
                      <a:pt x="0" y="722"/>
                      <a:pt x="0" y="2361"/>
                    </a:cubicBezTo>
                    <a:cubicBezTo>
                      <a:pt x="0" y="3974"/>
                      <a:pt x="2743" y="4701"/>
                      <a:pt x="5304" y="4701"/>
                    </a:cubicBezTo>
                    <a:cubicBezTo>
                      <a:pt x="5379" y="4701"/>
                      <a:pt x="5454" y="4700"/>
                      <a:pt x="5529" y="4699"/>
                    </a:cubicBezTo>
                    <a:lnTo>
                      <a:pt x="5529" y="3344"/>
                    </a:lnTo>
                    <a:lnTo>
                      <a:pt x="5310" y="3344"/>
                    </a:lnTo>
                    <a:cubicBezTo>
                      <a:pt x="2797" y="3344"/>
                      <a:pt x="1464" y="2601"/>
                      <a:pt x="1377" y="2339"/>
                    </a:cubicBezTo>
                    <a:cubicBezTo>
                      <a:pt x="1464" y="2077"/>
                      <a:pt x="2797" y="1356"/>
                      <a:pt x="5310" y="1356"/>
                    </a:cubicBezTo>
                    <a:cubicBezTo>
                      <a:pt x="7167" y="1356"/>
                      <a:pt x="8391" y="1771"/>
                      <a:pt x="8915" y="2077"/>
                    </a:cubicBezTo>
                    <a:cubicBezTo>
                      <a:pt x="9025" y="2145"/>
                      <a:pt x="9142" y="2179"/>
                      <a:pt x="9258" y="2179"/>
                    </a:cubicBezTo>
                    <a:cubicBezTo>
                      <a:pt x="9328" y="2179"/>
                      <a:pt x="9396" y="2167"/>
                      <a:pt x="9462" y="2142"/>
                    </a:cubicBezTo>
                    <a:lnTo>
                      <a:pt x="9505" y="2142"/>
                    </a:lnTo>
                    <a:cubicBezTo>
                      <a:pt x="10030" y="1989"/>
                      <a:pt x="10139" y="1268"/>
                      <a:pt x="9680" y="941"/>
                    </a:cubicBezTo>
                    <a:cubicBezTo>
                      <a:pt x="8653" y="307"/>
                      <a:pt x="6949" y="1"/>
                      <a:pt x="53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7"/>
              <p:cNvSpPr/>
              <p:nvPr/>
            </p:nvSpPr>
            <p:spPr>
              <a:xfrm>
                <a:off x="425876" y="4414813"/>
                <a:ext cx="163249" cy="78660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685" extrusionOk="0">
                    <a:moveTo>
                      <a:pt x="656" y="0"/>
                    </a:moveTo>
                    <a:lnTo>
                      <a:pt x="984" y="241"/>
                    </a:lnTo>
                    <a:cubicBezTo>
                      <a:pt x="1414" y="563"/>
                      <a:pt x="1188" y="1225"/>
                      <a:pt x="660" y="1225"/>
                    </a:cubicBezTo>
                    <a:cubicBezTo>
                      <a:pt x="651" y="1225"/>
                      <a:pt x="643" y="1224"/>
                      <a:pt x="634" y="1224"/>
                    </a:cubicBezTo>
                    <a:lnTo>
                      <a:pt x="1" y="1224"/>
                    </a:lnTo>
                    <a:cubicBezTo>
                      <a:pt x="1066" y="1531"/>
                      <a:pt x="2169" y="1685"/>
                      <a:pt x="3275" y="1685"/>
                    </a:cubicBezTo>
                    <a:cubicBezTo>
                      <a:pt x="3349" y="1685"/>
                      <a:pt x="3423" y="1684"/>
                      <a:pt x="3497" y="1683"/>
                    </a:cubicBezTo>
                    <a:lnTo>
                      <a:pt x="3497" y="306"/>
                    </a:lnTo>
                    <a:lnTo>
                      <a:pt x="3278" y="306"/>
                    </a:lnTo>
                    <a:cubicBezTo>
                      <a:pt x="3203" y="308"/>
                      <a:pt x="3128" y="309"/>
                      <a:pt x="3053" y="309"/>
                    </a:cubicBezTo>
                    <a:cubicBezTo>
                      <a:pt x="2236" y="309"/>
                      <a:pt x="1437" y="201"/>
                      <a:pt x="6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7"/>
              <p:cNvSpPr/>
              <p:nvPr/>
            </p:nvSpPr>
            <p:spPr>
              <a:xfrm>
                <a:off x="332042" y="3830288"/>
                <a:ext cx="472334" cy="220481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3" extrusionOk="0">
                    <a:moveTo>
                      <a:pt x="5288" y="1"/>
                    </a:moveTo>
                    <a:cubicBezTo>
                      <a:pt x="2732" y="1"/>
                      <a:pt x="0" y="744"/>
                      <a:pt x="0" y="2361"/>
                    </a:cubicBezTo>
                    <a:cubicBezTo>
                      <a:pt x="0" y="3975"/>
                      <a:pt x="2748" y="4722"/>
                      <a:pt x="5290" y="4722"/>
                    </a:cubicBezTo>
                    <a:cubicBezTo>
                      <a:pt x="5362" y="4722"/>
                      <a:pt x="5435" y="4722"/>
                      <a:pt x="5507" y="4721"/>
                    </a:cubicBezTo>
                    <a:lnTo>
                      <a:pt x="5507" y="3344"/>
                    </a:lnTo>
                    <a:lnTo>
                      <a:pt x="5288" y="3344"/>
                    </a:lnTo>
                    <a:cubicBezTo>
                      <a:pt x="2775" y="3344"/>
                      <a:pt x="1442" y="2623"/>
                      <a:pt x="1355" y="2339"/>
                    </a:cubicBezTo>
                    <a:cubicBezTo>
                      <a:pt x="1442" y="2099"/>
                      <a:pt x="2775" y="1356"/>
                      <a:pt x="5288" y="1356"/>
                    </a:cubicBezTo>
                    <a:cubicBezTo>
                      <a:pt x="7167" y="1356"/>
                      <a:pt x="8369" y="1771"/>
                      <a:pt x="8894" y="2099"/>
                    </a:cubicBezTo>
                    <a:cubicBezTo>
                      <a:pt x="9010" y="2157"/>
                      <a:pt x="9136" y="2196"/>
                      <a:pt x="9266" y="2196"/>
                    </a:cubicBezTo>
                    <a:cubicBezTo>
                      <a:pt x="9331" y="2196"/>
                      <a:pt x="9396" y="2186"/>
                      <a:pt x="9462" y="2164"/>
                    </a:cubicBezTo>
                    <a:lnTo>
                      <a:pt x="9484" y="2164"/>
                    </a:lnTo>
                    <a:cubicBezTo>
                      <a:pt x="10030" y="1989"/>
                      <a:pt x="10117" y="1268"/>
                      <a:pt x="9658" y="962"/>
                    </a:cubicBezTo>
                    <a:cubicBezTo>
                      <a:pt x="8653" y="307"/>
                      <a:pt x="6927" y="1"/>
                      <a:pt x="52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7"/>
              <p:cNvSpPr/>
              <p:nvPr/>
            </p:nvSpPr>
            <p:spPr>
              <a:xfrm>
                <a:off x="425876" y="3972113"/>
                <a:ext cx="163249" cy="78660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685" extrusionOk="0">
                    <a:moveTo>
                      <a:pt x="634" y="0"/>
                    </a:moveTo>
                    <a:lnTo>
                      <a:pt x="984" y="240"/>
                    </a:lnTo>
                    <a:cubicBezTo>
                      <a:pt x="1093" y="350"/>
                      <a:pt x="1180" y="481"/>
                      <a:pt x="1180" y="634"/>
                    </a:cubicBezTo>
                    <a:cubicBezTo>
                      <a:pt x="1224" y="962"/>
                      <a:pt x="962" y="1224"/>
                      <a:pt x="634" y="1224"/>
                    </a:cubicBezTo>
                    <a:lnTo>
                      <a:pt x="1" y="1224"/>
                    </a:lnTo>
                    <a:cubicBezTo>
                      <a:pt x="1066" y="1531"/>
                      <a:pt x="2169" y="1685"/>
                      <a:pt x="3275" y="1685"/>
                    </a:cubicBezTo>
                    <a:cubicBezTo>
                      <a:pt x="3349" y="1685"/>
                      <a:pt x="3423" y="1684"/>
                      <a:pt x="3497" y="1683"/>
                    </a:cubicBezTo>
                    <a:lnTo>
                      <a:pt x="3497" y="306"/>
                    </a:lnTo>
                    <a:lnTo>
                      <a:pt x="3278" y="306"/>
                    </a:lnTo>
                    <a:cubicBezTo>
                      <a:pt x="3203" y="308"/>
                      <a:pt x="3128" y="309"/>
                      <a:pt x="3053" y="309"/>
                    </a:cubicBezTo>
                    <a:cubicBezTo>
                      <a:pt x="2232" y="309"/>
                      <a:pt x="1415" y="200"/>
                      <a:pt x="6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7"/>
              <p:cNvSpPr/>
              <p:nvPr/>
            </p:nvSpPr>
            <p:spPr>
              <a:xfrm>
                <a:off x="332042" y="3387588"/>
                <a:ext cx="472334" cy="220481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3" extrusionOk="0">
                    <a:moveTo>
                      <a:pt x="5288" y="1"/>
                    </a:moveTo>
                    <a:cubicBezTo>
                      <a:pt x="2732" y="1"/>
                      <a:pt x="0" y="743"/>
                      <a:pt x="0" y="2360"/>
                    </a:cubicBezTo>
                    <a:cubicBezTo>
                      <a:pt x="0" y="3975"/>
                      <a:pt x="2748" y="4722"/>
                      <a:pt x="5290" y="4722"/>
                    </a:cubicBezTo>
                    <a:cubicBezTo>
                      <a:pt x="5362" y="4722"/>
                      <a:pt x="5435" y="4722"/>
                      <a:pt x="5507" y="4720"/>
                    </a:cubicBezTo>
                    <a:lnTo>
                      <a:pt x="5507" y="3344"/>
                    </a:lnTo>
                    <a:lnTo>
                      <a:pt x="5288" y="3344"/>
                    </a:lnTo>
                    <a:cubicBezTo>
                      <a:pt x="2775" y="3344"/>
                      <a:pt x="1442" y="2623"/>
                      <a:pt x="1355" y="2339"/>
                    </a:cubicBezTo>
                    <a:cubicBezTo>
                      <a:pt x="1442" y="2098"/>
                      <a:pt x="2775" y="1355"/>
                      <a:pt x="5288" y="1355"/>
                    </a:cubicBezTo>
                    <a:cubicBezTo>
                      <a:pt x="7167" y="1355"/>
                      <a:pt x="8369" y="1770"/>
                      <a:pt x="8894" y="2098"/>
                    </a:cubicBezTo>
                    <a:cubicBezTo>
                      <a:pt x="9010" y="2157"/>
                      <a:pt x="9136" y="2195"/>
                      <a:pt x="9266" y="2195"/>
                    </a:cubicBezTo>
                    <a:cubicBezTo>
                      <a:pt x="9331" y="2195"/>
                      <a:pt x="9396" y="2186"/>
                      <a:pt x="9462" y="2164"/>
                    </a:cubicBezTo>
                    <a:lnTo>
                      <a:pt x="9484" y="2164"/>
                    </a:lnTo>
                    <a:cubicBezTo>
                      <a:pt x="10030" y="1989"/>
                      <a:pt x="10117" y="1268"/>
                      <a:pt x="9658" y="962"/>
                    </a:cubicBezTo>
                    <a:cubicBezTo>
                      <a:pt x="8653" y="306"/>
                      <a:pt x="6927" y="1"/>
                      <a:pt x="52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7"/>
              <p:cNvSpPr/>
              <p:nvPr/>
            </p:nvSpPr>
            <p:spPr>
              <a:xfrm>
                <a:off x="425876" y="3529366"/>
                <a:ext cx="163249" cy="78707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686" extrusionOk="0">
                    <a:moveTo>
                      <a:pt x="656" y="1"/>
                    </a:moveTo>
                    <a:lnTo>
                      <a:pt x="984" y="241"/>
                    </a:lnTo>
                    <a:cubicBezTo>
                      <a:pt x="1414" y="564"/>
                      <a:pt x="1188" y="1225"/>
                      <a:pt x="660" y="1225"/>
                    </a:cubicBezTo>
                    <a:cubicBezTo>
                      <a:pt x="651" y="1225"/>
                      <a:pt x="643" y="1225"/>
                      <a:pt x="634" y="1224"/>
                    </a:cubicBezTo>
                    <a:lnTo>
                      <a:pt x="1" y="1224"/>
                    </a:lnTo>
                    <a:cubicBezTo>
                      <a:pt x="1066" y="1532"/>
                      <a:pt x="2169" y="1685"/>
                      <a:pt x="3275" y="1685"/>
                    </a:cubicBezTo>
                    <a:cubicBezTo>
                      <a:pt x="3349" y="1685"/>
                      <a:pt x="3423" y="1685"/>
                      <a:pt x="3497" y="1683"/>
                    </a:cubicBezTo>
                    <a:lnTo>
                      <a:pt x="3497" y="307"/>
                    </a:lnTo>
                    <a:lnTo>
                      <a:pt x="3278" y="307"/>
                    </a:lnTo>
                    <a:cubicBezTo>
                      <a:pt x="3203" y="309"/>
                      <a:pt x="3128" y="309"/>
                      <a:pt x="3053" y="309"/>
                    </a:cubicBezTo>
                    <a:cubicBezTo>
                      <a:pt x="2236" y="309"/>
                      <a:pt x="1437" y="201"/>
                      <a:pt x="6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7"/>
              <p:cNvSpPr/>
              <p:nvPr/>
            </p:nvSpPr>
            <p:spPr>
              <a:xfrm>
                <a:off x="332042" y="2944887"/>
                <a:ext cx="472334" cy="220435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2" extrusionOk="0">
                    <a:moveTo>
                      <a:pt x="5288" y="0"/>
                    </a:moveTo>
                    <a:cubicBezTo>
                      <a:pt x="2732" y="0"/>
                      <a:pt x="0" y="743"/>
                      <a:pt x="0" y="2360"/>
                    </a:cubicBezTo>
                    <a:cubicBezTo>
                      <a:pt x="0" y="3975"/>
                      <a:pt x="2748" y="4722"/>
                      <a:pt x="5290" y="4722"/>
                    </a:cubicBezTo>
                    <a:cubicBezTo>
                      <a:pt x="5362" y="4722"/>
                      <a:pt x="5435" y="4721"/>
                      <a:pt x="5507" y="4720"/>
                    </a:cubicBezTo>
                    <a:lnTo>
                      <a:pt x="5507" y="3343"/>
                    </a:lnTo>
                    <a:lnTo>
                      <a:pt x="5288" y="3343"/>
                    </a:lnTo>
                    <a:cubicBezTo>
                      <a:pt x="2775" y="3343"/>
                      <a:pt x="1442" y="2622"/>
                      <a:pt x="1355" y="2338"/>
                    </a:cubicBezTo>
                    <a:cubicBezTo>
                      <a:pt x="1442" y="2098"/>
                      <a:pt x="2775" y="1355"/>
                      <a:pt x="5288" y="1355"/>
                    </a:cubicBezTo>
                    <a:cubicBezTo>
                      <a:pt x="7167" y="1355"/>
                      <a:pt x="8369" y="1770"/>
                      <a:pt x="8894" y="2098"/>
                    </a:cubicBezTo>
                    <a:cubicBezTo>
                      <a:pt x="9010" y="2156"/>
                      <a:pt x="9136" y="2195"/>
                      <a:pt x="9266" y="2195"/>
                    </a:cubicBezTo>
                    <a:cubicBezTo>
                      <a:pt x="9331" y="2195"/>
                      <a:pt x="9396" y="2185"/>
                      <a:pt x="9462" y="2163"/>
                    </a:cubicBezTo>
                    <a:lnTo>
                      <a:pt x="9484" y="2163"/>
                    </a:lnTo>
                    <a:cubicBezTo>
                      <a:pt x="10030" y="1989"/>
                      <a:pt x="10117" y="1268"/>
                      <a:pt x="9658" y="962"/>
                    </a:cubicBezTo>
                    <a:cubicBezTo>
                      <a:pt x="8653" y="306"/>
                      <a:pt x="6927" y="0"/>
                      <a:pt x="5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7"/>
              <p:cNvSpPr/>
              <p:nvPr/>
            </p:nvSpPr>
            <p:spPr>
              <a:xfrm>
                <a:off x="425876" y="3085638"/>
                <a:ext cx="163249" cy="79734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708" extrusionOk="0">
                    <a:moveTo>
                      <a:pt x="656" y="1"/>
                    </a:moveTo>
                    <a:lnTo>
                      <a:pt x="984" y="263"/>
                    </a:lnTo>
                    <a:cubicBezTo>
                      <a:pt x="1414" y="585"/>
                      <a:pt x="1188" y="1247"/>
                      <a:pt x="660" y="1247"/>
                    </a:cubicBezTo>
                    <a:cubicBezTo>
                      <a:pt x="651" y="1247"/>
                      <a:pt x="643" y="1247"/>
                      <a:pt x="634" y="1246"/>
                    </a:cubicBezTo>
                    <a:lnTo>
                      <a:pt x="1" y="1246"/>
                    </a:lnTo>
                    <a:cubicBezTo>
                      <a:pt x="1066" y="1553"/>
                      <a:pt x="2169" y="1707"/>
                      <a:pt x="3275" y="1707"/>
                    </a:cubicBezTo>
                    <a:cubicBezTo>
                      <a:pt x="3349" y="1707"/>
                      <a:pt x="3423" y="1706"/>
                      <a:pt x="3497" y="1705"/>
                    </a:cubicBezTo>
                    <a:lnTo>
                      <a:pt x="3497" y="328"/>
                    </a:lnTo>
                    <a:lnTo>
                      <a:pt x="3278" y="328"/>
                    </a:lnTo>
                    <a:cubicBezTo>
                      <a:pt x="3204" y="330"/>
                      <a:pt x="3129" y="331"/>
                      <a:pt x="3055" y="331"/>
                    </a:cubicBezTo>
                    <a:cubicBezTo>
                      <a:pt x="2237" y="331"/>
                      <a:pt x="1437" y="221"/>
                      <a:pt x="6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7"/>
              <p:cNvSpPr/>
              <p:nvPr/>
            </p:nvSpPr>
            <p:spPr>
              <a:xfrm>
                <a:off x="332042" y="2502140"/>
                <a:ext cx="472334" cy="220481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3" extrusionOk="0">
                    <a:moveTo>
                      <a:pt x="5288" y="1"/>
                    </a:moveTo>
                    <a:cubicBezTo>
                      <a:pt x="2732" y="1"/>
                      <a:pt x="0" y="744"/>
                      <a:pt x="0" y="2361"/>
                    </a:cubicBezTo>
                    <a:cubicBezTo>
                      <a:pt x="0" y="3976"/>
                      <a:pt x="2748" y="4723"/>
                      <a:pt x="5290" y="4723"/>
                    </a:cubicBezTo>
                    <a:cubicBezTo>
                      <a:pt x="5362" y="4723"/>
                      <a:pt x="5435" y="4722"/>
                      <a:pt x="5507" y="4721"/>
                    </a:cubicBezTo>
                    <a:lnTo>
                      <a:pt x="5507" y="3344"/>
                    </a:lnTo>
                    <a:lnTo>
                      <a:pt x="5288" y="3344"/>
                    </a:lnTo>
                    <a:cubicBezTo>
                      <a:pt x="2775" y="3344"/>
                      <a:pt x="1442" y="2623"/>
                      <a:pt x="1355" y="2339"/>
                    </a:cubicBezTo>
                    <a:cubicBezTo>
                      <a:pt x="1442" y="2099"/>
                      <a:pt x="2775" y="1356"/>
                      <a:pt x="5288" y="1356"/>
                    </a:cubicBezTo>
                    <a:cubicBezTo>
                      <a:pt x="7167" y="1356"/>
                      <a:pt x="8369" y="1771"/>
                      <a:pt x="8894" y="2099"/>
                    </a:cubicBezTo>
                    <a:cubicBezTo>
                      <a:pt x="9010" y="2157"/>
                      <a:pt x="9136" y="2196"/>
                      <a:pt x="9266" y="2196"/>
                    </a:cubicBezTo>
                    <a:cubicBezTo>
                      <a:pt x="9331" y="2196"/>
                      <a:pt x="9396" y="2186"/>
                      <a:pt x="9462" y="2164"/>
                    </a:cubicBezTo>
                    <a:lnTo>
                      <a:pt x="9484" y="2164"/>
                    </a:lnTo>
                    <a:cubicBezTo>
                      <a:pt x="10030" y="1989"/>
                      <a:pt x="10117" y="1268"/>
                      <a:pt x="9658" y="962"/>
                    </a:cubicBezTo>
                    <a:cubicBezTo>
                      <a:pt x="8653" y="307"/>
                      <a:pt x="6927" y="1"/>
                      <a:pt x="52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7"/>
              <p:cNvSpPr/>
              <p:nvPr/>
            </p:nvSpPr>
            <p:spPr>
              <a:xfrm>
                <a:off x="425876" y="2643965"/>
                <a:ext cx="163249" cy="78660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685" extrusionOk="0">
                    <a:moveTo>
                      <a:pt x="656" y="0"/>
                    </a:moveTo>
                    <a:lnTo>
                      <a:pt x="984" y="241"/>
                    </a:lnTo>
                    <a:cubicBezTo>
                      <a:pt x="1414" y="542"/>
                      <a:pt x="1188" y="1224"/>
                      <a:pt x="659" y="1224"/>
                    </a:cubicBezTo>
                    <a:cubicBezTo>
                      <a:pt x="651" y="1224"/>
                      <a:pt x="643" y="1224"/>
                      <a:pt x="634" y="1224"/>
                    </a:cubicBezTo>
                    <a:lnTo>
                      <a:pt x="1" y="1224"/>
                    </a:lnTo>
                    <a:cubicBezTo>
                      <a:pt x="1066" y="1531"/>
                      <a:pt x="2169" y="1685"/>
                      <a:pt x="3275" y="1685"/>
                    </a:cubicBezTo>
                    <a:cubicBezTo>
                      <a:pt x="3349" y="1685"/>
                      <a:pt x="3423" y="1684"/>
                      <a:pt x="3497" y="1683"/>
                    </a:cubicBezTo>
                    <a:lnTo>
                      <a:pt x="3497" y="306"/>
                    </a:lnTo>
                    <a:lnTo>
                      <a:pt x="3278" y="306"/>
                    </a:lnTo>
                    <a:cubicBezTo>
                      <a:pt x="3203" y="308"/>
                      <a:pt x="3128" y="309"/>
                      <a:pt x="3053" y="309"/>
                    </a:cubicBezTo>
                    <a:cubicBezTo>
                      <a:pt x="2236" y="309"/>
                      <a:pt x="1437" y="200"/>
                      <a:pt x="6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7"/>
              <p:cNvSpPr/>
              <p:nvPr/>
            </p:nvSpPr>
            <p:spPr>
              <a:xfrm>
                <a:off x="332042" y="2059439"/>
                <a:ext cx="472334" cy="220481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3" extrusionOk="0">
                    <a:moveTo>
                      <a:pt x="5288" y="1"/>
                    </a:moveTo>
                    <a:cubicBezTo>
                      <a:pt x="2732" y="1"/>
                      <a:pt x="0" y="744"/>
                      <a:pt x="0" y="2361"/>
                    </a:cubicBezTo>
                    <a:cubicBezTo>
                      <a:pt x="0" y="3975"/>
                      <a:pt x="2748" y="4722"/>
                      <a:pt x="5290" y="4722"/>
                    </a:cubicBezTo>
                    <a:cubicBezTo>
                      <a:pt x="5362" y="4722"/>
                      <a:pt x="5435" y="4722"/>
                      <a:pt x="5507" y="4720"/>
                    </a:cubicBezTo>
                    <a:lnTo>
                      <a:pt x="5507" y="3344"/>
                    </a:lnTo>
                    <a:lnTo>
                      <a:pt x="5288" y="3344"/>
                    </a:lnTo>
                    <a:cubicBezTo>
                      <a:pt x="2775" y="3344"/>
                      <a:pt x="1442" y="2623"/>
                      <a:pt x="1355" y="2339"/>
                    </a:cubicBezTo>
                    <a:cubicBezTo>
                      <a:pt x="1442" y="2098"/>
                      <a:pt x="2775" y="1355"/>
                      <a:pt x="5288" y="1355"/>
                    </a:cubicBezTo>
                    <a:cubicBezTo>
                      <a:pt x="7167" y="1355"/>
                      <a:pt x="8369" y="1771"/>
                      <a:pt x="8894" y="2098"/>
                    </a:cubicBezTo>
                    <a:cubicBezTo>
                      <a:pt x="9010" y="2157"/>
                      <a:pt x="9136" y="2186"/>
                      <a:pt x="9266" y="2186"/>
                    </a:cubicBezTo>
                    <a:cubicBezTo>
                      <a:pt x="9331" y="2186"/>
                      <a:pt x="9396" y="2178"/>
                      <a:pt x="9462" y="2164"/>
                    </a:cubicBezTo>
                    <a:lnTo>
                      <a:pt x="9484" y="2164"/>
                    </a:lnTo>
                    <a:cubicBezTo>
                      <a:pt x="10030" y="1989"/>
                      <a:pt x="10117" y="1268"/>
                      <a:pt x="9658" y="962"/>
                    </a:cubicBezTo>
                    <a:cubicBezTo>
                      <a:pt x="8653" y="307"/>
                      <a:pt x="6927" y="1"/>
                      <a:pt x="52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17"/>
              <p:cNvSpPr/>
              <p:nvPr/>
            </p:nvSpPr>
            <p:spPr>
              <a:xfrm>
                <a:off x="425876" y="2200237"/>
                <a:ext cx="163249" cy="79920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712" extrusionOk="0">
                    <a:moveTo>
                      <a:pt x="656" y="0"/>
                    </a:moveTo>
                    <a:lnTo>
                      <a:pt x="984" y="262"/>
                    </a:lnTo>
                    <a:cubicBezTo>
                      <a:pt x="1414" y="564"/>
                      <a:pt x="1188" y="1246"/>
                      <a:pt x="659" y="1246"/>
                    </a:cubicBezTo>
                    <a:cubicBezTo>
                      <a:pt x="651" y="1246"/>
                      <a:pt x="643" y="1246"/>
                      <a:pt x="634" y="1246"/>
                    </a:cubicBezTo>
                    <a:lnTo>
                      <a:pt x="1" y="1246"/>
                    </a:lnTo>
                    <a:cubicBezTo>
                      <a:pt x="1011" y="1556"/>
                      <a:pt x="2055" y="1712"/>
                      <a:pt x="3103" y="1712"/>
                    </a:cubicBezTo>
                    <a:cubicBezTo>
                      <a:pt x="3234" y="1712"/>
                      <a:pt x="3366" y="1709"/>
                      <a:pt x="3497" y="1704"/>
                    </a:cubicBezTo>
                    <a:lnTo>
                      <a:pt x="3497" y="350"/>
                    </a:lnTo>
                    <a:lnTo>
                      <a:pt x="3278" y="350"/>
                    </a:lnTo>
                    <a:cubicBezTo>
                      <a:pt x="2382" y="350"/>
                      <a:pt x="1508" y="240"/>
                      <a:pt x="6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17"/>
              <p:cNvSpPr/>
              <p:nvPr/>
            </p:nvSpPr>
            <p:spPr>
              <a:xfrm>
                <a:off x="332042" y="1616739"/>
                <a:ext cx="472334" cy="220481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3" extrusionOk="0">
                    <a:moveTo>
                      <a:pt x="5288" y="0"/>
                    </a:moveTo>
                    <a:cubicBezTo>
                      <a:pt x="2732" y="0"/>
                      <a:pt x="0" y="743"/>
                      <a:pt x="0" y="2360"/>
                    </a:cubicBezTo>
                    <a:cubicBezTo>
                      <a:pt x="0" y="3975"/>
                      <a:pt x="2748" y="4722"/>
                      <a:pt x="5290" y="4722"/>
                    </a:cubicBezTo>
                    <a:cubicBezTo>
                      <a:pt x="5362" y="4722"/>
                      <a:pt x="5435" y="4721"/>
                      <a:pt x="5507" y="4720"/>
                    </a:cubicBezTo>
                    <a:lnTo>
                      <a:pt x="5507" y="3365"/>
                    </a:lnTo>
                    <a:lnTo>
                      <a:pt x="5288" y="3365"/>
                    </a:lnTo>
                    <a:cubicBezTo>
                      <a:pt x="2775" y="3365"/>
                      <a:pt x="1442" y="2623"/>
                      <a:pt x="1355" y="2360"/>
                    </a:cubicBezTo>
                    <a:cubicBezTo>
                      <a:pt x="1442" y="2098"/>
                      <a:pt x="2775" y="1377"/>
                      <a:pt x="5288" y="1377"/>
                    </a:cubicBezTo>
                    <a:cubicBezTo>
                      <a:pt x="7167" y="1377"/>
                      <a:pt x="8369" y="1770"/>
                      <a:pt x="8894" y="2076"/>
                    </a:cubicBezTo>
                    <a:cubicBezTo>
                      <a:pt x="9012" y="2150"/>
                      <a:pt x="9141" y="2194"/>
                      <a:pt x="9273" y="2194"/>
                    </a:cubicBezTo>
                    <a:cubicBezTo>
                      <a:pt x="9336" y="2194"/>
                      <a:pt x="9399" y="2185"/>
                      <a:pt x="9462" y="2164"/>
                    </a:cubicBezTo>
                    <a:lnTo>
                      <a:pt x="9484" y="2164"/>
                    </a:lnTo>
                    <a:cubicBezTo>
                      <a:pt x="10030" y="1989"/>
                      <a:pt x="10117" y="1268"/>
                      <a:pt x="9658" y="962"/>
                    </a:cubicBezTo>
                    <a:cubicBezTo>
                      <a:pt x="8653" y="306"/>
                      <a:pt x="6927" y="0"/>
                      <a:pt x="5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7"/>
              <p:cNvSpPr/>
              <p:nvPr/>
            </p:nvSpPr>
            <p:spPr>
              <a:xfrm>
                <a:off x="425876" y="1757490"/>
                <a:ext cx="163249" cy="79734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708" extrusionOk="0">
                    <a:moveTo>
                      <a:pt x="656" y="1"/>
                    </a:moveTo>
                    <a:lnTo>
                      <a:pt x="984" y="263"/>
                    </a:lnTo>
                    <a:cubicBezTo>
                      <a:pt x="1414" y="586"/>
                      <a:pt x="1188" y="1247"/>
                      <a:pt x="660" y="1247"/>
                    </a:cubicBezTo>
                    <a:cubicBezTo>
                      <a:pt x="651" y="1247"/>
                      <a:pt x="643" y="1247"/>
                      <a:pt x="634" y="1246"/>
                    </a:cubicBezTo>
                    <a:lnTo>
                      <a:pt x="1" y="1246"/>
                    </a:lnTo>
                    <a:cubicBezTo>
                      <a:pt x="1066" y="1554"/>
                      <a:pt x="2169" y="1707"/>
                      <a:pt x="3275" y="1707"/>
                    </a:cubicBezTo>
                    <a:cubicBezTo>
                      <a:pt x="3349" y="1707"/>
                      <a:pt x="3423" y="1707"/>
                      <a:pt x="3497" y="1705"/>
                    </a:cubicBezTo>
                    <a:lnTo>
                      <a:pt x="3497" y="329"/>
                    </a:lnTo>
                    <a:lnTo>
                      <a:pt x="3278" y="329"/>
                    </a:lnTo>
                    <a:cubicBezTo>
                      <a:pt x="3204" y="330"/>
                      <a:pt x="3129" y="331"/>
                      <a:pt x="3055" y="331"/>
                    </a:cubicBezTo>
                    <a:cubicBezTo>
                      <a:pt x="2237" y="331"/>
                      <a:pt x="1437" y="221"/>
                      <a:pt x="6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7"/>
              <p:cNvSpPr/>
              <p:nvPr/>
            </p:nvSpPr>
            <p:spPr>
              <a:xfrm>
                <a:off x="332042" y="1174038"/>
                <a:ext cx="472334" cy="220435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2" extrusionOk="0">
                    <a:moveTo>
                      <a:pt x="5288" y="0"/>
                    </a:moveTo>
                    <a:cubicBezTo>
                      <a:pt x="2732" y="0"/>
                      <a:pt x="0" y="743"/>
                      <a:pt x="0" y="2360"/>
                    </a:cubicBezTo>
                    <a:cubicBezTo>
                      <a:pt x="0" y="3975"/>
                      <a:pt x="2748" y="4722"/>
                      <a:pt x="5290" y="4722"/>
                    </a:cubicBezTo>
                    <a:cubicBezTo>
                      <a:pt x="5362" y="4722"/>
                      <a:pt x="5435" y="4721"/>
                      <a:pt x="5507" y="4720"/>
                    </a:cubicBezTo>
                    <a:lnTo>
                      <a:pt x="5507" y="3343"/>
                    </a:lnTo>
                    <a:lnTo>
                      <a:pt x="5288" y="3343"/>
                    </a:lnTo>
                    <a:cubicBezTo>
                      <a:pt x="2775" y="3343"/>
                      <a:pt x="1442" y="2622"/>
                      <a:pt x="1355" y="2338"/>
                    </a:cubicBezTo>
                    <a:cubicBezTo>
                      <a:pt x="1442" y="2098"/>
                      <a:pt x="2775" y="1355"/>
                      <a:pt x="5288" y="1355"/>
                    </a:cubicBezTo>
                    <a:cubicBezTo>
                      <a:pt x="7167" y="1355"/>
                      <a:pt x="8369" y="1770"/>
                      <a:pt x="8894" y="2076"/>
                    </a:cubicBezTo>
                    <a:cubicBezTo>
                      <a:pt x="9013" y="2151"/>
                      <a:pt x="9143" y="2184"/>
                      <a:pt x="9276" y="2184"/>
                    </a:cubicBezTo>
                    <a:cubicBezTo>
                      <a:pt x="9337" y="2184"/>
                      <a:pt x="9399" y="2177"/>
                      <a:pt x="9462" y="2163"/>
                    </a:cubicBezTo>
                    <a:lnTo>
                      <a:pt x="9484" y="2163"/>
                    </a:lnTo>
                    <a:cubicBezTo>
                      <a:pt x="10030" y="1989"/>
                      <a:pt x="10117" y="1267"/>
                      <a:pt x="9658" y="962"/>
                    </a:cubicBezTo>
                    <a:cubicBezTo>
                      <a:pt x="8653" y="306"/>
                      <a:pt x="6927" y="0"/>
                      <a:pt x="5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7"/>
              <p:cNvSpPr/>
              <p:nvPr/>
            </p:nvSpPr>
            <p:spPr>
              <a:xfrm>
                <a:off x="425876" y="1314789"/>
                <a:ext cx="163249" cy="79687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707" extrusionOk="0">
                    <a:moveTo>
                      <a:pt x="656" y="1"/>
                    </a:moveTo>
                    <a:lnTo>
                      <a:pt x="984" y="263"/>
                    </a:lnTo>
                    <a:cubicBezTo>
                      <a:pt x="1414" y="564"/>
                      <a:pt x="1188" y="1247"/>
                      <a:pt x="659" y="1247"/>
                    </a:cubicBezTo>
                    <a:cubicBezTo>
                      <a:pt x="651" y="1247"/>
                      <a:pt x="643" y="1246"/>
                      <a:pt x="634" y="1246"/>
                    </a:cubicBezTo>
                    <a:lnTo>
                      <a:pt x="1" y="1246"/>
                    </a:lnTo>
                    <a:cubicBezTo>
                      <a:pt x="1066" y="1553"/>
                      <a:pt x="2169" y="1707"/>
                      <a:pt x="3275" y="1707"/>
                    </a:cubicBezTo>
                    <a:cubicBezTo>
                      <a:pt x="3349" y="1707"/>
                      <a:pt x="3423" y="1706"/>
                      <a:pt x="3497" y="1705"/>
                    </a:cubicBezTo>
                    <a:lnTo>
                      <a:pt x="3497" y="328"/>
                    </a:lnTo>
                    <a:lnTo>
                      <a:pt x="3278" y="328"/>
                    </a:lnTo>
                    <a:cubicBezTo>
                      <a:pt x="3204" y="330"/>
                      <a:pt x="3129" y="331"/>
                      <a:pt x="3055" y="331"/>
                    </a:cubicBezTo>
                    <a:cubicBezTo>
                      <a:pt x="2237" y="331"/>
                      <a:pt x="1437" y="221"/>
                      <a:pt x="6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7"/>
              <p:cNvSpPr/>
              <p:nvPr/>
            </p:nvSpPr>
            <p:spPr>
              <a:xfrm>
                <a:off x="332042" y="731291"/>
                <a:ext cx="472334" cy="220481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3" extrusionOk="0">
                    <a:moveTo>
                      <a:pt x="5288" y="1"/>
                    </a:moveTo>
                    <a:cubicBezTo>
                      <a:pt x="2732" y="1"/>
                      <a:pt x="0" y="744"/>
                      <a:pt x="0" y="2361"/>
                    </a:cubicBezTo>
                    <a:cubicBezTo>
                      <a:pt x="0" y="3975"/>
                      <a:pt x="2748" y="4722"/>
                      <a:pt x="5290" y="4722"/>
                    </a:cubicBezTo>
                    <a:cubicBezTo>
                      <a:pt x="5362" y="4722"/>
                      <a:pt x="5435" y="4722"/>
                      <a:pt x="5507" y="4721"/>
                    </a:cubicBezTo>
                    <a:lnTo>
                      <a:pt x="5507" y="3344"/>
                    </a:lnTo>
                    <a:lnTo>
                      <a:pt x="5288" y="3344"/>
                    </a:lnTo>
                    <a:cubicBezTo>
                      <a:pt x="2775" y="3344"/>
                      <a:pt x="1442" y="2623"/>
                      <a:pt x="1355" y="2339"/>
                    </a:cubicBezTo>
                    <a:cubicBezTo>
                      <a:pt x="1442" y="2099"/>
                      <a:pt x="2775" y="1356"/>
                      <a:pt x="5288" y="1356"/>
                    </a:cubicBezTo>
                    <a:cubicBezTo>
                      <a:pt x="7167" y="1356"/>
                      <a:pt x="8369" y="1771"/>
                      <a:pt x="8894" y="2077"/>
                    </a:cubicBezTo>
                    <a:cubicBezTo>
                      <a:pt x="9013" y="2151"/>
                      <a:pt x="9143" y="2185"/>
                      <a:pt x="9276" y="2185"/>
                    </a:cubicBezTo>
                    <a:cubicBezTo>
                      <a:pt x="9337" y="2185"/>
                      <a:pt x="9399" y="2178"/>
                      <a:pt x="9462" y="2164"/>
                    </a:cubicBezTo>
                    <a:lnTo>
                      <a:pt x="9484" y="2164"/>
                    </a:lnTo>
                    <a:cubicBezTo>
                      <a:pt x="10030" y="1989"/>
                      <a:pt x="10117" y="1268"/>
                      <a:pt x="9658" y="962"/>
                    </a:cubicBezTo>
                    <a:cubicBezTo>
                      <a:pt x="8653" y="307"/>
                      <a:pt x="6927" y="1"/>
                      <a:pt x="52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7"/>
              <p:cNvSpPr/>
              <p:nvPr/>
            </p:nvSpPr>
            <p:spPr>
              <a:xfrm>
                <a:off x="425876" y="872089"/>
                <a:ext cx="163249" cy="79687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707" extrusionOk="0">
                    <a:moveTo>
                      <a:pt x="656" y="0"/>
                    </a:moveTo>
                    <a:lnTo>
                      <a:pt x="984" y="262"/>
                    </a:lnTo>
                    <a:cubicBezTo>
                      <a:pt x="1414" y="564"/>
                      <a:pt x="1188" y="1246"/>
                      <a:pt x="659" y="1246"/>
                    </a:cubicBezTo>
                    <a:cubicBezTo>
                      <a:pt x="651" y="1246"/>
                      <a:pt x="643" y="1246"/>
                      <a:pt x="634" y="1246"/>
                    </a:cubicBezTo>
                    <a:lnTo>
                      <a:pt x="1" y="1246"/>
                    </a:lnTo>
                    <a:cubicBezTo>
                      <a:pt x="1066" y="1553"/>
                      <a:pt x="2169" y="1707"/>
                      <a:pt x="3275" y="1707"/>
                    </a:cubicBezTo>
                    <a:cubicBezTo>
                      <a:pt x="3349" y="1707"/>
                      <a:pt x="3423" y="1706"/>
                      <a:pt x="3497" y="1705"/>
                    </a:cubicBezTo>
                    <a:lnTo>
                      <a:pt x="3497" y="328"/>
                    </a:lnTo>
                    <a:lnTo>
                      <a:pt x="3278" y="328"/>
                    </a:lnTo>
                    <a:cubicBezTo>
                      <a:pt x="3204" y="330"/>
                      <a:pt x="3129" y="331"/>
                      <a:pt x="3055" y="331"/>
                    </a:cubicBezTo>
                    <a:cubicBezTo>
                      <a:pt x="2237" y="331"/>
                      <a:pt x="1437" y="221"/>
                      <a:pt x="6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6" name="Google Shape;1046;p17"/>
            <p:cNvGrpSpPr/>
            <p:nvPr/>
          </p:nvGrpSpPr>
          <p:grpSpPr>
            <a:xfrm>
              <a:off x="8581673" y="481364"/>
              <a:ext cx="163200" cy="4207269"/>
              <a:chOff x="8581673" y="481364"/>
              <a:chExt cx="163200" cy="4207269"/>
            </a:xfrm>
          </p:grpSpPr>
          <p:sp>
            <p:nvSpPr>
              <p:cNvPr id="1047" name="Google Shape;1047;p17"/>
              <p:cNvSpPr/>
              <p:nvPr/>
            </p:nvSpPr>
            <p:spPr>
              <a:xfrm>
                <a:off x="8581673" y="481364"/>
                <a:ext cx="163200" cy="1239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7"/>
              <p:cNvSpPr/>
              <p:nvPr/>
            </p:nvSpPr>
            <p:spPr>
              <a:xfrm>
                <a:off x="8581673" y="753588"/>
                <a:ext cx="163200" cy="123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7"/>
              <p:cNvSpPr/>
              <p:nvPr/>
            </p:nvSpPr>
            <p:spPr>
              <a:xfrm>
                <a:off x="8581673" y="1025813"/>
                <a:ext cx="163200" cy="123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17"/>
              <p:cNvSpPr/>
              <p:nvPr/>
            </p:nvSpPr>
            <p:spPr>
              <a:xfrm>
                <a:off x="8581673" y="1298038"/>
                <a:ext cx="163200" cy="123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17"/>
              <p:cNvSpPr/>
              <p:nvPr/>
            </p:nvSpPr>
            <p:spPr>
              <a:xfrm>
                <a:off x="8581673" y="1570262"/>
                <a:ext cx="163200" cy="1239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17"/>
              <p:cNvSpPr/>
              <p:nvPr/>
            </p:nvSpPr>
            <p:spPr>
              <a:xfrm>
                <a:off x="8581673" y="1842487"/>
                <a:ext cx="163200" cy="1239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7"/>
              <p:cNvSpPr/>
              <p:nvPr/>
            </p:nvSpPr>
            <p:spPr>
              <a:xfrm>
                <a:off x="8581673" y="2114711"/>
                <a:ext cx="163200" cy="123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7"/>
              <p:cNvSpPr/>
              <p:nvPr/>
            </p:nvSpPr>
            <p:spPr>
              <a:xfrm>
                <a:off x="8581673" y="2386936"/>
                <a:ext cx="163200" cy="123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7"/>
              <p:cNvSpPr/>
              <p:nvPr/>
            </p:nvSpPr>
            <p:spPr>
              <a:xfrm>
                <a:off x="8581673" y="2659161"/>
                <a:ext cx="163200" cy="123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7"/>
              <p:cNvSpPr/>
              <p:nvPr/>
            </p:nvSpPr>
            <p:spPr>
              <a:xfrm>
                <a:off x="8581673" y="2931385"/>
                <a:ext cx="163200" cy="1239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7"/>
              <p:cNvSpPr/>
              <p:nvPr/>
            </p:nvSpPr>
            <p:spPr>
              <a:xfrm>
                <a:off x="8581673" y="3203610"/>
                <a:ext cx="163200" cy="1239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7"/>
              <p:cNvSpPr/>
              <p:nvPr/>
            </p:nvSpPr>
            <p:spPr>
              <a:xfrm>
                <a:off x="8581673" y="3475834"/>
                <a:ext cx="163200" cy="123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7"/>
              <p:cNvSpPr/>
              <p:nvPr/>
            </p:nvSpPr>
            <p:spPr>
              <a:xfrm>
                <a:off x="8581673" y="3748059"/>
                <a:ext cx="163200" cy="123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7"/>
              <p:cNvSpPr/>
              <p:nvPr/>
            </p:nvSpPr>
            <p:spPr>
              <a:xfrm>
                <a:off x="8581673" y="4020283"/>
                <a:ext cx="163200" cy="123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7"/>
              <p:cNvSpPr/>
              <p:nvPr/>
            </p:nvSpPr>
            <p:spPr>
              <a:xfrm>
                <a:off x="8581673" y="4292508"/>
                <a:ext cx="163200" cy="1239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7"/>
              <p:cNvSpPr/>
              <p:nvPr/>
            </p:nvSpPr>
            <p:spPr>
              <a:xfrm>
                <a:off x="8581673" y="4564733"/>
                <a:ext cx="163200" cy="1239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63" name="Google Shape;1063;p17"/>
          <p:cNvGrpSpPr/>
          <p:nvPr/>
        </p:nvGrpSpPr>
        <p:grpSpPr>
          <a:xfrm>
            <a:off x="1668678" y="138025"/>
            <a:ext cx="6056091" cy="4870574"/>
            <a:chOff x="1668678" y="138025"/>
            <a:chExt cx="6056091" cy="4870574"/>
          </a:xfrm>
        </p:grpSpPr>
        <p:sp>
          <p:nvSpPr>
            <p:cNvPr id="1064" name="Google Shape;1064;p17"/>
            <p:cNvSpPr/>
            <p:nvPr/>
          </p:nvSpPr>
          <p:spPr>
            <a:xfrm>
              <a:off x="7251550" y="138025"/>
              <a:ext cx="472200" cy="472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7"/>
            <p:cNvSpPr/>
            <p:nvPr/>
          </p:nvSpPr>
          <p:spPr>
            <a:xfrm rot="-1236962">
              <a:off x="1721815" y="4498966"/>
              <a:ext cx="368926" cy="36892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7"/>
            <p:cNvSpPr/>
            <p:nvPr/>
          </p:nvSpPr>
          <p:spPr>
            <a:xfrm rot="-406879">
              <a:off x="7224347" y="4568846"/>
              <a:ext cx="477642" cy="413005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7" name="Google Shape;1067;p17"/>
          <p:cNvSpPr txBox="1">
            <a:spLocks noGrp="1"/>
          </p:cNvSpPr>
          <p:nvPr>
            <p:ph type="title"/>
          </p:nvPr>
        </p:nvSpPr>
        <p:spPr>
          <a:xfrm>
            <a:off x="1183625" y="445025"/>
            <a:ext cx="7245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68" name="Google Shape;1068;p17"/>
          <p:cNvSpPr txBox="1">
            <a:spLocks noGrp="1"/>
          </p:cNvSpPr>
          <p:nvPr>
            <p:ph type="subTitle" idx="1"/>
          </p:nvPr>
        </p:nvSpPr>
        <p:spPr>
          <a:xfrm>
            <a:off x="1199252" y="2647950"/>
            <a:ext cx="2207100" cy="4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9" name="Google Shape;1069;p17"/>
          <p:cNvSpPr txBox="1">
            <a:spLocks noGrp="1"/>
          </p:cNvSpPr>
          <p:nvPr>
            <p:ph type="subTitle" idx="2"/>
          </p:nvPr>
        </p:nvSpPr>
        <p:spPr>
          <a:xfrm>
            <a:off x="1199250" y="3012921"/>
            <a:ext cx="2207100" cy="9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0" name="Google Shape;1070;p17"/>
          <p:cNvSpPr txBox="1">
            <a:spLocks noGrp="1"/>
          </p:cNvSpPr>
          <p:nvPr>
            <p:ph type="subTitle" idx="3"/>
          </p:nvPr>
        </p:nvSpPr>
        <p:spPr>
          <a:xfrm>
            <a:off x="3609158" y="2647950"/>
            <a:ext cx="2207100" cy="4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1" name="Google Shape;1071;p17"/>
          <p:cNvSpPr txBox="1">
            <a:spLocks noGrp="1"/>
          </p:cNvSpPr>
          <p:nvPr>
            <p:ph type="subTitle" idx="4"/>
          </p:nvPr>
        </p:nvSpPr>
        <p:spPr>
          <a:xfrm>
            <a:off x="3609160" y="3012921"/>
            <a:ext cx="2207100" cy="9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2" name="Google Shape;1072;p17"/>
          <p:cNvSpPr txBox="1">
            <a:spLocks noGrp="1"/>
          </p:cNvSpPr>
          <p:nvPr>
            <p:ph type="subTitle" idx="5"/>
          </p:nvPr>
        </p:nvSpPr>
        <p:spPr>
          <a:xfrm>
            <a:off x="6019070" y="2647950"/>
            <a:ext cx="2207100" cy="4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3" name="Google Shape;1073;p17"/>
          <p:cNvSpPr txBox="1">
            <a:spLocks noGrp="1"/>
          </p:cNvSpPr>
          <p:nvPr>
            <p:ph type="subTitle" idx="6"/>
          </p:nvPr>
        </p:nvSpPr>
        <p:spPr>
          <a:xfrm>
            <a:off x="6019074" y="3012921"/>
            <a:ext cx="2207100" cy="9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_1"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5" name="Google Shape;1075;p18"/>
          <p:cNvGrpSpPr/>
          <p:nvPr/>
        </p:nvGrpSpPr>
        <p:grpSpPr>
          <a:xfrm>
            <a:off x="332042" y="294216"/>
            <a:ext cx="8412831" cy="4551600"/>
            <a:chOff x="332042" y="294216"/>
            <a:chExt cx="8412831" cy="4551600"/>
          </a:xfrm>
        </p:grpSpPr>
        <p:grpSp>
          <p:nvGrpSpPr>
            <p:cNvPr id="1076" name="Google Shape;1076;p18"/>
            <p:cNvGrpSpPr/>
            <p:nvPr/>
          </p:nvGrpSpPr>
          <p:grpSpPr>
            <a:xfrm>
              <a:off x="332042" y="294216"/>
              <a:ext cx="8411693" cy="4551600"/>
              <a:chOff x="332042" y="294216"/>
              <a:chExt cx="8411693" cy="4551600"/>
            </a:xfrm>
          </p:grpSpPr>
          <p:sp>
            <p:nvSpPr>
              <p:cNvPr id="1077" name="Google Shape;1077;p18"/>
              <p:cNvSpPr/>
              <p:nvPr/>
            </p:nvSpPr>
            <p:spPr>
              <a:xfrm>
                <a:off x="588535" y="294216"/>
                <a:ext cx="8155200" cy="4551600"/>
              </a:xfrm>
              <a:prstGeom prst="roundRect">
                <a:avLst>
                  <a:gd name="adj" fmla="val 384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78" name="Google Shape;1078;p18"/>
              <p:cNvGrpSpPr/>
              <p:nvPr/>
            </p:nvGrpSpPr>
            <p:grpSpPr>
              <a:xfrm>
                <a:off x="588525" y="481375"/>
                <a:ext cx="8155200" cy="4207300"/>
                <a:chOff x="597425" y="511025"/>
                <a:chExt cx="8155200" cy="4207300"/>
              </a:xfrm>
            </p:grpSpPr>
            <p:sp>
              <p:nvSpPr>
                <p:cNvPr id="1079" name="Google Shape;1079;p18"/>
                <p:cNvSpPr/>
                <p:nvPr/>
              </p:nvSpPr>
              <p:spPr>
                <a:xfrm>
                  <a:off x="597425" y="5110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0" name="Google Shape;1080;p18"/>
                <p:cNvSpPr/>
                <p:nvPr/>
              </p:nvSpPr>
              <p:spPr>
                <a:xfrm>
                  <a:off x="597425" y="7581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1" name="Google Shape;1081;p18"/>
                <p:cNvSpPr/>
                <p:nvPr/>
              </p:nvSpPr>
              <p:spPr>
                <a:xfrm>
                  <a:off x="597425" y="10052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2" name="Google Shape;1082;p18"/>
                <p:cNvSpPr/>
                <p:nvPr/>
              </p:nvSpPr>
              <p:spPr>
                <a:xfrm>
                  <a:off x="597425" y="12523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3" name="Google Shape;1083;p18"/>
                <p:cNvSpPr/>
                <p:nvPr/>
              </p:nvSpPr>
              <p:spPr>
                <a:xfrm>
                  <a:off x="597425" y="14994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4" name="Google Shape;1084;p18"/>
                <p:cNvSpPr/>
                <p:nvPr/>
              </p:nvSpPr>
              <p:spPr>
                <a:xfrm>
                  <a:off x="597425" y="17465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5" name="Google Shape;1085;p18"/>
                <p:cNvSpPr/>
                <p:nvPr/>
              </p:nvSpPr>
              <p:spPr>
                <a:xfrm>
                  <a:off x="597425" y="19936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6" name="Google Shape;1086;p18"/>
                <p:cNvSpPr/>
                <p:nvPr/>
              </p:nvSpPr>
              <p:spPr>
                <a:xfrm>
                  <a:off x="597425" y="22407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7" name="Google Shape;1087;p18"/>
                <p:cNvSpPr/>
                <p:nvPr/>
              </p:nvSpPr>
              <p:spPr>
                <a:xfrm>
                  <a:off x="597425" y="24878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8" name="Google Shape;1088;p18"/>
                <p:cNvSpPr/>
                <p:nvPr/>
              </p:nvSpPr>
              <p:spPr>
                <a:xfrm>
                  <a:off x="597425" y="27349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9" name="Google Shape;1089;p18"/>
                <p:cNvSpPr/>
                <p:nvPr/>
              </p:nvSpPr>
              <p:spPr>
                <a:xfrm>
                  <a:off x="597425" y="29820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0" name="Google Shape;1090;p18"/>
                <p:cNvSpPr/>
                <p:nvPr/>
              </p:nvSpPr>
              <p:spPr>
                <a:xfrm>
                  <a:off x="597425" y="32291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1" name="Google Shape;1091;p18"/>
                <p:cNvSpPr/>
                <p:nvPr/>
              </p:nvSpPr>
              <p:spPr>
                <a:xfrm>
                  <a:off x="597425" y="34762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2" name="Google Shape;1092;p18"/>
                <p:cNvSpPr/>
                <p:nvPr/>
              </p:nvSpPr>
              <p:spPr>
                <a:xfrm>
                  <a:off x="597425" y="37233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3" name="Google Shape;1093;p18"/>
                <p:cNvSpPr/>
                <p:nvPr/>
              </p:nvSpPr>
              <p:spPr>
                <a:xfrm>
                  <a:off x="597425" y="39704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4" name="Google Shape;1094;p18"/>
                <p:cNvSpPr/>
                <p:nvPr/>
              </p:nvSpPr>
              <p:spPr>
                <a:xfrm>
                  <a:off x="597425" y="42175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5" name="Google Shape;1095;p18"/>
                <p:cNvSpPr/>
                <p:nvPr/>
              </p:nvSpPr>
              <p:spPr>
                <a:xfrm>
                  <a:off x="597425" y="44646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6" name="Google Shape;1096;p18"/>
                <p:cNvSpPr/>
                <p:nvPr/>
              </p:nvSpPr>
              <p:spPr>
                <a:xfrm>
                  <a:off x="597425" y="4711725"/>
                  <a:ext cx="8155200" cy="6600"/>
                </a:xfrm>
                <a:prstGeom prst="rect">
                  <a:avLst/>
                </a:prstGeom>
                <a:solidFill>
                  <a:srgbClr val="393558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97" name="Google Shape;1097;p18"/>
              <p:cNvGrpSpPr/>
              <p:nvPr/>
            </p:nvGrpSpPr>
            <p:grpSpPr>
              <a:xfrm>
                <a:off x="714569" y="741048"/>
                <a:ext cx="174453" cy="3692155"/>
                <a:chOff x="714569" y="741048"/>
                <a:chExt cx="174453" cy="3692155"/>
              </a:xfrm>
            </p:grpSpPr>
            <p:sp>
              <p:nvSpPr>
                <p:cNvPr id="1098" name="Google Shape;1098;p18"/>
                <p:cNvSpPr/>
                <p:nvPr/>
              </p:nvSpPr>
              <p:spPr>
                <a:xfrm>
                  <a:off x="714569" y="4283586"/>
                  <a:ext cx="174453" cy="149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05" extrusionOk="0">
                      <a:moveTo>
                        <a:pt x="1609" y="0"/>
                      </a:moveTo>
                      <a:cubicBezTo>
                        <a:pt x="788" y="0"/>
                        <a:pt x="0" y="636"/>
                        <a:pt x="0" y="1610"/>
                      </a:cubicBezTo>
                      <a:cubicBezTo>
                        <a:pt x="0" y="2484"/>
                        <a:pt x="700" y="3205"/>
                        <a:pt x="1595" y="3205"/>
                      </a:cubicBezTo>
                      <a:cubicBezTo>
                        <a:pt x="3016" y="3205"/>
                        <a:pt x="3737" y="1478"/>
                        <a:pt x="2732" y="473"/>
                      </a:cubicBezTo>
                      <a:cubicBezTo>
                        <a:pt x="2405" y="147"/>
                        <a:pt x="2003" y="0"/>
                        <a:pt x="16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9" name="Google Shape;1099;p18"/>
                <p:cNvSpPr/>
                <p:nvPr/>
              </p:nvSpPr>
              <p:spPr>
                <a:xfrm>
                  <a:off x="714569" y="3840885"/>
                  <a:ext cx="174453" cy="149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05" extrusionOk="0">
                      <a:moveTo>
                        <a:pt x="1609" y="0"/>
                      </a:moveTo>
                      <a:cubicBezTo>
                        <a:pt x="788" y="0"/>
                        <a:pt x="0" y="635"/>
                        <a:pt x="0" y="1609"/>
                      </a:cubicBezTo>
                      <a:cubicBezTo>
                        <a:pt x="0" y="2483"/>
                        <a:pt x="700" y="3204"/>
                        <a:pt x="1595" y="3204"/>
                      </a:cubicBezTo>
                      <a:cubicBezTo>
                        <a:pt x="3016" y="3204"/>
                        <a:pt x="3737" y="1478"/>
                        <a:pt x="2732" y="473"/>
                      </a:cubicBezTo>
                      <a:cubicBezTo>
                        <a:pt x="2405" y="147"/>
                        <a:pt x="2003" y="0"/>
                        <a:pt x="16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0" name="Google Shape;1100;p18"/>
                <p:cNvSpPr/>
                <p:nvPr/>
              </p:nvSpPr>
              <p:spPr>
                <a:xfrm>
                  <a:off x="714569" y="3397718"/>
                  <a:ext cx="174453" cy="150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15" extrusionOk="0">
                      <a:moveTo>
                        <a:pt x="1608" y="0"/>
                      </a:moveTo>
                      <a:cubicBezTo>
                        <a:pt x="787" y="0"/>
                        <a:pt x="0" y="645"/>
                        <a:pt x="0" y="1619"/>
                      </a:cubicBezTo>
                      <a:cubicBezTo>
                        <a:pt x="0" y="2493"/>
                        <a:pt x="700" y="3214"/>
                        <a:pt x="1595" y="3214"/>
                      </a:cubicBezTo>
                      <a:cubicBezTo>
                        <a:pt x="3016" y="3214"/>
                        <a:pt x="3737" y="1488"/>
                        <a:pt x="2732" y="483"/>
                      </a:cubicBezTo>
                      <a:cubicBezTo>
                        <a:pt x="2405" y="149"/>
                        <a:pt x="2003" y="0"/>
                        <a:pt x="160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1" name="Google Shape;1101;p18"/>
                <p:cNvSpPr/>
                <p:nvPr/>
              </p:nvSpPr>
              <p:spPr>
                <a:xfrm>
                  <a:off x="714569" y="2954971"/>
                  <a:ext cx="174453" cy="150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15" extrusionOk="0">
                      <a:moveTo>
                        <a:pt x="1608" y="1"/>
                      </a:moveTo>
                      <a:cubicBezTo>
                        <a:pt x="787" y="1"/>
                        <a:pt x="0" y="646"/>
                        <a:pt x="0" y="1620"/>
                      </a:cubicBezTo>
                      <a:cubicBezTo>
                        <a:pt x="0" y="2494"/>
                        <a:pt x="700" y="3215"/>
                        <a:pt x="1595" y="3215"/>
                      </a:cubicBezTo>
                      <a:cubicBezTo>
                        <a:pt x="3016" y="3215"/>
                        <a:pt x="3737" y="1489"/>
                        <a:pt x="2732" y="483"/>
                      </a:cubicBezTo>
                      <a:cubicBezTo>
                        <a:pt x="2405" y="150"/>
                        <a:pt x="2003" y="1"/>
                        <a:pt x="160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2" name="Google Shape;1102;p18"/>
                <p:cNvSpPr/>
                <p:nvPr/>
              </p:nvSpPr>
              <p:spPr>
                <a:xfrm>
                  <a:off x="714569" y="2512270"/>
                  <a:ext cx="174453" cy="150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15" extrusionOk="0">
                      <a:moveTo>
                        <a:pt x="1608" y="1"/>
                      </a:moveTo>
                      <a:cubicBezTo>
                        <a:pt x="787" y="1"/>
                        <a:pt x="0" y="646"/>
                        <a:pt x="0" y="1619"/>
                      </a:cubicBezTo>
                      <a:cubicBezTo>
                        <a:pt x="0" y="2493"/>
                        <a:pt x="700" y="3215"/>
                        <a:pt x="1595" y="3215"/>
                      </a:cubicBezTo>
                      <a:cubicBezTo>
                        <a:pt x="3016" y="3215"/>
                        <a:pt x="3737" y="1488"/>
                        <a:pt x="2732" y="483"/>
                      </a:cubicBezTo>
                      <a:cubicBezTo>
                        <a:pt x="2405" y="150"/>
                        <a:pt x="2003" y="1"/>
                        <a:pt x="160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3" name="Google Shape;1103;p18"/>
                <p:cNvSpPr/>
                <p:nvPr/>
              </p:nvSpPr>
              <p:spPr>
                <a:xfrm>
                  <a:off x="714569" y="2069196"/>
                  <a:ext cx="174453" cy="150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23" extrusionOk="0">
                      <a:moveTo>
                        <a:pt x="1618" y="1"/>
                      </a:moveTo>
                      <a:cubicBezTo>
                        <a:pt x="794" y="1"/>
                        <a:pt x="0" y="642"/>
                        <a:pt x="0" y="1605"/>
                      </a:cubicBezTo>
                      <a:cubicBezTo>
                        <a:pt x="0" y="2501"/>
                        <a:pt x="700" y="3222"/>
                        <a:pt x="1595" y="3222"/>
                      </a:cubicBezTo>
                      <a:cubicBezTo>
                        <a:pt x="3016" y="3222"/>
                        <a:pt x="3737" y="1496"/>
                        <a:pt x="2732" y="469"/>
                      </a:cubicBezTo>
                      <a:cubicBezTo>
                        <a:pt x="2408" y="145"/>
                        <a:pt x="2010" y="1"/>
                        <a:pt x="16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4" name="Google Shape;1104;p18"/>
                <p:cNvSpPr/>
                <p:nvPr/>
              </p:nvSpPr>
              <p:spPr>
                <a:xfrm>
                  <a:off x="714569" y="1626496"/>
                  <a:ext cx="174453" cy="150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22" extrusionOk="0">
                      <a:moveTo>
                        <a:pt x="1618" y="0"/>
                      </a:moveTo>
                      <a:cubicBezTo>
                        <a:pt x="794" y="0"/>
                        <a:pt x="0" y="642"/>
                        <a:pt x="0" y="1605"/>
                      </a:cubicBezTo>
                      <a:cubicBezTo>
                        <a:pt x="0" y="2501"/>
                        <a:pt x="700" y="3222"/>
                        <a:pt x="1595" y="3222"/>
                      </a:cubicBezTo>
                      <a:cubicBezTo>
                        <a:pt x="3016" y="3222"/>
                        <a:pt x="3737" y="1496"/>
                        <a:pt x="2732" y="469"/>
                      </a:cubicBezTo>
                      <a:cubicBezTo>
                        <a:pt x="2408" y="145"/>
                        <a:pt x="2010" y="0"/>
                        <a:pt x="16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5" name="Google Shape;1105;p18"/>
                <p:cNvSpPr/>
                <p:nvPr/>
              </p:nvSpPr>
              <p:spPr>
                <a:xfrm>
                  <a:off x="714569" y="1183795"/>
                  <a:ext cx="174453" cy="150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22" extrusionOk="0">
                      <a:moveTo>
                        <a:pt x="1618" y="0"/>
                      </a:moveTo>
                      <a:cubicBezTo>
                        <a:pt x="794" y="0"/>
                        <a:pt x="0" y="642"/>
                        <a:pt x="0" y="1605"/>
                      </a:cubicBezTo>
                      <a:cubicBezTo>
                        <a:pt x="0" y="2501"/>
                        <a:pt x="700" y="3222"/>
                        <a:pt x="1595" y="3222"/>
                      </a:cubicBezTo>
                      <a:cubicBezTo>
                        <a:pt x="3016" y="3222"/>
                        <a:pt x="3737" y="1495"/>
                        <a:pt x="2732" y="469"/>
                      </a:cubicBezTo>
                      <a:cubicBezTo>
                        <a:pt x="2408" y="145"/>
                        <a:pt x="2010" y="0"/>
                        <a:pt x="16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6" name="Google Shape;1106;p18"/>
                <p:cNvSpPr/>
                <p:nvPr/>
              </p:nvSpPr>
              <p:spPr>
                <a:xfrm>
                  <a:off x="714569" y="741048"/>
                  <a:ext cx="174453" cy="150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223" extrusionOk="0">
                      <a:moveTo>
                        <a:pt x="1618" y="1"/>
                      </a:moveTo>
                      <a:cubicBezTo>
                        <a:pt x="794" y="1"/>
                        <a:pt x="0" y="642"/>
                        <a:pt x="0" y="1605"/>
                      </a:cubicBezTo>
                      <a:cubicBezTo>
                        <a:pt x="0" y="2501"/>
                        <a:pt x="700" y="3222"/>
                        <a:pt x="1595" y="3222"/>
                      </a:cubicBezTo>
                      <a:cubicBezTo>
                        <a:pt x="3016" y="3222"/>
                        <a:pt x="3737" y="1496"/>
                        <a:pt x="2732" y="469"/>
                      </a:cubicBezTo>
                      <a:cubicBezTo>
                        <a:pt x="2408" y="146"/>
                        <a:pt x="2010" y="1"/>
                        <a:pt x="16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07" name="Google Shape;1107;p18"/>
              <p:cNvSpPr/>
              <p:nvPr/>
            </p:nvSpPr>
            <p:spPr>
              <a:xfrm>
                <a:off x="332042" y="4274016"/>
                <a:ext cx="473361" cy="219454"/>
              </a:xfrm>
              <a:custGeom>
                <a:avLst/>
                <a:gdLst/>
                <a:ahLst/>
                <a:cxnLst/>
                <a:rect l="l" t="t" r="r" b="b"/>
                <a:pathLst>
                  <a:path w="10140" h="4701" extrusionOk="0">
                    <a:moveTo>
                      <a:pt x="5310" y="1"/>
                    </a:moveTo>
                    <a:cubicBezTo>
                      <a:pt x="2732" y="1"/>
                      <a:pt x="0" y="722"/>
                      <a:pt x="0" y="2361"/>
                    </a:cubicBezTo>
                    <a:cubicBezTo>
                      <a:pt x="0" y="3974"/>
                      <a:pt x="2743" y="4701"/>
                      <a:pt x="5304" y="4701"/>
                    </a:cubicBezTo>
                    <a:cubicBezTo>
                      <a:pt x="5379" y="4701"/>
                      <a:pt x="5454" y="4700"/>
                      <a:pt x="5529" y="4699"/>
                    </a:cubicBezTo>
                    <a:lnTo>
                      <a:pt x="5529" y="3344"/>
                    </a:lnTo>
                    <a:lnTo>
                      <a:pt x="5310" y="3344"/>
                    </a:lnTo>
                    <a:cubicBezTo>
                      <a:pt x="2797" y="3344"/>
                      <a:pt x="1464" y="2601"/>
                      <a:pt x="1377" y="2339"/>
                    </a:cubicBezTo>
                    <a:cubicBezTo>
                      <a:pt x="1464" y="2077"/>
                      <a:pt x="2797" y="1356"/>
                      <a:pt x="5310" y="1356"/>
                    </a:cubicBezTo>
                    <a:cubicBezTo>
                      <a:pt x="7167" y="1356"/>
                      <a:pt x="8391" y="1771"/>
                      <a:pt x="8915" y="2077"/>
                    </a:cubicBezTo>
                    <a:cubicBezTo>
                      <a:pt x="9025" y="2145"/>
                      <a:pt x="9142" y="2179"/>
                      <a:pt x="9258" y="2179"/>
                    </a:cubicBezTo>
                    <a:cubicBezTo>
                      <a:pt x="9328" y="2179"/>
                      <a:pt x="9396" y="2167"/>
                      <a:pt x="9462" y="2142"/>
                    </a:cubicBezTo>
                    <a:lnTo>
                      <a:pt x="9505" y="2142"/>
                    </a:lnTo>
                    <a:cubicBezTo>
                      <a:pt x="10030" y="1989"/>
                      <a:pt x="10139" y="1268"/>
                      <a:pt x="9680" y="941"/>
                    </a:cubicBezTo>
                    <a:cubicBezTo>
                      <a:pt x="8653" y="307"/>
                      <a:pt x="6949" y="1"/>
                      <a:pt x="53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18"/>
              <p:cNvSpPr/>
              <p:nvPr/>
            </p:nvSpPr>
            <p:spPr>
              <a:xfrm>
                <a:off x="425876" y="4414813"/>
                <a:ext cx="163249" cy="78660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685" extrusionOk="0">
                    <a:moveTo>
                      <a:pt x="656" y="0"/>
                    </a:moveTo>
                    <a:lnTo>
                      <a:pt x="984" y="241"/>
                    </a:lnTo>
                    <a:cubicBezTo>
                      <a:pt x="1414" y="563"/>
                      <a:pt x="1188" y="1225"/>
                      <a:pt x="660" y="1225"/>
                    </a:cubicBezTo>
                    <a:cubicBezTo>
                      <a:pt x="651" y="1225"/>
                      <a:pt x="643" y="1224"/>
                      <a:pt x="634" y="1224"/>
                    </a:cubicBezTo>
                    <a:lnTo>
                      <a:pt x="1" y="1224"/>
                    </a:lnTo>
                    <a:cubicBezTo>
                      <a:pt x="1066" y="1531"/>
                      <a:pt x="2169" y="1685"/>
                      <a:pt x="3275" y="1685"/>
                    </a:cubicBezTo>
                    <a:cubicBezTo>
                      <a:pt x="3349" y="1685"/>
                      <a:pt x="3423" y="1684"/>
                      <a:pt x="3497" y="1683"/>
                    </a:cubicBezTo>
                    <a:lnTo>
                      <a:pt x="3497" y="306"/>
                    </a:lnTo>
                    <a:lnTo>
                      <a:pt x="3278" y="306"/>
                    </a:lnTo>
                    <a:cubicBezTo>
                      <a:pt x="3203" y="308"/>
                      <a:pt x="3128" y="309"/>
                      <a:pt x="3053" y="309"/>
                    </a:cubicBezTo>
                    <a:cubicBezTo>
                      <a:pt x="2236" y="309"/>
                      <a:pt x="1437" y="201"/>
                      <a:pt x="6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18"/>
              <p:cNvSpPr/>
              <p:nvPr/>
            </p:nvSpPr>
            <p:spPr>
              <a:xfrm>
                <a:off x="332042" y="3830288"/>
                <a:ext cx="472334" cy="220481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3" extrusionOk="0">
                    <a:moveTo>
                      <a:pt x="5288" y="1"/>
                    </a:moveTo>
                    <a:cubicBezTo>
                      <a:pt x="2732" y="1"/>
                      <a:pt x="0" y="744"/>
                      <a:pt x="0" y="2361"/>
                    </a:cubicBezTo>
                    <a:cubicBezTo>
                      <a:pt x="0" y="3975"/>
                      <a:pt x="2748" y="4722"/>
                      <a:pt x="5290" y="4722"/>
                    </a:cubicBezTo>
                    <a:cubicBezTo>
                      <a:pt x="5362" y="4722"/>
                      <a:pt x="5435" y="4722"/>
                      <a:pt x="5507" y="4721"/>
                    </a:cubicBezTo>
                    <a:lnTo>
                      <a:pt x="5507" y="3344"/>
                    </a:lnTo>
                    <a:lnTo>
                      <a:pt x="5288" y="3344"/>
                    </a:lnTo>
                    <a:cubicBezTo>
                      <a:pt x="2775" y="3344"/>
                      <a:pt x="1442" y="2623"/>
                      <a:pt x="1355" y="2339"/>
                    </a:cubicBezTo>
                    <a:cubicBezTo>
                      <a:pt x="1442" y="2099"/>
                      <a:pt x="2775" y="1356"/>
                      <a:pt x="5288" y="1356"/>
                    </a:cubicBezTo>
                    <a:cubicBezTo>
                      <a:pt x="7167" y="1356"/>
                      <a:pt x="8369" y="1771"/>
                      <a:pt x="8894" y="2099"/>
                    </a:cubicBezTo>
                    <a:cubicBezTo>
                      <a:pt x="9010" y="2157"/>
                      <a:pt x="9136" y="2196"/>
                      <a:pt x="9266" y="2196"/>
                    </a:cubicBezTo>
                    <a:cubicBezTo>
                      <a:pt x="9331" y="2196"/>
                      <a:pt x="9396" y="2186"/>
                      <a:pt x="9462" y="2164"/>
                    </a:cubicBezTo>
                    <a:lnTo>
                      <a:pt x="9484" y="2164"/>
                    </a:lnTo>
                    <a:cubicBezTo>
                      <a:pt x="10030" y="1989"/>
                      <a:pt x="10117" y="1268"/>
                      <a:pt x="9658" y="962"/>
                    </a:cubicBezTo>
                    <a:cubicBezTo>
                      <a:pt x="8653" y="307"/>
                      <a:pt x="6927" y="1"/>
                      <a:pt x="52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18"/>
              <p:cNvSpPr/>
              <p:nvPr/>
            </p:nvSpPr>
            <p:spPr>
              <a:xfrm>
                <a:off x="425876" y="3972113"/>
                <a:ext cx="163249" cy="78660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685" extrusionOk="0">
                    <a:moveTo>
                      <a:pt x="634" y="0"/>
                    </a:moveTo>
                    <a:lnTo>
                      <a:pt x="984" y="240"/>
                    </a:lnTo>
                    <a:cubicBezTo>
                      <a:pt x="1093" y="350"/>
                      <a:pt x="1180" y="481"/>
                      <a:pt x="1180" y="634"/>
                    </a:cubicBezTo>
                    <a:cubicBezTo>
                      <a:pt x="1224" y="962"/>
                      <a:pt x="962" y="1224"/>
                      <a:pt x="634" y="1224"/>
                    </a:cubicBezTo>
                    <a:lnTo>
                      <a:pt x="1" y="1224"/>
                    </a:lnTo>
                    <a:cubicBezTo>
                      <a:pt x="1066" y="1531"/>
                      <a:pt x="2169" y="1685"/>
                      <a:pt x="3275" y="1685"/>
                    </a:cubicBezTo>
                    <a:cubicBezTo>
                      <a:pt x="3349" y="1685"/>
                      <a:pt x="3423" y="1684"/>
                      <a:pt x="3497" y="1683"/>
                    </a:cubicBezTo>
                    <a:lnTo>
                      <a:pt x="3497" y="306"/>
                    </a:lnTo>
                    <a:lnTo>
                      <a:pt x="3278" y="306"/>
                    </a:lnTo>
                    <a:cubicBezTo>
                      <a:pt x="3203" y="308"/>
                      <a:pt x="3128" y="309"/>
                      <a:pt x="3053" y="309"/>
                    </a:cubicBezTo>
                    <a:cubicBezTo>
                      <a:pt x="2232" y="309"/>
                      <a:pt x="1415" y="200"/>
                      <a:pt x="6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18"/>
              <p:cNvSpPr/>
              <p:nvPr/>
            </p:nvSpPr>
            <p:spPr>
              <a:xfrm>
                <a:off x="332042" y="3387588"/>
                <a:ext cx="472334" cy="220481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3" extrusionOk="0">
                    <a:moveTo>
                      <a:pt x="5288" y="1"/>
                    </a:moveTo>
                    <a:cubicBezTo>
                      <a:pt x="2732" y="1"/>
                      <a:pt x="0" y="743"/>
                      <a:pt x="0" y="2360"/>
                    </a:cubicBezTo>
                    <a:cubicBezTo>
                      <a:pt x="0" y="3975"/>
                      <a:pt x="2748" y="4722"/>
                      <a:pt x="5290" y="4722"/>
                    </a:cubicBezTo>
                    <a:cubicBezTo>
                      <a:pt x="5362" y="4722"/>
                      <a:pt x="5435" y="4722"/>
                      <a:pt x="5507" y="4720"/>
                    </a:cubicBezTo>
                    <a:lnTo>
                      <a:pt x="5507" y="3344"/>
                    </a:lnTo>
                    <a:lnTo>
                      <a:pt x="5288" y="3344"/>
                    </a:lnTo>
                    <a:cubicBezTo>
                      <a:pt x="2775" y="3344"/>
                      <a:pt x="1442" y="2623"/>
                      <a:pt x="1355" y="2339"/>
                    </a:cubicBezTo>
                    <a:cubicBezTo>
                      <a:pt x="1442" y="2098"/>
                      <a:pt x="2775" y="1355"/>
                      <a:pt x="5288" y="1355"/>
                    </a:cubicBezTo>
                    <a:cubicBezTo>
                      <a:pt x="7167" y="1355"/>
                      <a:pt x="8369" y="1770"/>
                      <a:pt x="8894" y="2098"/>
                    </a:cubicBezTo>
                    <a:cubicBezTo>
                      <a:pt x="9010" y="2157"/>
                      <a:pt x="9136" y="2195"/>
                      <a:pt x="9266" y="2195"/>
                    </a:cubicBezTo>
                    <a:cubicBezTo>
                      <a:pt x="9331" y="2195"/>
                      <a:pt x="9396" y="2186"/>
                      <a:pt x="9462" y="2164"/>
                    </a:cubicBezTo>
                    <a:lnTo>
                      <a:pt x="9484" y="2164"/>
                    </a:lnTo>
                    <a:cubicBezTo>
                      <a:pt x="10030" y="1989"/>
                      <a:pt x="10117" y="1268"/>
                      <a:pt x="9658" y="962"/>
                    </a:cubicBezTo>
                    <a:cubicBezTo>
                      <a:pt x="8653" y="306"/>
                      <a:pt x="6927" y="1"/>
                      <a:pt x="52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18"/>
              <p:cNvSpPr/>
              <p:nvPr/>
            </p:nvSpPr>
            <p:spPr>
              <a:xfrm>
                <a:off x="425876" y="3529366"/>
                <a:ext cx="163249" cy="78707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686" extrusionOk="0">
                    <a:moveTo>
                      <a:pt x="656" y="1"/>
                    </a:moveTo>
                    <a:lnTo>
                      <a:pt x="984" y="241"/>
                    </a:lnTo>
                    <a:cubicBezTo>
                      <a:pt x="1414" y="564"/>
                      <a:pt x="1188" y="1225"/>
                      <a:pt x="660" y="1225"/>
                    </a:cubicBezTo>
                    <a:cubicBezTo>
                      <a:pt x="651" y="1225"/>
                      <a:pt x="643" y="1225"/>
                      <a:pt x="634" y="1224"/>
                    </a:cubicBezTo>
                    <a:lnTo>
                      <a:pt x="1" y="1224"/>
                    </a:lnTo>
                    <a:cubicBezTo>
                      <a:pt x="1066" y="1532"/>
                      <a:pt x="2169" y="1685"/>
                      <a:pt x="3275" y="1685"/>
                    </a:cubicBezTo>
                    <a:cubicBezTo>
                      <a:pt x="3349" y="1685"/>
                      <a:pt x="3423" y="1685"/>
                      <a:pt x="3497" y="1683"/>
                    </a:cubicBezTo>
                    <a:lnTo>
                      <a:pt x="3497" y="307"/>
                    </a:lnTo>
                    <a:lnTo>
                      <a:pt x="3278" y="307"/>
                    </a:lnTo>
                    <a:cubicBezTo>
                      <a:pt x="3203" y="309"/>
                      <a:pt x="3128" y="309"/>
                      <a:pt x="3053" y="309"/>
                    </a:cubicBezTo>
                    <a:cubicBezTo>
                      <a:pt x="2236" y="309"/>
                      <a:pt x="1437" y="201"/>
                      <a:pt x="6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18"/>
              <p:cNvSpPr/>
              <p:nvPr/>
            </p:nvSpPr>
            <p:spPr>
              <a:xfrm>
                <a:off x="332042" y="2944887"/>
                <a:ext cx="472334" cy="220435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2" extrusionOk="0">
                    <a:moveTo>
                      <a:pt x="5288" y="0"/>
                    </a:moveTo>
                    <a:cubicBezTo>
                      <a:pt x="2732" y="0"/>
                      <a:pt x="0" y="743"/>
                      <a:pt x="0" y="2360"/>
                    </a:cubicBezTo>
                    <a:cubicBezTo>
                      <a:pt x="0" y="3975"/>
                      <a:pt x="2748" y="4722"/>
                      <a:pt x="5290" y="4722"/>
                    </a:cubicBezTo>
                    <a:cubicBezTo>
                      <a:pt x="5362" y="4722"/>
                      <a:pt x="5435" y="4721"/>
                      <a:pt x="5507" y="4720"/>
                    </a:cubicBezTo>
                    <a:lnTo>
                      <a:pt x="5507" y="3343"/>
                    </a:lnTo>
                    <a:lnTo>
                      <a:pt x="5288" y="3343"/>
                    </a:lnTo>
                    <a:cubicBezTo>
                      <a:pt x="2775" y="3343"/>
                      <a:pt x="1442" y="2622"/>
                      <a:pt x="1355" y="2338"/>
                    </a:cubicBezTo>
                    <a:cubicBezTo>
                      <a:pt x="1442" y="2098"/>
                      <a:pt x="2775" y="1355"/>
                      <a:pt x="5288" y="1355"/>
                    </a:cubicBezTo>
                    <a:cubicBezTo>
                      <a:pt x="7167" y="1355"/>
                      <a:pt x="8369" y="1770"/>
                      <a:pt x="8894" y="2098"/>
                    </a:cubicBezTo>
                    <a:cubicBezTo>
                      <a:pt x="9010" y="2156"/>
                      <a:pt x="9136" y="2195"/>
                      <a:pt x="9266" y="2195"/>
                    </a:cubicBezTo>
                    <a:cubicBezTo>
                      <a:pt x="9331" y="2195"/>
                      <a:pt x="9396" y="2185"/>
                      <a:pt x="9462" y="2163"/>
                    </a:cubicBezTo>
                    <a:lnTo>
                      <a:pt x="9484" y="2163"/>
                    </a:lnTo>
                    <a:cubicBezTo>
                      <a:pt x="10030" y="1989"/>
                      <a:pt x="10117" y="1268"/>
                      <a:pt x="9658" y="962"/>
                    </a:cubicBezTo>
                    <a:cubicBezTo>
                      <a:pt x="8653" y="306"/>
                      <a:pt x="6927" y="0"/>
                      <a:pt x="5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18"/>
              <p:cNvSpPr/>
              <p:nvPr/>
            </p:nvSpPr>
            <p:spPr>
              <a:xfrm>
                <a:off x="425876" y="3085638"/>
                <a:ext cx="163249" cy="79734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708" extrusionOk="0">
                    <a:moveTo>
                      <a:pt x="656" y="1"/>
                    </a:moveTo>
                    <a:lnTo>
                      <a:pt x="984" y="263"/>
                    </a:lnTo>
                    <a:cubicBezTo>
                      <a:pt x="1414" y="585"/>
                      <a:pt x="1188" y="1247"/>
                      <a:pt x="660" y="1247"/>
                    </a:cubicBezTo>
                    <a:cubicBezTo>
                      <a:pt x="651" y="1247"/>
                      <a:pt x="643" y="1247"/>
                      <a:pt x="634" y="1246"/>
                    </a:cubicBezTo>
                    <a:lnTo>
                      <a:pt x="1" y="1246"/>
                    </a:lnTo>
                    <a:cubicBezTo>
                      <a:pt x="1066" y="1553"/>
                      <a:pt x="2169" y="1707"/>
                      <a:pt x="3275" y="1707"/>
                    </a:cubicBezTo>
                    <a:cubicBezTo>
                      <a:pt x="3349" y="1707"/>
                      <a:pt x="3423" y="1706"/>
                      <a:pt x="3497" y="1705"/>
                    </a:cubicBezTo>
                    <a:lnTo>
                      <a:pt x="3497" y="328"/>
                    </a:lnTo>
                    <a:lnTo>
                      <a:pt x="3278" y="328"/>
                    </a:lnTo>
                    <a:cubicBezTo>
                      <a:pt x="3204" y="330"/>
                      <a:pt x="3129" y="331"/>
                      <a:pt x="3055" y="331"/>
                    </a:cubicBezTo>
                    <a:cubicBezTo>
                      <a:pt x="2237" y="331"/>
                      <a:pt x="1437" y="221"/>
                      <a:pt x="6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18"/>
              <p:cNvSpPr/>
              <p:nvPr/>
            </p:nvSpPr>
            <p:spPr>
              <a:xfrm>
                <a:off x="332042" y="2502140"/>
                <a:ext cx="472334" cy="220481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3" extrusionOk="0">
                    <a:moveTo>
                      <a:pt x="5288" y="1"/>
                    </a:moveTo>
                    <a:cubicBezTo>
                      <a:pt x="2732" y="1"/>
                      <a:pt x="0" y="744"/>
                      <a:pt x="0" y="2361"/>
                    </a:cubicBezTo>
                    <a:cubicBezTo>
                      <a:pt x="0" y="3976"/>
                      <a:pt x="2748" y="4723"/>
                      <a:pt x="5290" y="4723"/>
                    </a:cubicBezTo>
                    <a:cubicBezTo>
                      <a:pt x="5362" y="4723"/>
                      <a:pt x="5435" y="4722"/>
                      <a:pt x="5507" y="4721"/>
                    </a:cubicBezTo>
                    <a:lnTo>
                      <a:pt x="5507" y="3344"/>
                    </a:lnTo>
                    <a:lnTo>
                      <a:pt x="5288" y="3344"/>
                    </a:lnTo>
                    <a:cubicBezTo>
                      <a:pt x="2775" y="3344"/>
                      <a:pt x="1442" y="2623"/>
                      <a:pt x="1355" y="2339"/>
                    </a:cubicBezTo>
                    <a:cubicBezTo>
                      <a:pt x="1442" y="2099"/>
                      <a:pt x="2775" y="1356"/>
                      <a:pt x="5288" y="1356"/>
                    </a:cubicBezTo>
                    <a:cubicBezTo>
                      <a:pt x="7167" y="1356"/>
                      <a:pt x="8369" y="1771"/>
                      <a:pt x="8894" y="2099"/>
                    </a:cubicBezTo>
                    <a:cubicBezTo>
                      <a:pt x="9010" y="2157"/>
                      <a:pt x="9136" y="2196"/>
                      <a:pt x="9266" y="2196"/>
                    </a:cubicBezTo>
                    <a:cubicBezTo>
                      <a:pt x="9331" y="2196"/>
                      <a:pt x="9396" y="2186"/>
                      <a:pt x="9462" y="2164"/>
                    </a:cubicBezTo>
                    <a:lnTo>
                      <a:pt x="9484" y="2164"/>
                    </a:lnTo>
                    <a:cubicBezTo>
                      <a:pt x="10030" y="1989"/>
                      <a:pt x="10117" y="1268"/>
                      <a:pt x="9658" y="962"/>
                    </a:cubicBezTo>
                    <a:cubicBezTo>
                      <a:pt x="8653" y="307"/>
                      <a:pt x="6927" y="1"/>
                      <a:pt x="52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18"/>
              <p:cNvSpPr/>
              <p:nvPr/>
            </p:nvSpPr>
            <p:spPr>
              <a:xfrm>
                <a:off x="425876" y="2643965"/>
                <a:ext cx="163249" cy="78660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685" extrusionOk="0">
                    <a:moveTo>
                      <a:pt x="656" y="0"/>
                    </a:moveTo>
                    <a:lnTo>
                      <a:pt x="984" y="241"/>
                    </a:lnTo>
                    <a:cubicBezTo>
                      <a:pt x="1414" y="542"/>
                      <a:pt x="1188" y="1224"/>
                      <a:pt x="659" y="1224"/>
                    </a:cubicBezTo>
                    <a:cubicBezTo>
                      <a:pt x="651" y="1224"/>
                      <a:pt x="643" y="1224"/>
                      <a:pt x="634" y="1224"/>
                    </a:cubicBezTo>
                    <a:lnTo>
                      <a:pt x="1" y="1224"/>
                    </a:lnTo>
                    <a:cubicBezTo>
                      <a:pt x="1066" y="1531"/>
                      <a:pt x="2169" y="1685"/>
                      <a:pt x="3275" y="1685"/>
                    </a:cubicBezTo>
                    <a:cubicBezTo>
                      <a:pt x="3349" y="1685"/>
                      <a:pt x="3423" y="1684"/>
                      <a:pt x="3497" y="1683"/>
                    </a:cubicBezTo>
                    <a:lnTo>
                      <a:pt x="3497" y="306"/>
                    </a:lnTo>
                    <a:lnTo>
                      <a:pt x="3278" y="306"/>
                    </a:lnTo>
                    <a:cubicBezTo>
                      <a:pt x="3203" y="308"/>
                      <a:pt x="3128" y="309"/>
                      <a:pt x="3053" y="309"/>
                    </a:cubicBezTo>
                    <a:cubicBezTo>
                      <a:pt x="2236" y="309"/>
                      <a:pt x="1437" y="200"/>
                      <a:pt x="6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18"/>
              <p:cNvSpPr/>
              <p:nvPr/>
            </p:nvSpPr>
            <p:spPr>
              <a:xfrm>
                <a:off x="332042" y="2059439"/>
                <a:ext cx="472334" cy="220481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3" extrusionOk="0">
                    <a:moveTo>
                      <a:pt x="5288" y="1"/>
                    </a:moveTo>
                    <a:cubicBezTo>
                      <a:pt x="2732" y="1"/>
                      <a:pt x="0" y="744"/>
                      <a:pt x="0" y="2361"/>
                    </a:cubicBezTo>
                    <a:cubicBezTo>
                      <a:pt x="0" y="3975"/>
                      <a:pt x="2748" y="4722"/>
                      <a:pt x="5290" y="4722"/>
                    </a:cubicBezTo>
                    <a:cubicBezTo>
                      <a:pt x="5362" y="4722"/>
                      <a:pt x="5435" y="4722"/>
                      <a:pt x="5507" y="4720"/>
                    </a:cubicBezTo>
                    <a:lnTo>
                      <a:pt x="5507" y="3344"/>
                    </a:lnTo>
                    <a:lnTo>
                      <a:pt x="5288" y="3344"/>
                    </a:lnTo>
                    <a:cubicBezTo>
                      <a:pt x="2775" y="3344"/>
                      <a:pt x="1442" y="2623"/>
                      <a:pt x="1355" y="2339"/>
                    </a:cubicBezTo>
                    <a:cubicBezTo>
                      <a:pt x="1442" y="2098"/>
                      <a:pt x="2775" y="1355"/>
                      <a:pt x="5288" y="1355"/>
                    </a:cubicBezTo>
                    <a:cubicBezTo>
                      <a:pt x="7167" y="1355"/>
                      <a:pt x="8369" y="1771"/>
                      <a:pt x="8894" y="2098"/>
                    </a:cubicBezTo>
                    <a:cubicBezTo>
                      <a:pt x="9010" y="2157"/>
                      <a:pt x="9136" y="2186"/>
                      <a:pt x="9266" y="2186"/>
                    </a:cubicBezTo>
                    <a:cubicBezTo>
                      <a:pt x="9331" y="2186"/>
                      <a:pt x="9396" y="2178"/>
                      <a:pt x="9462" y="2164"/>
                    </a:cubicBezTo>
                    <a:lnTo>
                      <a:pt x="9484" y="2164"/>
                    </a:lnTo>
                    <a:cubicBezTo>
                      <a:pt x="10030" y="1989"/>
                      <a:pt x="10117" y="1268"/>
                      <a:pt x="9658" y="962"/>
                    </a:cubicBezTo>
                    <a:cubicBezTo>
                      <a:pt x="8653" y="307"/>
                      <a:pt x="6927" y="1"/>
                      <a:pt x="52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18"/>
              <p:cNvSpPr/>
              <p:nvPr/>
            </p:nvSpPr>
            <p:spPr>
              <a:xfrm>
                <a:off x="425876" y="2200237"/>
                <a:ext cx="163249" cy="79920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712" extrusionOk="0">
                    <a:moveTo>
                      <a:pt x="656" y="0"/>
                    </a:moveTo>
                    <a:lnTo>
                      <a:pt x="984" y="262"/>
                    </a:lnTo>
                    <a:cubicBezTo>
                      <a:pt x="1414" y="564"/>
                      <a:pt x="1188" y="1246"/>
                      <a:pt x="659" y="1246"/>
                    </a:cubicBezTo>
                    <a:cubicBezTo>
                      <a:pt x="651" y="1246"/>
                      <a:pt x="643" y="1246"/>
                      <a:pt x="634" y="1246"/>
                    </a:cubicBezTo>
                    <a:lnTo>
                      <a:pt x="1" y="1246"/>
                    </a:lnTo>
                    <a:cubicBezTo>
                      <a:pt x="1011" y="1556"/>
                      <a:pt x="2055" y="1712"/>
                      <a:pt x="3103" y="1712"/>
                    </a:cubicBezTo>
                    <a:cubicBezTo>
                      <a:pt x="3234" y="1712"/>
                      <a:pt x="3366" y="1709"/>
                      <a:pt x="3497" y="1704"/>
                    </a:cubicBezTo>
                    <a:lnTo>
                      <a:pt x="3497" y="350"/>
                    </a:lnTo>
                    <a:lnTo>
                      <a:pt x="3278" y="350"/>
                    </a:lnTo>
                    <a:cubicBezTo>
                      <a:pt x="2382" y="350"/>
                      <a:pt x="1508" y="240"/>
                      <a:pt x="6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18"/>
              <p:cNvSpPr/>
              <p:nvPr/>
            </p:nvSpPr>
            <p:spPr>
              <a:xfrm>
                <a:off x="332042" y="1616739"/>
                <a:ext cx="472334" cy="220481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3" extrusionOk="0">
                    <a:moveTo>
                      <a:pt x="5288" y="0"/>
                    </a:moveTo>
                    <a:cubicBezTo>
                      <a:pt x="2732" y="0"/>
                      <a:pt x="0" y="743"/>
                      <a:pt x="0" y="2360"/>
                    </a:cubicBezTo>
                    <a:cubicBezTo>
                      <a:pt x="0" y="3975"/>
                      <a:pt x="2748" y="4722"/>
                      <a:pt x="5290" y="4722"/>
                    </a:cubicBezTo>
                    <a:cubicBezTo>
                      <a:pt x="5362" y="4722"/>
                      <a:pt x="5435" y="4721"/>
                      <a:pt x="5507" y="4720"/>
                    </a:cubicBezTo>
                    <a:lnTo>
                      <a:pt x="5507" y="3365"/>
                    </a:lnTo>
                    <a:lnTo>
                      <a:pt x="5288" y="3365"/>
                    </a:lnTo>
                    <a:cubicBezTo>
                      <a:pt x="2775" y="3365"/>
                      <a:pt x="1442" y="2623"/>
                      <a:pt x="1355" y="2360"/>
                    </a:cubicBezTo>
                    <a:cubicBezTo>
                      <a:pt x="1442" y="2098"/>
                      <a:pt x="2775" y="1377"/>
                      <a:pt x="5288" y="1377"/>
                    </a:cubicBezTo>
                    <a:cubicBezTo>
                      <a:pt x="7167" y="1377"/>
                      <a:pt x="8369" y="1770"/>
                      <a:pt x="8894" y="2076"/>
                    </a:cubicBezTo>
                    <a:cubicBezTo>
                      <a:pt x="9012" y="2150"/>
                      <a:pt x="9141" y="2194"/>
                      <a:pt x="9273" y="2194"/>
                    </a:cubicBezTo>
                    <a:cubicBezTo>
                      <a:pt x="9336" y="2194"/>
                      <a:pt x="9399" y="2185"/>
                      <a:pt x="9462" y="2164"/>
                    </a:cubicBezTo>
                    <a:lnTo>
                      <a:pt x="9484" y="2164"/>
                    </a:lnTo>
                    <a:cubicBezTo>
                      <a:pt x="10030" y="1989"/>
                      <a:pt x="10117" y="1268"/>
                      <a:pt x="9658" y="962"/>
                    </a:cubicBezTo>
                    <a:cubicBezTo>
                      <a:pt x="8653" y="306"/>
                      <a:pt x="6927" y="0"/>
                      <a:pt x="5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18"/>
              <p:cNvSpPr/>
              <p:nvPr/>
            </p:nvSpPr>
            <p:spPr>
              <a:xfrm>
                <a:off x="425876" y="1757490"/>
                <a:ext cx="163249" cy="79734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708" extrusionOk="0">
                    <a:moveTo>
                      <a:pt x="656" y="1"/>
                    </a:moveTo>
                    <a:lnTo>
                      <a:pt x="984" y="263"/>
                    </a:lnTo>
                    <a:cubicBezTo>
                      <a:pt x="1414" y="586"/>
                      <a:pt x="1188" y="1247"/>
                      <a:pt x="660" y="1247"/>
                    </a:cubicBezTo>
                    <a:cubicBezTo>
                      <a:pt x="651" y="1247"/>
                      <a:pt x="643" y="1247"/>
                      <a:pt x="634" y="1246"/>
                    </a:cubicBezTo>
                    <a:lnTo>
                      <a:pt x="1" y="1246"/>
                    </a:lnTo>
                    <a:cubicBezTo>
                      <a:pt x="1066" y="1554"/>
                      <a:pt x="2169" y="1707"/>
                      <a:pt x="3275" y="1707"/>
                    </a:cubicBezTo>
                    <a:cubicBezTo>
                      <a:pt x="3349" y="1707"/>
                      <a:pt x="3423" y="1707"/>
                      <a:pt x="3497" y="1705"/>
                    </a:cubicBezTo>
                    <a:lnTo>
                      <a:pt x="3497" y="329"/>
                    </a:lnTo>
                    <a:lnTo>
                      <a:pt x="3278" y="329"/>
                    </a:lnTo>
                    <a:cubicBezTo>
                      <a:pt x="3204" y="330"/>
                      <a:pt x="3129" y="331"/>
                      <a:pt x="3055" y="331"/>
                    </a:cubicBezTo>
                    <a:cubicBezTo>
                      <a:pt x="2237" y="331"/>
                      <a:pt x="1437" y="221"/>
                      <a:pt x="6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18"/>
              <p:cNvSpPr/>
              <p:nvPr/>
            </p:nvSpPr>
            <p:spPr>
              <a:xfrm>
                <a:off x="332042" y="1174038"/>
                <a:ext cx="472334" cy="220435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2" extrusionOk="0">
                    <a:moveTo>
                      <a:pt x="5288" y="0"/>
                    </a:moveTo>
                    <a:cubicBezTo>
                      <a:pt x="2732" y="0"/>
                      <a:pt x="0" y="743"/>
                      <a:pt x="0" y="2360"/>
                    </a:cubicBezTo>
                    <a:cubicBezTo>
                      <a:pt x="0" y="3975"/>
                      <a:pt x="2748" y="4722"/>
                      <a:pt x="5290" y="4722"/>
                    </a:cubicBezTo>
                    <a:cubicBezTo>
                      <a:pt x="5362" y="4722"/>
                      <a:pt x="5435" y="4721"/>
                      <a:pt x="5507" y="4720"/>
                    </a:cubicBezTo>
                    <a:lnTo>
                      <a:pt x="5507" y="3343"/>
                    </a:lnTo>
                    <a:lnTo>
                      <a:pt x="5288" y="3343"/>
                    </a:lnTo>
                    <a:cubicBezTo>
                      <a:pt x="2775" y="3343"/>
                      <a:pt x="1442" y="2622"/>
                      <a:pt x="1355" y="2338"/>
                    </a:cubicBezTo>
                    <a:cubicBezTo>
                      <a:pt x="1442" y="2098"/>
                      <a:pt x="2775" y="1355"/>
                      <a:pt x="5288" y="1355"/>
                    </a:cubicBezTo>
                    <a:cubicBezTo>
                      <a:pt x="7167" y="1355"/>
                      <a:pt x="8369" y="1770"/>
                      <a:pt x="8894" y="2076"/>
                    </a:cubicBezTo>
                    <a:cubicBezTo>
                      <a:pt x="9013" y="2151"/>
                      <a:pt x="9143" y="2184"/>
                      <a:pt x="9276" y="2184"/>
                    </a:cubicBezTo>
                    <a:cubicBezTo>
                      <a:pt x="9337" y="2184"/>
                      <a:pt x="9399" y="2177"/>
                      <a:pt x="9462" y="2163"/>
                    </a:cubicBezTo>
                    <a:lnTo>
                      <a:pt x="9484" y="2163"/>
                    </a:lnTo>
                    <a:cubicBezTo>
                      <a:pt x="10030" y="1989"/>
                      <a:pt x="10117" y="1267"/>
                      <a:pt x="9658" y="962"/>
                    </a:cubicBezTo>
                    <a:cubicBezTo>
                      <a:pt x="8653" y="306"/>
                      <a:pt x="6927" y="0"/>
                      <a:pt x="5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18"/>
              <p:cNvSpPr/>
              <p:nvPr/>
            </p:nvSpPr>
            <p:spPr>
              <a:xfrm>
                <a:off x="425876" y="1314789"/>
                <a:ext cx="163249" cy="79687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707" extrusionOk="0">
                    <a:moveTo>
                      <a:pt x="656" y="1"/>
                    </a:moveTo>
                    <a:lnTo>
                      <a:pt x="984" y="263"/>
                    </a:lnTo>
                    <a:cubicBezTo>
                      <a:pt x="1414" y="564"/>
                      <a:pt x="1188" y="1247"/>
                      <a:pt x="659" y="1247"/>
                    </a:cubicBezTo>
                    <a:cubicBezTo>
                      <a:pt x="651" y="1247"/>
                      <a:pt x="643" y="1246"/>
                      <a:pt x="634" y="1246"/>
                    </a:cubicBezTo>
                    <a:lnTo>
                      <a:pt x="1" y="1246"/>
                    </a:lnTo>
                    <a:cubicBezTo>
                      <a:pt x="1066" y="1553"/>
                      <a:pt x="2169" y="1707"/>
                      <a:pt x="3275" y="1707"/>
                    </a:cubicBezTo>
                    <a:cubicBezTo>
                      <a:pt x="3349" y="1707"/>
                      <a:pt x="3423" y="1706"/>
                      <a:pt x="3497" y="1705"/>
                    </a:cubicBezTo>
                    <a:lnTo>
                      <a:pt x="3497" y="328"/>
                    </a:lnTo>
                    <a:lnTo>
                      <a:pt x="3278" y="328"/>
                    </a:lnTo>
                    <a:cubicBezTo>
                      <a:pt x="3204" y="330"/>
                      <a:pt x="3129" y="331"/>
                      <a:pt x="3055" y="331"/>
                    </a:cubicBezTo>
                    <a:cubicBezTo>
                      <a:pt x="2237" y="331"/>
                      <a:pt x="1437" y="221"/>
                      <a:pt x="6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18"/>
              <p:cNvSpPr/>
              <p:nvPr/>
            </p:nvSpPr>
            <p:spPr>
              <a:xfrm>
                <a:off x="332042" y="731291"/>
                <a:ext cx="472334" cy="220481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4723" extrusionOk="0">
                    <a:moveTo>
                      <a:pt x="5288" y="1"/>
                    </a:moveTo>
                    <a:cubicBezTo>
                      <a:pt x="2732" y="1"/>
                      <a:pt x="0" y="744"/>
                      <a:pt x="0" y="2361"/>
                    </a:cubicBezTo>
                    <a:cubicBezTo>
                      <a:pt x="0" y="3975"/>
                      <a:pt x="2748" y="4722"/>
                      <a:pt x="5290" y="4722"/>
                    </a:cubicBezTo>
                    <a:cubicBezTo>
                      <a:pt x="5362" y="4722"/>
                      <a:pt x="5435" y="4722"/>
                      <a:pt x="5507" y="4721"/>
                    </a:cubicBezTo>
                    <a:lnTo>
                      <a:pt x="5507" y="3344"/>
                    </a:lnTo>
                    <a:lnTo>
                      <a:pt x="5288" y="3344"/>
                    </a:lnTo>
                    <a:cubicBezTo>
                      <a:pt x="2775" y="3344"/>
                      <a:pt x="1442" y="2623"/>
                      <a:pt x="1355" y="2339"/>
                    </a:cubicBezTo>
                    <a:cubicBezTo>
                      <a:pt x="1442" y="2099"/>
                      <a:pt x="2775" y="1356"/>
                      <a:pt x="5288" y="1356"/>
                    </a:cubicBezTo>
                    <a:cubicBezTo>
                      <a:pt x="7167" y="1356"/>
                      <a:pt x="8369" y="1771"/>
                      <a:pt x="8894" y="2077"/>
                    </a:cubicBezTo>
                    <a:cubicBezTo>
                      <a:pt x="9013" y="2151"/>
                      <a:pt x="9143" y="2185"/>
                      <a:pt x="9276" y="2185"/>
                    </a:cubicBezTo>
                    <a:cubicBezTo>
                      <a:pt x="9337" y="2185"/>
                      <a:pt x="9399" y="2178"/>
                      <a:pt x="9462" y="2164"/>
                    </a:cubicBezTo>
                    <a:lnTo>
                      <a:pt x="9484" y="2164"/>
                    </a:lnTo>
                    <a:cubicBezTo>
                      <a:pt x="10030" y="1989"/>
                      <a:pt x="10117" y="1268"/>
                      <a:pt x="9658" y="962"/>
                    </a:cubicBezTo>
                    <a:cubicBezTo>
                      <a:pt x="8653" y="307"/>
                      <a:pt x="6927" y="1"/>
                      <a:pt x="52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18"/>
              <p:cNvSpPr/>
              <p:nvPr/>
            </p:nvSpPr>
            <p:spPr>
              <a:xfrm>
                <a:off x="425876" y="872089"/>
                <a:ext cx="163249" cy="79687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1707" extrusionOk="0">
                    <a:moveTo>
                      <a:pt x="656" y="0"/>
                    </a:moveTo>
                    <a:lnTo>
                      <a:pt x="984" y="262"/>
                    </a:lnTo>
                    <a:cubicBezTo>
                      <a:pt x="1414" y="564"/>
                      <a:pt x="1188" y="1246"/>
                      <a:pt x="659" y="1246"/>
                    </a:cubicBezTo>
                    <a:cubicBezTo>
                      <a:pt x="651" y="1246"/>
                      <a:pt x="643" y="1246"/>
                      <a:pt x="634" y="1246"/>
                    </a:cubicBezTo>
                    <a:lnTo>
                      <a:pt x="1" y="1246"/>
                    </a:lnTo>
                    <a:cubicBezTo>
                      <a:pt x="1066" y="1553"/>
                      <a:pt x="2169" y="1707"/>
                      <a:pt x="3275" y="1707"/>
                    </a:cubicBezTo>
                    <a:cubicBezTo>
                      <a:pt x="3349" y="1707"/>
                      <a:pt x="3423" y="1706"/>
                      <a:pt x="3497" y="1705"/>
                    </a:cubicBezTo>
                    <a:lnTo>
                      <a:pt x="3497" y="328"/>
                    </a:lnTo>
                    <a:lnTo>
                      <a:pt x="3278" y="328"/>
                    </a:lnTo>
                    <a:cubicBezTo>
                      <a:pt x="3204" y="330"/>
                      <a:pt x="3129" y="331"/>
                      <a:pt x="3055" y="331"/>
                    </a:cubicBezTo>
                    <a:cubicBezTo>
                      <a:pt x="2237" y="331"/>
                      <a:pt x="1437" y="221"/>
                      <a:pt x="6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5" name="Google Shape;1125;p18"/>
            <p:cNvGrpSpPr/>
            <p:nvPr/>
          </p:nvGrpSpPr>
          <p:grpSpPr>
            <a:xfrm>
              <a:off x="8581673" y="481364"/>
              <a:ext cx="163200" cy="4207269"/>
              <a:chOff x="8581673" y="481364"/>
              <a:chExt cx="163200" cy="4207269"/>
            </a:xfrm>
          </p:grpSpPr>
          <p:sp>
            <p:nvSpPr>
              <p:cNvPr id="1126" name="Google Shape;1126;p18"/>
              <p:cNvSpPr/>
              <p:nvPr/>
            </p:nvSpPr>
            <p:spPr>
              <a:xfrm>
                <a:off x="8581673" y="481364"/>
                <a:ext cx="163200" cy="1239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18"/>
              <p:cNvSpPr/>
              <p:nvPr/>
            </p:nvSpPr>
            <p:spPr>
              <a:xfrm>
                <a:off x="8581673" y="753588"/>
                <a:ext cx="163200" cy="123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18"/>
              <p:cNvSpPr/>
              <p:nvPr/>
            </p:nvSpPr>
            <p:spPr>
              <a:xfrm>
                <a:off x="8581673" y="1025813"/>
                <a:ext cx="163200" cy="123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18"/>
              <p:cNvSpPr/>
              <p:nvPr/>
            </p:nvSpPr>
            <p:spPr>
              <a:xfrm>
                <a:off x="8581673" y="1298038"/>
                <a:ext cx="163200" cy="123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18"/>
              <p:cNvSpPr/>
              <p:nvPr/>
            </p:nvSpPr>
            <p:spPr>
              <a:xfrm>
                <a:off x="8581673" y="1570262"/>
                <a:ext cx="163200" cy="1239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18"/>
              <p:cNvSpPr/>
              <p:nvPr/>
            </p:nvSpPr>
            <p:spPr>
              <a:xfrm>
                <a:off x="8581673" y="1842487"/>
                <a:ext cx="163200" cy="1239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18"/>
              <p:cNvSpPr/>
              <p:nvPr/>
            </p:nvSpPr>
            <p:spPr>
              <a:xfrm>
                <a:off x="8581673" y="2114711"/>
                <a:ext cx="163200" cy="123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18"/>
              <p:cNvSpPr/>
              <p:nvPr/>
            </p:nvSpPr>
            <p:spPr>
              <a:xfrm>
                <a:off x="8581673" y="2386936"/>
                <a:ext cx="163200" cy="123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18"/>
              <p:cNvSpPr/>
              <p:nvPr/>
            </p:nvSpPr>
            <p:spPr>
              <a:xfrm>
                <a:off x="8581673" y="2659161"/>
                <a:ext cx="163200" cy="123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18"/>
              <p:cNvSpPr/>
              <p:nvPr/>
            </p:nvSpPr>
            <p:spPr>
              <a:xfrm>
                <a:off x="8581673" y="2931385"/>
                <a:ext cx="163200" cy="1239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18"/>
              <p:cNvSpPr/>
              <p:nvPr/>
            </p:nvSpPr>
            <p:spPr>
              <a:xfrm>
                <a:off x="8581673" y="3203610"/>
                <a:ext cx="163200" cy="1239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18"/>
              <p:cNvSpPr/>
              <p:nvPr/>
            </p:nvSpPr>
            <p:spPr>
              <a:xfrm>
                <a:off x="8581673" y="3475834"/>
                <a:ext cx="163200" cy="123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18"/>
              <p:cNvSpPr/>
              <p:nvPr/>
            </p:nvSpPr>
            <p:spPr>
              <a:xfrm>
                <a:off x="8581673" y="3748059"/>
                <a:ext cx="163200" cy="123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18"/>
              <p:cNvSpPr/>
              <p:nvPr/>
            </p:nvSpPr>
            <p:spPr>
              <a:xfrm>
                <a:off x="8581673" y="4020283"/>
                <a:ext cx="163200" cy="123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18"/>
              <p:cNvSpPr/>
              <p:nvPr/>
            </p:nvSpPr>
            <p:spPr>
              <a:xfrm>
                <a:off x="8581673" y="4292508"/>
                <a:ext cx="163200" cy="1239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18"/>
              <p:cNvSpPr/>
              <p:nvPr/>
            </p:nvSpPr>
            <p:spPr>
              <a:xfrm>
                <a:off x="8581673" y="4564733"/>
                <a:ext cx="163200" cy="1239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42" name="Google Shape;1142;p18"/>
          <p:cNvGrpSpPr/>
          <p:nvPr/>
        </p:nvGrpSpPr>
        <p:grpSpPr>
          <a:xfrm>
            <a:off x="2062600" y="168004"/>
            <a:ext cx="5242011" cy="4832746"/>
            <a:chOff x="2062600" y="168004"/>
            <a:chExt cx="5242011" cy="4832746"/>
          </a:xfrm>
        </p:grpSpPr>
        <p:sp>
          <p:nvSpPr>
            <p:cNvPr id="1143" name="Google Shape;1143;p18"/>
            <p:cNvSpPr/>
            <p:nvPr/>
          </p:nvSpPr>
          <p:spPr>
            <a:xfrm>
              <a:off x="2062600" y="4528550"/>
              <a:ext cx="472200" cy="472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8"/>
            <p:cNvSpPr/>
            <p:nvPr/>
          </p:nvSpPr>
          <p:spPr>
            <a:xfrm rot="-1236962">
              <a:off x="6272015" y="221141"/>
              <a:ext cx="368926" cy="36892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8"/>
            <p:cNvSpPr/>
            <p:nvPr/>
          </p:nvSpPr>
          <p:spPr>
            <a:xfrm rot="570580">
              <a:off x="6796279" y="4475280"/>
              <a:ext cx="477563" cy="413053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6" name="Google Shape;1146;p18"/>
          <p:cNvSpPr txBox="1">
            <a:spLocks noGrp="1"/>
          </p:cNvSpPr>
          <p:nvPr>
            <p:ph type="title"/>
          </p:nvPr>
        </p:nvSpPr>
        <p:spPr>
          <a:xfrm>
            <a:off x="1183625" y="445025"/>
            <a:ext cx="7245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47" name="Google Shape;1147;p18"/>
          <p:cNvSpPr txBox="1">
            <a:spLocks noGrp="1"/>
          </p:cNvSpPr>
          <p:nvPr>
            <p:ph type="subTitle" idx="1"/>
          </p:nvPr>
        </p:nvSpPr>
        <p:spPr>
          <a:xfrm>
            <a:off x="2185077" y="1657350"/>
            <a:ext cx="2365800" cy="4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8" name="Google Shape;1148;p18"/>
          <p:cNvSpPr txBox="1">
            <a:spLocks noGrp="1"/>
          </p:cNvSpPr>
          <p:nvPr>
            <p:ph type="subTitle" idx="2"/>
          </p:nvPr>
        </p:nvSpPr>
        <p:spPr>
          <a:xfrm>
            <a:off x="2185075" y="2010050"/>
            <a:ext cx="2365800" cy="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9" name="Google Shape;1149;p18"/>
          <p:cNvSpPr txBox="1">
            <a:spLocks noGrp="1"/>
          </p:cNvSpPr>
          <p:nvPr>
            <p:ph type="subTitle" idx="3"/>
          </p:nvPr>
        </p:nvSpPr>
        <p:spPr>
          <a:xfrm>
            <a:off x="5431411" y="1657350"/>
            <a:ext cx="2365800" cy="4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0" name="Google Shape;1150;p18"/>
          <p:cNvSpPr txBox="1">
            <a:spLocks noGrp="1"/>
          </p:cNvSpPr>
          <p:nvPr>
            <p:ph type="subTitle" idx="4"/>
          </p:nvPr>
        </p:nvSpPr>
        <p:spPr>
          <a:xfrm>
            <a:off x="5431425" y="2010050"/>
            <a:ext cx="2365800" cy="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1" name="Google Shape;1151;p18"/>
          <p:cNvSpPr txBox="1">
            <a:spLocks noGrp="1"/>
          </p:cNvSpPr>
          <p:nvPr>
            <p:ph type="subTitle" idx="5"/>
          </p:nvPr>
        </p:nvSpPr>
        <p:spPr>
          <a:xfrm>
            <a:off x="2185077" y="3048000"/>
            <a:ext cx="2365800" cy="4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2" name="Google Shape;1152;p18"/>
          <p:cNvSpPr txBox="1">
            <a:spLocks noGrp="1"/>
          </p:cNvSpPr>
          <p:nvPr>
            <p:ph type="subTitle" idx="6"/>
          </p:nvPr>
        </p:nvSpPr>
        <p:spPr>
          <a:xfrm>
            <a:off x="2185075" y="3400700"/>
            <a:ext cx="2365800" cy="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3" name="Google Shape;1153;p18"/>
          <p:cNvSpPr txBox="1">
            <a:spLocks noGrp="1"/>
          </p:cNvSpPr>
          <p:nvPr>
            <p:ph type="subTitle" idx="7"/>
          </p:nvPr>
        </p:nvSpPr>
        <p:spPr>
          <a:xfrm>
            <a:off x="5431411" y="3048000"/>
            <a:ext cx="2365800" cy="4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4" name="Google Shape;1154;p18"/>
          <p:cNvSpPr txBox="1">
            <a:spLocks noGrp="1"/>
          </p:cNvSpPr>
          <p:nvPr>
            <p:ph type="subTitle" idx="8"/>
          </p:nvPr>
        </p:nvSpPr>
        <p:spPr>
          <a:xfrm>
            <a:off x="5431424" y="3400700"/>
            <a:ext cx="2365800" cy="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3625" y="445025"/>
            <a:ext cx="72450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lita One"/>
              <a:buNone/>
              <a:defRPr sz="35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lita One"/>
              <a:buNone/>
              <a:defRPr sz="35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lita One"/>
              <a:buNone/>
              <a:defRPr sz="35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lita One"/>
              <a:buNone/>
              <a:defRPr sz="35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lita One"/>
              <a:buNone/>
              <a:defRPr sz="35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lita One"/>
              <a:buNone/>
              <a:defRPr sz="35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lita One"/>
              <a:buNone/>
              <a:defRPr sz="35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lita One"/>
              <a:buNone/>
              <a:defRPr sz="35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lita One"/>
              <a:buNone/>
              <a:defRPr sz="35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8715"/>
            <a:ext cx="7713000" cy="3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Medium"/>
              <a:buChar char="●"/>
              <a:defRPr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Medium"/>
              <a:buChar char="○"/>
              <a:defRPr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Medium"/>
              <a:buChar char="■"/>
              <a:defRPr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Medium"/>
              <a:buChar char="●"/>
              <a:defRPr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Medium"/>
              <a:buChar char="○"/>
              <a:defRPr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Medium"/>
              <a:buChar char="■"/>
              <a:defRPr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Medium"/>
              <a:buChar char="●"/>
              <a:defRPr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Medium"/>
              <a:buChar char="○"/>
              <a:defRPr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Medium"/>
              <a:buChar char="■"/>
              <a:defRPr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8" r:id="rId5"/>
    <p:sldLayoutId id="2147483659" r:id="rId6"/>
    <p:sldLayoutId id="2147483660" r:id="rId7"/>
    <p:sldLayoutId id="2147483663" r:id="rId8"/>
    <p:sldLayoutId id="2147483664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Google Shape;2357;p38"/>
          <p:cNvSpPr txBox="1">
            <a:spLocks noGrp="1"/>
          </p:cNvSpPr>
          <p:nvPr>
            <p:ph type="ctrTitle"/>
          </p:nvPr>
        </p:nvSpPr>
        <p:spPr>
          <a:xfrm>
            <a:off x="2610443" y="1796415"/>
            <a:ext cx="1408542" cy="7633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3200" dirty="0"/>
              <a:t>Unit 1</a:t>
            </a:r>
            <a:endParaRPr sz="3200" dirty="0">
              <a:solidFill>
                <a:schemeClr val="accent6"/>
              </a:solidFill>
            </a:endParaRPr>
          </a:p>
        </p:txBody>
      </p:sp>
      <p:sp>
        <p:nvSpPr>
          <p:cNvPr id="2358" name="Google Shape;2358;p38"/>
          <p:cNvSpPr txBox="1">
            <a:spLocks noGrp="1"/>
          </p:cNvSpPr>
          <p:nvPr>
            <p:ph type="subTitle" idx="1"/>
          </p:nvPr>
        </p:nvSpPr>
        <p:spPr>
          <a:xfrm>
            <a:off x="825854" y="2758153"/>
            <a:ext cx="4977721" cy="804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MY" sz="3800" dirty="0"/>
              <a:t>NOMBOR DAN OPERASI</a:t>
            </a:r>
          </a:p>
        </p:txBody>
      </p:sp>
      <p:grpSp>
        <p:nvGrpSpPr>
          <p:cNvPr id="2359" name="Google Shape;2359;p38"/>
          <p:cNvGrpSpPr/>
          <p:nvPr/>
        </p:nvGrpSpPr>
        <p:grpSpPr>
          <a:xfrm>
            <a:off x="6378489" y="770437"/>
            <a:ext cx="1296822" cy="3688500"/>
            <a:chOff x="6716171" y="718024"/>
            <a:chExt cx="1698078" cy="4829776"/>
          </a:xfrm>
        </p:grpSpPr>
        <p:sp>
          <p:nvSpPr>
            <p:cNvPr id="2360" name="Google Shape;2360;p38"/>
            <p:cNvSpPr/>
            <p:nvPr/>
          </p:nvSpPr>
          <p:spPr>
            <a:xfrm flipH="1">
              <a:off x="6716171" y="2087134"/>
              <a:ext cx="387761" cy="548280"/>
            </a:xfrm>
            <a:custGeom>
              <a:avLst/>
              <a:gdLst/>
              <a:ahLst/>
              <a:cxnLst/>
              <a:rect l="l" t="t" r="r" b="b"/>
              <a:pathLst>
                <a:path w="8566" h="12112" extrusionOk="0">
                  <a:moveTo>
                    <a:pt x="8136" y="0"/>
                  </a:moveTo>
                  <a:cubicBezTo>
                    <a:pt x="7996" y="0"/>
                    <a:pt x="7856" y="56"/>
                    <a:pt x="7742" y="147"/>
                  </a:cubicBezTo>
                  <a:cubicBezTo>
                    <a:pt x="7609" y="265"/>
                    <a:pt x="7477" y="412"/>
                    <a:pt x="7389" y="574"/>
                  </a:cubicBezTo>
                  <a:cubicBezTo>
                    <a:pt x="6800" y="1427"/>
                    <a:pt x="6255" y="2222"/>
                    <a:pt x="5667" y="3090"/>
                  </a:cubicBezTo>
                  <a:cubicBezTo>
                    <a:pt x="3871" y="3870"/>
                    <a:pt x="2002" y="4562"/>
                    <a:pt x="207" y="5342"/>
                  </a:cubicBezTo>
                  <a:cubicBezTo>
                    <a:pt x="1" y="6505"/>
                    <a:pt x="192" y="7697"/>
                    <a:pt x="737" y="8742"/>
                  </a:cubicBezTo>
                  <a:cubicBezTo>
                    <a:pt x="619" y="9242"/>
                    <a:pt x="501" y="9742"/>
                    <a:pt x="384" y="10243"/>
                  </a:cubicBezTo>
                  <a:lnTo>
                    <a:pt x="5726" y="12112"/>
                  </a:lnTo>
                  <a:cubicBezTo>
                    <a:pt x="6829" y="8580"/>
                    <a:pt x="7771" y="4930"/>
                    <a:pt x="8566" y="1324"/>
                  </a:cubicBezTo>
                  <a:cubicBezTo>
                    <a:pt x="8530" y="1313"/>
                    <a:pt x="8495" y="1307"/>
                    <a:pt x="8460" y="1307"/>
                  </a:cubicBezTo>
                  <a:cubicBezTo>
                    <a:pt x="8365" y="1307"/>
                    <a:pt x="8273" y="1348"/>
                    <a:pt x="8198" y="1413"/>
                  </a:cubicBezTo>
                  <a:cubicBezTo>
                    <a:pt x="7756" y="2163"/>
                    <a:pt x="7344" y="2987"/>
                    <a:pt x="6918" y="3738"/>
                  </a:cubicBezTo>
                  <a:cubicBezTo>
                    <a:pt x="7344" y="2487"/>
                    <a:pt x="7830" y="1266"/>
                    <a:pt x="8257" y="15"/>
                  </a:cubicBezTo>
                  <a:cubicBezTo>
                    <a:pt x="8217" y="5"/>
                    <a:pt x="8177" y="0"/>
                    <a:pt x="8136" y="0"/>
                  </a:cubicBezTo>
                  <a:close/>
                </a:path>
              </a:pathLst>
            </a:custGeom>
            <a:solidFill>
              <a:srgbClr val="A5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8"/>
            <p:cNvSpPr/>
            <p:nvPr/>
          </p:nvSpPr>
          <p:spPr>
            <a:xfrm flipH="1">
              <a:off x="7969861" y="2334874"/>
              <a:ext cx="367798" cy="511025"/>
            </a:xfrm>
            <a:custGeom>
              <a:avLst/>
              <a:gdLst/>
              <a:ahLst/>
              <a:cxnLst/>
              <a:rect l="l" t="t" r="r" b="b"/>
              <a:pathLst>
                <a:path w="8125" h="11289" extrusionOk="0">
                  <a:moveTo>
                    <a:pt x="683" y="1"/>
                  </a:moveTo>
                  <a:cubicBezTo>
                    <a:pt x="622" y="1"/>
                    <a:pt x="561" y="16"/>
                    <a:pt x="501" y="46"/>
                  </a:cubicBezTo>
                  <a:cubicBezTo>
                    <a:pt x="560" y="237"/>
                    <a:pt x="1075" y="2076"/>
                    <a:pt x="1252" y="2812"/>
                  </a:cubicBezTo>
                  <a:lnTo>
                    <a:pt x="619" y="1400"/>
                  </a:lnTo>
                  <a:cubicBezTo>
                    <a:pt x="560" y="1267"/>
                    <a:pt x="472" y="1135"/>
                    <a:pt x="369" y="1017"/>
                  </a:cubicBezTo>
                  <a:cubicBezTo>
                    <a:pt x="308" y="945"/>
                    <a:pt x="218" y="902"/>
                    <a:pt x="124" y="902"/>
                  </a:cubicBezTo>
                  <a:cubicBezTo>
                    <a:pt x="83" y="902"/>
                    <a:pt x="41" y="911"/>
                    <a:pt x="1" y="929"/>
                  </a:cubicBezTo>
                  <a:lnTo>
                    <a:pt x="737" y="5829"/>
                  </a:lnTo>
                  <a:lnTo>
                    <a:pt x="3136" y="11289"/>
                  </a:lnTo>
                  <a:lnTo>
                    <a:pt x="7801" y="9023"/>
                  </a:lnTo>
                  <a:lnTo>
                    <a:pt x="8124" y="4416"/>
                  </a:lnTo>
                  <a:lnTo>
                    <a:pt x="2223" y="2180"/>
                  </a:lnTo>
                  <a:lnTo>
                    <a:pt x="1222" y="472"/>
                  </a:lnTo>
                  <a:cubicBezTo>
                    <a:pt x="1149" y="325"/>
                    <a:pt x="1046" y="193"/>
                    <a:pt x="928" y="104"/>
                  </a:cubicBezTo>
                  <a:cubicBezTo>
                    <a:pt x="858" y="34"/>
                    <a:pt x="772" y="1"/>
                    <a:pt x="683" y="1"/>
                  </a:cubicBezTo>
                  <a:close/>
                </a:path>
              </a:pathLst>
            </a:custGeom>
            <a:solidFill>
              <a:srgbClr val="A5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8"/>
            <p:cNvSpPr/>
            <p:nvPr/>
          </p:nvSpPr>
          <p:spPr>
            <a:xfrm flipH="1">
              <a:off x="7597490" y="4467934"/>
              <a:ext cx="740803" cy="985971"/>
            </a:xfrm>
            <a:custGeom>
              <a:avLst/>
              <a:gdLst/>
              <a:ahLst/>
              <a:cxnLst/>
              <a:rect l="l" t="t" r="r" b="b"/>
              <a:pathLst>
                <a:path w="16365" h="21781" extrusionOk="0">
                  <a:moveTo>
                    <a:pt x="8050" y="0"/>
                  </a:moveTo>
                  <a:lnTo>
                    <a:pt x="6785" y="3783"/>
                  </a:lnTo>
                  <a:cubicBezTo>
                    <a:pt x="4430" y="5902"/>
                    <a:pt x="1266" y="11185"/>
                    <a:pt x="0" y="15541"/>
                  </a:cubicBezTo>
                  <a:lnTo>
                    <a:pt x="6402" y="21781"/>
                  </a:lnTo>
                  <a:cubicBezTo>
                    <a:pt x="6387" y="20442"/>
                    <a:pt x="6593" y="19117"/>
                    <a:pt x="7300" y="17969"/>
                  </a:cubicBezTo>
                  <a:cubicBezTo>
                    <a:pt x="9183" y="14938"/>
                    <a:pt x="10567" y="12863"/>
                    <a:pt x="12833" y="8874"/>
                  </a:cubicBezTo>
                  <a:cubicBezTo>
                    <a:pt x="13657" y="7388"/>
                    <a:pt x="14393" y="5843"/>
                    <a:pt x="15026" y="4268"/>
                  </a:cubicBezTo>
                  <a:cubicBezTo>
                    <a:pt x="15467" y="3238"/>
                    <a:pt x="15938" y="2178"/>
                    <a:pt x="16365" y="1134"/>
                  </a:cubicBezTo>
                  <a:cubicBezTo>
                    <a:pt x="13642" y="707"/>
                    <a:pt x="10773" y="427"/>
                    <a:pt x="8050" y="0"/>
                  </a:cubicBezTo>
                  <a:close/>
                </a:path>
              </a:pathLst>
            </a:custGeom>
            <a:solidFill>
              <a:srgbClr val="A5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8"/>
            <p:cNvSpPr/>
            <p:nvPr/>
          </p:nvSpPr>
          <p:spPr>
            <a:xfrm flipH="1">
              <a:off x="7722083" y="4712414"/>
              <a:ext cx="96601" cy="61337"/>
            </a:xfrm>
            <a:custGeom>
              <a:avLst/>
              <a:gdLst/>
              <a:ahLst/>
              <a:cxnLst/>
              <a:rect l="l" t="t" r="r" b="b"/>
              <a:pathLst>
                <a:path w="2134" h="1355" fill="none" extrusionOk="0">
                  <a:moveTo>
                    <a:pt x="0" y="0"/>
                  </a:moveTo>
                  <a:cubicBezTo>
                    <a:pt x="74" y="471"/>
                    <a:pt x="368" y="869"/>
                    <a:pt x="780" y="1104"/>
                  </a:cubicBezTo>
                  <a:cubicBezTo>
                    <a:pt x="1207" y="1325"/>
                    <a:pt x="1707" y="1354"/>
                    <a:pt x="2134" y="1163"/>
                  </a:cubicBezTo>
                </a:path>
              </a:pathLst>
            </a:custGeom>
            <a:noFill/>
            <a:ln w="5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8"/>
            <p:cNvSpPr/>
            <p:nvPr/>
          </p:nvSpPr>
          <p:spPr>
            <a:xfrm flipH="1">
              <a:off x="8011821" y="5099437"/>
              <a:ext cx="402428" cy="447062"/>
            </a:xfrm>
            <a:custGeom>
              <a:avLst/>
              <a:gdLst/>
              <a:ahLst/>
              <a:cxnLst/>
              <a:rect l="l" t="t" r="r" b="b"/>
              <a:pathLst>
                <a:path w="8890" h="9876" extrusionOk="0">
                  <a:moveTo>
                    <a:pt x="1914" y="1"/>
                  </a:moveTo>
                  <a:cubicBezTo>
                    <a:pt x="1296" y="1178"/>
                    <a:pt x="633" y="2370"/>
                    <a:pt x="1" y="3547"/>
                  </a:cubicBezTo>
                  <a:cubicBezTo>
                    <a:pt x="1914" y="5666"/>
                    <a:pt x="3768" y="7668"/>
                    <a:pt x="5681" y="9787"/>
                  </a:cubicBezTo>
                  <a:lnTo>
                    <a:pt x="8698" y="9875"/>
                  </a:lnTo>
                  <a:cubicBezTo>
                    <a:pt x="8889" y="9007"/>
                    <a:pt x="7477" y="8727"/>
                    <a:pt x="8639" y="5593"/>
                  </a:cubicBezTo>
                  <a:cubicBezTo>
                    <a:pt x="7844" y="5151"/>
                    <a:pt x="7109" y="4710"/>
                    <a:pt x="6314" y="4268"/>
                  </a:cubicBezTo>
                  <a:lnTo>
                    <a:pt x="5755" y="4754"/>
                  </a:lnTo>
                  <a:lnTo>
                    <a:pt x="19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8"/>
            <p:cNvSpPr/>
            <p:nvPr/>
          </p:nvSpPr>
          <p:spPr>
            <a:xfrm flipH="1">
              <a:off x="7227765" y="4467934"/>
              <a:ext cx="490338" cy="1033276"/>
            </a:xfrm>
            <a:custGeom>
              <a:avLst/>
              <a:gdLst/>
              <a:ahLst/>
              <a:cxnLst/>
              <a:rect l="l" t="t" r="r" b="b"/>
              <a:pathLst>
                <a:path w="10832" h="22826" extrusionOk="0">
                  <a:moveTo>
                    <a:pt x="2708" y="0"/>
                  </a:moveTo>
                  <a:lnTo>
                    <a:pt x="2355" y="5519"/>
                  </a:lnTo>
                  <a:cubicBezTo>
                    <a:pt x="30" y="13540"/>
                    <a:pt x="0" y="21266"/>
                    <a:pt x="0" y="21266"/>
                  </a:cubicBezTo>
                  <a:lnTo>
                    <a:pt x="3944" y="22826"/>
                  </a:lnTo>
                  <a:lnTo>
                    <a:pt x="7756" y="21531"/>
                  </a:lnTo>
                  <a:lnTo>
                    <a:pt x="10832" y="677"/>
                  </a:lnTo>
                  <a:lnTo>
                    <a:pt x="2708" y="0"/>
                  </a:lnTo>
                  <a:close/>
                </a:path>
              </a:pathLst>
            </a:custGeom>
            <a:solidFill>
              <a:srgbClr val="A5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8"/>
            <p:cNvSpPr/>
            <p:nvPr/>
          </p:nvSpPr>
          <p:spPr>
            <a:xfrm flipH="1">
              <a:off x="7301697" y="4765692"/>
              <a:ext cx="93342" cy="37346"/>
            </a:xfrm>
            <a:custGeom>
              <a:avLst/>
              <a:gdLst/>
              <a:ahLst/>
              <a:cxnLst/>
              <a:rect l="l" t="t" r="r" b="b"/>
              <a:pathLst>
                <a:path w="2062" h="825" fill="none" extrusionOk="0">
                  <a:moveTo>
                    <a:pt x="1" y="1"/>
                  </a:moveTo>
                  <a:cubicBezTo>
                    <a:pt x="501" y="619"/>
                    <a:pt x="1340" y="825"/>
                    <a:pt x="2061" y="516"/>
                  </a:cubicBezTo>
                </a:path>
              </a:pathLst>
            </a:custGeom>
            <a:noFill/>
            <a:ln w="5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8"/>
            <p:cNvSpPr/>
            <p:nvPr/>
          </p:nvSpPr>
          <p:spPr>
            <a:xfrm flipH="1">
              <a:off x="7257732" y="5395204"/>
              <a:ext cx="474358" cy="152597"/>
            </a:xfrm>
            <a:custGeom>
              <a:avLst/>
              <a:gdLst/>
              <a:ahLst/>
              <a:cxnLst/>
              <a:rect l="l" t="t" r="r" b="b"/>
              <a:pathLst>
                <a:path w="10479" h="3371" extrusionOk="0">
                  <a:moveTo>
                    <a:pt x="133" y="1"/>
                  </a:moveTo>
                  <a:lnTo>
                    <a:pt x="0" y="3371"/>
                  </a:lnTo>
                  <a:lnTo>
                    <a:pt x="10478" y="3327"/>
                  </a:lnTo>
                  <a:cubicBezTo>
                    <a:pt x="10405" y="3018"/>
                    <a:pt x="10125" y="2826"/>
                    <a:pt x="9860" y="2635"/>
                  </a:cubicBezTo>
                  <a:cubicBezTo>
                    <a:pt x="9051" y="2061"/>
                    <a:pt x="8536" y="1163"/>
                    <a:pt x="8462" y="177"/>
                  </a:cubicBezTo>
                  <a:cubicBezTo>
                    <a:pt x="7461" y="118"/>
                    <a:pt x="6505" y="104"/>
                    <a:pt x="5489" y="45"/>
                  </a:cubicBezTo>
                  <a:cubicBezTo>
                    <a:pt x="5431" y="236"/>
                    <a:pt x="5416" y="442"/>
                    <a:pt x="5342" y="633"/>
                  </a:cubicBezTo>
                  <a:cubicBezTo>
                    <a:pt x="3591" y="413"/>
                    <a:pt x="1884" y="221"/>
                    <a:pt x="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8"/>
            <p:cNvSpPr/>
            <p:nvPr/>
          </p:nvSpPr>
          <p:spPr>
            <a:xfrm flipH="1">
              <a:off x="6988601" y="3911708"/>
              <a:ext cx="1221815" cy="823416"/>
            </a:xfrm>
            <a:custGeom>
              <a:avLst/>
              <a:gdLst/>
              <a:ahLst/>
              <a:cxnLst/>
              <a:rect l="l" t="t" r="r" b="b"/>
              <a:pathLst>
                <a:path w="26991" h="18190" extrusionOk="0">
                  <a:moveTo>
                    <a:pt x="9920" y="0"/>
                  </a:moveTo>
                  <a:cubicBezTo>
                    <a:pt x="5240" y="3753"/>
                    <a:pt x="1781" y="8815"/>
                    <a:pt x="1" y="14555"/>
                  </a:cubicBezTo>
                  <a:lnTo>
                    <a:pt x="26991" y="18190"/>
                  </a:lnTo>
                  <a:cubicBezTo>
                    <a:pt x="26123" y="12480"/>
                    <a:pt x="25490" y="6755"/>
                    <a:pt x="24607" y="1045"/>
                  </a:cubicBezTo>
                  <a:cubicBezTo>
                    <a:pt x="19750" y="677"/>
                    <a:pt x="14776" y="353"/>
                    <a:pt x="99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8"/>
            <p:cNvSpPr/>
            <p:nvPr/>
          </p:nvSpPr>
          <p:spPr>
            <a:xfrm flipH="1">
              <a:off x="7745386" y="4054929"/>
              <a:ext cx="364449" cy="311803"/>
            </a:xfrm>
            <a:custGeom>
              <a:avLst/>
              <a:gdLst/>
              <a:ahLst/>
              <a:cxnLst/>
              <a:rect l="l" t="t" r="r" b="b"/>
              <a:pathLst>
                <a:path w="8051" h="6888" fill="none" extrusionOk="0">
                  <a:moveTo>
                    <a:pt x="1" y="6475"/>
                  </a:moveTo>
                  <a:cubicBezTo>
                    <a:pt x="1561" y="6520"/>
                    <a:pt x="3253" y="6843"/>
                    <a:pt x="4813" y="6888"/>
                  </a:cubicBezTo>
                  <a:cubicBezTo>
                    <a:pt x="5873" y="4606"/>
                    <a:pt x="6991" y="2267"/>
                    <a:pt x="8051" y="0"/>
                  </a:cubicBezTo>
                  <a:cubicBezTo>
                    <a:pt x="6653" y="721"/>
                    <a:pt x="5078" y="1030"/>
                    <a:pt x="3504" y="913"/>
                  </a:cubicBezTo>
                </a:path>
              </a:pathLst>
            </a:custGeom>
            <a:noFill/>
            <a:ln w="5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8"/>
            <p:cNvSpPr/>
            <p:nvPr/>
          </p:nvSpPr>
          <p:spPr>
            <a:xfrm flipH="1">
              <a:off x="7027247" y="4124864"/>
              <a:ext cx="157938" cy="379115"/>
            </a:xfrm>
            <a:custGeom>
              <a:avLst/>
              <a:gdLst/>
              <a:ahLst/>
              <a:cxnLst/>
              <a:rect l="l" t="t" r="r" b="b"/>
              <a:pathLst>
                <a:path w="3489" h="8375" fill="none" extrusionOk="0">
                  <a:moveTo>
                    <a:pt x="2620" y="1840"/>
                  </a:moveTo>
                  <a:cubicBezTo>
                    <a:pt x="1546" y="1752"/>
                    <a:pt x="501" y="957"/>
                    <a:pt x="0" y="0"/>
                  </a:cubicBezTo>
                  <a:lnTo>
                    <a:pt x="177" y="7624"/>
                  </a:lnTo>
                  <a:cubicBezTo>
                    <a:pt x="1281" y="7874"/>
                    <a:pt x="2399" y="8139"/>
                    <a:pt x="3488" y="8374"/>
                  </a:cubicBezTo>
                </a:path>
              </a:pathLst>
            </a:custGeom>
            <a:noFill/>
            <a:ln w="5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8"/>
            <p:cNvSpPr/>
            <p:nvPr/>
          </p:nvSpPr>
          <p:spPr>
            <a:xfrm flipH="1">
              <a:off x="6816720" y="2525443"/>
              <a:ext cx="1418321" cy="1527597"/>
            </a:xfrm>
            <a:custGeom>
              <a:avLst/>
              <a:gdLst/>
              <a:ahLst/>
              <a:cxnLst/>
              <a:rect l="l" t="t" r="r" b="b"/>
              <a:pathLst>
                <a:path w="31332" h="33746" extrusionOk="0">
                  <a:moveTo>
                    <a:pt x="25298" y="0"/>
                  </a:moveTo>
                  <a:cubicBezTo>
                    <a:pt x="24282" y="4989"/>
                    <a:pt x="22884" y="9905"/>
                    <a:pt x="21104" y="14673"/>
                  </a:cubicBezTo>
                  <a:cubicBezTo>
                    <a:pt x="20347" y="14587"/>
                    <a:pt x="19589" y="14545"/>
                    <a:pt x="18832" y="14545"/>
                  </a:cubicBezTo>
                  <a:cubicBezTo>
                    <a:pt x="16716" y="14545"/>
                    <a:pt x="14610" y="14876"/>
                    <a:pt x="12583" y="15526"/>
                  </a:cubicBezTo>
                  <a:cubicBezTo>
                    <a:pt x="9640" y="12038"/>
                    <a:pt x="7579" y="8050"/>
                    <a:pt x="5990" y="3753"/>
                  </a:cubicBezTo>
                  <a:cubicBezTo>
                    <a:pt x="3988" y="4533"/>
                    <a:pt x="2002" y="5387"/>
                    <a:pt x="0" y="6152"/>
                  </a:cubicBezTo>
                  <a:cubicBezTo>
                    <a:pt x="1766" y="11803"/>
                    <a:pt x="4356" y="17160"/>
                    <a:pt x="7712" y="22046"/>
                  </a:cubicBezTo>
                  <a:lnTo>
                    <a:pt x="7079" y="32244"/>
                  </a:lnTo>
                  <a:lnTo>
                    <a:pt x="26976" y="33745"/>
                  </a:lnTo>
                  <a:lnTo>
                    <a:pt x="26976" y="33745"/>
                  </a:lnTo>
                  <a:lnTo>
                    <a:pt x="26917" y="21854"/>
                  </a:lnTo>
                  <a:cubicBezTo>
                    <a:pt x="29080" y="15232"/>
                    <a:pt x="30463" y="8418"/>
                    <a:pt x="31332" y="1487"/>
                  </a:cubicBezTo>
                  <a:cubicBezTo>
                    <a:pt x="29286" y="957"/>
                    <a:pt x="27344" y="530"/>
                    <a:pt x="25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8"/>
            <p:cNvSpPr/>
            <p:nvPr/>
          </p:nvSpPr>
          <p:spPr>
            <a:xfrm flipH="1">
              <a:off x="7746030" y="3751829"/>
              <a:ext cx="55996" cy="55996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18" y="0"/>
                  </a:moveTo>
                  <a:cubicBezTo>
                    <a:pt x="280" y="0"/>
                    <a:pt x="0" y="280"/>
                    <a:pt x="0" y="618"/>
                  </a:cubicBezTo>
                  <a:cubicBezTo>
                    <a:pt x="0" y="957"/>
                    <a:pt x="280" y="1236"/>
                    <a:pt x="618" y="1236"/>
                  </a:cubicBezTo>
                  <a:cubicBezTo>
                    <a:pt x="957" y="1236"/>
                    <a:pt x="1236" y="957"/>
                    <a:pt x="1236" y="618"/>
                  </a:cubicBezTo>
                  <a:cubicBezTo>
                    <a:pt x="1236" y="280"/>
                    <a:pt x="957" y="0"/>
                    <a:pt x="6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8"/>
            <p:cNvSpPr/>
            <p:nvPr/>
          </p:nvSpPr>
          <p:spPr>
            <a:xfrm flipH="1">
              <a:off x="7626120" y="3593263"/>
              <a:ext cx="56041" cy="55996"/>
            </a:xfrm>
            <a:custGeom>
              <a:avLst/>
              <a:gdLst/>
              <a:ahLst/>
              <a:cxnLst/>
              <a:rect l="l" t="t" r="r" b="b"/>
              <a:pathLst>
                <a:path w="1238" h="1237" extrusionOk="0">
                  <a:moveTo>
                    <a:pt x="619" y="1"/>
                  </a:moveTo>
                  <a:cubicBezTo>
                    <a:pt x="281" y="1"/>
                    <a:pt x="1" y="280"/>
                    <a:pt x="1" y="619"/>
                  </a:cubicBezTo>
                  <a:cubicBezTo>
                    <a:pt x="1" y="957"/>
                    <a:pt x="281" y="1237"/>
                    <a:pt x="619" y="1237"/>
                  </a:cubicBezTo>
                  <a:cubicBezTo>
                    <a:pt x="958" y="1237"/>
                    <a:pt x="1237" y="957"/>
                    <a:pt x="1237" y="619"/>
                  </a:cubicBezTo>
                  <a:cubicBezTo>
                    <a:pt x="1237" y="280"/>
                    <a:pt x="958" y="1"/>
                    <a:pt x="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8"/>
            <p:cNvSpPr/>
            <p:nvPr/>
          </p:nvSpPr>
          <p:spPr>
            <a:xfrm flipH="1">
              <a:off x="7614125" y="3443388"/>
              <a:ext cx="56041" cy="55996"/>
            </a:xfrm>
            <a:custGeom>
              <a:avLst/>
              <a:gdLst/>
              <a:ahLst/>
              <a:cxnLst/>
              <a:rect l="l" t="t" r="r" b="b"/>
              <a:pathLst>
                <a:path w="1238" h="1237" extrusionOk="0">
                  <a:moveTo>
                    <a:pt x="619" y="1"/>
                  </a:moveTo>
                  <a:cubicBezTo>
                    <a:pt x="280" y="1"/>
                    <a:pt x="1" y="280"/>
                    <a:pt x="1" y="619"/>
                  </a:cubicBezTo>
                  <a:cubicBezTo>
                    <a:pt x="1" y="957"/>
                    <a:pt x="280" y="1237"/>
                    <a:pt x="619" y="1237"/>
                  </a:cubicBezTo>
                  <a:cubicBezTo>
                    <a:pt x="957" y="1237"/>
                    <a:pt x="1237" y="957"/>
                    <a:pt x="1237" y="619"/>
                  </a:cubicBezTo>
                  <a:cubicBezTo>
                    <a:pt x="1237" y="280"/>
                    <a:pt x="957" y="1"/>
                    <a:pt x="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8"/>
            <p:cNvSpPr/>
            <p:nvPr/>
          </p:nvSpPr>
          <p:spPr>
            <a:xfrm flipH="1">
              <a:off x="7339043" y="3738475"/>
              <a:ext cx="55996" cy="56041"/>
            </a:xfrm>
            <a:custGeom>
              <a:avLst/>
              <a:gdLst/>
              <a:ahLst/>
              <a:cxnLst/>
              <a:rect l="l" t="t" r="r" b="b"/>
              <a:pathLst>
                <a:path w="1237" h="1238" extrusionOk="0">
                  <a:moveTo>
                    <a:pt x="619" y="1"/>
                  </a:moveTo>
                  <a:cubicBezTo>
                    <a:pt x="280" y="1"/>
                    <a:pt x="1" y="281"/>
                    <a:pt x="1" y="619"/>
                  </a:cubicBezTo>
                  <a:cubicBezTo>
                    <a:pt x="1" y="958"/>
                    <a:pt x="280" y="1237"/>
                    <a:pt x="619" y="1237"/>
                  </a:cubicBezTo>
                  <a:cubicBezTo>
                    <a:pt x="957" y="1237"/>
                    <a:pt x="1237" y="958"/>
                    <a:pt x="1237" y="619"/>
                  </a:cubicBezTo>
                  <a:cubicBezTo>
                    <a:pt x="1237" y="281"/>
                    <a:pt x="957" y="1"/>
                    <a:pt x="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8"/>
            <p:cNvSpPr/>
            <p:nvPr/>
          </p:nvSpPr>
          <p:spPr>
            <a:xfrm flipH="1">
              <a:off x="7115881" y="3833081"/>
              <a:ext cx="55996" cy="55996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19" y="1"/>
                  </a:moveTo>
                  <a:cubicBezTo>
                    <a:pt x="280" y="1"/>
                    <a:pt x="1" y="280"/>
                    <a:pt x="1" y="619"/>
                  </a:cubicBezTo>
                  <a:cubicBezTo>
                    <a:pt x="1" y="957"/>
                    <a:pt x="280" y="1237"/>
                    <a:pt x="619" y="1237"/>
                  </a:cubicBezTo>
                  <a:cubicBezTo>
                    <a:pt x="957" y="1237"/>
                    <a:pt x="1237" y="957"/>
                    <a:pt x="1237" y="619"/>
                  </a:cubicBezTo>
                  <a:cubicBezTo>
                    <a:pt x="1237" y="280"/>
                    <a:pt x="957" y="1"/>
                    <a:pt x="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8"/>
            <p:cNvSpPr/>
            <p:nvPr/>
          </p:nvSpPr>
          <p:spPr>
            <a:xfrm flipH="1">
              <a:off x="7811202" y="3597916"/>
              <a:ext cx="55996" cy="55996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19" y="0"/>
                  </a:moveTo>
                  <a:cubicBezTo>
                    <a:pt x="265" y="0"/>
                    <a:pt x="1" y="280"/>
                    <a:pt x="1" y="618"/>
                  </a:cubicBezTo>
                  <a:cubicBezTo>
                    <a:pt x="1" y="957"/>
                    <a:pt x="265" y="1236"/>
                    <a:pt x="619" y="1236"/>
                  </a:cubicBezTo>
                  <a:cubicBezTo>
                    <a:pt x="957" y="1236"/>
                    <a:pt x="1237" y="957"/>
                    <a:pt x="1237" y="618"/>
                  </a:cubicBezTo>
                  <a:cubicBezTo>
                    <a:pt x="1237" y="280"/>
                    <a:pt x="957" y="0"/>
                    <a:pt x="6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8"/>
            <p:cNvSpPr/>
            <p:nvPr/>
          </p:nvSpPr>
          <p:spPr>
            <a:xfrm flipH="1">
              <a:off x="7385667" y="3565288"/>
              <a:ext cx="55996" cy="55996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19" y="1"/>
                  </a:moveTo>
                  <a:cubicBezTo>
                    <a:pt x="280" y="1"/>
                    <a:pt x="1" y="280"/>
                    <a:pt x="1" y="619"/>
                  </a:cubicBezTo>
                  <a:cubicBezTo>
                    <a:pt x="1" y="957"/>
                    <a:pt x="280" y="1237"/>
                    <a:pt x="619" y="1237"/>
                  </a:cubicBezTo>
                  <a:cubicBezTo>
                    <a:pt x="957" y="1237"/>
                    <a:pt x="1237" y="957"/>
                    <a:pt x="1237" y="619"/>
                  </a:cubicBezTo>
                  <a:cubicBezTo>
                    <a:pt x="1237" y="280"/>
                    <a:pt x="957" y="1"/>
                    <a:pt x="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8"/>
            <p:cNvSpPr/>
            <p:nvPr/>
          </p:nvSpPr>
          <p:spPr>
            <a:xfrm flipH="1">
              <a:off x="7794691" y="3186278"/>
              <a:ext cx="55996" cy="55996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19" y="0"/>
                  </a:moveTo>
                  <a:cubicBezTo>
                    <a:pt x="280" y="0"/>
                    <a:pt x="1" y="265"/>
                    <a:pt x="1" y="618"/>
                  </a:cubicBezTo>
                  <a:cubicBezTo>
                    <a:pt x="1" y="957"/>
                    <a:pt x="280" y="1236"/>
                    <a:pt x="619" y="1236"/>
                  </a:cubicBezTo>
                  <a:cubicBezTo>
                    <a:pt x="972" y="1236"/>
                    <a:pt x="1237" y="957"/>
                    <a:pt x="1237" y="618"/>
                  </a:cubicBezTo>
                  <a:cubicBezTo>
                    <a:pt x="1237" y="265"/>
                    <a:pt x="972" y="0"/>
                    <a:pt x="6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8"/>
            <p:cNvSpPr/>
            <p:nvPr/>
          </p:nvSpPr>
          <p:spPr>
            <a:xfrm flipH="1">
              <a:off x="7894593" y="2865841"/>
              <a:ext cx="55996" cy="55996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18" y="0"/>
                  </a:moveTo>
                  <a:cubicBezTo>
                    <a:pt x="280" y="0"/>
                    <a:pt x="0" y="280"/>
                    <a:pt x="0" y="619"/>
                  </a:cubicBezTo>
                  <a:cubicBezTo>
                    <a:pt x="0" y="957"/>
                    <a:pt x="280" y="1237"/>
                    <a:pt x="618" y="1237"/>
                  </a:cubicBezTo>
                  <a:cubicBezTo>
                    <a:pt x="957" y="1237"/>
                    <a:pt x="1236" y="957"/>
                    <a:pt x="1236" y="619"/>
                  </a:cubicBezTo>
                  <a:cubicBezTo>
                    <a:pt x="1236" y="280"/>
                    <a:pt x="957" y="0"/>
                    <a:pt x="6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8"/>
            <p:cNvSpPr/>
            <p:nvPr/>
          </p:nvSpPr>
          <p:spPr>
            <a:xfrm flipH="1">
              <a:off x="7946559" y="3248202"/>
              <a:ext cx="56675" cy="55996"/>
            </a:xfrm>
            <a:custGeom>
              <a:avLst/>
              <a:gdLst/>
              <a:ahLst/>
              <a:cxnLst/>
              <a:rect l="l" t="t" r="r" b="b"/>
              <a:pathLst>
                <a:path w="1252" h="1237" extrusionOk="0">
                  <a:moveTo>
                    <a:pt x="619" y="1"/>
                  </a:moveTo>
                  <a:cubicBezTo>
                    <a:pt x="280" y="1"/>
                    <a:pt x="1" y="266"/>
                    <a:pt x="1" y="619"/>
                  </a:cubicBezTo>
                  <a:cubicBezTo>
                    <a:pt x="1" y="957"/>
                    <a:pt x="280" y="1237"/>
                    <a:pt x="619" y="1237"/>
                  </a:cubicBezTo>
                  <a:cubicBezTo>
                    <a:pt x="972" y="1237"/>
                    <a:pt x="1252" y="957"/>
                    <a:pt x="1252" y="619"/>
                  </a:cubicBezTo>
                  <a:cubicBezTo>
                    <a:pt x="1252" y="266"/>
                    <a:pt x="972" y="1"/>
                    <a:pt x="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8"/>
            <p:cNvSpPr/>
            <p:nvPr/>
          </p:nvSpPr>
          <p:spPr>
            <a:xfrm flipH="1">
              <a:off x="7131181" y="3418084"/>
              <a:ext cx="56675" cy="56675"/>
            </a:xfrm>
            <a:custGeom>
              <a:avLst/>
              <a:gdLst/>
              <a:ahLst/>
              <a:cxnLst/>
              <a:rect l="l" t="t" r="r" b="b"/>
              <a:pathLst>
                <a:path w="1252" h="1252" extrusionOk="0">
                  <a:moveTo>
                    <a:pt x="633" y="0"/>
                  </a:moveTo>
                  <a:cubicBezTo>
                    <a:pt x="280" y="0"/>
                    <a:pt x="15" y="280"/>
                    <a:pt x="15" y="618"/>
                  </a:cubicBezTo>
                  <a:cubicBezTo>
                    <a:pt x="1" y="957"/>
                    <a:pt x="280" y="1237"/>
                    <a:pt x="619" y="1251"/>
                  </a:cubicBezTo>
                  <a:cubicBezTo>
                    <a:pt x="972" y="1251"/>
                    <a:pt x="1252" y="972"/>
                    <a:pt x="1252" y="618"/>
                  </a:cubicBezTo>
                  <a:cubicBezTo>
                    <a:pt x="1252" y="280"/>
                    <a:pt x="972" y="0"/>
                    <a:pt x="6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8"/>
            <p:cNvSpPr/>
            <p:nvPr/>
          </p:nvSpPr>
          <p:spPr>
            <a:xfrm flipH="1">
              <a:off x="6997284" y="3284188"/>
              <a:ext cx="55996" cy="55996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18" y="0"/>
                  </a:moveTo>
                  <a:cubicBezTo>
                    <a:pt x="280" y="0"/>
                    <a:pt x="0" y="280"/>
                    <a:pt x="0" y="618"/>
                  </a:cubicBezTo>
                  <a:cubicBezTo>
                    <a:pt x="0" y="957"/>
                    <a:pt x="280" y="1237"/>
                    <a:pt x="618" y="1237"/>
                  </a:cubicBezTo>
                  <a:cubicBezTo>
                    <a:pt x="957" y="1237"/>
                    <a:pt x="1237" y="957"/>
                    <a:pt x="1237" y="618"/>
                  </a:cubicBezTo>
                  <a:cubicBezTo>
                    <a:pt x="1237" y="280"/>
                    <a:pt x="957" y="0"/>
                    <a:pt x="6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8"/>
            <p:cNvSpPr/>
            <p:nvPr/>
          </p:nvSpPr>
          <p:spPr>
            <a:xfrm flipH="1">
              <a:off x="7220446" y="3268209"/>
              <a:ext cx="55996" cy="55996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18" y="0"/>
                  </a:moveTo>
                  <a:cubicBezTo>
                    <a:pt x="280" y="0"/>
                    <a:pt x="0" y="265"/>
                    <a:pt x="0" y="618"/>
                  </a:cubicBezTo>
                  <a:cubicBezTo>
                    <a:pt x="0" y="957"/>
                    <a:pt x="280" y="1236"/>
                    <a:pt x="618" y="1236"/>
                  </a:cubicBezTo>
                  <a:cubicBezTo>
                    <a:pt x="957" y="1236"/>
                    <a:pt x="1236" y="957"/>
                    <a:pt x="1236" y="618"/>
                  </a:cubicBezTo>
                  <a:cubicBezTo>
                    <a:pt x="1236" y="265"/>
                    <a:pt x="957" y="0"/>
                    <a:pt x="6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8"/>
            <p:cNvSpPr/>
            <p:nvPr/>
          </p:nvSpPr>
          <p:spPr>
            <a:xfrm flipH="1">
              <a:off x="6882058" y="2901927"/>
              <a:ext cx="55996" cy="55996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18" y="1"/>
                  </a:moveTo>
                  <a:cubicBezTo>
                    <a:pt x="280" y="1"/>
                    <a:pt x="0" y="280"/>
                    <a:pt x="0" y="619"/>
                  </a:cubicBezTo>
                  <a:cubicBezTo>
                    <a:pt x="0" y="957"/>
                    <a:pt x="280" y="1237"/>
                    <a:pt x="618" y="1237"/>
                  </a:cubicBezTo>
                  <a:cubicBezTo>
                    <a:pt x="957" y="1237"/>
                    <a:pt x="1236" y="957"/>
                    <a:pt x="1236" y="619"/>
                  </a:cubicBezTo>
                  <a:cubicBezTo>
                    <a:pt x="1236" y="280"/>
                    <a:pt x="957" y="1"/>
                    <a:pt x="6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8"/>
            <p:cNvSpPr/>
            <p:nvPr/>
          </p:nvSpPr>
          <p:spPr>
            <a:xfrm flipH="1">
              <a:off x="7037236" y="2685330"/>
              <a:ext cx="56041" cy="55996"/>
            </a:xfrm>
            <a:custGeom>
              <a:avLst/>
              <a:gdLst/>
              <a:ahLst/>
              <a:cxnLst/>
              <a:rect l="l" t="t" r="r" b="b"/>
              <a:pathLst>
                <a:path w="1238" h="1237" extrusionOk="0">
                  <a:moveTo>
                    <a:pt x="619" y="1"/>
                  </a:moveTo>
                  <a:cubicBezTo>
                    <a:pt x="281" y="1"/>
                    <a:pt x="1" y="280"/>
                    <a:pt x="1" y="619"/>
                  </a:cubicBezTo>
                  <a:cubicBezTo>
                    <a:pt x="1" y="957"/>
                    <a:pt x="281" y="1237"/>
                    <a:pt x="619" y="1237"/>
                  </a:cubicBezTo>
                  <a:cubicBezTo>
                    <a:pt x="957" y="1237"/>
                    <a:pt x="1237" y="957"/>
                    <a:pt x="1237" y="619"/>
                  </a:cubicBezTo>
                  <a:cubicBezTo>
                    <a:pt x="1237" y="280"/>
                    <a:pt x="957" y="1"/>
                    <a:pt x="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8"/>
            <p:cNvSpPr/>
            <p:nvPr/>
          </p:nvSpPr>
          <p:spPr>
            <a:xfrm flipH="1">
              <a:off x="6997284" y="3039028"/>
              <a:ext cx="55996" cy="55996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18" y="1"/>
                  </a:moveTo>
                  <a:cubicBezTo>
                    <a:pt x="280" y="1"/>
                    <a:pt x="0" y="266"/>
                    <a:pt x="0" y="619"/>
                  </a:cubicBezTo>
                  <a:cubicBezTo>
                    <a:pt x="0" y="957"/>
                    <a:pt x="280" y="1237"/>
                    <a:pt x="618" y="1237"/>
                  </a:cubicBezTo>
                  <a:cubicBezTo>
                    <a:pt x="957" y="1237"/>
                    <a:pt x="1237" y="957"/>
                    <a:pt x="1237" y="619"/>
                  </a:cubicBezTo>
                  <a:cubicBezTo>
                    <a:pt x="1237" y="266"/>
                    <a:pt x="957" y="1"/>
                    <a:pt x="6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8"/>
            <p:cNvSpPr/>
            <p:nvPr/>
          </p:nvSpPr>
          <p:spPr>
            <a:xfrm flipH="1">
              <a:off x="6881357" y="2729953"/>
              <a:ext cx="55996" cy="55996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18" y="0"/>
                  </a:moveTo>
                  <a:cubicBezTo>
                    <a:pt x="280" y="0"/>
                    <a:pt x="0" y="265"/>
                    <a:pt x="0" y="618"/>
                  </a:cubicBezTo>
                  <a:cubicBezTo>
                    <a:pt x="0" y="957"/>
                    <a:pt x="280" y="1236"/>
                    <a:pt x="618" y="1236"/>
                  </a:cubicBezTo>
                  <a:cubicBezTo>
                    <a:pt x="957" y="1236"/>
                    <a:pt x="1236" y="957"/>
                    <a:pt x="1236" y="618"/>
                  </a:cubicBezTo>
                  <a:cubicBezTo>
                    <a:pt x="1236" y="265"/>
                    <a:pt x="957" y="0"/>
                    <a:pt x="6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8"/>
            <p:cNvSpPr/>
            <p:nvPr/>
          </p:nvSpPr>
          <p:spPr>
            <a:xfrm flipH="1">
              <a:off x="7067220" y="2855838"/>
              <a:ext cx="55996" cy="55996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18" y="1"/>
                  </a:moveTo>
                  <a:cubicBezTo>
                    <a:pt x="280" y="1"/>
                    <a:pt x="0" y="280"/>
                    <a:pt x="0" y="619"/>
                  </a:cubicBezTo>
                  <a:cubicBezTo>
                    <a:pt x="0" y="957"/>
                    <a:pt x="280" y="1237"/>
                    <a:pt x="618" y="1237"/>
                  </a:cubicBezTo>
                  <a:cubicBezTo>
                    <a:pt x="957" y="1237"/>
                    <a:pt x="1236" y="957"/>
                    <a:pt x="1236" y="619"/>
                  </a:cubicBezTo>
                  <a:cubicBezTo>
                    <a:pt x="1236" y="280"/>
                    <a:pt x="957" y="1"/>
                    <a:pt x="6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8"/>
            <p:cNvSpPr/>
            <p:nvPr/>
          </p:nvSpPr>
          <p:spPr>
            <a:xfrm flipH="1">
              <a:off x="7159834" y="3096290"/>
              <a:ext cx="55996" cy="56041"/>
            </a:xfrm>
            <a:custGeom>
              <a:avLst/>
              <a:gdLst/>
              <a:ahLst/>
              <a:cxnLst/>
              <a:rect l="l" t="t" r="r" b="b"/>
              <a:pathLst>
                <a:path w="1237" h="1238" extrusionOk="0">
                  <a:moveTo>
                    <a:pt x="593" y="1"/>
                  </a:moveTo>
                  <a:cubicBezTo>
                    <a:pt x="266" y="1"/>
                    <a:pt x="1" y="275"/>
                    <a:pt x="1" y="619"/>
                  </a:cubicBezTo>
                  <a:cubicBezTo>
                    <a:pt x="1" y="958"/>
                    <a:pt x="280" y="1238"/>
                    <a:pt x="619" y="1238"/>
                  </a:cubicBezTo>
                  <a:cubicBezTo>
                    <a:pt x="957" y="1238"/>
                    <a:pt x="1237" y="958"/>
                    <a:pt x="1237" y="619"/>
                  </a:cubicBezTo>
                  <a:cubicBezTo>
                    <a:pt x="1237" y="275"/>
                    <a:pt x="971" y="1"/>
                    <a:pt x="644" y="1"/>
                  </a:cubicBezTo>
                  <a:cubicBezTo>
                    <a:pt x="636" y="1"/>
                    <a:pt x="627" y="1"/>
                    <a:pt x="619" y="1"/>
                  </a:cubicBezTo>
                  <a:cubicBezTo>
                    <a:pt x="610" y="1"/>
                    <a:pt x="602" y="1"/>
                    <a:pt x="5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8"/>
            <p:cNvSpPr/>
            <p:nvPr/>
          </p:nvSpPr>
          <p:spPr>
            <a:xfrm flipH="1">
              <a:off x="7196455" y="3621237"/>
              <a:ext cx="55996" cy="56041"/>
            </a:xfrm>
            <a:custGeom>
              <a:avLst/>
              <a:gdLst/>
              <a:ahLst/>
              <a:cxnLst/>
              <a:rect l="l" t="t" r="r" b="b"/>
              <a:pathLst>
                <a:path w="1237" h="1238" extrusionOk="0">
                  <a:moveTo>
                    <a:pt x="618" y="1"/>
                  </a:moveTo>
                  <a:cubicBezTo>
                    <a:pt x="280" y="1"/>
                    <a:pt x="0" y="280"/>
                    <a:pt x="0" y="619"/>
                  </a:cubicBezTo>
                  <a:cubicBezTo>
                    <a:pt x="0" y="957"/>
                    <a:pt x="280" y="1237"/>
                    <a:pt x="618" y="1237"/>
                  </a:cubicBezTo>
                  <a:cubicBezTo>
                    <a:pt x="957" y="1237"/>
                    <a:pt x="1236" y="957"/>
                    <a:pt x="1236" y="619"/>
                  </a:cubicBezTo>
                  <a:cubicBezTo>
                    <a:pt x="1236" y="280"/>
                    <a:pt x="957" y="1"/>
                    <a:pt x="6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8"/>
            <p:cNvSpPr/>
            <p:nvPr/>
          </p:nvSpPr>
          <p:spPr>
            <a:xfrm flipH="1">
              <a:off x="7027259" y="3677265"/>
              <a:ext cx="55996" cy="55996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18" y="0"/>
                  </a:moveTo>
                  <a:cubicBezTo>
                    <a:pt x="280" y="0"/>
                    <a:pt x="0" y="280"/>
                    <a:pt x="0" y="618"/>
                  </a:cubicBezTo>
                  <a:cubicBezTo>
                    <a:pt x="0" y="957"/>
                    <a:pt x="280" y="1236"/>
                    <a:pt x="618" y="1236"/>
                  </a:cubicBezTo>
                  <a:cubicBezTo>
                    <a:pt x="957" y="1236"/>
                    <a:pt x="1237" y="957"/>
                    <a:pt x="1237" y="618"/>
                  </a:cubicBezTo>
                  <a:cubicBezTo>
                    <a:pt x="1237" y="280"/>
                    <a:pt x="957" y="0"/>
                    <a:pt x="6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8"/>
            <p:cNvSpPr/>
            <p:nvPr/>
          </p:nvSpPr>
          <p:spPr>
            <a:xfrm flipH="1">
              <a:off x="7067220" y="3956973"/>
              <a:ext cx="55996" cy="56041"/>
            </a:xfrm>
            <a:custGeom>
              <a:avLst/>
              <a:gdLst/>
              <a:ahLst/>
              <a:cxnLst/>
              <a:rect l="l" t="t" r="r" b="b"/>
              <a:pathLst>
                <a:path w="1237" h="1238" extrusionOk="0">
                  <a:moveTo>
                    <a:pt x="618" y="1"/>
                  </a:moveTo>
                  <a:cubicBezTo>
                    <a:pt x="280" y="1"/>
                    <a:pt x="0" y="281"/>
                    <a:pt x="0" y="619"/>
                  </a:cubicBezTo>
                  <a:cubicBezTo>
                    <a:pt x="0" y="958"/>
                    <a:pt x="280" y="1237"/>
                    <a:pt x="618" y="1237"/>
                  </a:cubicBezTo>
                  <a:cubicBezTo>
                    <a:pt x="957" y="1237"/>
                    <a:pt x="1236" y="958"/>
                    <a:pt x="1236" y="619"/>
                  </a:cubicBezTo>
                  <a:cubicBezTo>
                    <a:pt x="1236" y="281"/>
                    <a:pt x="957" y="1"/>
                    <a:pt x="6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8"/>
            <p:cNvSpPr/>
            <p:nvPr/>
          </p:nvSpPr>
          <p:spPr>
            <a:xfrm flipH="1">
              <a:off x="7500235" y="3805107"/>
              <a:ext cx="55996" cy="55996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18" y="1"/>
                  </a:moveTo>
                  <a:cubicBezTo>
                    <a:pt x="265" y="1"/>
                    <a:pt x="0" y="280"/>
                    <a:pt x="0" y="619"/>
                  </a:cubicBezTo>
                  <a:cubicBezTo>
                    <a:pt x="0" y="957"/>
                    <a:pt x="265" y="1237"/>
                    <a:pt x="618" y="1237"/>
                  </a:cubicBezTo>
                  <a:cubicBezTo>
                    <a:pt x="957" y="1237"/>
                    <a:pt x="1237" y="957"/>
                    <a:pt x="1237" y="619"/>
                  </a:cubicBezTo>
                  <a:cubicBezTo>
                    <a:pt x="1237" y="280"/>
                    <a:pt x="957" y="1"/>
                    <a:pt x="6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8"/>
            <p:cNvSpPr/>
            <p:nvPr/>
          </p:nvSpPr>
          <p:spPr>
            <a:xfrm flipH="1">
              <a:off x="7840010" y="3897679"/>
              <a:ext cx="55996" cy="56041"/>
            </a:xfrm>
            <a:custGeom>
              <a:avLst/>
              <a:gdLst/>
              <a:ahLst/>
              <a:cxnLst/>
              <a:rect l="l" t="t" r="r" b="b"/>
              <a:pathLst>
                <a:path w="1237" h="1238" extrusionOk="0">
                  <a:moveTo>
                    <a:pt x="619" y="1"/>
                  </a:moveTo>
                  <a:cubicBezTo>
                    <a:pt x="280" y="1"/>
                    <a:pt x="1" y="281"/>
                    <a:pt x="1" y="619"/>
                  </a:cubicBezTo>
                  <a:cubicBezTo>
                    <a:pt x="1" y="972"/>
                    <a:pt x="280" y="1237"/>
                    <a:pt x="619" y="1237"/>
                  </a:cubicBezTo>
                  <a:cubicBezTo>
                    <a:pt x="957" y="1237"/>
                    <a:pt x="1237" y="972"/>
                    <a:pt x="1237" y="619"/>
                  </a:cubicBezTo>
                  <a:cubicBezTo>
                    <a:pt x="1237" y="281"/>
                    <a:pt x="957" y="1"/>
                    <a:pt x="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8"/>
            <p:cNvSpPr/>
            <p:nvPr/>
          </p:nvSpPr>
          <p:spPr>
            <a:xfrm flipH="1">
              <a:off x="7651019" y="3875067"/>
              <a:ext cx="55996" cy="55996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19" y="0"/>
                  </a:moveTo>
                  <a:cubicBezTo>
                    <a:pt x="280" y="0"/>
                    <a:pt x="1" y="265"/>
                    <a:pt x="1" y="619"/>
                  </a:cubicBezTo>
                  <a:cubicBezTo>
                    <a:pt x="1" y="957"/>
                    <a:pt x="280" y="1237"/>
                    <a:pt x="619" y="1237"/>
                  </a:cubicBezTo>
                  <a:cubicBezTo>
                    <a:pt x="957" y="1237"/>
                    <a:pt x="1237" y="957"/>
                    <a:pt x="1237" y="619"/>
                  </a:cubicBezTo>
                  <a:cubicBezTo>
                    <a:pt x="1237" y="265"/>
                    <a:pt x="957" y="0"/>
                    <a:pt x="6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8"/>
            <p:cNvSpPr/>
            <p:nvPr/>
          </p:nvSpPr>
          <p:spPr>
            <a:xfrm flipH="1">
              <a:off x="7799353" y="3392101"/>
              <a:ext cx="55996" cy="55996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19" y="0"/>
                  </a:moveTo>
                  <a:cubicBezTo>
                    <a:pt x="280" y="0"/>
                    <a:pt x="1" y="265"/>
                    <a:pt x="1" y="619"/>
                  </a:cubicBezTo>
                  <a:cubicBezTo>
                    <a:pt x="1" y="957"/>
                    <a:pt x="280" y="1237"/>
                    <a:pt x="619" y="1237"/>
                  </a:cubicBezTo>
                  <a:cubicBezTo>
                    <a:pt x="957" y="1237"/>
                    <a:pt x="1237" y="957"/>
                    <a:pt x="1237" y="619"/>
                  </a:cubicBezTo>
                  <a:cubicBezTo>
                    <a:pt x="1237" y="265"/>
                    <a:pt x="957" y="0"/>
                    <a:pt x="6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8"/>
            <p:cNvSpPr/>
            <p:nvPr/>
          </p:nvSpPr>
          <p:spPr>
            <a:xfrm flipH="1">
              <a:off x="7996532" y="3039028"/>
              <a:ext cx="55996" cy="55996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19" y="1"/>
                  </a:moveTo>
                  <a:cubicBezTo>
                    <a:pt x="266" y="1"/>
                    <a:pt x="1" y="266"/>
                    <a:pt x="1" y="619"/>
                  </a:cubicBezTo>
                  <a:cubicBezTo>
                    <a:pt x="1" y="957"/>
                    <a:pt x="266" y="1237"/>
                    <a:pt x="619" y="1237"/>
                  </a:cubicBezTo>
                  <a:cubicBezTo>
                    <a:pt x="957" y="1237"/>
                    <a:pt x="1237" y="957"/>
                    <a:pt x="1237" y="619"/>
                  </a:cubicBezTo>
                  <a:cubicBezTo>
                    <a:pt x="1237" y="266"/>
                    <a:pt x="957" y="1"/>
                    <a:pt x="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8"/>
            <p:cNvSpPr/>
            <p:nvPr/>
          </p:nvSpPr>
          <p:spPr>
            <a:xfrm flipH="1">
              <a:off x="7937907" y="2809893"/>
              <a:ext cx="247161" cy="108642"/>
            </a:xfrm>
            <a:custGeom>
              <a:avLst/>
              <a:gdLst/>
              <a:ahLst/>
              <a:cxnLst/>
              <a:rect l="l" t="t" r="r" b="b"/>
              <a:pathLst>
                <a:path w="5460" h="2400" fill="none" extrusionOk="0">
                  <a:moveTo>
                    <a:pt x="0" y="2399"/>
                  </a:moveTo>
                  <a:lnTo>
                    <a:pt x="5460" y="0"/>
                  </a:lnTo>
                </a:path>
              </a:pathLst>
            </a:custGeom>
            <a:noFill/>
            <a:ln w="5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8"/>
            <p:cNvSpPr/>
            <p:nvPr/>
          </p:nvSpPr>
          <p:spPr>
            <a:xfrm flipH="1">
              <a:off x="6840747" y="2637340"/>
              <a:ext cx="261827" cy="58667"/>
            </a:xfrm>
            <a:custGeom>
              <a:avLst/>
              <a:gdLst/>
              <a:ahLst/>
              <a:cxnLst/>
              <a:rect l="l" t="t" r="r" b="b"/>
              <a:pathLst>
                <a:path w="5784" h="1296" fill="none" extrusionOk="0">
                  <a:moveTo>
                    <a:pt x="0" y="1"/>
                  </a:moveTo>
                  <a:lnTo>
                    <a:pt x="5784" y="1296"/>
                  </a:lnTo>
                </a:path>
              </a:pathLst>
            </a:custGeom>
            <a:noFill/>
            <a:ln w="5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8"/>
            <p:cNvSpPr/>
            <p:nvPr/>
          </p:nvSpPr>
          <p:spPr>
            <a:xfrm flipH="1">
              <a:off x="7321700" y="3404097"/>
              <a:ext cx="226564" cy="108642"/>
            </a:xfrm>
            <a:custGeom>
              <a:avLst/>
              <a:gdLst/>
              <a:ahLst/>
              <a:cxnLst/>
              <a:rect l="l" t="t" r="r" b="b"/>
              <a:pathLst>
                <a:path w="5005" h="2400" fill="none" extrusionOk="0">
                  <a:moveTo>
                    <a:pt x="1" y="0"/>
                  </a:moveTo>
                  <a:cubicBezTo>
                    <a:pt x="148" y="1207"/>
                    <a:pt x="1090" y="2149"/>
                    <a:pt x="2297" y="2311"/>
                  </a:cubicBezTo>
                  <a:cubicBezTo>
                    <a:pt x="3504" y="2399"/>
                    <a:pt x="4622" y="1649"/>
                    <a:pt x="5005" y="501"/>
                  </a:cubicBezTo>
                </a:path>
              </a:pathLst>
            </a:custGeom>
            <a:noFill/>
            <a:ln w="5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8"/>
            <p:cNvSpPr/>
            <p:nvPr/>
          </p:nvSpPr>
          <p:spPr>
            <a:xfrm flipH="1">
              <a:off x="7037228" y="3883054"/>
              <a:ext cx="858091" cy="67313"/>
            </a:xfrm>
            <a:custGeom>
              <a:avLst/>
              <a:gdLst/>
              <a:ahLst/>
              <a:cxnLst/>
              <a:rect l="l" t="t" r="r" b="b"/>
              <a:pathLst>
                <a:path w="18956" h="1487" fill="none" extrusionOk="0">
                  <a:moveTo>
                    <a:pt x="1" y="0"/>
                  </a:moveTo>
                  <a:lnTo>
                    <a:pt x="18956" y="1487"/>
                  </a:lnTo>
                </a:path>
              </a:pathLst>
            </a:custGeom>
            <a:noFill/>
            <a:ln w="5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38"/>
            <p:cNvSpPr/>
            <p:nvPr/>
          </p:nvSpPr>
          <p:spPr>
            <a:xfrm flipH="1">
              <a:off x="6738767" y="718024"/>
              <a:ext cx="1556251" cy="1947408"/>
            </a:xfrm>
            <a:custGeom>
              <a:avLst/>
              <a:gdLst/>
              <a:ahLst/>
              <a:cxnLst/>
              <a:rect l="l" t="t" r="r" b="b"/>
              <a:pathLst>
                <a:path w="34379" h="43020" extrusionOk="0">
                  <a:moveTo>
                    <a:pt x="10729" y="15794"/>
                  </a:moveTo>
                  <a:lnTo>
                    <a:pt x="15836" y="22181"/>
                  </a:lnTo>
                  <a:lnTo>
                    <a:pt x="10096" y="24095"/>
                  </a:lnTo>
                  <a:lnTo>
                    <a:pt x="10729" y="15794"/>
                  </a:lnTo>
                  <a:close/>
                  <a:moveTo>
                    <a:pt x="7240" y="0"/>
                  </a:moveTo>
                  <a:cubicBezTo>
                    <a:pt x="6809" y="0"/>
                    <a:pt x="6373" y="64"/>
                    <a:pt x="5946" y="195"/>
                  </a:cubicBezTo>
                  <a:cubicBezTo>
                    <a:pt x="4224" y="725"/>
                    <a:pt x="3003" y="2241"/>
                    <a:pt x="2871" y="4036"/>
                  </a:cubicBezTo>
                  <a:lnTo>
                    <a:pt x="840" y="29952"/>
                  </a:lnTo>
                  <a:lnTo>
                    <a:pt x="840" y="30011"/>
                  </a:lnTo>
                  <a:lnTo>
                    <a:pt x="192" y="38281"/>
                  </a:lnTo>
                  <a:cubicBezTo>
                    <a:pt x="1" y="40695"/>
                    <a:pt x="1811" y="42814"/>
                    <a:pt x="4224" y="42990"/>
                  </a:cubicBezTo>
                  <a:cubicBezTo>
                    <a:pt x="4342" y="43005"/>
                    <a:pt x="4460" y="43020"/>
                    <a:pt x="4563" y="43020"/>
                  </a:cubicBezTo>
                  <a:cubicBezTo>
                    <a:pt x="6859" y="43005"/>
                    <a:pt x="8757" y="41254"/>
                    <a:pt x="8934" y="38973"/>
                  </a:cubicBezTo>
                  <a:lnTo>
                    <a:pt x="9360" y="33572"/>
                  </a:lnTo>
                  <a:lnTo>
                    <a:pt x="21678" y="29481"/>
                  </a:lnTo>
                  <a:lnTo>
                    <a:pt x="26020" y="34926"/>
                  </a:lnTo>
                  <a:cubicBezTo>
                    <a:pt x="26887" y="36004"/>
                    <a:pt x="28159" y="36566"/>
                    <a:pt x="29441" y="36566"/>
                  </a:cubicBezTo>
                  <a:cubicBezTo>
                    <a:pt x="30400" y="36566"/>
                    <a:pt x="31365" y="36251"/>
                    <a:pt x="32171" y="35603"/>
                  </a:cubicBezTo>
                  <a:cubicBezTo>
                    <a:pt x="34069" y="34102"/>
                    <a:pt x="34379" y="31335"/>
                    <a:pt x="32863" y="29451"/>
                  </a:cubicBezTo>
                  <a:lnTo>
                    <a:pt x="10656" y="1637"/>
                  </a:lnTo>
                  <a:cubicBezTo>
                    <a:pt x="9814" y="586"/>
                    <a:pt x="8548" y="0"/>
                    <a:pt x="7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38"/>
            <p:cNvSpPr/>
            <p:nvPr/>
          </p:nvSpPr>
          <p:spPr>
            <a:xfrm flipH="1">
              <a:off x="7803337" y="1399637"/>
              <a:ext cx="36667" cy="40695"/>
            </a:xfrm>
            <a:custGeom>
              <a:avLst/>
              <a:gdLst/>
              <a:ahLst/>
              <a:cxnLst/>
              <a:rect l="l" t="t" r="r" b="b"/>
              <a:pathLst>
                <a:path w="810" h="899" fill="none" extrusionOk="0">
                  <a:moveTo>
                    <a:pt x="0" y="1"/>
                  </a:moveTo>
                  <a:lnTo>
                    <a:pt x="810" y="898"/>
                  </a:lnTo>
                </a:path>
              </a:pathLst>
            </a:custGeom>
            <a:noFill/>
            <a:ln w="5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8"/>
            <p:cNvSpPr/>
            <p:nvPr/>
          </p:nvSpPr>
          <p:spPr>
            <a:xfrm flipH="1">
              <a:off x="6801417" y="2143716"/>
              <a:ext cx="66679" cy="156626"/>
            </a:xfrm>
            <a:custGeom>
              <a:avLst/>
              <a:gdLst/>
              <a:ahLst/>
              <a:cxnLst/>
              <a:rect l="l" t="t" r="r" b="b"/>
              <a:pathLst>
                <a:path w="1473" h="3460" fill="none" extrusionOk="0">
                  <a:moveTo>
                    <a:pt x="1" y="3459"/>
                  </a:moveTo>
                  <a:cubicBezTo>
                    <a:pt x="1016" y="2620"/>
                    <a:pt x="1472" y="1281"/>
                    <a:pt x="1193" y="1"/>
                  </a:cubicBezTo>
                </a:path>
              </a:pathLst>
            </a:custGeom>
            <a:noFill/>
            <a:ln w="5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8"/>
            <p:cNvSpPr/>
            <p:nvPr/>
          </p:nvSpPr>
          <p:spPr>
            <a:xfrm flipH="1">
              <a:off x="7415624" y="3128292"/>
              <a:ext cx="326469" cy="209905"/>
            </a:xfrm>
            <a:custGeom>
              <a:avLst/>
              <a:gdLst/>
              <a:ahLst/>
              <a:cxnLst/>
              <a:rect l="l" t="t" r="r" b="b"/>
              <a:pathLst>
                <a:path w="7212" h="4637" extrusionOk="0">
                  <a:moveTo>
                    <a:pt x="4916" y="1"/>
                  </a:moveTo>
                  <a:cubicBezTo>
                    <a:pt x="4180" y="1"/>
                    <a:pt x="3488" y="354"/>
                    <a:pt x="3062" y="957"/>
                  </a:cubicBezTo>
                  <a:cubicBezTo>
                    <a:pt x="2649" y="692"/>
                    <a:pt x="2164" y="545"/>
                    <a:pt x="1663" y="545"/>
                  </a:cubicBezTo>
                  <a:cubicBezTo>
                    <a:pt x="1016" y="589"/>
                    <a:pt x="442" y="1001"/>
                    <a:pt x="221" y="1620"/>
                  </a:cubicBezTo>
                  <a:cubicBezTo>
                    <a:pt x="0" y="2223"/>
                    <a:pt x="177" y="2915"/>
                    <a:pt x="648" y="3356"/>
                  </a:cubicBezTo>
                  <a:cubicBezTo>
                    <a:pt x="960" y="3630"/>
                    <a:pt x="1356" y="3776"/>
                    <a:pt x="1755" y="3776"/>
                  </a:cubicBezTo>
                  <a:cubicBezTo>
                    <a:pt x="1979" y="3776"/>
                    <a:pt x="2203" y="3731"/>
                    <a:pt x="2414" y="3636"/>
                  </a:cubicBezTo>
                  <a:cubicBezTo>
                    <a:pt x="2694" y="4033"/>
                    <a:pt x="3047" y="4371"/>
                    <a:pt x="3459" y="4636"/>
                  </a:cubicBezTo>
                  <a:lnTo>
                    <a:pt x="6917" y="3165"/>
                  </a:lnTo>
                  <a:cubicBezTo>
                    <a:pt x="7212" y="2488"/>
                    <a:pt x="7153" y="1693"/>
                    <a:pt x="6755" y="1060"/>
                  </a:cubicBezTo>
                  <a:cubicBezTo>
                    <a:pt x="6358" y="427"/>
                    <a:pt x="5666" y="30"/>
                    <a:pt x="49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8"/>
            <p:cNvSpPr/>
            <p:nvPr/>
          </p:nvSpPr>
          <p:spPr>
            <a:xfrm flipH="1">
              <a:off x="7237093" y="3078998"/>
              <a:ext cx="379115" cy="393873"/>
            </a:xfrm>
            <a:custGeom>
              <a:avLst/>
              <a:gdLst/>
              <a:ahLst/>
              <a:cxnLst/>
              <a:rect l="l" t="t" r="r" b="b"/>
              <a:pathLst>
                <a:path w="8375" h="8701" extrusionOk="0">
                  <a:moveTo>
                    <a:pt x="5696" y="1"/>
                  </a:moveTo>
                  <a:lnTo>
                    <a:pt x="3842" y="133"/>
                  </a:lnTo>
                  <a:lnTo>
                    <a:pt x="2297" y="1737"/>
                  </a:lnTo>
                  <a:lnTo>
                    <a:pt x="2297" y="4151"/>
                  </a:lnTo>
                  <a:lnTo>
                    <a:pt x="1605" y="3842"/>
                  </a:lnTo>
                  <a:cubicBezTo>
                    <a:pt x="1002" y="3856"/>
                    <a:pt x="457" y="4224"/>
                    <a:pt x="222" y="4784"/>
                  </a:cubicBezTo>
                  <a:cubicBezTo>
                    <a:pt x="1" y="5357"/>
                    <a:pt x="133" y="5990"/>
                    <a:pt x="560" y="6417"/>
                  </a:cubicBezTo>
                  <a:cubicBezTo>
                    <a:pt x="851" y="6698"/>
                    <a:pt x="1232" y="6846"/>
                    <a:pt x="1618" y="6846"/>
                  </a:cubicBezTo>
                  <a:cubicBezTo>
                    <a:pt x="1817" y="6846"/>
                    <a:pt x="2018" y="6806"/>
                    <a:pt x="2208" y="6726"/>
                  </a:cubicBezTo>
                  <a:lnTo>
                    <a:pt x="2208" y="6726"/>
                  </a:lnTo>
                  <a:cubicBezTo>
                    <a:pt x="2164" y="7359"/>
                    <a:pt x="2444" y="7962"/>
                    <a:pt x="2944" y="8345"/>
                  </a:cubicBezTo>
                  <a:cubicBezTo>
                    <a:pt x="3272" y="8579"/>
                    <a:pt x="3666" y="8700"/>
                    <a:pt x="4060" y="8700"/>
                  </a:cubicBezTo>
                  <a:cubicBezTo>
                    <a:pt x="4285" y="8700"/>
                    <a:pt x="4511" y="8661"/>
                    <a:pt x="4725" y="8580"/>
                  </a:cubicBezTo>
                  <a:cubicBezTo>
                    <a:pt x="5299" y="8374"/>
                    <a:pt x="5711" y="7771"/>
                    <a:pt x="5858" y="7168"/>
                  </a:cubicBezTo>
                  <a:cubicBezTo>
                    <a:pt x="6785" y="6962"/>
                    <a:pt x="7580" y="6329"/>
                    <a:pt x="7992" y="5460"/>
                  </a:cubicBezTo>
                  <a:cubicBezTo>
                    <a:pt x="8375" y="4592"/>
                    <a:pt x="8301" y="3695"/>
                    <a:pt x="7933" y="2826"/>
                  </a:cubicBezTo>
                  <a:cubicBezTo>
                    <a:pt x="7418" y="1723"/>
                    <a:pt x="6653" y="751"/>
                    <a:pt x="5696" y="1"/>
                  </a:cubicBezTo>
                  <a:close/>
                </a:path>
              </a:pathLst>
            </a:custGeom>
            <a:solidFill>
              <a:srgbClr val="A5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8"/>
            <p:cNvSpPr/>
            <p:nvPr/>
          </p:nvSpPr>
          <p:spPr>
            <a:xfrm flipH="1">
              <a:off x="7367017" y="3283509"/>
              <a:ext cx="45992" cy="24716"/>
            </a:xfrm>
            <a:custGeom>
              <a:avLst/>
              <a:gdLst/>
              <a:ahLst/>
              <a:cxnLst/>
              <a:rect l="l" t="t" r="r" b="b"/>
              <a:pathLst>
                <a:path w="1016" h="546" extrusionOk="0">
                  <a:moveTo>
                    <a:pt x="30" y="1"/>
                  </a:moveTo>
                  <a:cubicBezTo>
                    <a:pt x="0" y="280"/>
                    <a:pt x="221" y="530"/>
                    <a:pt x="501" y="545"/>
                  </a:cubicBezTo>
                  <a:cubicBezTo>
                    <a:pt x="795" y="545"/>
                    <a:pt x="1016" y="295"/>
                    <a:pt x="1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8"/>
            <p:cNvSpPr/>
            <p:nvPr/>
          </p:nvSpPr>
          <p:spPr>
            <a:xfrm flipH="1">
              <a:off x="7323698" y="3220906"/>
              <a:ext cx="26029" cy="36667"/>
            </a:xfrm>
            <a:custGeom>
              <a:avLst/>
              <a:gdLst/>
              <a:ahLst/>
              <a:cxnLst/>
              <a:rect l="l" t="t" r="r" b="b"/>
              <a:pathLst>
                <a:path w="575" h="810" fill="none" extrusionOk="0">
                  <a:moveTo>
                    <a:pt x="0" y="0"/>
                  </a:moveTo>
                  <a:lnTo>
                    <a:pt x="574" y="589"/>
                  </a:lnTo>
                  <a:lnTo>
                    <a:pt x="251" y="810"/>
                  </a:lnTo>
                </a:path>
              </a:pathLst>
            </a:custGeom>
            <a:noFill/>
            <a:ln w="5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8"/>
            <p:cNvSpPr/>
            <p:nvPr/>
          </p:nvSpPr>
          <p:spPr>
            <a:xfrm flipH="1">
              <a:off x="7284407" y="3188903"/>
              <a:ext cx="32004" cy="23358"/>
            </a:xfrm>
            <a:custGeom>
              <a:avLst/>
              <a:gdLst/>
              <a:ahLst/>
              <a:cxnLst/>
              <a:rect l="l" t="t" r="r" b="b"/>
              <a:pathLst>
                <a:path w="707" h="516" fill="none" extrusionOk="0">
                  <a:moveTo>
                    <a:pt x="44" y="516"/>
                  </a:moveTo>
                  <a:cubicBezTo>
                    <a:pt x="0" y="339"/>
                    <a:pt x="89" y="163"/>
                    <a:pt x="236" y="74"/>
                  </a:cubicBezTo>
                  <a:cubicBezTo>
                    <a:pt x="383" y="1"/>
                    <a:pt x="574" y="16"/>
                    <a:pt x="707" y="119"/>
                  </a:cubicBezTo>
                </a:path>
              </a:pathLst>
            </a:custGeom>
            <a:noFill/>
            <a:ln w="5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8"/>
            <p:cNvSpPr/>
            <p:nvPr/>
          </p:nvSpPr>
          <p:spPr>
            <a:xfrm flipH="1">
              <a:off x="7398296" y="3243539"/>
              <a:ext cx="40016" cy="22045"/>
            </a:xfrm>
            <a:custGeom>
              <a:avLst/>
              <a:gdLst/>
              <a:ahLst/>
              <a:cxnLst/>
              <a:rect l="l" t="t" r="r" b="b"/>
              <a:pathLst>
                <a:path w="884" h="487" fill="none" extrusionOk="0">
                  <a:moveTo>
                    <a:pt x="883" y="207"/>
                  </a:moveTo>
                  <a:cubicBezTo>
                    <a:pt x="751" y="60"/>
                    <a:pt x="545" y="1"/>
                    <a:pt x="353" y="60"/>
                  </a:cubicBezTo>
                  <a:cubicBezTo>
                    <a:pt x="162" y="133"/>
                    <a:pt x="30" y="295"/>
                    <a:pt x="0" y="486"/>
                  </a:cubicBezTo>
                </a:path>
              </a:pathLst>
            </a:custGeom>
            <a:noFill/>
            <a:ln w="5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8"/>
            <p:cNvSpPr/>
            <p:nvPr/>
          </p:nvSpPr>
          <p:spPr>
            <a:xfrm flipH="1">
              <a:off x="7410292" y="3189582"/>
              <a:ext cx="48708" cy="29379"/>
            </a:xfrm>
            <a:custGeom>
              <a:avLst/>
              <a:gdLst/>
              <a:ahLst/>
              <a:cxnLst/>
              <a:rect l="l" t="t" r="r" b="b"/>
              <a:pathLst>
                <a:path w="1076" h="649" fill="none" extrusionOk="0">
                  <a:moveTo>
                    <a:pt x="1" y="648"/>
                  </a:moveTo>
                  <a:cubicBezTo>
                    <a:pt x="178" y="236"/>
                    <a:pt x="634" y="1"/>
                    <a:pt x="1075" y="118"/>
                  </a:cubicBezTo>
                </a:path>
              </a:pathLst>
            </a:custGeom>
            <a:noFill/>
            <a:ln w="5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8"/>
            <p:cNvSpPr/>
            <p:nvPr/>
          </p:nvSpPr>
          <p:spPr>
            <a:xfrm flipH="1">
              <a:off x="7305728" y="3145629"/>
              <a:ext cx="22679" cy="15346"/>
            </a:xfrm>
            <a:custGeom>
              <a:avLst/>
              <a:gdLst/>
              <a:ahLst/>
              <a:cxnLst/>
              <a:rect l="l" t="t" r="r" b="b"/>
              <a:pathLst>
                <a:path w="501" h="339" fill="none" extrusionOk="0">
                  <a:moveTo>
                    <a:pt x="0" y="339"/>
                  </a:moveTo>
                  <a:cubicBezTo>
                    <a:pt x="59" y="118"/>
                    <a:pt x="295" y="0"/>
                    <a:pt x="501" y="74"/>
                  </a:cubicBezTo>
                </a:path>
              </a:pathLst>
            </a:custGeom>
            <a:noFill/>
            <a:ln w="5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8"/>
            <p:cNvSpPr/>
            <p:nvPr/>
          </p:nvSpPr>
          <p:spPr>
            <a:xfrm flipH="1">
              <a:off x="7350358" y="3404776"/>
              <a:ext cx="83971" cy="8012"/>
            </a:xfrm>
            <a:custGeom>
              <a:avLst/>
              <a:gdLst/>
              <a:ahLst/>
              <a:cxnLst/>
              <a:rect l="l" t="t" r="r" b="b"/>
              <a:pathLst>
                <a:path w="1855" h="177" fill="none" extrusionOk="0">
                  <a:moveTo>
                    <a:pt x="1" y="0"/>
                  </a:moveTo>
                  <a:cubicBezTo>
                    <a:pt x="604" y="177"/>
                    <a:pt x="1251" y="177"/>
                    <a:pt x="1855" y="0"/>
                  </a:cubicBezTo>
                </a:path>
              </a:pathLst>
            </a:custGeom>
            <a:noFill/>
            <a:ln w="5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8"/>
            <p:cNvSpPr/>
            <p:nvPr/>
          </p:nvSpPr>
          <p:spPr>
            <a:xfrm flipH="1">
              <a:off x="7532193" y="3307500"/>
              <a:ext cx="43366" cy="4029"/>
            </a:xfrm>
            <a:custGeom>
              <a:avLst/>
              <a:gdLst/>
              <a:ahLst/>
              <a:cxnLst/>
              <a:rect l="l" t="t" r="r" b="b"/>
              <a:pathLst>
                <a:path w="958" h="89" fill="none" extrusionOk="0">
                  <a:moveTo>
                    <a:pt x="1" y="89"/>
                  </a:moveTo>
                  <a:lnTo>
                    <a:pt x="957" y="0"/>
                  </a:lnTo>
                </a:path>
              </a:pathLst>
            </a:custGeom>
            <a:noFill/>
            <a:ln w="5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8"/>
            <p:cNvSpPr/>
            <p:nvPr/>
          </p:nvSpPr>
          <p:spPr>
            <a:xfrm flipH="1">
              <a:off x="7502907" y="3383456"/>
              <a:ext cx="18695" cy="6021"/>
            </a:xfrm>
            <a:custGeom>
              <a:avLst/>
              <a:gdLst/>
              <a:ahLst/>
              <a:cxnLst/>
              <a:rect l="l" t="t" r="r" b="b"/>
              <a:pathLst>
                <a:path w="413" h="133" fill="none" extrusionOk="0">
                  <a:moveTo>
                    <a:pt x="1" y="133"/>
                  </a:moveTo>
                  <a:lnTo>
                    <a:pt x="413" y="0"/>
                  </a:lnTo>
                </a:path>
              </a:pathLst>
            </a:custGeom>
            <a:noFill/>
            <a:ln w="5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8"/>
            <p:cNvSpPr/>
            <p:nvPr/>
          </p:nvSpPr>
          <p:spPr>
            <a:xfrm flipH="1">
              <a:off x="7255065" y="3019292"/>
              <a:ext cx="358473" cy="210313"/>
            </a:xfrm>
            <a:custGeom>
              <a:avLst/>
              <a:gdLst/>
              <a:ahLst/>
              <a:cxnLst/>
              <a:rect l="l" t="t" r="r" b="b"/>
              <a:pathLst>
                <a:path w="7919" h="4646" extrusionOk="0">
                  <a:moveTo>
                    <a:pt x="4400" y="0"/>
                  </a:moveTo>
                  <a:cubicBezTo>
                    <a:pt x="3968" y="0"/>
                    <a:pt x="3533" y="61"/>
                    <a:pt x="3106" y="187"/>
                  </a:cubicBezTo>
                  <a:cubicBezTo>
                    <a:pt x="1369" y="760"/>
                    <a:pt x="148" y="2306"/>
                    <a:pt x="1" y="4131"/>
                  </a:cubicBezTo>
                  <a:cubicBezTo>
                    <a:pt x="678" y="4292"/>
                    <a:pt x="1355" y="4484"/>
                    <a:pt x="2046" y="4646"/>
                  </a:cubicBezTo>
                  <a:lnTo>
                    <a:pt x="5490" y="2880"/>
                  </a:lnTo>
                  <a:lnTo>
                    <a:pt x="4842" y="2011"/>
                  </a:lnTo>
                  <a:lnTo>
                    <a:pt x="4842" y="2011"/>
                  </a:lnTo>
                  <a:cubicBezTo>
                    <a:pt x="5299" y="2114"/>
                    <a:pt x="5725" y="2291"/>
                    <a:pt x="6108" y="2571"/>
                  </a:cubicBezTo>
                  <a:lnTo>
                    <a:pt x="7918" y="1643"/>
                  </a:lnTo>
                  <a:cubicBezTo>
                    <a:pt x="7039" y="586"/>
                    <a:pt x="5739" y="0"/>
                    <a:pt x="4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8"/>
            <p:cNvSpPr/>
            <p:nvPr/>
          </p:nvSpPr>
          <p:spPr>
            <a:xfrm flipH="1">
              <a:off x="7257058" y="3002408"/>
              <a:ext cx="304514" cy="86642"/>
            </a:xfrm>
            <a:custGeom>
              <a:avLst/>
              <a:gdLst/>
              <a:ahLst/>
              <a:cxnLst/>
              <a:rect l="l" t="t" r="r" b="b"/>
              <a:pathLst>
                <a:path w="6727" h="1914" fill="none" extrusionOk="0">
                  <a:moveTo>
                    <a:pt x="1" y="1913"/>
                  </a:moveTo>
                  <a:cubicBezTo>
                    <a:pt x="810" y="942"/>
                    <a:pt x="1943" y="324"/>
                    <a:pt x="3194" y="147"/>
                  </a:cubicBezTo>
                  <a:cubicBezTo>
                    <a:pt x="4445" y="0"/>
                    <a:pt x="5696" y="309"/>
                    <a:pt x="6726" y="1030"/>
                  </a:cubicBezTo>
                </a:path>
              </a:pathLst>
            </a:custGeom>
            <a:noFill/>
            <a:ln w="5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419" name="Google Shape;2419;p38"/>
          <p:cNvCxnSpPr/>
          <p:nvPr/>
        </p:nvCxnSpPr>
        <p:spPr>
          <a:xfrm>
            <a:off x="5592875" y="4454425"/>
            <a:ext cx="2607300" cy="1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20" name="Google Shape;2420;p38"/>
          <p:cNvGrpSpPr/>
          <p:nvPr/>
        </p:nvGrpSpPr>
        <p:grpSpPr>
          <a:xfrm>
            <a:off x="5705692" y="538252"/>
            <a:ext cx="547962" cy="501721"/>
            <a:chOff x="3885642" y="3058652"/>
            <a:chExt cx="547962" cy="501721"/>
          </a:xfrm>
        </p:grpSpPr>
        <p:sp>
          <p:nvSpPr>
            <p:cNvPr id="2421" name="Google Shape;2421;p38"/>
            <p:cNvSpPr/>
            <p:nvPr/>
          </p:nvSpPr>
          <p:spPr>
            <a:xfrm>
              <a:off x="3885642" y="3058652"/>
              <a:ext cx="547962" cy="501721"/>
            </a:xfrm>
            <a:custGeom>
              <a:avLst/>
              <a:gdLst/>
              <a:ahLst/>
              <a:cxnLst/>
              <a:rect l="l" t="t" r="r" b="b"/>
              <a:pathLst>
                <a:path w="10582" h="9689" extrusionOk="0">
                  <a:moveTo>
                    <a:pt x="5282" y="1"/>
                  </a:moveTo>
                  <a:cubicBezTo>
                    <a:pt x="4953" y="1"/>
                    <a:pt x="4618" y="34"/>
                    <a:pt x="4283" y="104"/>
                  </a:cubicBezTo>
                  <a:cubicBezTo>
                    <a:pt x="1663" y="663"/>
                    <a:pt x="1" y="3224"/>
                    <a:pt x="545" y="5843"/>
                  </a:cubicBezTo>
                  <a:cubicBezTo>
                    <a:pt x="1032" y="8122"/>
                    <a:pt x="3034" y="9689"/>
                    <a:pt x="5271" y="9689"/>
                  </a:cubicBezTo>
                  <a:cubicBezTo>
                    <a:pt x="5605" y="9689"/>
                    <a:pt x="5944" y="9654"/>
                    <a:pt x="6284" y="9581"/>
                  </a:cubicBezTo>
                  <a:cubicBezTo>
                    <a:pt x="8904" y="9037"/>
                    <a:pt x="10582" y="6461"/>
                    <a:pt x="10022" y="3842"/>
                  </a:cubicBezTo>
                  <a:cubicBezTo>
                    <a:pt x="9548" y="1557"/>
                    <a:pt x="7528" y="1"/>
                    <a:pt x="52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8"/>
            <p:cNvSpPr/>
            <p:nvPr/>
          </p:nvSpPr>
          <p:spPr>
            <a:xfrm>
              <a:off x="4014423" y="3340449"/>
              <a:ext cx="70994" cy="58566"/>
            </a:xfrm>
            <a:custGeom>
              <a:avLst/>
              <a:gdLst/>
              <a:ahLst/>
              <a:cxnLst/>
              <a:rect l="l" t="t" r="r" b="b"/>
              <a:pathLst>
                <a:path w="1371" h="1131" extrusionOk="0">
                  <a:moveTo>
                    <a:pt x="708" y="0"/>
                  </a:moveTo>
                  <a:cubicBezTo>
                    <a:pt x="644" y="0"/>
                    <a:pt x="579" y="11"/>
                    <a:pt x="516" y="33"/>
                  </a:cubicBezTo>
                  <a:cubicBezTo>
                    <a:pt x="45" y="195"/>
                    <a:pt x="1" y="857"/>
                    <a:pt x="457" y="1078"/>
                  </a:cubicBezTo>
                  <a:cubicBezTo>
                    <a:pt x="536" y="1114"/>
                    <a:pt x="616" y="1130"/>
                    <a:pt x="693" y="1130"/>
                  </a:cubicBezTo>
                  <a:cubicBezTo>
                    <a:pt x="1062" y="1130"/>
                    <a:pt x="1371" y="761"/>
                    <a:pt x="1237" y="372"/>
                  </a:cubicBezTo>
                  <a:cubicBezTo>
                    <a:pt x="1156" y="141"/>
                    <a:pt x="939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8"/>
            <p:cNvSpPr/>
            <p:nvPr/>
          </p:nvSpPr>
          <p:spPr>
            <a:xfrm>
              <a:off x="4250651" y="3239837"/>
              <a:ext cx="70994" cy="58566"/>
            </a:xfrm>
            <a:custGeom>
              <a:avLst/>
              <a:gdLst/>
              <a:ahLst/>
              <a:cxnLst/>
              <a:rect l="l" t="t" r="r" b="b"/>
              <a:pathLst>
                <a:path w="1371" h="1131" extrusionOk="0">
                  <a:moveTo>
                    <a:pt x="706" y="1"/>
                  </a:moveTo>
                  <a:cubicBezTo>
                    <a:pt x="643" y="1"/>
                    <a:pt x="579" y="11"/>
                    <a:pt x="516" y="34"/>
                  </a:cubicBezTo>
                  <a:cubicBezTo>
                    <a:pt x="30" y="196"/>
                    <a:pt x="1" y="858"/>
                    <a:pt x="457" y="1079"/>
                  </a:cubicBezTo>
                  <a:cubicBezTo>
                    <a:pt x="534" y="1114"/>
                    <a:pt x="612" y="1131"/>
                    <a:pt x="688" y="1131"/>
                  </a:cubicBezTo>
                  <a:cubicBezTo>
                    <a:pt x="1052" y="1131"/>
                    <a:pt x="1371" y="761"/>
                    <a:pt x="1237" y="372"/>
                  </a:cubicBezTo>
                  <a:cubicBezTo>
                    <a:pt x="1145" y="141"/>
                    <a:pt x="934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38"/>
            <p:cNvSpPr/>
            <p:nvPr/>
          </p:nvSpPr>
          <p:spPr>
            <a:xfrm>
              <a:off x="4135592" y="3314092"/>
              <a:ext cx="99888" cy="76017"/>
            </a:xfrm>
            <a:custGeom>
              <a:avLst/>
              <a:gdLst/>
              <a:ahLst/>
              <a:cxnLst/>
              <a:rect l="l" t="t" r="r" b="b"/>
              <a:pathLst>
                <a:path w="1929" h="1468" extrusionOk="0">
                  <a:moveTo>
                    <a:pt x="1713" y="0"/>
                  </a:moveTo>
                  <a:cubicBezTo>
                    <a:pt x="1675" y="0"/>
                    <a:pt x="1640" y="32"/>
                    <a:pt x="1649" y="86"/>
                  </a:cubicBezTo>
                  <a:cubicBezTo>
                    <a:pt x="1781" y="498"/>
                    <a:pt x="1663" y="1043"/>
                    <a:pt x="1251" y="1249"/>
                  </a:cubicBezTo>
                  <a:cubicBezTo>
                    <a:pt x="1160" y="1299"/>
                    <a:pt x="1053" y="1325"/>
                    <a:pt x="946" y="1325"/>
                  </a:cubicBezTo>
                  <a:cubicBezTo>
                    <a:pt x="865" y="1325"/>
                    <a:pt x="783" y="1310"/>
                    <a:pt x="707" y="1278"/>
                  </a:cubicBezTo>
                  <a:cubicBezTo>
                    <a:pt x="457" y="1175"/>
                    <a:pt x="251" y="984"/>
                    <a:pt x="148" y="734"/>
                  </a:cubicBezTo>
                  <a:cubicBezTo>
                    <a:pt x="137" y="700"/>
                    <a:pt x="117" y="684"/>
                    <a:pt x="90" y="684"/>
                  </a:cubicBezTo>
                  <a:cubicBezTo>
                    <a:pt x="81" y="684"/>
                    <a:pt x="70" y="686"/>
                    <a:pt x="59" y="689"/>
                  </a:cubicBezTo>
                  <a:cubicBezTo>
                    <a:pt x="15" y="704"/>
                    <a:pt x="1" y="748"/>
                    <a:pt x="15" y="778"/>
                  </a:cubicBezTo>
                  <a:cubicBezTo>
                    <a:pt x="133" y="1072"/>
                    <a:pt x="368" y="1307"/>
                    <a:pt x="648" y="1410"/>
                  </a:cubicBezTo>
                  <a:cubicBezTo>
                    <a:pt x="741" y="1449"/>
                    <a:pt x="843" y="1468"/>
                    <a:pt x="946" y="1468"/>
                  </a:cubicBezTo>
                  <a:cubicBezTo>
                    <a:pt x="1038" y="1468"/>
                    <a:pt x="1132" y="1453"/>
                    <a:pt x="1222" y="1425"/>
                  </a:cubicBezTo>
                  <a:cubicBezTo>
                    <a:pt x="1251" y="1410"/>
                    <a:pt x="1281" y="1396"/>
                    <a:pt x="1325" y="1381"/>
                  </a:cubicBezTo>
                  <a:cubicBezTo>
                    <a:pt x="1811" y="1146"/>
                    <a:pt x="1928" y="513"/>
                    <a:pt x="1781" y="42"/>
                  </a:cubicBezTo>
                  <a:cubicBezTo>
                    <a:pt x="1764" y="13"/>
                    <a:pt x="1738" y="0"/>
                    <a:pt x="1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5" name="Google Shape;2425;p38"/>
          <p:cNvGrpSpPr/>
          <p:nvPr/>
        </p:nvGrpSpPr>
        <p:grpSpPr>
          <a:xfrm>
            <a:off x="4752225" y="1614400"/>
            <a:ext cx="1009669" cy="1251299"/>
            <a:chOff x="3562375" y="746800"/>
            <a:chExt cx="1009669" cy="1251299"/>
          </a:xfrm>
        </p:grpSpPr>
        <p:sp>
          <p:nvSpPr>
            <p:cNvPr id="2426" name="Google Shape;2426;p38"/>
            <p:cNvSpPr/>
            <p:nvPr/>
          </p:nvSpPr>
          <p:spPr>
            <a:xfrm>
              <a:off x="3840730" y="750831"/>
              <a:ext cx="726703" cy="617716"/>
            </a:xfrm>
            <a:custGeom>
              <a:avLst/>
              <a:gdLst/>
              <a:ahLst/>
              <a:cxnLst/>
              <a:rect l="l" t="t" r="r" b="b"/>
              <a:pathLst>
                <a:path w="18750" h="15939" extrusionOk="0">
                  <a:moveTo>
                    <a:pt x="18749" y="0"/>
                  </a:moveTo>
                  <a:lnTo>
                    <a:pt x="0" y="2576"/>
                  </a:lnTo>
                  <a:lnTo>
                    <a:pt x="7727" y="7241"/>
                  </a:lnTo>
                  <a:lnTo>
                    <a:pt x="8462" y="15938"/>
                  </a:lnTo>
                  <a:lnTo>
                    <a:pt x="187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8"/>
            <p:cNvSpPr/>
            <p:nvPr/>
          </p:nvSpPr>
          <p:spPr>
            <a:xfrm>
              <a:off x="4067150" y="746839"/>
              <a:ext cx="504894" cy="377900"/>
            </a:xfrm>
            <a:custGeom>
              <a:avLst/>
              <a:gdLst/>
              <a:ahLst/>
              <a:cxnLst/>
              <a:rect l="l" t="t" r="r" b="b"/>
              <a:pathLst>
                <a:path w="13027" h="9751" extrusionOk="0">
                  <a:moveTo>
                    <a:pt x="12913" y="0"/>
                  </a:moveTo>
                  <a:cubicBezTo>
                    <a:pt x="12898" y="0"/>
                    <a:pt x="12881" y="5"/>
                    <a:pt x="12863" y="15"/>
                  </a:cubicBezTo>
                  <a:lnTo>
                    <a:pt x="74" y="6270"/>
                  </a:lnTo>
                  <a:cubicBezTo>
                    <a:pt x="30" y="6284"/>
                    <a:pt x="1" y="6329"/>
                    <a:pt x="30" y="6373"/>
                  </a:cubicBezTo>
                  <a:cubicBezTo>
                    <a:pt x="16" y="6387"/>
                    <a:pt x="30" y="6387"/>
                    <a:pt x="30" y="6387"/>
                  </a:cubicBezTo>
                  <a:cubicBezTo>
                    <a:pt x="42" y="6432"/>
                    <a:pt x="79" y="6452"/>
                    <a:pt x="115" y="6452"/>
                  </a:cubicBezTo>
                  <a:cubicBezTo>
                    <a:pt x="126" y="6452"/>
                    <a:pt x="138" y="6450"/>
                    <a:pt x="148" y="6446"/>
                  </a:cubicBezTo>
                  <a:lnTo>
                    <a:pt x="12304" y="501"/>
                  </a:lnTo>
                  <a:lnTo>
                    <a:pt x="1929" y="9596"/>
                  </a:lnTo>
                  <a:cubicBezTo>
                    <a:pt x="1885" y="9625"/>
                    <a:pt x="1870" y="9684"/>
                    <a:pt x="1914" y="9728"/>
                  </a:cubicBezTo>
                  <a:cubicBezTo>
                    <a:pt x="1929" y="9743"/>
                    <a:pt x="1951" y="9750"/>
                    <a:pt x="1975" y="9750"/>
                  </a:cubicBezTo>
                  <a:cubicBezTo>
                    <a:pt x="1999" y="9750"/>
                    <a:pt x="2024" y="9743"/>
                    <a:pt x="2046" y="9728"/>
                  </a:cubicBezTo>
                  <a:lnTo>
                    <a:pt x="12966" y="162"/>
                  </a:lnTo>
                  <a:cubicBezTo>
                    <a:pt x="13027" y="102"/>
                    <a:pt x="12987" y="0"/>
                    <a:pt x="129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8"/>
            <p:cNvSpPr/>
            <p:nvPr/>
          </p:nvSpPr>
          <p:spPr>
            <a:xfrm>
              <a:off x="4136177" y="746800"/>
              <a:ext cx="435247" cy="288105"/>
            </a:xfrm>
            <a:custGeom>
              <a:avLst/>
              <a:gdLst/>
              <a:ahLst/>
              <a:cxnLst/>
              <a:rect l="l" t="t" r="r" b="b"/>
              <a:pathLst>
                <a:path w="11230" h="7434" extrusionOk="0">
                  <a:moveTo>
                    <a:pt x="11118" y="1"/>
                  </a:moveTo>
                  <a:cubicBezTo>
                    <a:pt x="11101" y="1"/>
                    <a:pt x="11083" y="6"/>
                    <a:pt x="11067" y="16"/>
                  </a:cubicBezTo>
                  <a:lnTo>
                    <a:pt x="45" y="7271"/>
                  </a:lnTo>
                  <a:cubicBezTo>
                    <a:pt x="15" y="7286"/>
                    <a:pt x="1" y="7330"/>
                    <a:pt x="15" y="7374"/>
                  </a:cubicBezTo>
                  <a:cubicBezTo>
                    <a:pt x="15" y="7374"/>
                    <a:pt x="15" y="7389"/>
                    <a:pt x="30" y="7389"/>
                  </a:cubicBezTo>
                  <a:cubicBezTo>
                    <a:pt x="49" y="7418"/>
                    <a:pt x="80" y="7434"/>
                    <a:pt x="112" y="7434"/>
                  </a:cubicBezTo>
                  <a:cubicBezTo>
                    <a:pt x="129" y="7434"/>
                    <a:pt x="147" y="7429"/>
                    <a:pt x="162" y="7419"/>
                  </a:cubicBezTo>
                  <a:lnTo>
                    <a:pt x="11170" y="178"/>
                  </a:lnTo>
                  <a:cubicBezTo>
                    <a:pt x="11215" y="149"/>
                    <a:pt x="11229" y="90"/>
                    <a:pt x="11200" y="46"/>
                  </a:cubicBezTo>
                  <a:cubicBezTo>
                    <a:pt x="11181" y="17"/>
                    <a:pt x="11150" y="1"/>
                    <a:pt x="11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8"/>
            <p:cNvSpPr/>
            <p:nvPr/>
          </p:nvSpPr>
          <p:spPr>
            <a:xfrm>
              <a:off x="4075716" y="1030771"/>
              <a:ext cx="36548" cy="12285"/>
            </a:xfrm>
            <a:custGeom>
              <a:avLst/>
              <a:gdLst/>
              <a:ahLst/>
              <a:cxnLst/>
              <a:rect l="l" t="t" r="r" b="b"/>
              <a:pathLst>
                <a:path w="943" h="317" extrusionOk="0">
                  <a:moveTo>
                    <a:pt x="96" y="0"/>
                  </a:moveTo>
                  <a:cubicBezTo>
                    <a:pt x="48" y="0"/>
                    <a:pt x="15" y="39"/>
                    <a:pt x="15" y="77"/>
                  </a:cubicBezTo>
                  <a:cubicBezTo>
                    <a:pt x="1" y="92"/>
                    <a:pt x="1" y="106"/>
                    <a:pt x="15" y="121"/>
                  </a:cubicBezTo>
                  <a:cubicBezTo>
                    <a:pt x="15" y="150"/>
                    <a:pt x="45" y="180"/>
                    <a:pt x="89" y="195"/>
                  </a:cubicBezTo>
                  <a:cubicBezTo>
                    <a:pt x="339" y="224"/>
                    <a:pt x="575" y="268"/>
                    <a:pt x="825" y="312"/>
                  </a:cubicBezTo>
                  <a:cubicBezTo>
                    <a:pt x="833" y="315"/>
                    <a:pt x="841" y="316"/>
                    <a:pt x="849" y="316"/>
                  </a:cubicBezTo>
                  <a:cubicBezTo>
                    <a:pt x="888" y="316"/>
                    <a:pt x="930" y="290"/>
                    <a:pt x="942" y="253"/>
                  </a:cubicBezTo>
                  <a:cubicBezTo>
                    <a:pt x="942" y="195"/>
                    <a:pt x="913" y="150"/>
                    <a:pt x="869" y="136"/>
                  </a:cubicBezTo>
                  <a:cubicBezTo>
                    <a:pt x="619" y="77"/>
                    <a:pt x="369" y="33"/>
                    <a:pt x="118" y="3"/>
                  </a:cubicBezTo>
                  <a:cubicBezTo>
                    <a:pt x="110" y="1"/>
                    <a:pt x="103" y="0"/>
                    <a:pt x="96" y="0"/>
                  </a:cubicBezTo>
                  <a:close/>
                </a:path>
              </a:pathLst>
            </a:custGeom>
            <a:solidFill>
              <a:srgbClr val="36373A"/>
            </a:solidFill>
            <a:ln w="2200" cap="flat" cmpd="sng">
              <a:solidFill>
                <a:srgbClr val="36373A"/>
              </a:solidFill>
              <a:prstDash val="solid"/>
              <a:miter lim="147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38"/>
            <p:cNvSpPr/>
            <p:nvPr/>
          </p:nvSpPr>
          <p:spPr>
            <a:xfrm>
              <a:off x="3562375" y="1026895"/>
              <a:ext cx="463772" cy="896248"/>
            </a:xfrm>
            <a:custGeom>
              <a:avLst/>
              <a:gdLst/>
              <a:ahLst/>
              <a:cxnLst/>
              <a:rect l="l" t="t" r="r" b="b"/>
              <a:pathLst>
                <a:path w="11966" h="23126" extrusionOk="0">
                  <a:moveTo>
                    <a:pt x="11877" y="0"/>
                  </a:moveTo>
                  <a:cubicBezTo>
                    <a:pt x="11377" y="0"/>
                    <a:pt x="10876" y="44"/>
                    <a:pt x="10391" y="133"/>
                  </a:cubicBezTo>
                  <a:cubicBezTo>
                    <a:pt x="10346" y="147"/>
                    <a:pt x="10302" y="192"/>
                    <a:pt x="10317" y="236"/>
                  </a:cubicBezTo>
                  <a:lnTo>
                    <a:pt x="10317" y="250"/>
                  </a:lnTo>
                  <a:cubicBezTo>
                    <a:pt x="10329" y="287"/>
                    <a:pt x="10361" y="313"/>
                    <a:pt x="10405" y="313"/>
                  </a:cubicBezTo>
                  <a:cubicBezTo>
                    <a:pt x="10414" y="313"/>
                    <a:pt x="10424" y="312"/>
                    <a:pt x="10435" y="309"/>
                  </a:cubicBezTo>
                  <a:cubicBezTo>
                    <a:pt x="10906" y="236"/>
                    <a:pt x="11391" y="192"/>
                    <a:pt x="11877" y="177"/>
                  </a:cubicBezTo>
                  <a:cubicBezTo>
                    <a:pt x="11936" y="177"/>
                    <a:pt x="11965" y="147"/>
                    <a:pt x="11965" y="89"/>
                  </a:cubicBezTo>
                  <a:cubicBezTo>
                    <a:pt x="11965" y="30"/>
                    <a:pt x="11921" y="0"/>
                    <a:pt x="11877" y="0"/>
                  </a:cubicBezTo>
                  <a:close/>
                  <a:moveTo>
                    <a:pt x="8988" y="533"/>
                  </a:moveTo>
                  <a:cubicBezTo>
                    <a:pt x="8974" y="533"/>
                    <a:pt x="8961" y="536"/>
                    <a:pt x="8948" y="545"/>
                  </a:cubicBezTo>
                  <a:cubicBezTo>
                    <a:pt x="8492" y="736"/>
                    <a:pt x="8051" y="986"/>
                    <a:pt x="7653" y="1281"/>
                  </a:cubicBezTo>
                  <a:cubicBezTo>
                    <a:pt x="7609" y="1295"/>
                    <a:pt x="7595" y="1339"/>
                    <a:pt x="7609" y="1384"/>
                  </a:cubicBezTo>
                  <a:cubicBezTo>
                    <a:pt x="7609" y="1384"/>
                    <a:pt x="7624" y="1398"/>
                    <a:pt x="7624" y="1398"/>
                  </a:cubicBezTo>
                  <a:cubicBezTo>
                    <a:pt x="7640" y="1423"/>
                    <a:pt x="7665" y="1433"/>
                    <a:pt x="7692" y="1433"/>
                  </a:cubicBezTo>
                  <a:cubicBezTo>
                    <a:pt x="7714" y="1433"/>
                    <a:pt x="7737" y="1426"/>
                    <a:pt x="7756" y="1413"/>
                  </a:cubicBezTo>
                  <a:cubicBezTo>
                    <a:pt x="8154" y="1133"/>
                    <a:pt x="8581" y="898"/>
                    <a:pt x="9022" y="721"/>
                  </a:cubicBezTo>
                  <a:cubicBezTo>
                    <a:pt x="9066" y="692"/>
                    <a:pt x="9096" y="633"/>
                    <a:pt x="9081" y="589"/>
                  </a:cubicBezTo>
                  <a:cubicBezTo>
                    <a:pt x="9060" y="557"/>
                    <a:pt x="9023" y="533"/>
                    <a:pt x="8988" y="533"/>
                  </a:cubicBezTo>
                  <a:close/>
                  <a:moveTo>
                    <a:pt x="6618" y="2261"/>
                  </a:moveTo>
                  <a:cubicBezTo>
                    <a:pt x="6591" y="2261"/>
                    <a:pt x="6566" y="2272"/>
                    <a:pt x="6550" y="2296"/>
                  </a:cubicBezTo>
                  <a:cubicBezTo>
                    <a:pt x="6255" y="2649"/>
                    <a:pt x="6005" y="3061"/>
                    <a:pt x="5814" y="3488"/>
                  </a:cubicBezTo>
                  <a:lnTo>
                    <a:pt x="5770" y="3576"/>
                  </a:lnTo>
                  <a:cubicBezTo>
                    <a:pt x="5770" y="3591"/>
                    <a:pt x="5770" y="3620"/>
                    <a:pt x="5770" y="3635"/>
                  </a:cubicBezTo>
                  <a:cubicBezTo>
                    <a:pt x="5784" y="3665"/>
                    <a:pt x="5799" y="3679"/>
                    <a:pt x="5814" y="3694"/>
                  </a:cubicBezTo>
                  <a:cubicBezTo>
                    <a:pt x="5825" y="3698"/>
                    <a:pt x="5837" y="3700"/>
                    <a:pt x="5849" y="3700"/>
                  </a:cubicBezTo>
                  <a:cubicBezTo>
                    <a:pt x="5886" y="3700"/>
                    <a:pt x="5924" y="3683"/>
                    <a:pt x="5946" y="3650"/>
                  </a:cubicBezTo>
                  <a:lnTo>
                    <a:pt x="5976" y="3562"/>
                  </a:lnTo>
                  <a:cubicBezTo>
                    <a:pt x="6167" y="3150"/>
                    <a:pt x="6402" y="2767"/>
                    <a:pt x="6697" y="2414"/>
                  </a:cubicBezTo>
                  <a:cubicBezTo>
                    <a:pt x="6726" y="2370"/>
                    <a:pt x="6712" y="2311"/>
                    <a:pt x="6682" y="2281"/>
                  </a:cubicBezTo>
                  <a:cubicBezTo>
                    <a:pt x="6662" y="2268"/>
                    <a:pt x="6639" y="2261"/>
                    <a:pt x="6618" y="2261"/>
                  </a:cubicBezTo>
                  <a:close/>
                  <a:moveTo>
                    <a:pt x="8742" y="5460"/>
                  </a:moveTo>
                  <a:cubicBezTo>
                    <a:pt x="8698" y="5460"/>
                    <a:pt x="8654" y="5489"/>
                    <a:pt x="8654" y="5548"/>
                  </a:cubicBezTo>
                  <a:cubicBezTo>
                    <a:pt x="8639" y="5548"/>
                    <a:pt x="8639" y="5563"/>
                    <a:pt x="8654" y="5578"/>
                  </a:cubicBezTo>
                  <a:lnTo>
                    <a:pt x="8639" y="5578"/>
                  </a:lnTo>
                  <a:cubicBezTo>
                    <a:pt x="8639" y="5622"/>
                    <a:pt x="8684" y="5651"/>
                    <a:pt x="8742" y="5651"/>
                  </a:cubicBezTo>
                  <a:lnTo>
                    <a:pt x="8860" y="5651"/>
                  </a:lnTo>
                  <a:cubicBezTo>
                    <a:pt x="9302" y="5681"/>
                    <a:pt x="9728" y="5769"/>
                    <a:pt x="10140" y="5931"/>
                  </a:cubicBezTo>
                  <a:cubicBezTo>
                    <a:pt x="10151" y="5934"/>
                    <a:pt x="10161" y="5935"/>
                    <a:pt x="10170" y="5935"/>
                  </a:cubicBezTo>
                  <a:cubicBezTo>
                    <a:pt x="10215" y="5935"/>
                    <a:pt x="10249" y="5908"/>
                    <a:pt x="10273" y="5872"/>
                  </a:cubicBezTo>
                  <a:cubicBezTo>
                    <a:pt x="10288" y="5828"/>
                    <a:pt x="10258" y="5769"/>
                    <a:pt x="10214" y="5754"/>
                  </a:cubicBezTo>
                  <a:cubicBezTo>
                    <a:pt x="9787" y="5592"/>
                    <a:pt x="9331" y="5489"/>
                    <a:pt x="8875" y="5475"/>
                  </a:cubicBezTo>
                  <a:lnTo>
                    <a:pt x="8742" y="5460"/>
                  </a:lnTo>
                  <a:close/>
                  <a:moveTo>
                    <a:pt x="7276" y="5531"/>
                  </a:moveTo>
                  <a:cubicBezTo>
                    <a:pt x="7269" y="5531"/>
                    <a:pt x="7263" y="5532"/>
                    <a:pt x="7256" y="5534"/>
                  </a:cubicBezTo>
                  <a:cubicBezTo>
                    <a:pt x="6888" y="5592"/>
                    <a:pt x="6520" y="5666"/>
                    <a:pt x="6152" y="5784"/>
                  </a:cubicBezTo>
                  <a:cubicBezTo>
                    <a:pt x="6035" y="5813"/>
                    <a:pt x="5917" y="5857"/>
                    <a:pt x="5814" y="5901"/>
                  </a:cubicBezTo>
                  <a:cubicBezTo>
                    <a:pt x="5755" y="5916"/>
                    <a:pt x="5740" y="5960"/>
                    <a:pt x="5755" y="6019"/>
                  </a:cubicBezTo>
                  <a:cubicBezTo>
                    <a:pt x="5767" y="6056"/>
                    <a:pt x="5809" y="6082"/>
                    <a:pt x="5848" y="6082"/>
                  </a:cubicBezTo>
                  <a:cubicBezTo>
                    <a:pt x="5857" y="6082"/>
                    <a:pt x="5865" y="6081"/>
                    <a:pt x="5873" y="6078"/>
                  </a:cubicBezTo>
                  <a:cubicBezTo>
                    <a:pt x="5990" y="6034"/>
                    <a:pt x="6093" y="5990"/>
                    <a:pt x="6211" y="5960"/>
                  </a:cubicBezTo>
                  <a:cubicBezTo>
                    <a:pt x="6564" y="5857"/>
                    <a:pt x="6918" y="5769"/>
                    <a:pt x="7285" y="5725"/>
                  </a:cubicBezTo>
                  <a:cubicBezTo>
                    <a:pt x="7382" y="5711"/>
                    <a:pt x="7362" y="5531"/>
                    <a:pt x="7276" y="5531"/>
                  </a:cubicBezTo>
                  <a:close/>
                  <a:moveTo>
                    <a:pt x="5549" y="4945"/>
                  </a:moveTo>
                  <a:cubicBezTo>
                    <a:pt x="5505" y="4945"/>
                    <a:pt x="5461" y="4974"/>
                    <a:pt x="5446" y="5033"/>
                  </a:cubicBezTo>
                  <a:cubicBezTo>
                    <a:pt x="5416" y="5534"/>
                    <a:pt x="5461" y="6034"/>
                    <a:pt x="5593" y="6520"/>
                  </a:cubicBezTo>
                  <a:lnTo>
                    <a:pt x="5593" y="6534"/>
                  </a:lnTo>
                  <a:cubicBezTo>
                    <a:pt x="5604" y="6579"/>
                    <a:pt x="5637" y="6598"/>
                    <a:pt x="5672" y="6598"/>
                  </a:cubicBezTo>
                  <a:cubicBezTo>
                    <a:pt x="5727" y="6598"/>
                    <a:pt x="5788" y="6548"/>
                    <a:pt x="5770" y="6475"/>
                  </a:cubicBezTo>
                  <a:cubicBezTo>
                    <a:pt x="5652" y="6005"/>
                    <a:pt x="5608" y="5534"/>
                    <a:pt x="5637" y="5048"/>
                  </a:cubicBezTo>
                  <a:cubicBezTo>
                    <a:pt x="5637" y="4989"/>
                    <a:pt x="5608" y="4945"/>
                    <a:pt x="5549" y="4945"/>
                  </a:cubicBezTo>
                  <a:close/>
                  <a:moveTo>
                    <a:pt x="4496" y="6492"/>
                  </a:moveTo>
                  <a:cubicBezTo>
                    <a:pt x="4480" y="6492"/>
                    <a:pt x="4463" y="6496"/>
                    <a:pt x="4445" y="6505"/>
                  </a:cubicBezTo>
                  <a:cubicBezTo>
                    <a:pt x="4018" y="6755"/>
                    <a:pt x="3606" y="7035"/>
                    <a:pt x="3224" y="7358"/>
                  </a:cubicBezTo>
                  <a:cubicBezTo>
                    <a:pt x="3194" y="7373"/>
                    <a:pt x="3180" y="7417"/>
                    <a:pt x="3194" y="7447"/>
                  </a:cubicBezTo>
                  <a:cubicBezTo>
                    <a:pt x="3194" y="7461"/>
                    <a:pt x="3209" y="7476"/>
                    <a:pt x="3209" y="7491"/>
                  </a:cubicBezTo>
                  <a:cubicBezTo>
                    <a:pt x="3227" y="7509"/>
                    <a:pt x="3262" y="7522"/>
                    <a:pt x="3293" y="7522"/>
                  </a:cubicBezTo>
                  <a:cubicBezTo>
                    <a:pt x="3313" y="7522"/>
                    <a:pt x="3330" y="7517"/>
                    <a:pt x="3341" y="7506"/>
                  </a:cubicBezTo>
                  <a:cubicBezTo>
                    <a:pt x="3724" y="7182"/>
                    <a:pt x="4121" y="6917"/>
                    <a:pt x="4548" y="6667"/>
                  </a:cubicBezTo>
                  <a:cubicBezTo>
                    <a:pt x="4636" y="6617"/>
                    <a:pt x="4585" y="6492"/>
                    <a:pt x="4496" y="6492"/>
                  </a:cubicBezTo>
                  <a:close/>
                  <a:moveTo>
                    <a:pt x="11271" y="6665"/>
                  </a:moveTo>
                  <a:cubicBezTo>
                    <a:pt x="11208" y="6665"/>
                    <a:pt x="11145" y="6729"/>
                    <a:pt x="11185" y="6799"/>
                  </a:cubicBezTo>
                  <a:cubicBezTo>
                    <a:pt x="11436" y="7211"/>
                    <a:pt x="11465" y="7697"/>
                    <a:pt x="11288" y="8138"/>
                  </a:cubicBezTo>
                  <a:cubicBezTo>
                    <a:pt x="11288" y="8153"/>
                    <a:pt x="11288" y="8183"/>
                    <a:pt x="11288" y="8197"/>
                  </a:cubicBezTo>
                  <a:lnTo>
                    <a:pt x="11288" y="8212"/>
                  </a:lnTo>
                  <a:cubicBezTo>
                    <a:pt x="11304" y="8250"/>
                    <a:pt x="11339" y="8273"/>
                    <a:pt x="11376" y="8273"/>
                  </a:cubicBezTo>
                  <a:cubicBezTo>
                    <a:pt x="11409" y="8273"/>
                    <a:pt x="11444" y="8254"/>
                    <a:pt x="11465" y="8212"/>
                  </a:cubicBezTo>
                  <a:cubicBezTo>
                    <a:pt x="11656" y="7726"/>
                    <a:pt x="11627" y="7167"/>
                    <a:pt x="11347" y="6711"/>
                  </a:cubicBezTo>
                  <a:cubicBezTo>
                    <a:pt x="11329" y="6678"/>
                    <a:pt x="11300" y="6665"/>
                    <a:pt x="11271" y="6665"/>
                  </a:cubicBezTo>
                  <a:close/>
                  <a:moveTo>
                    <a:pt x="6309" y="7735"/>
                  </a:moveTo>
                  <a:cubicBezTo>
                    <a:pt x="6288" y="7735"/>
                    <a:pt x="6269" y="7743"/>
                    <a:pt x="6255" y="7756"/>
                  </a:cubicBezTo>
                  <a:cubicBezTo>
                    <a:pt x="6211" y="7770"/>
                    <a:pt x="6196" y="7815"/>
                    <a:pt x="6211" y="7859"/>
                  </a:cubicBezTo>
                  <a:cubicBezTo>
                    <a:pt x="6211" y="7859"/>
                    <a:pt x="6226" y="7873"/>
                    <a:pt x="6226" y="7873"/>
                  </a:cubicBezTo>
                  <a:cubicBezTo>
                    <a:pt x="6270" y="7947"/>
                    <a:pt x="6329" y="8006"/>
                    <a:pt x="6373" y="8065"/>
                  </a:cubicBezTo>
                  <a:cubicBezTo>
                    <a:pt x="6653" y="8389"/>
                    <a:pt x="6991" y="8668"/>
                    <a:pt x="7359" y="8874"/>
                  </a:cubicBezTo>
                  <a:cubicBezTo>
                    <a:pt x="7372" y="8880"/>
                    <a:pt x="7385" y="8882"/>
                    <a:pt x="7397" y="8882"/>
                  </a:cubicBezTo>
                  <a:cubicBezTo>
                    <a:pt x="7481" y="8882"/>
                    <a:pt x="7537" y="8764"/>
                    <a:pt x="7447" y="8712"/>
                  </a:cubicBezTo>
                  <a:cubicBezTo>
                    <a:pt x="7094" y="8506"/>
                    <a:pt x="6785" y="8256"/>
                    <a:pt x="6520" y="7932"/>
                  </a:cubicBezTo>
                  <a:cubicBezTo>
                    <a:pt x="6476" y="7888"/>
                    <a:pt x="6417" y="7829"/>
                    <a:pt x="6388" y="7770"/>
                  </a:cubicBezTo>
                  <a:cubicBezTo>
                    <a:pt x="6363" y="7746"/>
                    <a:pt x="6335" y="7735"/>
                    <a:pt x="6309" y="7735"/>
                  </a:cubicBezTo>
                  <a:close/>
                  <a:moveTo>
                    <a:pt x="10262" y="8972"/>
                  </a:moveTo>
                  <a:cubicBezTo>
                    <a:pt x="10250" y="8972"/>
                    <a:pt x="10239" y="8974"/>
                    <a:pt x="10229" y="8977"/>
                  </a:cubicBezTo>
                  <a:cubicBezTo>
                    <a:pt x="10185" y="8992"/>
                    <a:pt x="10126" y="9007"/>
                    <a:pt x="10082" y="9021"/>
                  </a:cubicBezTo>
                  <a:cubicBezTo>
                    <a:pt x="9787" y="9116"/>
                    <a:pt x="9484" y="9158"/>
                    <a:pt x="9179" y="9158"/>
                  </a:cubicBezTo>
                  <a:cubicBezTo>
                    <a:pt x="9058" y="9158"/>
                    <a:pt x="8937" y="9152"/>
                    <a:pt x="8816" y="9139"/>
                  </a:cubicBezTo>
                  <a:cubicBezTo>
                    <a:pt x="8772" y="9139"/>
                    <a:pt x="8728" y="9169"/>
                    <a:pt x="8713" y="9227"/>
                  </a:cubicBezTo>
                  <a:cubicBezTo>
                    <a:pt x="8713" y="9227"/>
                    <a:pt x="8713" y="9242"/>
                    <a:pt x="8713" y="9257"/>
                  </a:cubicBezTo>
                  <a:cubicBezTo>
                    <a:pt x="8728" y="9286"/>
                    <a:pt x="8757" y="9316"/>
                    <a:pt x="8801" y="9316"/>
                  </a:cubicBezTo>
                  <a:cubicBezTo>
                    <a:pt x="8930" y="9333"/>
                    <a:pt x="9060" y="9341"/>
                    <a:pt x="9190" y="9341"/>
                  </a:cubicBezTo>
                  <a:cubicBezTo>
                    <a:pt x="9506" y="9341"/>
                    <a:pt x="9823" y="9292"/>
                    <a:pt x="10126" y="9198"/>
                  </a:cubicBezTo>
                  <a:lnTo>
                    <a:pt x="10288" y="9154"/>
                  </a:lnTo>
                  <a:cubicBezTo>
                    <a:pt x="10332" y="9124"/>
                    <a:pt x="10361" y="9080"/>
                    <a:pt x="10346" y="9036"/>
                  </a:cubicBezTo>
                  <a:cubicBezTo>
                    <a:pt x="10335" y="8991"/>
                    <a:pt x="10298" y="8972"/>
                    <a:pt x="10262" y="8972"/>
                  </a:cubicBezTo>
                  <a:close/>
                  <a:moveTo>
                    <a:pt x="2222" y="8357"/>
                  </a:moveTo>
                  <a:cubicBezTo>
                    <a:pt x="2197" y="8357"/>
                    <a:pt x="2171" y="8366"/>
                    <a:pt x="2149" y="8389"/>
                  </a:cubicBezTo>
                  <a:cubicBezTo>
                    <a:pt x="1973" y="8609"/>
                    <a:pt x="1796" y="8830"/>
                    <a:pt x="1634" y="9066"/>
                  </a:cubicBezTo>
                  <a:cubicBezTo>
                    <a:pt x="1517" y="9242"/>
                    <a:pt x="1399" y="9433"/>
                    <a:pt x="1296" y="9610"/>
                  </a:cubicBezTo>
                  <a:cubicBezTo>
                    <a:pt x="1281" y="9639"/>
                    <a:pt x="1281" y="9669"/>
                    <a:pt x="1281" y="9684"/>
                  </a:cubicBezTo>
                  <a:lnTo>
                    <a:pt x="1296" y="9684"/>
                  </a:lnTo>
                  <a:cubicBezTo>
                    <a:pt x="1296" y="9713"/>
                    <a:pt x="1311" y="9728"/>
                    <a:pt x="1325" y="9728"/>
                  </a:cubicBezTo>
                  <a:cubicBezTo>
                    <a:pt x="1341" y="9738"/>
                    <a:pt x="1358" y="9743"/>
                    <a:pt x="1376" y="9743"/>
                  </a:cubicBezTo>
                  <a:cubicBezTo>
                    <a:pt x="1407" y="9743"/>
                    <a:pt x="1439" y="9727"/>
                    <a:pt x="1458" y="9698"/>
                  </a:cubicBezTo>
                  <a:cubicBezTo>
                    <a:pt x="1561" y="9522"/>
                    <a:pt x="1678" y="9345"/>
                    <a:pt x="1796" y="9169"/>
                  </a:cubicBezTo>
                  <a:cubicBezTo>
                    <a:pt x="1958" y="8948"/>
                    <a:pt x="2120" y="8727"/>
                    <a:pt x="2297" y="8506"/>
                  </a:cubicBezTo>
                  <a:cubicBezTo>
                    <a:pt x="2363" y="8440"/>
                    <a:pt x="2297" y="8357"/>
                    <a:pt x="2222" y="8357"/>
                  </a:cubicBezTo>
                  <a:close/>
                  <a:moveTo>
                    <a:pt x="751" y="10893"/>
                  </a:moveTo>
                  <a:cubicBezTo>
                    <a:pt x="715" y="10893"/>
                    <a:pt x="680" y="10914"/>
                    <a:pt x="663" y="10964"/>
                  </a:cubicBezTo>
                  <a:cubicBezTo>
                    <a:pt x="486" y="11420"/>
                    <a:pt x="339" y="11891"/>
                    <a:pt x="236" y="12391"/>
                  </a:cubicBezTo>
                  <a:cubicBezTo>
                    <a:pt x="236" y="12406"/>
                    <a:pt x="236" y="12421"/>
                    <a:pt x="236" y="12436"/>
                  </a:cubicBezTo>
                  <a:cubicBezTo>
                    <a:pt x="251" y="12465"/>
                    <a:pt x="280" y="12494"/>
                    <a:pt x="310" y="12494"/>
                  </a:cubicBezTo>
                  <a:cubicBezTo>
                    <a:pt x="320" y="12497"/>
                    <a:pt x="330" y="12498"/>
                    <a:pt x="339" y="12498"/>
                  </a:cubicBezTo>
                  <a:cubicBezTo>
                    <a:pt x="383" y="12498"/>
                    <a:pt x="415" y="12470"/>
                    <a:pt x="428" y="12421"/>
                  </a:cubicBezTo>
                  <a:cubicBezTo>
                    <a:pt x="531" y="11950"/>
                    <a:pt x="663" y="11479"/>
                    <a:pt x="840" y="11023"/>
                  </a:cubicBezTo>
                  <a:cubicBezTo>
                    <a:pt x="867" y="10949"/>
                    <a:pt x="809" y="10893"/>
                    <a:pt x="751" y="10893"/>
                  </a:cubicBezTo>
                  <a:close/>
                  <a:moveTo>
                    <a:pt x="126" y="13772"/>
                  </a:moveTo>
                  <a:cubicBezTo>
                    <a:pt x="78" y="13772"/>
                    <a:pt x="45" y="13812"/>
                    <a:pt x="45" y="13863"/>
                  </a:cubicBezTo>
                  <a:cubicBezTo>
                    <a:pt x="1" y="14349"/>
                    <a:pt x="1" y="14849"/>
                    <a:pt x="45" y="15349"/>
                  </a:cubicBezTo>
                  <a:cubicBezTo>
                    <a:pt x="45" y="15349"/>
                    <a:pt x="45" y="15364"/>
                    <a:pt x="45" y="15364"/>
                  </a:cubicBezTo>
                  <a:cubicBezTo>
                    <a:pt x="58" y="15416"/>
                    <a:pt x="96" y="15439"/>
                    <a:pt x="135" y="15439"/>
                  </a:cubicBezTo>
                  <a:cubicBezTo>
                    <a:pt x="185" y="15439"/>
                    <a:pt x="236" y="15401"/>
                    <a:pt x="236" y="15335"/>
                  </a:cubicBezTo>
                  <a:cubicBezTo>
                    <a:pt x="192" y="14849"/>
                    <a:pt x="192" y="14363"/>
                    <a:pt x="236" y="13863"/>
                  </a:cubicBezTo>
                  <a:cubicBezTo>
                    <a:pt x="236" y="13819"/>
                    <a:pt x="192" y="13775"/>
                    <a:pt x="148" y="13775"/>
                  </a:cubicBezTo>
                  <a:cubicBezTo>
                    <a:pt x="140" y="13773"/>
                    <a:pt x="133" y="13772"/>
                    <a:pt x="126" y="13772"/>
                  </a:cubicBezTo>
                  <a:close/>
                  <a:moveTo>
                    <a:pt x="353" y="16700"/>
                  </a:moveTo>
                  <a:cubicBezTo>
                    <a:pt x="344" y="16700"/>
                    <a:pt x="335" y="16701"/>
                    <a:pt x="325" y="16703"/>
                  </a:cubicBezTo>
                  <a:cubicBezTo>
                    <a:pt x="280" y="16718"/>
                    <a:pt x="236" y="16762"/>
                    <a:pt x="251" y="16821"/>
                  </a:cubicBezTo>
                  <a:cubicBezTo>
                    <a:pt x="280" y="16924"/>
                    <a:pt x="310" y="17042"/>
                    <a:pt x="339" y="17145"/>
                  </a:cubicBezTo>
                  <a:cubicBezTo>
                    <a:pt x="369" y="17292"/>
                    <a:pt x="413" y="17439"/>
                    <a:pt x="457" y="17572"/>
                  </a:cubicBezTo>
                  <a:cubicBezTo>
                    <a:pt x="516" y="17807"/>
                    <a:pt x="604" y="18028"/>
                    <a:pt x="678" y="18234"/>
                  </a:cubicBezTo>
                  <a:cubicBezTo>
                    <a:pt x="700" y="18279"/>
                    <a:pt x="731" y="18298"/>
                    <a:pt x="771" y="18298"/>
                  </a:cubicBezTo>
                  <a:cubicBezTo>
                    <a:pt x="783" y="18298"/>
                    <a:pt x="796" y="18296"/>
                    <a:pt x="810" y="18293"/>
                  </a:cubicBezTo>
                  <a:cubicBezTo>
                    <a:pt x="854" y="18278"/>
                    <a:pt x="884" y="18219"/>
                    <a:pt x="854" y="18175"/>
                  </a:cubicBezTo>
                  <a:cubicBezTo>
                    <a:pt x="722" y="17822"/>
                    <a:pt x="604" y="17469"/>
                    <a:pt x="516" y="17101"/>
                  </a:cubicBezTo>
                  <a:cubicBezTo>
                    <a:pt x="486" y="16998"/>
                    <a:pt x="457" y="16880"/>
                    <a:pt x="442" y="16777"/>
                  </a:cubicBezTo>
                  <a:cubicBezTo>
                    <a:pt x="430" y="16728"/>
                    <a:pt x="398" y="16700"/>
                    <a:pt x="353" y="16700"/>
                  </a:cubicBezTo>
                  <a:close/>
                  <a:moveTo>
                    <a:pt x="1436" y="19427"/>
                  </a:moveTo>
                  <a:cubicBezTo>
                    <a:pt x="1378" y="19427"/>
                    <a:pt x="1321" y="19476"/>
                    <a:pt x="1340" y="19544"/>
                  </a:cubicBezTo>
                  <a:cubicBezTo>
                    <a:pt x="1340" y="19558"/>
                    <a:pt x="1355" y="19573"/>
                    <a:pt x="1355" y="19573"/>
                  </a:cubicBezTo>
                  <a:cubicBezTo>
                    <a:pt x="1620" y="20000"/>
                    <a:pt x="1943" y="20382"/>
                    <a:pt x="2297" y="20736"/>
                  </a:cubicBezTo>
                  <a:cubicBezTo>
                    <a:pt x="2316" y="20755"/>
                    <a:pt x="2338" y="20763"/>
                    <a:pt x="2360" y="20763"/>
                  </a:cubicBezTo>
                  <a:cubicBezTo>
                    <a:pt x="2437" y="20763"/>
                    <a:pt x="2509" y="20661"/>
                    <a:pt x="2429" y="20603"/>
                  </a:cubicBezTo>
                  <a:cubicBezTo>
                    <a:pt x="2076" y="20265"/>
                    <a:pt x="1767" y="19882"/>
                    <a:pt x="1517" y="19470"/>
                  </a:cubicBezTo>
                  <a:cubicBezTo>
                    <a:pt x="1497" y="19440"/>
                    <a:pt x="1466" y="19427"/>
                    <a:pt x="1436" y="19427"/>
                  </a:cubicBezTo>
                  <a:close/>
                  <a:moveTo>
                    <a:pt x="3557" y="21407"/>
                  </a:moveTo>
                  <a:cubicBezTo>
                    <a:pt x="3521" y="21407"/>
                    <a:pt x="3485" y="21424"/>
                    <a:pt x="3474" y="21457"/>
                  </a:cubicBezTo>
                  <a:cubicBezTo>
                    <a:pt x="3459" y="21486"/>
                    <a:pt x="3459" y="21501"/>
                    <a:pt x="3474" y="21530"/>
                  </a:cubicBezTo>
                  <a:cubicBezTo>
                    <a:pt x="3474" y="21545"/>
                    <a:pt x="3489" y="21574"/>
                    <a:pt x="3518" y="21589"/>
                  </a:cubicBezTo>
                  <a:cubicBezTo>
                    <a:pt x="3960" y="21795"/>
                    <a:pt x="4445" y="21957"/>
                    <a:pt x="4931" y="22060"/>
                  </a:cubicBezTo>
                  <a:cubicBezTo>
                    <a:pt x="4939" y="22062"/>
                    <a:pt x="4946" y="22063"/>
                    <a:pt x="4954" y="22063"/>
                  </a:cubicBezTo>
                  <a:cubicBezTo>
                    <a:pt x="5001" y="22063"/>
                    <a:pt x="5036" y="22025"/>
                    <a:pt x="5049" y="21987"/>
                  </a:cubicBezTo>
                  <a:cubicBezTo>
                    <a:pt x="5049" y="21942"/>
                    <a:pt x="5019" y="21884"/>
                    <a:pt x="4975" y="21869"/>
                  </a:cubicBezTo>
                  <a:cubicBezTo>
                    <a:pt x="4489" y="21781"/>
                    <a:pt x="4033" y="21619"/>
                    <a:pt x="3592" y="21413"/>
                  </a:cubicBezTo>
                  <a:cubicBezTo>
                    <a:pt x="3581" y="21409"/>
                    <a:pt x="3569" y="21407"/>
                    <a:pt x="3557" y="21407"/>
                  </a:cubicBezTo>
                  <a:close/>
                  <a:moveTo>
                    <a:pt x="6432" y="22060"/>
                  </a:moveTo>
                  <a:lnTo>
                    <a:pt x="6432" y="22148"/>
                  </a:lnTo>
                  <a:lnTo>
                    <a:pt x="6432" y="22251"/>
                  </a:lnTo>
                  <a:lnTo>
                    <a:pt x="6476" y="22251"/>
                  </a:lnTo>
                  <a:cubicBezTo>
                    <a:pt x="6712" y="22251"/>
                    <a:pt x="6947" y="22266"/>
                    <a:pt x="7182" y="22281"/>
                  </a:cubicBezTo>
                  <a:cubicBezTo>
                    <a:pt x="7418" y="22281"/>
                    <a:pt x="7653" y="22296"/>
                    <a:pt x="7889" y="22296"/>
                  </a:cubicBezTo>
                  <a:cubicBezTo>
                    <a:pt x="7897" y="22298"/>
                    <a:pt x="7904" y="22298"/>
                    <a:pt x="7911" y="22298"/>
                  </a:cubicBezTo>
                  <a:cubicBezTo>
                    <a:pt x="7959" y="22298"/>
                    <a:pt x="7992" y="22258"/>
                    <a:pt x="7992" y="22207"/>
                  </a:cubicBezTo>
                  <a:cubicBezTo>
                    <a:pt x="7992" y="22163"/>
                    <a:pt x="7962" y="22119"/>
                    <a:pt x="7904" y="22119"/>
                  </a:cubicBezTo>
                  <a:cubicBezTo>
                    <a:pt x="7668" y="22104"/>
                    <a:pt x="7433" y="22090"/>
                    <a:pt x="7197" y="22090"/>
                  </a:cubicBezTo>
                  <a:cubicBezTo>
                    <a:pt x="6962" y="22075"/>
                    <a:pt x="6712" y="22075"/>
                    <a:pt x="6476" y="22060"/>
                  </a:cubicBezTo>
                  <a:close/>
                  <a:moveTo>
                    <a:pt x="9353" y="22307"/>
                  </a:moveTo>
                  <a:cubicBezTo>
                    <a:pt x="9317" y="22307"/>
                    <a:pt x="9284" y="22335"/>
                    <a:pt x="9272" y="22384"/>
                  </a:cubicBezTo>
                  <a:cubicBezTo>
                    <a:pt x="9257" y="22399"/>
                    <a:pt x="9257" y="22413"/>
                    <a:pt x="9272" y="22428"/>
                  </a:cubicBezTo>
                  <a:cubicBezTo>
                    <a:pt x="9272" y="22457"/>
                    <a:pt x="9302" y="22487"/>
                    <a:pt x="9331" y="22487"/>
                  </a:cubicBezTo>
                  <a:cubicBezTo>
                    <a:pt x="9478" y="22531"/>
                    <a:pt x="9611" y="22575"/>
                    <a:pt x="9728" y="22619"/>
                  </a:cubicBezTo>
                  <a:cubicBezTo>
                    <a:pt x="10052" y="22722"/>
                    <a:pt x="10361" y="22899"/>
                    <a:pt x="10626" y="23105"/>
                  </a:cubicBezTo>
                  <a:cubicBezTo>
                    <a:pt x="10646" y="23119"/>
                    <a:pt x="10665" y="23125"/>
                    <a:pt x="10684" y="23125"/>
                  </a:cubicBezTo>
                  <a:cubicBezTo>
                    <a:pt x="10761" y="23125"/>
                    <a:pt x="10815" y="23017"/>
                    <a:pt x="10744" y="22958"/>
                  </a:cubicBezTo>
                  <a:cubicBezTo>
                    <a:pt x="10450" y="22737"/>
                    <a:pt x="10140" y="22560"/>
                    <a:pt x="9802" y="22443"/>
                  </a:cubicBezTo>
                  <a:cubicBezTo>
                    <a:pt x="9655" y="22384"/>
                    <a:pt x="9522" y="22340"/>
                    <a:pt x="9375" y="22310"/>
                  </a:cubicBezTo>
                  <a:cubicBezTo>
                    <a:pt x="9368" y="22308"/>
                    <a:pt x="9360" y="22307"/>
                    <a:pt x="9353" y="22307"/>
                  </a:cubicBezTo>
                  <a:close/>
                </a:path>
              </a:pathLst>
            </a:custGeom>
            <a:solidFill>
              <a:schemeClr val="dk1"/>
            </a:solidFill>
            <a:ln w="2200" cap="flat" cmpd="sng">
              <a:solidFill>
                <a:schemeClr val="dk1"/>
              </a:solidFill>
              <a:prstDash val="solid"/>
              <a:miter lim="147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38"/>
            <p:cNvSpPr/>
            <p:nvPr/>
          </p:nvSpPr>
          <p:spPr>
            <a:xfrm>
              <a:off x="4006573" y="1962057"/>
              <a:ext cx="12712" cy="36042"/>
            </a:xfrm>
            <a:custGeom>
              <a:avLst/>
              <a:gdLst/>
              <a:ahLst/>
              <a:cxnLst/>
              <a:rect l="l" t="t" r="r" b="b"/>
              <a:pathLst>
                <a:path w="328" h="930" extrusionOk="0">
                  <a:moveTo>
                    <a:pt x="120" y="1"/>
                  </a:moveTo>
                  <a:cubicBezTo>
                    <a:pt x="61" y="1"/>
                    <a:pt x="0" y="51"/>
                    <a:pt x="19" y="124"/>
                  </a:cubicBezTo>
                  <a:cubicBezTo>
                    <a:pt x="107" y="345"/>
                    <a:pt x="136" y="595"/>
                    <a:pt x="122" y="830"/>
                  </a:cubicBezTo>
                  <a:cubicBezTo>
                    <a:pt x="122" y="830"/>
                    <a:pt x="122" y="845"/>
                    <a:pt x="122" y="860"/>
                  </a:cubicBezTo>
                  <a:cubicBezTo>
                    <a:pt x="135" y="908"/>
                    <a:pt x="174" y="930"/>
                    <a:pt x="214" y="930"/>
                  </a:cubicBezTo>
                  <a:cubicBezTo>
                    <a:pt x="259" y="930"/>
                    <a:pt x="305" y="900"/>
                    <a:pt x="313" y="845"/>
                  </a:cubicBezTo>
                  <a:cubicBezTo>
                    <a:pt x="328" y="580"/>
                    <a:pt x="298" y="315"/>
                    <a:pt x="210" y="65"/>
                  </a:cubicBezTo>
                  <a:cubicBezTo>
                    <a:pt x="193" y="20"/>
                    <a:pt x="157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 w="2200" cap="flat" cmpd="sng">
              <a:solidFill>
                <a:schemeClr val="dk1"/>
              </a:solidFill>
              <a:prstDash val="solid"/>
              <a:miter lim="147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2" name="Google Shape;2432;p38"/>
          <p:cNvGrpSpPr/>
          <p:nvPr/>
        </p:nvGrpSpPr>
        <p:grpSpPr>
          <a:xfrm>
            <a:off x="5626062" y="2960175"/>
            <a:ext cx="628563" cy="823786"/>
            <a:chOff x="5626062" y="2960175"/>
            <a:chExt cx="628563" cy="823786"/>
          </a:xfrm>
        </p:grpSpPr>
        <p:sp>
          <p:nvSpPr>
            <p:cNvPr id="2433" name="Google Shape;2433;p38"/>
            <p:cNvSpPr/>
            <p:nvPr/>
          </p:nvSpPr>
          <p:spPr>
            <a:xfrm>
              <a:off x="5977887" y="2960175"/>
              <a:ext cx="86929" cy="74106"/>
            </a:xfrm>
            <a:custGeom>
              <a:avLst/>
              <a:gdLst/>
              <a:ahLst/>
              <a:cxnLst/>
              <a:rect l="l" t="t" r="r" b="b"/>
              <a:pathLst>
                <a:path w="7765" h="6621" extrusionOk="0">
                  <a:moveTo>
                    <a:pt x="3328" y="1"/>
                  </a:moveTo>
                  <a:cubicBezTo>
                    <a:pt x="1480" y="1"/>
                    <a:pt x="1" y="1480"/>
                    <a:pt x="1" y="3297"/>
                  </a:cubicBezTo>
                  <a:cubicBezTo>
                    <a:pt x="1" y="5297"/>
                    <a:pt x="1635" y="6621"/>
                    <a:pt x="3340" y="6621"/>
                  </a:cubicBezTo>
                  <a:cubicBezTo>
                    <a:pt x="4157" y="6621"/>
                    <a:pt x="4991" y="6317"/>
                    <a:pt x="5669" y="5639"/>
                  </a:cubicBezTo>
                  <a:cubicBezTo>
                    <a:pt x="7764" y="3574"/>
                    <a:pt x="6285" y="1"/>
                    <a:pt x="3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4" name="Google Shape;2434;p38"/>
            <p:cNvGrpSpPr/>
            <p:nvPr/>
          </p:nvGrpSpPr>
          <p:grpSpPr>
            <a:xfrm rot="-696396">
              <a:off x="6079354" y="3608690"/>
              <a:ext cx="160744" cy="160744"/>
              <a:chOff x="5082839" y="1277310"/>
              <a:chExt cx="65493" cy="65493"/>
            </a:xfrm>
          </p:grpSpPr>
          <p:sp>
            <p:nvSpPr>
              <p:cNvPr id="2435" name="Google Shape;2435;p38"/>
              <p:cNvSpPr/>
              <p:nvPr/>
            </p:nvSpPr>
            <p:spPr>
              <a:xfrm>
                <a:off x="5082839" y="1277310"/>
                <a:ext cx="65493" cy="65493"/>
              </a:xfrm>
              <a:custGeom>
                <a:avLst/>
                <a:gdLst/>
                <a:ahLst/>
                <a:cxnLst/>
                <a:rect l="l" t="t" r="r" b="b"/>
                <a:pathLst>
                  <a:path w="12848" h="12848" extrusionOk="0">
                    <a:moveTo>
                      <a:pt x="1" y="12847"/>
                    </a:moveTo>
                    <a:lnTo>
                      <a:pt x="12847" y="1"/>
                    </a:lnTo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38"/>
              <p:cNvSpPr/>
              <p:nvPr/>
            </p:nvSpPr>
            <p:spPr>
              <a:xfrm>
                <a:off x="5082839" y="1277310"/>
                <a:ext cx="65493" cy="65493"/>
              </a:xfrm>
              <a:custGeom>
                <a:avLst/>
                <a:gdLst/>
                <a:ahLst/>
                <a:cxnLst/>
                <a:rect l="l" t="t" r="r" b="b"/>
                <a:pathLst>
                  <a:path w="12848" h="12848" extrusionOk="0">
                    <a:moveTo>
                      <a:pt x="1" y="1"/>
                    </a:moveTo>
                    <a:lnTo>
                      <a:pt x="12847" y="12847"/>
                    </a:lnTo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37" name="Google Shape;2437;p38"/>
            <p:cNvSpPr/>
            <p:nvPr/>
          </p:nvSpPr>
          <p:spPr>
            <a:xfrm>
              <a:off x="5626062" y="3359326"/>
              <a:ext cx="202760" cy="234861"/>
            </a:xfrm>
            <a:custGeom>
              <a:avLst/>
              <a:gdLst/>
              <a:ahLst/>
              <a:cxnLst/>
              <a:rect l="l" t="t" r="r" b="b"/>
              <a:pathLst>
                <a:path w="31146" h="36077" extrusionOk="0">
                  <a:moveTo>
                    <a:pt x="15465" y="1"/>
                  </a:moveTo>
                  <a:cubicBezTo>
                    <a:pt x="15065" y="2774"/>
                    <a:pt x="14449" y="5515"/>
                    <a:pt x="13709" y="8226"/>
                  </a:cubicBezTo>
                  <a:cubicBezTo>
                    <a:pt x="12631" y="11831"/>
                    <a:pt x="10567" y="14511"/>
                    <a:pt x="6962" y="15928"/>
                  </a:cubicBezTo>
                  <a:cubicBezTo>
                    <a:pt x="6038" y="16329"/>
                    <a:pt x="5052" y="16668"/>
                    <a:pt x="4067" y="16945"/>
                  </a:cubicBezTo>
                  <a:cubicBezTo>
                    <a:pt x="2742" y="17315"/>
                    <a:pt x="1417" y="17653"/>
                    <a:pt x="0" y="18023"/>
                  </a:cubicBezTo>
                  <a:cubicBezTo>
                    <a:pt x="277" y="18085"/>
                    <a:pt x="431" y="18146"/>
                    <a:pt x="616" y="18177"/>
                  </a:cubicBezTo>
                  <a:cubicBezTo>
                    <a:pt x="2403" y="18608"/>
                    <a:pt x="4190" y="19071"/>
                    <a:pt x="5946" y="19656"/>
                  </a:cubicBezTo>
                  <a:cubicBezTo>
                    <a:pt x="9827" y="20950"/>
                    <a:pt x="12415" y="23538"/>
                    <a:pt x="13586" y="27481"/>
                  </a:cubicBezTo>
                  <a:cubicBezTo>
                    <a:pt x="14079" y="29052"/>
                    <a:pt x="14479" y="30654"/>
                    <a:pt x="14787" y="32256"/>
                  </a:cubicBezTo>
                  <a:cubicBezTo>
                    <a:pt x="15034" y="33458"/>
                    <a:pt x="15249" y="34690"/>
                    <a:pt x="15496" y="36076"/>
                  </a:cubicBezTo>
                  <a:cubicBezTo>
                    <a:pt x="15588" y="35830"/>
                    <a:pt x="15619" y="35768"/>
                    <a:pt x="15619" y="35676"/>
                  </a:cubicBezTo>
                  <a:cubicBezTo>
                    <a:pt x="15958" y="33581"/>
                    <a:pt x="16359" y="31486"/>
                    <a:pt x="16882" y="29422"/>
                  </a:cubicBezTo>
                  <a:cubicBezTo>
                    <a:pt x="17468" y="27265"/>
                    <a:pt x="18145" y="25170"/>
                    <a:pt x="19501" y="23384"/>
                  </a:cubicBezTo>
                  <a:cubicBezTo>
                    <a:pt x="21134" y="21289"/>
                    <a:pt x="23413" y="20210"/>
                    <a:pt x="25878" y="19409"/>
                  </a:cubicBezTo>
                  <a:cubicBezTo>
                    <a:pt x="27542" y="18855"/>
                    <a:pt x="29236" y="18454"/>
                    <a:pt x="31146" y="17992"/>
                  </a:cubicBezTo>
                  <a:cubicBezTo>
                    <a:pt x="28989" y="17530"/>
                    <a:pt x="26864" y="16945"/>
                    <a:pt x="24769" y="16206"/>
                  </a:cubicBezTo>
                  <a:cubicBezTo>
                    <a:pt x="21318" y="15096"/>
                    <a:pt x="18607" y="12355"/>
                    <a:pt x="17560" y="8873"/>
                  </a:cubicBezTo>
                  <a:cubicBezTo>
                    <a:pt x="16790" y="6378"/>
                    <a:pt x="16205" y="3821"/>
                    <a:pt x="15773" y="1233"/>
                  </a:cubicBezTo>
                  <a:cubicBezTo>
                    <a:pt x="15742" y="802"/>
                    <a:pt x="15650" y="401"/>
                    <a:pt x="154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8" name="Google Shape;2438;p38"/>
          <p:cNvSpPr/>
          <p:nvPr/>
        </p:nvSpPr>
        <p:spPr>
          <a:xfrm>
            <a:off x="4299088" y="663325"/>
            <a:ext cx="477600" cy="413100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9" name="Google Shape;2439;p38"/>
          <p:cNvGrpSpPr/>
          <p:nvPr/>
        </p:nvGrpSpPr>
        <p:grpSpPr>
          <a:xfrm>
            <a:off x="7830012" y="1416671"/>
            <a:ext cx="492767" cy="1010925"/>
            <a:chOff x="7830012" y="1416671"/>
            <a:chExt cx="492767" cy="1010925"/>
          </a:xfrm>
        </p:grpSpPr>
        <p:sp>
          <p:nvSpPr>
            <p:cNvPr id="2440" name="Google Shape;2440;p38"/>
            <p:cNvSpPr/>
            <p:nvPr/>
          </p:nvSpPr>
          <p:spPr>
            <a:xfrm>
              <a:off x="7988064" y="2233412"/>
              <a:ext cx="168731" cy="194183"/>
            </a:xfrm>
            <a:custGeom>
              <a:avLst/>
              <a:gdLst/>
              <a:ahLst/>
              <a:cxnLst/>
              <a:rect l="l" t="t" r="r" b="b"/>
              <a:pathLst>
                <a:path w="22460" h="25848" extrusionOk="0">
                  <a:moveTo>
                    <a:pt x="11184" y="0"/>
                  </a:moveTo>
                  <a:cubicBezTo>
                    <a:pt x="10907" y="1695"/>
                    <a:pt x="10568" y="3358"/>
                    <a:pt x="10167" y="5053"/>
                  </a:cubicBezTo>
                  <a:cubicBezTo>
                    <a:pt x="9335" y="8842"/>
                    <a:pt x="7087" y="11276"/>
                    <a:pt x="3297" y="12231"/>
                  </a:cubicBezTo>
                  <a:cubicBezTo>
                    <a:pt x="2219" y="12508"/>
                    <a:pt x="1141" y="12816"/>
                    <a:pt x="1" y="13124"/>
                  </a:cubicBezTo>
                  <a:cubicBezTo>
                    <a:pt x="1356" y="13432"/>
                    <a:pt x="2620" y="13771"/>
                    <a:pt x="3852" y="14141"/>
                  </a:cubicBezTo>
                  <a:cubicBezTo>
                    <a:pt x="6717" y="15065"/>
                    <a:pt x="8781" y="16759"/>
                    <a:pt x="9705" y="19686"/>
                  </a:cubicBezTo>
                  <a:cubicBezTo>
                    <a:pt x="10106" y="20918"/>
                    <a:pt x="10445" y="22181"/>
                    <a:pt x="10691" y="23444"/>
                  </a:cubicBezTo>
                  <a:lnTo>
                    <a:pt x="11153" y="25847"/>
                  </a:lnTo>
                  <a:cubicBezTo>
                    <a:pt x="11646" y="23937"/>
                    <a:pt x="11985" y="22027"/>
                    <a:pt x="12539" y="20148"/>
                  </a:cubicBezTo>
                  <a:cubicBezTo>
                    <a:pt x="13248" y="17406"/>
                    <a:pt x="15312" y="15188"/>
                    <a:pt x="18023" y="14325"/>
                  </a:cubicBezTo>
                  <a:cubicBezTo>
                    <a:pt x="19440" y="13863"/>
                    <a:pt x="20888" y="13494"/>
                    <a:pt x="22459" y="13093"/>
                  </a:cubicBezTo>
                  <a:cubicBezTo>
                    <a:pt x="21104" y="12754"/>
                    <a:pt x="19841" y="12446"/>
                    <a:pt x="18608" y="12077"/>
                  </a:cubicBezTo>
                  <a:cubicBezTo>
                    <a:pt x="15836" y="11214"/>
                    <a:pt x="13741" y="9612"/>
                    <a:pt x="12786" y="6747"/>
                  </a:cubicBezTo>
                  <a:cubicBezTo>
                    <a:pt x="12539" y="5977"/>
                    <a:pt x="12262" y="5176"/>
                    <a:pt x="12108" y="4406"/>
                  </a:cubicBezTo>
                  <a:cubicBezTo>
                    <a:pt x="11708" y="2958"/>
                    <a:pt x="11430" y="1479"/>
                    <a:pt x="11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41" name="Google Shape;2441;p38"/>
            <p:cNvGrpSpPr/>
            <p:nvPr/>
          </p:nvGrpSpPr>
          <p:grpSpPr>
            <a:xfrm rot="688237">
              <a:off x="7844390" y="1431049"/>
              <a:ext cx="160747" cy="160747"/>
              <a:chOff x="5082839" y="1277310"/>
              <a:chExt cx="65493" cy="65493"/>
            </a:xfrm>
          </p:grpSpPr>
          <p:sp>
            <p:nvSpPr>
              <p:cNvPr id="2442" name="Google Shape;2442;p38"/>
              <p:cNvSpPr/>
              <p:nvPr/>
            </p:nvSpPr>
            <p:spPr>
              <a:xfrm>
                <a:off x="5082839" y="1277310"/>
                <a:ext cx="65493" cy="65493"/>
              </a:xfrm>
              <a:custGeom>
                <a:avLst/>
                <a:gdLst/>
                <a:ahLst/>
                <a:cxnLst/>
                <a:rect l="l" t="t" r="r" b="b"/>
                <a:pathLst>
                  <a:path w="12848" h="12848" extrusionOk="0">
                    <a:moveTo>
                      <a:pt x="1" y="12847"/>
                    </a:moveTo>
                    <a:lnTo>
                      <a:pt x="12847" y="1"/>
                    </a:lnTo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38"/>
              <p:cNvSpPr/>
              <p:nvPr/>
            </p:nvSpPr>
            <p:spPr>
              <a:xfrm>
                <a:off x="5082839" y="1277310"/>
                <a:ext cx="65493" cy="65493"/>
              </a:xfrm>
              <a:custGeom>
                <a:avLst/>
                <a:gdLst/>
                <a:ahLst/>
                <a:cxnLst/>
                <a:rect l="l" t="t" r="r" b="b"/>
                <a:pathLst>
                  <a:path w="12848" h="12848" extrusionOk="0">
                    <a:moveTo>
                      <a:pt x="1" y="1"/>
                    </a:moveTo>
                    <a:lnTo>
                      <a:pt x="12847" y="12847"/>
                    </a:lnTo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44" name="Google Shape;2444;p38"/>
            <p:cNvSpPr/>
            <p:nvPr/>
          </p:nvSpPr>
          <p:spPr>
            <a:xfrm>
              <a:off x="8235850" y="1732100"/>
              <a:ext cx="86929" cy="74106"/>
            </a:xfrm>
            <a:custGeom>
              <a:avLst/>
              <a:gdLst/>
              <a:ahLst/>
              <a:cxnLst/>
              <a:rect l="l" t="t" r="r" b="b"/>
              <a:pathLst>
                <a:path w="7765" h="6621" extrusionOk="0">
                  <a:moveTo>
                    <a:pt x="3328" y="1"/>
                  </a:moveTo>
                  <a:cubicBezTo>
                    <a:pt x="1480" y="1"/>
                    <a:pt x="1" y="1480"/>
                    <a:pt x="1" y="3297"/>
                  </a:cubicBezTo>
                  <a:cubicBezTo>
                    <a:pt x="1" y="5297"/>
                    <a:pt x="1635" y="6621"/>
                    <a:pt x="3340" y="6621"/>
                  </a:cubicBezTo>
                  <a:cubicBezTo>
                    <a:pt x="4157" y="6621"/>
                    <a:pt x="4991" y="6317"/>
                    <a:pt x="5669" y="5639"/>
                  </a:cubicBezTo>
                  <a:cubicBezTo>
                    <a:pt x="7764" y="3574"/>
                    <a:pt x="6285" y="1"/>
                    <a:pt x="3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2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" dur="1000" fill="hold"/>
                                        <p:tgtEl>
                                          <p:spTgt spid="24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2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2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2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2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7" name="Google Shape;2837;p46"/>
          <p:cNvSpPr txBox="1">
            <a:spLocks noGrp="1"/>
          </p:cNvSpPr>
          <p:nvPr>
            <p:ph type="title"/>
          </p:nvPr>
        </p:nvSpPr>
        <p:spPr>
          <a:xfrm>
            <a:off x="1183625" y="445025"/>
            <a:ext cx="7245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Bundar nombor</a:t>
            </a:r>
            <a:endParaRPr dirty="0"/>
          </a:p>
        </p:txBody>
      </p:sp>
      <p:grpSp>
        <p:nvGrpSpPr>
          <p:cNvPr id="2844" name="Google Shape;2844;p46"/>
          <p:cNvGrpSpPr/>
          <p:nvPr/>
        </p:nvGrpSpPr>
        <p:grpSpPr>
          <a:xfrm>
            <a:off x="7469939" y="681992"/>
            <a:ext cx="344194" cy="561613"/>
            <a:chOff x="6358001" y="3356064"/>
            <a:chExt cx="217844" cy="355451"/>
          </a:xfrm>
        </p:grpSpPr>
        <p:sp>
          <p:nvSpPr>
            <p:cNvPr id="2845" name="Google Shape;2845;p46"/>
            <p:cNvSpPr/>
            <p:nvPr/>
          </p:nvSpPr>
          <p:spPr>
            <a:xfrm>
              <a:off x="6368222" y="3356954"/>
              <a:ext cx="181315" cy="131620"/>
            </a:xfrm>
            <a:custGeom>
              <a:avLst/>
              <a:gdLst/>
              <a:ahLst/>
              <a:cxnLst/>
              <a:rect l="l" t="t" r="r" b="b"/>
              <a:pathLst>
                <a:path w="5907" h="4288" extrusionOk="0">
                  <a:moveTo>
                    <a:pt x="2915" y="1"/>
                  </a:moveTo>
                  <a:cubicBezTo>
                    <a:pt x="2436" y="1"/>
                    <a:pt x="1953" y="49"/>
                    <a:pt x="1477" y="144"/>
                  </a:cubicBezTo>
                  <a:cubicBezTo>
                    <a:pt x="691" y="310"/>
                    <a:pt x="120" y="953"/>
                    <a:pt x="24" y="1739"/>
                  </a:cubicBezTo>
                  <a:lnTo>
                    <a:pt x="167" y="1739"/>
                  </a:lnTo>
                  <a:lnTo>
                    <a:pt x="167" y="2097"/>
                  </a:lnTo>
                  <a:lnTo>
                    <a:pt x="1" y="2097"/>
                  </a:lnTo>
                  <a:cubicBezTo>
                    <a:pt x="1" y="2144"/>
                    <a:pt x="1" y="2073"/>
                    <a:pt x="1" y="2430"/>
                  </a:cubicBezTo>
                  <a:lnTo>
                    <a:pt x="263" y="2430"/>
                  </a:lnTo>
                  <a:lnTo>
                    <a:pt x="263" y="2787"/>
                  </a:lnTo>
                  <a:lnTo>
                    <a:pt x="24" y="2787"/>
                  </a:lnTo>
                  <a:cubicBezTo>
                    <a:pt x="48" y="3097"/>
                    <a:pt x="72" y="3573"/>
                    <a:pt x="120" y="4287"/>
                  </a:cubicBezTo>
                  <a:lnTo>
                    <a:pt x="5716" y="4287"/>
                  </a:lnTo>
                  <a:lnTo>
                    <a:pt x="5835" y="2144"/>
                  </a:lnTo>
                  <a:cubicBezTo>
                    <a:pt x="5907" y="1192"/>
                    <a:pt x="5264" y="334"/>
                    <a:pt x="4335" y="144"/>
                  </a:cubicBezTo>
                  <a:cubicBezTo>
                    <a:pt x="3870" y="49"/>
                    <a:pt x="3394" y="1"/>
                    <a:pt x="2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46"/>
            <p:cNvSpPr/>
            <p:nvPr/>
          </p:nvSpPr>
          <p:spPr>
            <a:xfrm>
              <a:off x="6455950" y="3356064"/>
              <a:ext cx="106757" cy="132510"/>
            </a:xfrm>
            <a:custGeom>
              <a:avLst/>
              <a:gdLst/>
              <a:ahLst/>
              <a:cxnLst/>
              <a:rect l="l" t="t" r="r" b="b"/>
              <a:pathLst>
                <a:path w="3478" h="4317" extrusionOk="0">
                  <a:moveTo>
                    <a:pt x="334" y="0"/>
                  </a:moveTo>
                  <a:cubicBezTo>
                    <a:pt x="223" y="0"/>
                    <a:pt x="111" y="2"/>
                    <a:pt x="0" y="6"/>
                  </a:cubicBezTo>
                  <a:cubicBezTo>
                    <a:pt x="477" y="6"/>
                    <a:pt x="929" y="78"/>
                    <a:pt x="1382" y="149"/>
                  </a:cubicBezTo>
                  <a:cubicBezTo>
                    <a:pt x="2310" y="363"/>
                    <a:pt x="2953" y="1221"/>
                    <a:pt x="2882" y="2173"/>
                  </a:cubicBezTo>
                  <a:lnTo>
                    <a:pt x="2763" y="4316"/>
                  </a:lnTo>
                  <a:lnTo>
                    <a:pt x="3358" y="4316"/>
                  </a:lnTo>
                  <a:cubicBezTo>
                    <a:pt x="3406" y="3602"/>
                    <a:pt x="3430" y="3126"/>
                    <a:pt x="3430" y="2792"/>
                  </a:cubicBezTo>
                  <a:lnTo>
                    <a:pt x="3430" y="2792"/>
                  </a:lnTo>
                  <a:lnTo>
                    <a:pt x="3311" y="2816"/>
                  </a:lnTo>
                  <a:lnTo>
                    <a:pt x="3311" y="2459"/>
                  </a:lnTo>
                  <a:lnTo>
                    <a:pt x="3477" y="2459"/>
                  </a:lnTo>
                  <a:cubicBezTo>
                    <a:pt x="3477" y="2102"/>
                    <a:pt x="3477" y="2149"/>
                    <a:pt x="3477" y="2102"/>
                  </a:cubicBezTo>
                  <a:lnTo>
                    <a:pt x="3239" y="2102"/>
                  </a:lnTo>
                  <a:lnTo>
                    <a:pt x="3239" y="1768"/>
                  </a:lnTo>
                  <a:lnTo>
                    <a:pt x="3453" y="1768"/>
                  </a:lnTo>
                  <a:cubicBezTo>
                    <a:pt x="3358" y="982"/>
                    <a:pt x="2763" y="339"/>
                    <a:pt x="2001" y="149"/>
                  </a:cubicBezTo>
                  <a:cubicBezTo>
                    <a:pt x="1445" y="50"/>
                    <a:pt x="889" y="0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46"/>
            <p:cNvSpPr/>
            <p:nvPr/>
          </p:nvSpPr>
          <p:spPr>
            <a:xfrm>
              <a:off x="6368222" y="3431513"/>
              <a:ext cx="194484" cy="11020"/>
            </a:xfrm>
            <a:custGeom>
              <a:avLst/>
              <a:gdLst/>
              <a:ahLst/>
              <a:cxnLst/>
              <a:rect l="l" t="t" r="r" b="b"/>
              <a:pathLst>
                <a:path w="6336" h="359" extrusionOk="0">
                  <a:moveTo>
                    <a:pt x="1" y="1"/>
                  </a:moveTo>
                  <a:cubicBezTo>
                    <a:pt x="1" y="96"/>
                    <a:pt x="1" y="191"/>
                    <a:pt x="24" y="358"/>
                  </a:cubicBezTo>
                  <a:lnTo>
                    <a:pt x="6311" y="358"/>
                  </a:lnTo>
                  <a:cubicBezTo>
                    <a:pt x="6311" y="191"/>
                    <a:pt x="6311" y="96"/>
                    <a:pt x="6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46"/>
            <p:cNvSpPr/>
            <p:nvPr/>
          </p:nvSpPr>
          <p:spPr>
            <a:xfrm>
              <a:off x="6363096" y="3599662"/>
              <a:ext cx="190094" cy="111853"/>
            </a:xfrm>
            <a:custGeom>
              <a:avLst/>
              <a:gdLst/>
              <a:ahLst/>
              <a:cxnLst/>
              <a:rect l="l" t="t" r="r" b="b"/>
              <a:pathLst>
                <a:path w="6193" h="3644" extrusionOk="0">
                  <a:moveTo>
                    <a:pt x="953" y="0"/>
                  </a:moveTo>
                  <a:cubicBezTo>
                    <a:pt x="430" y="0"/>
                    <a:pt x="1" y="429"/>
                    <a:pt x="1" y="953"/>
                  </a:cubicBezTo>
                  <a:lnTo>
                    <a:pt x="1" y="3644"/>
                  </a:lnTo>
                  <a:lnTo>
                    <a:pt x="6193" y="3644"/>
                  </a:lnTo>
                  <a:lnTo>
                    <a:pt x="6193" y="953"/>
                  </a:lnTo>
                  <a:cubicBezTo>
                    <a:pt x="6193" y="429"/>
                    <a:pt x="5764" y="0"/>
                    <a:pt x="5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46"/>
            <p:cNvSpPr/>
            <p:nvPr/>
          </p:nvSpPr>
          <p:spPr>
            <a:xfrm>
              <a:off x="6367486" y="3410333"/>
              <a:ext cx="195220" cy="10989"/>
            </a:xfrm>
            <a:custGeom>
              <a:avLst/>
              <a:gdLst/>
              <a:ahLst/>
              <a:cxnLst/>
              <a:rect l="l" t="t" r="r" b="b"/>
              <a:pathLst>
                <a:path w="6360" h="358" extrusionOk="0">
                  <a:moveTo>
                    <a:pt x="48" y="0"/>
                  </a:moveTo>
                  <a:cubicBezTo>
                    <a:pt x="25" y="119"/>
                    <a:pt x="1" y="238"/>
                    <a:pt x="25" y="358"/>
                  </a:cubicBezTo>
                  <a:lnTo>
                    <a:pt x="6359" y="358"/>
                  </a:lnTo>
                  <a:cubicBezTo>
                    <a:pt x="6359" y="238"/>
                    <a:pt x="6359" y="119"/>
                    <a:pt x="6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46"/>
            <p:cNvSpPr/>
            <p:nvPr/>
          </p:nvSpPr>
          <p:spPr>
            <a:xfrm>
              <a:off x="6358001" y="3455640"/>
              <a:ext cx="66547" cy="54852"/>
            </a:xfrm>
            <a:custGeom>
              <a:avLst/>
              <a:gdLst/>
              <a:ahLst/>
              <a:cxnLst/>
              <a:rect l="l" t="t" r="r" b="b"/>
              <a:pathLst>
                <a:path w="2168" h="1787" extrusionOk="0">
                  <a:moveTo>
                    <a:pt x="881" y="1"/>
                  </a:moveTo>
                  <a:cubicBezTo>
                    <a:pt x="405" y="1"/>
                    <a:pt x="0" y="406"/>
                    <a:pt x="0" y="906"/>
                  </a:cubicBezTo>
                  <a:cubicBezTo>
                    <a:pt x="0" y="1406"/>
                    <a:pt x="405" y="1787"/>
                    <a:pt x="881" y="1787"/>
                  </a:cubicBezTo>
                  <a:lnTo>
                    <a:pt x="2167" y="1787"/>
                  </a:lnTo>
                  <a:lnTo>
                    <a:pt x="2167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46"/>
            <p:cNvSpPr/>
            <p:nvPr/>
          </p:nvSpPr>
          <p:spPr>
            <a:xfrm>
              <a:off x="6508561" y="3455640"/>
              <a:ext cx="67283" cy="54852"/>
            </a:xfrm>
            <a:custGeom>
              <a:avLst/>
              <a:gdLst/>
              <a:ahLst/>
              <a:cxnLst/>
              <a:rect l="l" t="t" r="r" b="b"/>
              <a:pathLst>
                <a:path w="2192" h="1787" extrusionOk="0">
                  <a:moveTo>
                    <a:pt x="1" y="1"/>
                  </a:moveTo>
                  <a:lnTo>
                    <a:pt x="1" y="1787"/>
                  </a:lnTo>
                  <a:lnTo>
                    <a:pt x="1287" y="1787"/>
                  </a:lnTo>
                  <a:cubicBezTo>
                    <a:pt x="1787" y="1787"/>
                    <a:pt x="2192" y="1382"/>
                    <a:pt x="2192" y="882"/>
                  </a:cubicBezTo>
                  <a:cubicBezTo>
                    <a:pt x="2192" y="406"/>
                    <a:pt x="1787" y="1"/>
                    <a:pt x="1287" y="1"/>
                  </a:cubicBezTo>
                  <a:close/>
                </a:path>
              </a:pathLst>
            </a:custGeom>
            <a:solidFill>
              <a:srgbClr val="F8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46"/>
            <p:cNvSpPr/>
            <p:nvPr/>
          </p:nvSpPr>
          <p:spPr>
            <a:xfrm>
              <a:off x="6415739" y="3599662"/>
              <a:ext cx="101631" cy="76584"/>
            </a:xfrm>
            <a:custGeom>
              <a:avLst/>
              <a:gdLst/>
              <a:ahLst/>
              <a:cxnLst/>
              <a:rect l="l" t="t" r="r" b="b"/>
              <a:pathLst>
                <a:path w="3311" h="2495" extrusionOk="0">
                  <a:moveTo>
                    <a:pt x="1" y="0"/>
                  </a:moveTo>
                  <a:lnTo>
                    <a:pt x="786" y="1905"/>
                  </a:lnTo>
                  <a:cubicBezTo>
                    <a:pt x="941" y="2298"/>
                    <a:pt x="1298" y="2495"/>
                    <a:pt x="1656" y="2495"/>
                  </a:cubicBezTo>
                  <a:cubicBezTo>
                    <a:pt x="2013" y="2495"/>
                    <a:pt x="2370" y="2298"/>
                    <a:pt x="2525" y="1905"/>
                  </a:cubicBezTo>
                  <a:lnTo>
                    <a:pt x="33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46"/>
            <p:cNvSpPr/>
            <p:nvPr/>
          </p:nvSpPr>
          <p:spPr>
            <a:xfrm>
              <a:off x="6450087" y="3643526"/>
              <a:ext cx="32936" cy="32721"/>
            </a:xfrm>
            <a:custGeom>
              <a:avLst/>
              <a:gdLst/>
              <a:ahLst/>
              <a:cxnLst/>
              <a:rect l="l" t="t" r="r" b="b"/>
              <a:pathLst>
                <a:path w="1073" h="1066" extrusionOk="0">
                  <a:moveTo>
                    <a:pt x="167" y="0"/>
                  </a:moveTo>
                  <a:lnTo>
                    <a:pt x="1" y="905"/>
                  </a:lnTo>
                  <a:cubicBezTo>
                    <a:pt x="167" y="1012"/>
                    <a:pt x="358" y="1066"/>
                    <a:pt x="546" y="1066"/>
                  </a:cubicBezTo>
                  <a:cubicBezTo>
                    <a:pt x="733" y="1066"/>
                    <a:pt x="918" y="1012"/>
                    <a:pt x="1072" y="905"/>
                  </a:cubicBezTo>
                  <a:lnTo>
                    <a:pt x="9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46"/>
            <p:cNvSpPr/>
            <p:nvPr/>
          </p:nvSpPr>
          <p:spPr>
            <a:xfrm>
              <a:off x="6520993" y="3599662"/>
              <a:ext cx="49020" cy="111853"/>
            </a:xfrm>
            <a:custGeom>
              <a:avLst/>
              <a:gdLst/>
              <a:ahLst/>
              <a:cxnLst/>
              <a:rect l="l" t="t" r="r" b="b"/>
              <a:pathLst>
                <a:path w="1597" h="3644" extrusionOk="0">
                  <a:moveTo>
                    <a:pt x="1" y="0"/>
                  </a:moveTo>
                  <a:cubicBezTo>
                    <a:pt x="525" y="0"/>
                    <a:pt x="953" y="429"/>
                    <a:pt x="953" y="953"/>
                  </a:cubicBezTo>
                  <a:lnTo>
                    <a:pt x="953" y="3644"/>
                  </a:lnTo>
                  <a:lnTo>
                    <a:pt x="1596" y="3644"/>
                  </a:lnTo>
                  <a:lnTo>
                    <a:pt x="1596" y="953"/>
                  </a:lnTo>
                  <a:cubicBezTo>
                    <a:pt x="1596" y="429"/>
                    <a:pt x="1168" y="0"/>
                    <a:pt x="6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46"/>
            <p:cNvSpPr/>
            <p:nvPr/>
          </p:nvSpPr>
          <p:spPr>
            <a:xfrm>
              <a:off x="6449350" y="3613537"/>
              <a:ext cx="34409" cy="30020"/>
            </a:xfrm>
            <a:custGeom>
              <a:avLst/>
              <a:gdLst/>
              <a:ahLst/>
              <a:cxnLst/>
              <a:rect l="l" t="t" r="r" b="b"/>
              <a:pathLst>
                <a:path w="1121" h="978" extrusionOk="0">
                  <a:moveTo>
                    <a:pt x="1" y="1"/>
                  </a:moveTo>
                  <a:lnTo>
                    <a:pt x="1" y="382"/>
                  </a:lnTo>
                  <a:lnTo>
                    <a:pt x="191" y="977"/>
                  </a:lnTo>
                  <a:lnTo>
                    <a:pt x="930" y="977"/>
                  </a:lnTo>
                  <a:lnTo>
                    <a:pt x="1120" y="382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46"/>
            <p:cNvSpPr/>
            <p:nvPr/>
          </p:nvSpPr>
          <p:spPr>
            <a:xfrm>
              <a:off x="6453740" y="3644232"/>
              <a:ext cx="29283" cy="32199"/>
            </a:xfrm>
            <a:custGeom>
              <a:avLst/>
              <a:gdLst/>
              <a:ahLst/>
              <a:cxnLst/>
              <a:rect l="l" t="t" r="r" b="b"/>
              <a:pathLst>
                <a:path w="954" h="1049" extrusionOk="0">
                  <a:moveTo>
                    <a:pt x="48" y="1"/>
                  </a:moveTo>
                  <a:lnTo>
                    <a:pt x="1" y="311"/>
                  </a:lnTo>
                  <a:lnTo>
                    <a:pt x="334" y="311"/>
                  </a:lnTo>
                  <a:cubicBezTo>
                    <a:pt x="382" y="311"/>
                    <a:pt x="430" y="334"/>
                    <a:pt x="430" y="382"/>
                  </a:cubicBezTo>
                  <a:lnTo>
                    <a:pt x="549" y="1049"/>
                  </a:lnTo>
                  <a:cubicBezTo>
                    <a:pt x="691" y="1025"/>
                    <a:pt x="834" y="977"/>
                    <a:pt x="953" y="882"/>
                  </a:cubicBezTo>
                  <a:lnTo>
                    <a:pt x="7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46"/>
            <p:cNvSpPr/>
            <p:nvPr/>
          </p:nvSpPr>
          <p:spPr>
            <a:xfrm>
              <a:off x="6466908" y="3612800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EB55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46"/>
            <p:cNvSpPr/>
            <p:nvPr/>
          </p:nvSpPr>
          <p:spPr>
            <a:xfrm>
              <a:off x="6466908" y="3612800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EB55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46"/>
            <p:cNvSpPr/>
            <p:nvPr/>
          </p:nvSpPr>
          <p:spPr>
            <a:xfrm>
              <a:off x="6466171" y="3613537"/>
              <a:ext cx="17588" cy="30726"/>
            </a:xfrm>
            <a:custGeom>
              <a:avLst/>
              <a:gdLst/>
              <a:ahLst/>
              <a:cxnLst/>
              <a:rect l="l" t="t" r="r" b="b"/>
              <a:pathLst>
                <a:path w="573" h="1001" extrusionOk="0">
                  <a:moveTo>
                    <a:pt x="334" y="1"/>
                  </a:moveTo>
                  <a:lnTo>
                    <a:pt x="120" y="668"/>
                  </a:lnTo>
                  <a:lnTo>
                    <a:pt x="1" y="1001"/>
                  </a:lnTo>
                  <a:lnTo>
                    <a:pt x="382" y="1001"/>
                  </a:lnTo>
                  <a:lnTo>
                    <a:pt x="572" y="382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46"/>
            <p:cNvSpPr/>
            <p:nvPr/>
          </p:nvSpPr>
          <p:spPr>
            <a:xfrm>
              <a:off x="6456686" y="3612800"/>
              <a:ext cx="27073" cy="17189"/>
            </a:xfrm>
            <a:custGeom>
              <a:avLst/>
              <a:gdLst/>
              <a:ahLst/>
              <a:cxnLst/>
              <a:rect l="l" t="t" r="r" b="b"/>
              <a:pathLst>
                <a:path w="882" h="560" extrusionOk="0">
                  <a:moveTo>
                    <a:pt x="0" y="1"/>
                  </a:moveTo>
                  <a:lnTo>
                    <a:pt x="762" y="549"/>
                  </a:lnTo>
                  <a:cubicBezTo>
                    <a:pt x="778" y="549"/>
                    <a:pt x="794" y="559"/>
                    <a:pt x="810" y="559"/>
                  </a:cubicBezTo>
                  <a:cubicBezTo>
                    <a:pt x="818" y="559"/>
                    <a:pt x="826" y="557"/>
                    <a:pt x="834" y="549"/>
                  </a:cubicBezTo>
                  <a:lnTo>
                    <a:pt x="881" y="382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rgbClr val="EB55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46"/>
            <p:cNvSpPr/>
            <p:nvPr/>
          </p:nvSpPr>
          <p:spPr>
            <a:xfrm>
              <a:off x="6409170" y="3596716"/>
              <a:ext cx="115505" cy="85578"/>
            </a:xfrm>
            <a:custGeom>
              <a:avLst/>
              <a:gdLst/>
              <a:ahLst/>
              <a:cxnLst/>
              <a:rect l="l" t="t" r="r" b="b"/>
              <a:pathLst>
                <a:path w="3763" h="2788" extrusionOk="0">
                  <a:moveTo>
                    <a:pt x="48" y="96"/>
                  </a:moveTo>
                  <a:cubicBezTo>
                    <a:pt x="48" y="144"/>
                    <a:pt x="0" y="25"/>
                    <a:pt x="858" y="2073"/>
                  </a:cubicBezTo>
                  <a:lnTo>
                    <a:pt x="834" y="2073"/>
                  </a:lnTo>
                  <a:cubicBezTo>
                    <a:pt x="1024" y="2549"/>
                    <a:pt x="1453" y="2787"/>
                    <a:pt x="1882" y="2787"/>
                  </a:cubicBezTo>
                  <a:cubicBezTo>
                    <a:pt x="2310" y="2787"/>
                    <a:pt x="2739" y="2549"/>
                    <a:pt x="2929" y="2073"/>
                  </a:cubicBezTo>
                  <a:cubicBezTo>
                    <a:pt x="3763" y="1"/>
                    <a:pt x="3715" y="144"/>
                    <a:pt x="3715" y="96"/>
                  </a:cubicBezTo>
                  <a:lnTo>
                    <a:pt x="3358" y="96"/>
                  </a:lnTo>
                  <a:lnTo>
                    <a:pt x="2596" y="1954"/>
                  </a:lnTo>
                  <a:cubicBezTo>
                    <a:pt x="2465" y="2263"/>
                    <a:pt x="2173" y="2418"/>
                    <a:pt x="1882" y="2418"/>
                  </a:cubicBezTo>
                  <a:cubicBezTo>
                    <a:pt x="1590" y="2418"/>
                    <a:pt x="1298" y="2263"/>
                    <a:pt x="1167" y="1954"/>
                  </a:cubicBezTo>
                  <a:lnTo>
                    <a:pt x="429" y="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46"/>
            <p:cNvSpPr/>
            <p:nvPr/>
          </p:nvSpPr>
          <p:spPr>
            <a:xfrm>
              <a:off x="6409170" y="3586494"/>
              <a:ext cx="57031" cy="42973"/>
            </a:xfrm>
            <a:custGeom>
              <a:avLst/>
              <a:gdLst/>
              <a:ahLst/>
              <a:cxnLst/>
              <a:rect l="l" t="t" r="r" b="b"/>
              <a:pathLst>
                <a:path w="1858" h="1400" extrusionOk="0">
                  <a:moveTo>
                    <a:pt x="786" y="1"/>
                  </a:moveTo>
                  <a:lnTo>
                    <a:pt x="95" y="382"/>
                  </a:lnTo>
                  <a:cubicBezTo>
                    <a:pt x="24" y="405"/>
                    <a:pt x="0" y="525"/>
                    <a:pt x="72" y="572"/>
                  </a:cubicBezTo>
                  <a:lnTo>
                    <a:pt x="977" y="1382"/>
                  </a:lnTo>
                  <a:cubicBezTo>
                    <a:pt x="988" y="1394"/>
                    <a:pt x="1012" y="1400"/>
                    <a:pt x="1039" y="1400"/>
                  </a:cubicBezTo>
                  <a:cubicBezTo>
                    <a:pt x="1066" y="1400"/>
                    <a:pt x="1096" y="1394"/>
                    <a:pt x="1119" y="1382"/>
                  </a:cubicBezTo>
                  <a:lnTo>
                    <a:pt x="1858" y="858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46"/>
            <p:cNvSpPr/>
            <p:nvPr/>
          </p:nvSpPr>
          <p:spPr>
            <a:xfrm>
              <a:off x="6482992" y="3586494"/>
              <a:ext cx="40241" cy="43526"/>
            </a:xfrm>
            <a:custGeom>
              <a:avLst/>
              <a:gdLst/>
              <a:ahLst/>
              <a:cxnLst/>
              <a:rect l="l" t="t" r="r" b="b"/>
              <a:pathLst>
                <a:path w="1311" h="1418" extrusionOk="0">
                  <a:moveTo>
                    <a:pt x="572" y="1"/>
                  </a:moveTo>
                  <a:lnTo>
                    <a:pt x="358" y="167"/>
                  </a:lnTo>
                  <a:lnTo>
                    <a:pt x="739" y="382"/>
                  </a:lnTo>
                  <a:cubicBezTo>
                    <a:pt x="810" y="405"/>
                    <a:pt x="810" y="525"/>
                    <a:pt x="763" y="572"/>
                  </a:cubicBezTo>
                  <a:lnTo>
                    <a:pt x="0" y="1239"/>
                  </a:lnTo>
                  <a:lnTo>
                    <a:pt x="215" y="1382"/>
                  </a:lnTo>
                  <a:cubicBezTo>
                    <a:pt x="239" y="1406"/>
                    <a:pt x="268" y="1418"/>
                    <a:pt x="295" y="1418"/>
                  </a:cubicBezTo>
                  <a:cubicBezTo>
                    <a:pt x="322" y="1418"/>
                    <a:pt x="346" y="1406"/>
                    <a:pt x="358" y="1382"/>
                  </a:cubicBezTo>
                  <a:lnTo>
                    <a:pt x="1263" y="572"/>
                  </a:lnTo>
                  <a:cubicBezTo>
                    <a:pt x="1310" y="525"/>
                    <a:pt x="1310" y="429"/>
                    <a:pt x="1239" y="382"/>
                  </a:cubicBezTo>
                  <a:lnTo>
                    <a:pt x="5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46"/>
            <p:cNvSpPr/>
            <p:nvPr/>
          </p:nvSpPr>
          <p:spPr>
            <a:xfrm>
              <a:off x="6433296" y="3582841"/>
              <a:ext cx="67253" cy="29989"/>
            </a:xfrm>
            <a:custGeom>
              <a:avLst/>
              <a:gdLst/>
              <a:ahLst/>
              <a:cxnLst/>
              <a:rect l="l" t="t" r="r" b="b"/>
              <a:pathLst>
                <a:path w="2191" h="977" extrusionOk="0">
                  <a:moveTo>
                    <a:pt x="0" y="1"/>
                  </a:moveTo>
                  <a:lnTo>
                    <a:pt x="0" y="120"/>
                  </a:lnTo>
                  <a:lnTo>
                    <a:pt x="1096" y="977"/>
                  </a:lnTo>
                  <a:lnTo>
                    <a:pt x="2191" y="120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rgbClr val="FFA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46"/>
            <p:cNvSpPr/>
            <p:nvPr/>
          </p:nvSpPr>
          <p:spPr>
            <a:xfrm>
              <a:off x="6433296" y="3519240"/>
              <a:ext cx="67253" cy="70752"/>
            </a:xfrm>
            <a:custGeom>
              <a:avLst/>
              <a:gdLst/>
              <a:ahLst/>
              <a:cxnLst/>
              <a:rect l="l" t="t" r="r" b="b"/>
              <a:pathLst>
                <a:path w="2191" h="2305" extrusionOk="0">
                  <a:moveTo>
                    <a:pt x="0" y="1"/>
                  </a:moveTo>
                  <a:lnTo>
                    <a:pt x="0" y="2073"/>
                  </a:lnTo>
                  <a:cubicBezTo>
                    <a:pt x="345" y="2227"/>
                    <a:pt x="720" y="2305"/>
                    <a:pt x="1096" y="2305"/>
                  </a:cubicBezTo>
                  <a:cubicBezTo>
                    <a:pt x="1471" y="2305"/>
                    <a:pt x="1846" y="2227"/>
                    <a:pt x="2191" y="2073"/>
                  </a:cubicBezTo>
                  <a:lnTo>
                    <a:pt x="2191" y="1"/>
                  </a:lnTo>
                  <a:close/>
                </a:path>
              </a:pathLst>
            </a:custGeom>
            <a:solidFill>
              <a:srgbClr val="F8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46"/>
            <p:cNvSpPr/>
            <p:nvPr/>
          </p:nvSpPr>
          <p:spPr>
            <a:xfrm>
              <a:off x="6385043" y="3388386"/>
              <a:ext cx="146937" cy="190094"/>
            </a:xfrm>
            <a:custGeom>
              <a:avLst/>
              <a:gdLst/>
              <a:ahLst/>
              <a:cxnLst/>
              <a:rect l="l" t="t" r="r" b="b"/>
              <a:pathLst>
                <a:path w="4787" h="6193" extrusionOk="0">
                  <a:moveTo>
                    <a:pt x="2358" y="1"/>
                  </a:moveTo>
                  <a:cubicBezTo>
                    <a:pt x="1024" y="144"/>
                    <a:pt x="0" y="1263"/>
                    <a:pt x="0" y="2620"/>
                  </a:cubicBezTo>
                  <a:lnTo>
                    <a:pt x="0" y="3549"/>
                  </a:lnTo>
                  <a:cubicBezTo>
                    <a:pt x="0" y="4907"/>
                    <a:pt x="1024" y="6026"/>
                    <a:pt x="2358" y="6193"/>
                  </a:cubicBezTo>
                  <a:cubicBezTo>
                    <a:pt x="3453" y="6193"/>
                    <a:pt x="4787" y="5121"/>
                    <a:pt x="4787" y="3549"/>
                  </a:cubicBezTo>
                  <a:lnTo>
                    <a:pt x="4787" y="2620"/>
                  </a:lnTo>
                  <a:cubicBezTo>
                    <a:pt x="4787" y="1049"/>
                    <a:pt x="3453" y="1"/>
                    <a:pt x="2358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46"/>
            <p:cNvSpPr/>
            <p:nvPr/>
          </p:nvSpPr>
          <p:spPr>
            <a:xfrm>
              <a:off x="6457392" y="3387803"/>
              <a:ext cx="90673" cy="191138"/>
            </a:xfrm>
            <a:custGeom>
              <a:avLst/>
              <a:gdLst/>
              <a:ahLst/>
              <a:cxnLst/>
              <a:rect l="l" t="t" r="r" b="b"/>
              <a:pathLst>
                <a:path w="2954" h="6227" extrusionOk="0">
                  <a:moveTo>
                    <a:pt x="321" y="1"/>
                  </a:moveTo>
                  <a:cubicBezTo>
                    <a:pt x="215" y="1"/>
                    <a:pt x="109" y="7"/>
                    <a:pt x="1" y="20"/>
                  </a:cubicBezTo>
                  <a:cubicBezTo>
                    <a:pt x="1335" y="163"/>
                    <a:pt x="2359" y="1282"/>
                    <a:pt x="2359" y="2639"/>
                  </a:cubicBezTo>
                  <a:lnTo>
                    <a:pt x="2359" y="3568"/>
                  </a:lnTo>
                  <a:cubicBezTo>
                    <a:pt x="2359" y="4926"/>
                    <a:pt x="1335" y="6045"/>
                    <a:pt x="1" y="6212"/>
                  </a:cubicBezTo>
                  <a:cubicBezTo>
                    <a:pt x="98" y="6222"/>
                    <a:pt x="194" y="6227"/>
                    <a:pt x="290" y="6227"/>
                  </a:cubicBezTo>
                  <a:cubicBezTo>
                    <a:pt x="1738" y="6227"/>
                    <a:pt x="2954" y="5065"/>
                    <a:pt x="2954" y="3568"/>
                  </a:cubicBezTo>
                  <a:lnTo>
                    <a:pt x="2954" y="2639"/>
                  </a:lnTo>
                  <a:cubicBezTo>
                    <a:pt x="2954" y="1175"/>
                    <a:pt x="1755" y="1"/>
                    <a:pt x="321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46"/>
            <p:cNvSpPr/>
            <p:nvPr/>
          </p:nvSpPr>
          <p:spPr>
            <a:xfrm>
              <a:off x="6421233" y="3477034"/>
              <a:ext cx="11725" cy="24709"/>
            </a:xfrm>
            <a:custGeom>
              <a:avLst/>
              <a:gdLst/>
              <a:ahLst/>
              <a:cxnLst/>
              <a:rect l="l" t="t" r="r" b="b"/>
              <a:pathLst>
                <a:path w="382" h="805" extrusionOk="0">
                  <a:moveTo>
                    <a:pt x="191" y="0"/>
                  </a:moveTo>
                  <a:cubicBezTo>
                    <a:pt x="95" y="0"/>
                    <a:pt x="0" y="54"/>
                    <a:pt x="12" y="161"/>
                  </a:cubicBezTo>
                  <a:lnTo>
                    <a:pt x="12" y="637"/>
                  </a:lnTo>
                  <a:cubicBezTo>
                    <a:pt x="12" y="733"/>
                    <a:pt x="83" y="804"/>
                    <a:pt x="203" y="804"/>
                  </a:cubicBezTo>
                  <a:cubicBezTo>
                    <a:pt x="274" y="804"/>
                    <a:pt x="345" y="733"/>
                    <a:pt x="369" y="661"/>
                  </a:cubicBezTo>
                  <a:lnTo>
                    <a:pt x="369" y="161"/>
                  </a:lnTo>
                  <a:cubicBezTo>
                    <a:pt x="381" y="54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46"/>
            <p:cNvSpPr/>
            <p:nvPr/>
          </p:nvSpPr>
          <p:spPr>
            <a:xfrm>
              <a:off x="6501256" y="3476113"/>
              <a:ext cx="10283" cy="25630"/>
            </a:xfrm>
            <a:custGeom>
              <a:avLst/>
              <a:gdLst/>
              <a:ahLst/>
              <a:cxnLst/>
              <a:rect l="l" t="t" r="r" b="b"/>
              <a:pathLst>
                <a:path w="335" h="835" extrusionOk="0">
                  <a:moveTo>
                    <a:pt x="168" y="1"/>
                  </a:moveTo>
                  <a:cubicBezTo>
                    <a:pt x="72" y="1"/>
                    <a:pt x="1" y="72"/>
                    <a:pt x="1" y="191"/>
                  </a:cubicBezTo>
                  <a:lnTo>
                    <a:pt x="1" y="667"/>
                  </a:lnTo>
                  <a:cubicBezTo>
                    <a:pt x="1" y="763"/>
                    <a:pt x="72" y="834"/>
                    <a:pt x="168" y="834"/>
                  </a:cubicBezTo>
                  <a:cubicBezTo>
                    <a:pt x="263" y="834"/>
                    <a:pt x="334" y="763"/>
                    <a:pt x="334" y="691"/>
                  </a:cubicBezTo>
                  <a:lnTo>
                    <a:pt x="334" y="191"/>
                  </a:lnTo>
                  <a:cubicBezTo>
                    <a:pt x="334" y="72"/>
                    <a:pt x="263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46"/>
            <p:cNvSpPr/>
            <p:nvPr/>
          </p:nvSpPr>
          <p:spPr>
            <a:xfrm>
              <a:off x="6384307" y="3356432"/>
              <a:ext cx="158662" cy="80973"/>
            </a:xfrm>
            <a:custGeom>
              <a:avLst/>
              <a:gdLst/>
              <a:ahLst/>
              <a:cxnLst/>
              <a:rect l="l" t="t" r="r" b="b"/>
              <a:pathLst>
                <a:path w="5169" h="2638" extrusionOk="0">
                  <a:moveTo>
                    <a:pt x="2644" y="0"/>
                  </a:moveTo>
                  <a:cubicBezTo>
                    <a:pt x="2078" y="0"/>
                    <a:pt x="1513" y="54"/>
                    <a:pt x="953" y="161"/>
                  </a:cubicBezTo>
                  <a:cubicBezTo>
                    <a:pt x="596" y="232"/>
                    <a:pt x="286" y="399"/>
                    <a:pt x="24" y="661"/>
                  </a:cubicBezTo>
                  <a:lnTo>
                    <a:pt x="24" y="1280"/>
                  </a:lnTo>
                  <a:cubicBezTo>
                    <a:pt x="0" y="1994"/>
                    <a:pt x="572" y="2614"/>
                    <a:pt x="1310" y="2637"/>
                  </a:cubicBezTo>
                  <a:lnTo>
                    <a:pt x="3858" y="2637"/>
                  </a:lnTo>
                  <a:cubicBezTo>
                    <a:pt x="4597" y="2614"/>
                    <a:pt x="5168" y="1994"/>
                    <a:pt x="5144" y="1280"/>
                  </a:cubicBezTo>
                  <a:lnTo>
                    <a:pt x="5144" y="566"/>
                  </a:lnTo>
                  <a:cubicBezTo>
                    <a:pt x="4906" y="351"/>
                    <a:pt x="4620" y="232"/>
                    <a:pt x="4335" y="161"/>
                  </a:cubicBezTo>
                  <a:cubicBezTo>
                    <a:pt x="3775" y="54"/>
                    <a:pt x="3209" y="0"/>
                    <a:pt x="2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46"/>
            <p:cNvSpPr/>
            <p:nvPr/>
          </p:nvSpPr>
          <p:spPr>
            <a:xfrm>
              <a:off x="6466171" y="3592357"/>
              <a:ext cx="41715" cy="32905"/>
            </a:xfrm>
            <a:custGeom>
              <a:avLst/>
              <a:gdLst/>
              <a:ahLst/>
              <a:cxnLst/>
              <a:rect l="l" t="t" r="r" b="b"/>
              <a:pathLst>
                <a:path w="1359" h="1072" extrusionOk="0">
                  <a:moveTo>
                    <a:pt x="906" y="0"/>
                  </a:moveTo>
                  <a:lnTo>
                    <a:pt x="1" y="691"/>
                  </a:lnTo>
                  <a:lnTo>
                    <a:pt x="572" y="1072"/>
                  </a:lnTo>
                  <a:lnTo>
                    <a:pt x="1311" y="381"/>
                  </a:lnTo>
                  <a:cubicBezTo>
                    <a:pt x="1358" y="334"/>
                    <a:pt x="1358" y="238"/>
                    <a:pt x="1287" y="191"/>
                  </a:cubicBezTo>
                  <a:lnTo>
                    <a:pt x="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46"/>
            <p:cNvSpPr/>
            <p:nvPr/>
          </p:nvSpPr>
          <p:spPr>
            <a:xfrm>
              <a:off x="6455950" y="3356586"/>
              <a:ext cx="86284" cy="44999"/>
            </a:xfrm>
            <a:custGeom>
              <a:avLst/>
              <a:gdLst/>
              <a:ahLst/>
              <a:cxnLst/>
              <a:rect l="l" t="t" r="r" b="b"/>
              <a:pathLst>
                <a:path w="2811" h="1466" extrusionOk="0">
                  <a:moveTo>
                    <a:pt x="403" y="1"/>
                  </a:moveTo>
                  <a:cubicBezTo>
                    <a:pt x="269" y="1"/>
                    <a:pt x="135" y="5"/>
                    <a:pt x="0" y="13"/>
                  </a:cubicBezTo>
                  <a:cubicBezTo>
                    <a:pt x="477" y="13"/>
                    <a:pt x="929" y="84"/>
                    <a:pt x="1382" y="180"/>
                  </a:cubicBezTo>
                  <a:cubicBezTo>
                    <a:pt x="2072" y="299"/>
                    <a:pt x="2596" y="799"/>
                    <a:pt x="2787" y="1466"/>
                  </a:cubicBezTo>
                  <a:cubicBezTo>
                    <a:pt x="2810" y="1394"/>
                    <a:pt x="2810" y="1346"/>
                    <a:pt x="2810" y="1275"/>
                  </a:cubicBezTo>
                  <a:lnTo>
                    <a:pt x="2810" y="561"/>
                  </a:lnTo>
                  <a:cubicBezTo>
                    <a:pt x="2644" y="418"/>
                    <a:pt x="2477" y="322"/>
                    <a:pt x="2286" y="251"/>
                  </a:cubicBezTo>
                  <a:cubicBezTo>
                    <a:pt x="1675" y="93"/>
                    <a:pt x="1047" y="1"/>
                    <a:pt x="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46"/>
            <p:cNvSpPr/>
            <p:nvPr/>
          </p:nvSpPr>
          <p:spPr>
            <a:xfrm>
              <a:off x="6429613" y="3513408"/>
              <a:ext cx="35852" cy="20474"/>
            </a:xfrm>
            <a:custGeom>
              <a:avLst/>
              <a:gdLst/>
              <a:ahLst/>
              <a:cxnLst/>
              <a:rect l="l" t="t" r="r" b="b"/>
              <a:pathLst>
                <a:path w="1168" h="667" extrusionOk="0">
                  <a:moveTo>
                    <a:pt x="525" y="0"/>
                  </a:moveTo>
                  <a:cubicBezTo>
                    <a:pt x="239" y="0"/>
                    <a:pt x="1" y="238"/>
                    <a:pt x="1" y="524"/>
                  </a:cubicBezTo>
                  <a:lnTo>
                    <a:pt x="1" y="667"/>
                  </a:lnTo>
                  <a:lnTo>
                    <a:pt x="644" y="667"/>
                  </a:lnTo>
                  <a:cubicBezTo>
                    <a:pt x="930" y="667"/>
                    <a:pt x="1168" y="429"/>
                    <a:pt x="1168" y="119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46"/>
            <p:cNvSpPr/>
            <p:nvPr/>
          </p:nvSpPr>
          <p:spPr>
            <a:xfrm>
              <a:off x="6465435" y="3513408"/>
              <a:ext cx="35852" cy="20474"/>
            </a:xfrm>
            <a:custGeom>
              <a:avLst/>
              <a:gdLst/>
              <a:ahLst/>
              <a:cxnLst/>
              <a:rect l="l" t="t" r="r" b="b"/>
              <a:pathLst>
                <a:path w="1168" h="667" extrusionOk="0">
                  <a:moveTo>
                    <a:pt x="1" y="0"/>
                  </a:moveTo>
                  <a:lnTo>
                    <a:pt x="1" y="119"/>
                  </a:lnTo>
                  <a:cubicBezTo>
                    <a:pt x="1" y="429"/>
                    <a:pt x="239" y="667"/>
                    <a:pt x="549" y="667"/>
                  </a:cubicBezTo>
                  <a:lnTo>
                    <a:pt x="1168" y="667"/>
                  </a:lnTo>
                  <a:lnTo>
                    <a:pt x="1168" y="524"/>
                  </a:lnTo>
                  <a:cubicBezTo>
                    <a:pt x="1168" y="238"/>
                    <a:pt x="930" y="0"/>
                    <a:pt x="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2" name="Google Shape;2932;p46"/>
          <p:cNvGrpSpPr/>
          <p:nvPr/>
        </p:nvGrpSpPr>
        <p:grpSpPr>
          <a:xfrm>
            <a:off x="4058537" y="4269876"/>
            <a:ext cx="1228388" cy="272235"/>
            <a:chOff x="6195712" y="4240126"/>
            <a:chExt cx="1228388" cy="272235"/>
          </a:xfrm>
        </p:grpSpPr>
        <p:sp>
          <p:nvSpPr>
            <p:cNvPr id="2933" name="Google Shape;2933;p46"/>
            <p:cNvSpPr/>
            <p:nvPr/>
          </p:nvSpPr>
          <p:spPr>
            <a:xfrm>
              <a:off x="6195712" y="4380413"/>
              <a:ext cx="86929" cy="74106"/>
            </a:xfrm>
            <a:custGeom>
              <a:avLst/>
              <a:gdLst/>
              <a:ahLst/>
              <a:cxnLst/>
              <a:rect l="l" t="t" r="r" b="b"/>
              <a:pathLst>
                <a:path w="7765" h="6621" extrusionOk="0">
                  <a:moveTo>
                    <a:pt x="3328" y="1"/>
                  </a:moveTo>
                  <a:cubicBezTo>
                    <a:pt x="1480" y="1"/>
                    <a:pt x="1" y="1480"/>
                    <a:pt x="1" y="3297"/>
                  </a:cubicBezTo>
                  <a:cubicBezTo>
                    <a:pt x="1" y="5297"/>
                    <a:pt x="1635" y="6621"/>
                    <a:pt x="3340" y="6621"/>
                  </a:cubicBezTo>
                  <a:cubicBezTo>
                    <a:pt x="4157" y="6621"/>
                    <a:pt x="4991" y="6317"/>
                    <a:pt x="5669" y="5639"/>
                  </a:cubicBezTo>
                  <a:cubicBezTo>
                    <a:pt x="7764" y="3574"/>
                    <a:pt x="6285" y="1"/>
                    <a:pt x="3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34" name="Google Shape;2934;p46"/>
            <p:cNvGrpSpPr/>
            <p:nvPr/>
          </p:nvGrpSpPr>
          <p:grpSpPr>
            <a:xfrm rot="-696396">
              <a:off x="7248829" y="4337090"/>
              <a:ext cx="160744" cy="160744"/>
              <a:chOff x="5082839" y="1277310"/>
              <a:chExt cx="65493" cy="65493"/>
            </a:xfrm>
          </p:grpSpPr>
          <p:sp>
            <p:nvSpPr>
              <p:cNvPr id="2935" name="Google Shape;2935;p46"/>
              <p:cNvSpPr/>
              <p:nvPr/>
            </p:nvSpPr>
            <p:spPr>
              <a:xfrm>
                <a:off x="5082839" y="1277310"/>
                <a:ext cx="65493" cy="65493"/>
              </a:xfrm>
              <a:custGeom>
                <a:avLst/>
                <a:gdLst/>
                <a:ahLst/>
                <a:cxnLst/>
                <a:rect l="l" t="t" r="r" b="b"/>
                <a:pathLst>
                  <a:path w="12848" h="12848" extrusionOk="0">
                    <a:moveTo>
                      <a:pt x="1" y="12847"/>
                    </a:moveTo>
                    <a:lnTo>
                      <a:pt x="12847" y="1"/>
                    </a:lnTo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46"/>
              <p:cNvSpPr/>
              <p:nvPr/>
            </p:nvSpPr>
            <p:spPr>
              <a:xfrm>
                <a:off x="5082839" y="1277310"/>
                <a:ext cx="65493" cy="65493"/>
              </a:xfrm>
              <a:custGeom>
                <a:avLst/>
                <a:gdLst/>
                <a:ahLst/>
                <a:cxnLst/>
                <a:rect l="l" t="t" r="r" b="b"/>
                <a:pathLst>
                  <a:path w="12848" h="12848" extrusionOk="0">
                    <a:moveTo>
                      <a:pt x="1" y="1"/>
                    </a:moveTo>
                    <a:lnTo>
                      <a:pt x="12847" y="12847"/>
                    </a:lnTo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37" name="Google Shape;2937;p46"/>
            <p:cNvSpPr/>
            <p:nvPr/>
          </p:nvSpPr>
          <p:spPr>
            <a:xfrm>
              <a:off x="6795537" y="4240126"/>
              <a:ext cx="202760" cy="234861"/>
            </a:xfrm>
            <a:custGeom>
              <a:avLst/>
              <a:gdLst/>
              <a:ahLst/>
              <a:cxnLst/>
              <a:rect l="l" t="t" r="r" b="b"/>
              <a:pathLst>
                <a:path w="31146" h="36077" extrusionOk="0">
                  <a:moveTo>
                    <a:pt x="15465" y="1"/>
                  </a:moveTo>
                  <a:cubicBezTo>
                    <a:pt x="15065" y="2774"/>
                    <a:pt x="14449" y="5515"/>
                    <a:pt x="13709" y="8226"/>
                  </a:cubicBezTo>
                  <a:cubicBezTo>
                    <a:pt x="12631" y="11831"/>
                    <a:pt x="10567" y="14511"/>
                    <a:pt x="6962" y="15928"/>
                  </a:cubicBezTo>
                  <a:cubicBezTo>
                    <a:pt x="6038" y="16329"/>
                    <a:pt x="5052" y="16668"/>
                    <a:pt x="4067" y="16945"/>
                  </a:cubicBezTo>
                  <a:cubicBezTo>
                    <a:pt x="2742" y="17315"/>
                    <a:pt x="1417" y="17653"/>
                    <a:pt x="0" y="18023"/>
                  </a:cubicBezTo>
                  <a:cubicBezTo>
                    <a:pt x="277" y="18085"/>
                    <a:pt x="431" y="18146"/>
                    <a:pt x="616" y="18177"/>
                  </a:cubicBezTo>
                  <a:cubicBezTo>
                    <a:pt x="2403" y="18608"/>
                    <a:pt x="4190" y="19071"/>
                    <a:pt x="5946" y="19656"/>
                  </a:cubicBezTo>
                  <a:cubicBezTo>
                    <a:pt x="9827" y="20950"/>
                    <a:pt x="12415" y="23538"/>
                    <a:pt x="13586" y="27481"/>
                  </a:cubicBezTo>
                  <a:cubicBezTo>
                    <a:pt x="14079" y="29052"/>
                    <a:pt x="14479" y="30654"/>
                    <a:pt x="14787" y="32256"/>
                  </a:cubicBezTo>
                  <a:cubicBezTo>
                    <a:pt x="15034" y="33458"/>
                    <a:pt x="15249" y="34690"/>
                    <a:pt x="15496" y="36076"/>
                  </a:cubicBezTo>
                  <a:cubicBezTo>
                    <a:pt x="15588" y="35830"/>
                    <a:pt x="15619" y="35768"/>
                    <a:pt x="15619" y="35676"/>
                  </a:cubicBezTo>
                  <a:cubicBezTo>
                    <a:pt x="15958" y="33581"/>
                    <a:pt x="16359" y="31486"/>
                    <a:pt x="16882" y="29422"/>
                  </a:cubicBezTo>
                  <a:cubicBezTo>
                    <a:pt x="17468" y="27265"/>
                    <a:pt x="18145" y="25170"/>
                    <a:pt x="19501" y="23384"/>
                  </a:cubicBezTo>
                  <a:cubicBezTo>
                    <a:pt x="21134" y="21289"/>
                    <a:pt x="23413" y="20210"/>
                    <a:pt x="25878" y="19409"/>
                  </a:cubicBezTo>
                  <a:cubicBezTo>
                    <a:pt x="27542" y="18855"/>
                    <a:pt x="29236" y="18454"/>
                    <a:pt x="31146" y="17992"/>
                  </a:cubicBezTo>
                  <a:cubicBezTo>
                    <a:pt x="28989" y="17530"/>
                    <a:pt x="26864" y="16945"/>
                    <a:pt x="24769" y="16206"/>
                  </a:cubicBezTo>
                  <a:cubicBezTo>
                    <a:pt x="21318" y="15096"/>
                    <a:pt x="18607" y="12355"/>
                    <a:pt x="17560" y="8873"/>
                  </a:cubicBezTo>
                  <a:cubicBezTo>
                    <a:pt x="16790" y="6378"/>
                    <a:pt x="16205" y="3821"/>
                    <a:pt x="15773" y="1233"/>
                  </a:cubicBezTo>
                  <a:cubicBezTo>
                    <a:pt x="15742" y="802"/>
                    <a:pt x="15650" y="401"/>
                    <a:pt x="154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3" name="Google Shape;2943;p46"/>
          <p:cNvGrpSpPr/>
          <p:nvPr/>
        </p:nvGrpSpPr>
        <p:grpSpPr>
          <a:xfrm>
            <a:off x="7284087" y="1391021"/>
            <a:ext cx="820017" cy="888725"/>
            <a:chOff x="7723562" y="735396"/>
            <a:chExt cx="820017" cy="888725"/>
          </a:xfrm>
        </p:grpSpPr>
        <p:sp>
          <p:nvSpPr>
            <p:cNvPr id="2944" name="Google Shape;2944;p46"/>
            <p:cNvSpPr/>
            <p:nvPr/>
          </p:nvSpPr>
          <p:spPr>
            <a:xfrm>
              <a:off x="7841014" y="1429937"/>
              <a:ext cx="168731" cy="194183"/>
            </a:xfrm>
            <a:custGeom>
              <a:avLst/>
              <a:gdLst/>
              <a:ahLst/>
              <a:cxnLst/>
              <a:rect l="l" t="t" r="r" b="b"/>
              <a:pathLst>
                <a:path w="22460" h="25848" extrusionOk="0">
                  <a:moveTo>
                    <a:pt x="11184" y="0"/>
                  </a:moveTo>
                  <a:cubicBezTo>
                    <a:pt x="10907" y="1695"/>
                    <a:pt x="10568" y="3358"/>
                    <a:pt x="10167" y="5053"/>
                  </a:cubicBezTo>
                  <a:cubicBezTo>
                    <a:pt x="9335" y="8842"/>
                    <a:pt x="7087" y="11276"/>
                    <a:pt x="3297" y="12231"/>
                  </a:cubicBezTo>
                  <a:cubicBezTo>
                    <a:pt x="2219" y="12508"/>
                    <a:pt x="1141" y="12816"/>
                    <a:pt x="1" y="13124"/>
                  </a:cubicBezTo>
                  <a:cubicBezTo>
                    <a:pt x="1356" y="13432"/>
                    <a:pt x="2620" y="13771"/>
                    <a:pt x="3852" y="14141"/>
                  </a:cubicBezTo>
                  <a:cubicBezTo>
                    <a:pt x="6717" y="15065"/>
                    <a:pt x="8781" y="16759"/>
                    <a:pt x="9705" y="19686"/>
                  </a:cubicBezTo>
                  <a:cubicBezTo>
                    <a:pt x="10106" y="20918"/>
                    <a:pt x="10445" y="22181"/>
                    <a:pt x="10691" y="23444"/>
                  </a:cubicBezTo>
                  <a:lnTo>
                    <a:pt x="11153" y="25847"/>
                  </a:lnTo>
                  <a:cubicBezTo>
                    <a:pt x="11646" y="23937"/>
                    <a:pt x="11985" y="22027"/>
                    <a:pt x="12539" y="20148"/>
                  </a:cubicBezTo>
                  <a:cubicBezTo>
                    <a:pt x="13248" y="17406"/>
                    <a:pt x="15312" y="15188"/>
                    <a:pt x="18023" y="14325"/>
                  </a:cubicBezTo>
                  <a:cubicBezTo>
                    <a:pt x="19440" y="13863"/>
                    <a:pt x="20888" y="13494"/>
                    <a:pt x="22459" y="13093"/>
                  </a:cubicBezTo>
                  <a:cubicBezTo>
                    <a:pt x="21104" y="12754"/>
                    <a:pt x="19841" y="12446"/>
                    <a:pt x="18608" y="12077"/>
                  </a:cubicBezTo>
                  <a:cubicBezTo>
                    <a:pt x="15836" y="11214"/>
                    <a:pt x="13741" y="9612"/>
                    <a:pt x="12786" y="6747"/>
                  </a:cubicBezTo>
                  <a:cubicBezTo>
                    <a:pt x="12539" y="5977"/>
                    <a:pt x="12262" y="5176"/>
                    <a:pt x="12108" y="4406"/>
                  </a:cubicBezTo>
                  <a:cubicBezTo>
                    <a:pt x="11708" y="2958"/>
                    <a:pt x="11430" y="1479"/>
                    <a:pt x="11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45" name="Google Shape;2945;p46"/>
            <p:cNvGrpSpPr/>
            <p:nvPr/>
          </p:nvGrpSpPr>
          <p:grpSpPr>
            <a:xfrm rot="688237">
              <a:off x="7737940" y="749774"/>
              <a:ext cx="160747" cy="160747"/>
              <a:chOff x="5082839" y="1277310"/>
              <a:chExt cx="65493" cy="65493"/>
            </a:xfrm>
          </p:grpSpPr>
          <p:sp>
            <p:nvSpPr>
              <p:cNvPr id="2946" name="Google Shape;2946;p46"/>
              <p:cNvSpPr/>
              <p:nvPr/>
            </p:nvSpPr>
            <p:spPr>
              <a:xfrm>
                <a:off x="5082839" y="1277310"/>
                <a:ext cx="65493" cy="65493"/>
              </a:xfrm>
              <a:custGeom>
                <a:avLst/>
                <a:gdLst/>
                <a:ahLst/>
                <a:cxnLst/>
                <a:rect l="l" t="t" r="r" b="b"/>
                <a:pathLst>
                  <a:path w="12848" h="12848" extrusionOk="0">
                    <a:moveTo>
                      <a:pt x="1" y="12847"/>
                    </a:moveTo>
                    <a:lnTo>
                      <a:pt x="12847" y="1"/>
                    </a:lnTo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46"/>
              <p:cNvSpPr/>
              <p:nvPr/>
            </p:nvSpPr>
            <p:spPr>
              <a:xfrm>
                <a:off x="5082839" y="1277310"/>
                <a:ext cx="65493" cy="65493"/>
              </a:xfrm>
              <a:custGeom>
                <a:avLst/>
                <a:gdLst/>
                <a:ahLst/>
                <a:cxnLst/>
                <a:rect l="l" t="t" r="r" b="b"/>
                <a:pathLst>
                  <a:path w="12848" h="12848" extrusionOk="0">
                    <a:moveTo>
                      <a:pt x="1" y="1"/>
                    </a:moveTo>
                    <a:lnTo>
                      <a:pt x="12847" y="12847"/>
                    </a:lnTo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48" name="Google Shape;2948;p46"/>
            <p:cNvSpPr/>
            <p:nvPr/>
          </p:nvSpPr>
          <p:spPr>
            <a:xfrm>
              <a:off x="8456650" y="1068700"/>
              <a:ext cx="86929" cy="74106"/>
            </a:xfrm>
            <a:custGeom>
              <a:avLst/>
              <a:gdLst/>
              <a:ahLst/>
              <a:cxnLst/>
              <a:rect l="l" t="t" r="r" b="b"/>
              <a:pathLst>
                <a:path w="7765" h="6621" extrusionOk="0">
                  <a:moveTo>
                    <a:pt x="3328" y="1"/>
                  </a:moveTo>
                  <a:cubicBezTo>
                    <a:pt x="1480" y="1"/>
                    <a:pt x="1" y="1480"/>
                    <a:pt x="1" y="3297"/>
                  </a:cubicBezTo>
                  <a:cubicBezTo>
                    <a:pt x="1" y="5297"/>
                    <a:pt x="1635" y="6621"/>
                    <a:pt x="3340" y="6621"/>
                  </a:cubicBezTo>
                  <a:cubicBezTo>
                    <a:pt x="4157" y="6621"/>
                    <a:pt x="4991" y="6317"/>
                    <a:pt x="5669" y="5639"/>
                  </a:cubicBezTo>
                  <a:cubicBezTo>
                    <a:pt x="7764" y="3574"/>
                    <a:pt x="6285" y="1"/>
                    <a:pt x="3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>
            <a:off x="6003202" y="2672600"/>
            <a:ext cx="2151143" cy="13748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s-MY" dirty="0"/>
              <a:t>Nombor kaya </a:t>
            </a:r>
          </a:p>
          <a:p>
            <a:pPr algn="ctr"/>
            <a:r>
              <a:rPr lang="ms-MY" dirty="0"/>
              <a:t>(5,6,7,8,9)</a:t>
            </a:r>
          </a:p>
          <a:p>
            <a:pPr algn="ctr"/>
            <a:r>
              <a:rPr lang="ms-MY" dirty="0"/>
              <a:t>+ 1</a:t>
            </a:r>
          </a:p>
          <a:p>
            <a:pPr algn="ctr"/>
            <a:endParaRPr lang="ms-MY" dirty="0"/>
          </a:p>
        </p:txBody>
      </p:sp>
      <p:sp>
        <p:nvSpPr>
          <p:cNvPr id="122" name="Rectangle 121"/>
          <p:cNvSpPr/>
          <p:nvPr/>
        </p:nvSpPr>
        <p:spPr>
          <a:xfrm>
            <a:off x="6007192" y="1338237"/>
            <a:ext cx="2151143" cy="13748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s-MY" dirty="0"/>
              <a:t>Nombor miskin</a:t>
            </a:r>
          </a:p>
          <a:p>
            <a:pPr algn="ctr"/>
            <a:r>
              <a:rPr lang="ms-MY" dirty="0"/>
              <a:t>(0,1,2,3,4) </a:t>
            </a:r>
          </a:p>
          <a:p>
            <a:pPr algn="ctr"/>
            <a:r>
              <a:rPr lang="ms-MY" dirty="0"/>
              <a:t>+ 0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86284" y="1580525"/>
            <a:ext cx="21314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Lihat nombor di belakang samada kaya atau miskin. 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486284" y="3162280"/>
            <a:ext cx="18617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Selepas nombor yang dibundar semua nombor dibelakang akan menjadi sifar “0”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15644" y="1738897"/>
            <a:ext cx="3045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37 8</a:t>
            </a:r>
            <a:r>
              <a:rPr lang="ms-MY" u="sng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ms-MY" dirty="0"/>
              <a:t>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60409" y="1243605"/>
            <a:ext cx="334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Bundarkan nombor kepada puluh yang terdekat</a:t>
            </a:r>
          </a:p>
        </p:txBody>
      </p:sp>
      <p:sp>
        <p:nvSpPr>
          <p:cNvPr id="4" name="Oval 3"/>
          <p:cNvSpPr/>
          <p:nvPr/>
        </p:nvSpPr>
        <p:spPr>
          <a:xfrm>
            <a:off x="2269554" y="1798431"/>
            <a:ext cx="118411" cy="207716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387965" y="1861692"/>
            <a:ext cx="769675" cy="39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815644" y="2579878"/>
            <a:ext cx="1190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37 8</a:t>
            </a:r>
            <a:r>
              <a:rPr lang="ms-MY" u="sng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ms-MY" dirty="0"/>
              <a:t>9</a:t>
            </a:r>
          </a:p>
          <a:p>
            <a:endParaRPr lang="ms-MY" dirty="0"/>
          </a:p>
        </p:txBody>
      </p:sp>
      <p:sp>
        <p:nvSpPr>
          <p:cNvPr id="7" name="TextBox 6"/>
          <p:cNvSpPr txBox="1"/>
          <p:nvPr/>
        </p:nvSpPr>
        <p:spPr>
          <a:xfrm>
            <a:off x="2055755" y="2363026"/>
            <a:ext cx="427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sz="1200" dirty="0"/>
              <a:t>+1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940633" y="2911619"/>
            <a:ext cx="1190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37 8</a:t>
            </a:r>
            <a:r>
              <a:rPr lang="ms-MY" u="sng" dirty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ms-MY" dirty="0"/>
              <a:t>0</a:t>
            </a:r>
          </a:p>
          <a:p>
            <a:endParaRPr lang="ms-MY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2568708" y="3139446"/>
            <a:ext cx="769675" cy="418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2695451" y="2713127"/>
            <a:ext cx="2922239" cy="6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19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9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29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7" name="Google Shape;2837;p46"/>
          <p:cNvSpPr txBox="1">
            <a:spLocks noGrp="1"/>
          </p:cNvSpPr>
          <p:nvPr>
            <p:ph type="title"/>
          </p:nvPr>
        </p:nvSpPr>
        <p:spPr>
          <a:xfrm>
            <a:off x="1183625" y="445025"/>
            <a:ext cx="7245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Bundar nombor</a:t>
            </a:r>
            <a:endParaRPr dirty="0"/>
          </a:p>
        </p:txBody>
      </p:sp>
      <p:grpSp>
        <p:nvGrpSpPr>
          <p:cNvPr id="2844" name="Google Shape;2844;p46"/>
          <p:cNvGrpSpPr/>
          <p:nvPr/>
        </p:nvGrpSpPr>
        <p:grpSpPr>
          <a:xfrm>
            <a:off x="7469939" y="681992"/>
            <a:ext cx="344194" cy="561613"/>
            <a:chOff x="6358001" y="3356064"/>
            <a:chExt cx="217844" cy="355451"/>
          </a:xfrm>
        </p:grpSpPr>
        <p:sp>
          <p:nvSpPr>
            <p:cNvPr id="2845" name="Google Shape;2845;p46"/>
            <p:cNvSpPr/>
            <p:nvPr/>
          </p:nvSpPr>
          <p:spPr>
            <a:xfrm>
              <a:off x="6368222" y="3356954"/>
              <a:ext cx="181315" cy="131620"/>
            </a:xfrm>
            <a:custGeom>
              <a:avLst/>
              <a:gdLst/>
              <a:ahLst/>
              <a:cxnLst/>
              <a:rect l="l" t="t" r="r" b="b"/>
              <a:pathLst>
                <a:path w="5907" h="4288" extrusionOk="0">
                  <a:moveTo>
                    <a:pt x="2915" y="1"/>
                  </a:moveTo>
                  <a:cubicBezTo>
                    <a:pt x="2436" y="1"/>
                    <a:pt x="1953" y="49"/>
                    <a:pt x="1477" y="144"/>
                  </a:cubicBezTo>
                  <a:cubicBezTo>
                    <a:pt x="691" y="310"/>
                    <a:pt x="120" y="953"/>
                    <a:pt x="24" y="1739"/>
                  </a:cubicBezTo>
                  <a:lnTo>
                    <a:pt x="167" y="1739"/>
                  </a:lnTo>
                  <a:lnTo>
                    <a:pt x="167" y="2097"/>
                  </a:lnTo>
                  <a:lnTo>
                    <a:pt x="1" y="2097"/>
                  </a:lnTo>
                  <a:cubicBezTo>
                    <a:pt x="1" y="2144"/>
                    <a:pt x="1" y="2073"/>
                    <a:pt x="1" y="2430"/>
                  </a:cubicBezTo>
                  <a:lnTo>
                    <a:pt x="263" y="2430"/>
                  </a:lnTo>
                  <a:lnTo>
                    <a:pt x="263" y="2787"/>
                  </a:lnTo>
                  <a:lnTo>
                    <a:pt x="24" y="2787"/>
                  </a:lnTo>
                  <a:cubicBezTo>
                    <a:pt x="48" y="3097"/>
                    <a:pt x="72" y="3573"/>
                    <a:pt x="120" y="4287"/>
                  </a:cubicBezTo>
                  <a:lnTo>
                    <a:pt x="5716" y="4287"/>
                  </a:lnTo>
                  <a:lnTo>
                    <a:pt x="5835" y="2144"/>
                  </a:lnTo>
                  <a:cubicBezTo>
                    <a:pt x="5907" y="1192"/>
                    <a:pt x="5264" y="334"/>
                    <a:pt x="4335" y="144"/>
                  </a:cubicBezTo>
                  <a:cubicBezTo>
                    <a:pt x="3870" y="49"/>
                    <a:pt x="3394" y="1"/>
                    <a:pt x="2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46"/>
            <p:cNvSpPr/>
            <p:nvPr/>
          </p:nvSpPr>
          <p:spPr>
            <a:xfrm>
              <a:off x="6455950" y="3356064"/>
              <a:ext cx="106757" cy="132510"/>
            </a:xfrm>
            <a:custGeom>
              <a:avLst/>
              <a:gdLst/>
              <a:ahLst/>
              <a:cxnLst/>
              <a:rect l="l" t="t" r="r" b="b"/>
              <a:pathLst>
                <a:path w="3478" h="4317" extrusionOk="0">
                  <a:moveTo>
                    <a:pt x="334" y="0"/>
                  </a:moveTo>
                  <a:cubicBezTo>
                    <a:pt x="223" y="0"/>
                    <a:pt x="111" y="2"/>
                    <a:pt x="0" y="6"/>
                  </a:cubicBezTo>
                  <a:cubicBezTo>
                    <a:pt x="477" y="6"/>
                    <a:pt x="929" y="78"/>
                    <a:pt x="1382" y="149"/>
                  </a:cubicBezTo>
                  <a:cubicBezTo>
                    <a:pt x="2310" y="363"/>
                    <a:pt x="2953" y="1221"/>
                    <a:pt x="2882" y="2173"/>
                  </a:cubicBezTo>
                  <a:lnTo>
                    <a:pt x="2763" y="4316"/>
                  </a:lnTo>
                  <a:lnTo>
                    <a:pt x="3358" y="4316"/>
                  </a:lnTo>
                  <a:cubicBezTo>
                    <a:pt x="3406" y="3602"/>
                    <a:pt x="3430" y="3126"/>
                    <a:pt x="3430" y="2792"/>
                  </a:cubicBezTo>
                  <a:lnTo>
                    <a:pt x="3430" y="2792"/>
                  </a:lnTo>
                  <a:lnTo>
                    <a:pt x="3311" y="2816"/>
                  </a:lnTo>
                  <a:lnTo>
                    <a:pt x="3311" y="2459"/>
                  </a:lnTo>
                  <a:lnTo>
                    <a:pt x="3477" y="2459"/>
                  </a:lnTo>
                  <a:cubicBezTo>
                    <a:pt x="3477" y="2102"/>
                    <a:pt x="3477" y="2149"/>
                    <a:pt x="3477" y="2102"/>
                  </a:cubicBezTo>
                  <a:lnTo>
                    <a:pt x="3239" y="2102"/>
                  </a:lnTo>
                  <a:lnTo>
                    <a:pt x="3239" y="1768"/>
                  </a:lnTo>
                  <a:lnTo>
                    <a:pt x="3453" y="1768"/>
                  </a:lnTo>
                  <a:cubicBezTo>
                    <a:pt x="3358" y="982"/>
                    <a:pt x="2763" y="339"/>
                    <a:pt x="2001" y="149"/>
                  </a:cubicBezTo>
                  <a:cubicBezTo>
                    <a:pt x="1445" y="50"/>
                    <a:pt x="889" y="0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46"/>
            <p:cNvSpPr/>
            <p:nvPr/>
          </p:nvSpPr>
          <p:spPr>
            <a:xfrm>
              <a:off x="6368222" y="3431513"/>
              <a:ext cx="194484" cy="11020"/>
            </a:xfrm>
            <a:custGeom>
              <a:avLst/>
              <a:gdLst/>
              <a:ahLst/>
              <a:cxnLst/>
              <a:rect l="l" t="t" r="r" b="b"/>
              <a:pathLst>
                <a:path w="6336" h="359" extrusionOk="0">
                  <a:moveTo>
                    <a:pt x="1" y="1"/>
                  </a:moveTo>
                  <a:cubicBezTo>
                    <a:pt x="1" y="96"/>
                    <a:pt x="1" y="191"/>
                    <a:pt x="24" y="358"/>
                  </a:cubicBezTo>
                  <a:lnTo>
                    <a:pt x="6311" y="358"/>
                  </a:lnTo>
                  <a:cubicBezTo>
                    <a:pt x="6311" y="191"/>
                    <a:pt x="6311" y="96"/>
                    <a:pt x="6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46"/>
            <p:cNvSpPr/>
            <p:nvPr/>
          </p:nvSpPr>
          <p:spPr>
            <a:xfrm>
              <a:off x="6363096" y="3599662"/>
              <a:ext cx="190094" cy="111853"/>
            </a:xfrm>
            <a:custGeom>
              <a:avLst/>
              <a:gdLst/>
              <a:ahLst/>
              <a:cxnLst/>
              <a:rect l="l" t="t" r="r" b="b"/>
              <a:pathLst>
                <a:path w="6193" h="3644" extrusionOk="0">
                  <a:moveTo>
                    <a:pt x="953" y="0"/>
                  </a:moveTo>
                  <a:cubicBezTo>
                    <a:pt x="430" y="0"/>
                    <a:pt x="1" y="429"/>
                    <a:pt x="1" y="953"/>
                  </a:cubicBezTo>
                  <a:lnTo>
                    <a:pt x="1" y="3644"/>
                  </a:lnTo>
                  <a:lnTo>
                    <a:pt x="6193" y="3644"/>
                  </a:lnTo>
                  <a:lnTo>
                    <a:pt x="6193" y="953"/>
                  </a:lnTo>
                  <a:cubicBezTo>
                    <a:pt x="6193" y="429"/>
                    <a:pt x="5764" y="0"/>
                    <a:pt x="5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46"/>
            <p:cNvSpPr/>
            <p:nvPr/>
          </p:nvSpPr>
          <p:spPr>
            <a:xfrm>
              <a:off x="6367486" y="3410333"/>
              <a:ext cx="195220" cy="10989"/>
            </a:xfrm>
            <a:custGeom>
              <a:avLst/>
              <a:gdLst/>
              <a:ahLst/>
              <a:cxnLst/>
              <a:rect l="l" t="t" r="r" b="b"/>
              <a:pathLst>
                <a:path w="6360" h="358" extrusionOk="0">
                  <a:moveTo>
                    <a:pt x="48" y="0"/>
                  </a:moveTo>
                  <a:cubicBezTo>
                    <a:pt x="25" y="119"/>
                    <a:pt x="1" y="238"/>
                    <a:pt x="25" y="358"/>
                  </a:cubicBezTo>
                  <a:lnTo>
                    <a:pt x="6359" y="358"/>
                  </a:lnTo>
                  <a:cubicBezTo>
                    <a:pt x="6359" y="238"/>
                    <a:pt x="6359" y="119"/>
                    <a:pt x="6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46"/>
            <p:cNvSpPr/>
            <p:nvPr/>
          </p:nvSpPr>
          <p:spPr>
            <a:xfrm>
              <a:off x="6358001" y="3455640"/>
              <a:ext cx="66547" cy="54852"/>
            </a:xfrm>
            <a:custGeom>
              <a:avLst/>
              <a:gdLst/>
              <a:ahLst/>
              <a:cxnLst/>
              <a:rect l="l" t="t" r="r" b="b"/>
              <a:pathLst>
                <a:path w="2168" h="1787" extrusionOk="0">
                  <a:moveTo>
                    <a:pt x="881" y="1"/>
                  </a:moveTo>
                  <a:cubicBezTo>
                    <a:pt x="405" y="1"/>
                    <a:pt x="0" y="406"/>
                    <a:pt x="0" y="906"/>
                  </a:cubicBezTo>
                  <a:cubicBezTo>
                    <a:pt x="0" y="1406"/>
                    <a:pt x="405" y="1787"/>
                    <a:pt x="881" y="1787"/>
                  </a:cubicBezTo>
                  <a:lnTo>
                    <a:pt x="2167" y="1787"/>
                  </a:lnTo>
                  <a:lnTo>
                    <a:pt x="2167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46"/>
            <p:cNvSpPr/>
            <p:nvPr/>
          </p:nvSpPr>
          <p:spPr>
            <a:xfrm>
              <a:off x="6508561" y="3455640"/>
              <a:ext cx="67283" cy="54852"/>
            </a:xfrm>
            <a:custGeom>
              <a:avLst/>
              <a:gdLst/>
              <a:ahLst/>
              <a:cxnLst/>
              <a:rect l="l" t="t" r="r" b="b"/>
              <a:pathLst>
                <a:path w="2192" h="1787" extrusionOk="0">
                  <a:moveTo>
                    <a:pt x="1" y="1"/>
                  </a:moveTo>
                  <a:lnTo>
                    <a:pt x="1" y="1787"/>
                  </a:lnTo>
                  <a:lnTo>
                    <a:pt x="1287" y="1787"/>
                  </a:lnTo>
                  <a:cubicBezTo>
                    <a:pt x="1787" y="1787"/>
                    <a:pt x="2192" y="1382"/>
                    <a:pt x="2192" y="882"/>
                  </a:cubicBezTo>
                  <a:cubicBezTo>
                    <a:pt x="2192" y="406"/>
                    <a:pt x="1787" y="1"/>
                    <a:pt x="1287" y="1"/>
                  </a:cubicBezTo>
                  <a:close/>
                </a:path>
              </a:pathLst>
            </a:custGeom>
            <a:solidFill>
              <a:srgbClr val="F8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46"/>
            <p:cNvSpPr/>
            <p:nvPr/>
          </p:nvSpPr>
          <p:spPr>
            <a:xfrm>
              <a:off x="6415739" y="3599662"/>
              <a:ext cx="101631" cy="76584"/>
            </a:xfrm>
            <a:custGeom>
              <a:avLst/>
              <a:gdLst/>
              <a:ahLst/>
              <a:cxnLst/>
              <a:rect l="l" t="t" r="r" b="b"/>
              <a:pathLst>
                <a:path w="3311" h="2495" extrusionOk="0">
                  <a:moveTo>
                    <a:pt x="1" y="0"/>
                  </a:moveTo>
                  <a:lnTo>
                    <a:pt x="786" y="1905"/>
                  </a:lnTo>
                  <a:cubicBezTo>
                    <a:pt x="941" y="2298"/>
                    <a:pt x="1298" y="2495"/>
                    <a:pt x="1656" y="2495"/>
                  </a:cubicBezTo>
                  <a:cubicBezTo>
                    <a:pt x="2013" y="2495"/>
                    <a:pt x="2370" y="2298"/>
                    <a:pt x="2525" y="1905"/>
                  </a:cubicBezTo>
                  <a:lnTo>
                    <a:pt x="33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46"/>
            <p:cNvSpPr/>
            <p:nvPr/>
          </p:nvSpPr>
          <p:spPr>
            <a:xfrm>
              <a:off x="6450087" y="3643526"/>
              <a:ext cx="32936" cy="32721"/>
            </a:xfrm>
            <a:custGeom>
              <a:avLst/>
              <a:gdLst/>
              <a:ahLst/>
              <a:cxnLst/>
              <a:rect l="l" t="t" r="r" b="b"/>
              <a:pathLst>
                <a:path w="1073" h="1066" extrusionOk="0">
                  <a:moveTo>
                    <a:pt x="167" y="0"/>
                  </a:moveTo>
                  <a:lnTo>
                    <a:pt x="1" y="905"/>
                  </a:lnTo>
                  <a:cubicBezTo>
                    <a:pt x="167" y="1012"/>
                    <a:pt x="358" y="1066"/>
                    <a:pt x="546" y="1066"/>
                  </a:cubicBezTo>
                  <a:cubicBezTo>
                    <a:pt x="733" y="1066"/>
                    <a:pt x="918" y="1012"/>
                    <a:pt x="1072" y="905"/>
                  </a:cubicBezTo>
                  <a:lnTo>
                    <a:pt x="9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46"/>
            <p:cNvSpPr/>
            <p:nvPr/>
          </p:nvSpPr>
          <p:spPr>
            <a:xfrm>
              <a:off x="6520993" y="3599662"/>
              <a:ext cx="49020" cy="111853"/>
            </a:xfrm>
            <a:custGeom>
              <a:avLst/>
              <a:gdLst/>
              <a:ahLst/>
              <a:cxnLst/>
              <a:rect l="l" t="t" r="r" b="b"/>
              <a:pathLst>
                <a:path w="1597" h="3644" extrusionOk="0">
                  <a:moveTo>
                    <a:pt x="1" y="0"/>
                  </a:moveTo>
                  <a:cubicBezTo>
                    <a:pt x="525" y="0"/>
                    <a:pt x="953" y="429"/>
                    <a:pt x="953" y="953"/>
                  </a:cubicBezTo>
                  <a:lnTo>
                    <a:pt x="953" y="3644"/>
                  </a:lnTo>
                  <a:lnTo>
                    <a:pt x="1596" y="3644"/>
                  </a:lnTo>
                  <a:lnTo>
                    <a:pt x="1596" y="953"/>
                  </a:lnTo>
                  <a:cubicBezTo>
                    <a:pt x="1596" y="429"/>
                    <a:pt x="1168" y="0"/>
                    <a:pt x="6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46"/>
            <p:cNvSpPr/>
            <p:nvPr/>
          </p:nvSpPr>
          <p:spPr>
            <a:xfrm>
              <a:off x="6449350" y="3613537"/>
              <a:ext cx="34409" cy="30020"/>
            </a:xfrm>
            <a:custGeom>
              <a:avLst/>
              <a:gdLst/>
              <a:ahLst/>
              <a:cxnLst/>
              <a:rect l="l" t="t" r="r" b="b"/>
              <a:pathLst>
                <a:path w="1121" h="978" extrusionOk="0">
                  <a:moveTo>
                    <a:pt x="1" y="1"/>
                  </a:moveTo>
                  <a:lnTo>
                    <a:pt x="1" y="382"/>
                  </a:lnTo>
                  <a:lnTo>
                    <a:pt x="191" y="977"/>
                  </a:lnTo>
                  <a:lnTo>
                    <a:pt x="930" y="977"/>
                  </a:lnTo>
                  <a:lnTo>
                    <a:pt x="1120" y="382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46"/>
            <p:cNvSpPr/>
            <p:nvPr/>
          </p:nvSpPr>
          <p:spPr>
            <a:xfrm>
              <a:off x="6453740" y="3644232"/>
              <a:ext cx="29283" cy="32199"/>
            </a:xfrm>
            <a:custGeom>
              <a:avLst/>
              <a:gdLst/>
              <a:ahLst/>
              <a:cxnLst/>
              <a:rect l="l" t="t" r="r" b="b"/>
              <a:pathLst>
                <a:path w="954" h="1049" extrusionOk="0">
                  <a:moveTo>
                    <a:pt x="48" y="1"/>
                  </a:moveTo>
                  <a:lnTo>
                    <a:pt x="1" y="311"/>
                  </a:lnTo>
                  <a:lnTo>
                    <a:pt x="334" y="311"/>
                  </a:lnTo>
                  <a:cubicBezTo>
                    <a:pt x="382" y="311"/>
                    <a:pt x="430" y="334"/>
                    <a:pt x="430" y="382"/>
                  </a:cubicBezTo>
                  <a:lnTo>
                    <a:pt x="549" y="1049"/>
                  </a:lnTo>
                  <a:cubicBezTo>
                    <a:pt x="691" y="1025"/>
                    <a:pt x="834" y="977"/>
                    <a:pt x="953" y="882"/>
                  </a:cubicBezTo>
                  <a:lnTo>
                    <a:pt x="7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46"/>
            <p:cNvSpPr/>
            <p:nvPr/>
          </p:nvSpPr>
          <p:spPr>
            <a:xfrm>
              <a:off x="6466908" y="3612800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EB55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46"/>
            <p:cNvSpPr/>
            <p:nvPr/>
          </p:nvSpPr>
          <p:spPr>
            <a:xfrm>
              <a:off x="6466908" y="3612800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EB55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46"/>
            <p:cNvSpPr/>
            <p:nvPr/>
          </p:nvSpPr>
          <p:spPr>
            <a:xfrm>
              <a:off x="6466171" y="3613537"/>
              <a:ext cx="17588" cy="30726"/>
            </a:xfrm>
            <a:custGeom>
              <a:avLst/>
              <a:gdLst/>
              <a:ahLst/>
              <a:cxnLst/>
              <a:rect l="l" t="t" r="r" b="b"/>
              <a:pathLst>
                <a:path w="573" h="1001" extrusionOk="0">
                  <a:moveTo>
                    <a:pt x="334" y="1"/>
                  </a:moveTo>
                  <a:lnTo>
                    <a:pt x="120" y="668"/>
                  </a:lnTo>
                  <a:lnTo>
                    <a:pt x="1" y="1001"/>
                  </a:lnTo>
                  <a:lnTo>
                    <a:pt x="382" y="1001"/>
                  </a:lnTo>
                  <a:lnTo>
                    <a:pt x="572" y="382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46"/>
            <p:cNvSpPr/>
            <p:nvPr/>
          </p:nvSpPr>
          <p:spPr>
            <a:xfrm>
              <a:off x="6456686" y="3612800"/>
              <a:ext cx="27073" cy="17189"/>
            </a:xfrm>
            <a:custGeom>
              <a:avLst/>
              <a:gdLst/>
              <a:ahLst/>
              <a:cxnLst/>
              <a:rect l="l" t="t" r="r" b="b"/>
              <a:pathLst>
                <a:path w="882" h="560" extrusionOk="0">
                  <a:moveTo>
                    <a:pt x="0" y="1"/>
                  </a:moveTo>
                  <a:lnTo>
                    <a:pt x="762" y="549"/>
                  </a:lnTo>
                  <a:cubicBezTo>
                    <a:pt x="778" y="549"/>
                    <a:pt x="794" y="559"/>
                    <a:pt x="810" y="559"/>
                  </a:cubicBezTo>
                  <a:cubicBezTo>
                    <a:pt x="818" y="559"/>
                    <a:pt x="826" y="557"/>
                    <a:pt x="834" y="549"/>
                  </a:cubicBezTo>
                  <a:lnTo>
                    <a:pt x="881" y="382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rgbClr val="EB55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46"/>
            <p:cNvSpPr/>
            <p:nvPr/>
          </p:nvSpPr>
          <p:spPr>
            <a:xfrm>
              <a:off x="6409170" y="3596716"/>
              <a:ext cx="115505" cy="85578"/>
            </a:xfrm>
            <a:custGeom>
              <a:avLst/>
              <a:gdLst/>
              <a:ahLst/>
              <a:cxnLst/>
              <a:rect l="l" t="t" r="r" b="b"/>
              <a:pathLst>
                <a:path w="3763" h="2788" extrusionOk="0">
                  <a:moveTo>
                    <a:pt x="48" y="96"/>
                  </a:moveTo>
                  <a:cubicBezTo>
                    <a:pt x="48" y="144"/>
                    <a:pt x="0" y="25"/>
                    <a:pt x="858" y="2073"/>
                  </a:cubicBezTo>
                  <a:lnTo>
                    <a:pt x="834" y="2073"/>
                  </a:lnTo>
                  <a:cubicBezTo>
                    <a:pt x="1024" y="2549"/>
                    <a:pt x="1453" y="2787"/>
                    <a:pt x="1882" y="2787"/>
                  </a:cubicBezTo>
                  <a:cubicBezTo>
                    <a:pt x="2310" y="2787"/>
                    <a:pt x="2739" y="2549"/>
                    <a:pt x="2929" y="2073"/>
                  </a:cubicBezTo>
                  <a:cubicBezTo>
                    <a:pt x="3763" y="1"/>
                    <a:pt x="3715" y="144"/>
                    <a:pt x="3715" y="96"/>
                  </a:cubicBezTo>
                  <a:lnTo>
                    <a:pt x="3358" y="96"/>
                  </a:lnTo>
                  <a:lnTo>
                    <a:pt x="2596" y="1954"/>
                  </a:lnTo>
                  <a:cubicBezTo>
                    <a:pt x="2465" y="2263"/>
                    <a:pt x="2173" y="2418"/>
                    <a:pt x="1882" y="2418"/>
                  </a:cubicBezTo>
                  <a:cubicBezTo>
                    <a:pt x="1590" y="2418"/>
                    <a:pt x="1298" y="2263"/>
                    <a:pt x="1167" y="1954"/>
                  </a:cubicBezTo>
                  <a:lnTo>
                    <a:pt x="429" y="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46"/>
            <p:cNvSpPr/>
            <p:nvPr/>
          </p:nvSpPr>
          <p:spPr>
            <a:xfrm>
              <a:off x="6409170" y="3586494"/>
              <a:ext cx="57031" cy="42973"/>
            </a:xfrm>
            <a:custGeom>
              <a:avLst/>
              <a:gdLst/>
              <a:ahLst/>
              <a:cxnLst/>
              <a:rect l="l" t="t" r="r" b="b"/>
              <a:pathLst>
                <a:path w="1858" h="1400" extrusionOk="0">
                  <a:moveTo>
                    <a:pt x="786" y="1"/>
                  </a:moveTo>
                  <a:lnTo>
                    <a:pt x="95" y="382"/>
                  </a:lnTo>
                  <a:cubicBezTo>
                    <a:pt x="24" y="405"/>
                    <a:pt x="0" y="525"/>
                    <a:pt x="72" y="572"/>
                  </a:cubicBezTo>
                  <a:lnTo>
                    <a:pt x="977" y="1382"/>
                  </a:lnTo>
                  <a:cubicBezTo>
                    <a:pt x="988" y="1394"/>
                    <a:pt x="1012" y="1400"/>
                    <a:pt x="1039" y="1400"/>
                  </a:cubicBezTo>
                  <a:cubicBezTo>
                    <a:pt x="1066" y="1400"/>
                    <a:pt x="1096" y="1394"/>
                    <a:pt x="1119" y="1382"/>
                  </a:cubicBezTo>
                  <a:lnTo>
                    <a:pt x="1858" y="858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46"/>
            <p:cNvSpPr/>
            <p:nvPr/>
          </p:nvSpPr>
          <p:spPr>
            <a:xfrm>
              <a:off x="6482992" y="3586494"/>
              <a:ext cx="40241" cy="43526"/>
            </a:xfrm>
            <a:custGeom>
              <a:avLst/>
              <a:gdLst/>
              <a:ahLst/>
              <a:cxnLst/>
              <a:rect l="l" t="t" r="r" b="b"/>
              <a:pathLst>
                <a:path w="1311" h="1418" extrusionOk="0">
                  <a:moveTo>
                    <a:pt x="572" y="1"/>
                  </a:moveTo>
                  <a:lnTo>
                    <a:pt x="358" y="167"/>
                  </a:lnTo>
                  <a:lnTo>
                    <a:pt x="739" y="382"/>
                  </a:lnTo>
                  <a:cubicBezTo>
                    <a:pt x="810" y="405"/>
                    <a:pt x="810" y="525"/>
                    <a:pt x="763" y="572"/>
                  </a:cubicBezTo>
                  <a:lnTo>
                    <a:pt x="0" y="1239"/>
                  </a:lnTo>
                  <a:lnTo>
                    <a:pt x="215" y="1382"/>
                  </a:lnTo>
                  <a:cubicBezTo>
                    <a:pt x="239" y="1406"/>
                    <a:pt x="268" y="1418"/>
                    <a:pt x="295" y="1418"/>
                  </a:cubicBezTo>
                  <a:cubicBezTo>
                    <a:pt x="322" y="1418"/>
                    <a:pt x="346" y="1406"/>
                    <a:pt x="358" y="1382"/>
                  </a:cubicBezTo>
                  <a:lnTo>
                    <a:pt x="1263" y="572"/>
                  </a:lnTo>
                  <a:cubicBezTo>
                    <a:pt x="1310" y="525"/>
                    <a:pt x="1310" y="429"/>
                    <a:pt x="1239" y="382"/>
                  </a:cubicBezTo>
                  <a:lnTo>
                    <a:pt x="5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46"/>
            <p:cNvSpPr/>
            <p:nvPr/>
          </p:nvSpPr>
          <p:spPr>
            <a:xfrm>
              <a:off x="6433296" y="3582841"/>
              <a:ext cx="67253" cy="29989"/>
            </a:xfrm>
            <a:custGeom>
              <a:avLst/>
              <a:gdLst/>
              <a:ahLst/>
              <a:cxnLst/>
              <a:rect l="l" t="t" r="r" b="b"/>
              <a:pathLst>
                <a:path w="2191" h="977" extrusionOk="0">
                  <a:moveTo>
                    <a:pt x="0" y="1"/>
                  </a:moveTo>
                  <a:lnTo>
                    <a:pt x="0" y="120"/>
                  </a:lnTo>
                  <a:lnTo>
                    <a:pt x="1096" y="977"/>
                  </a:lnTo>
                  <a:lnTo>
                    <a:pt x="2191" y="120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rgbClr val="FFA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46"/>
            <p:cNvSpPr/>
            <p:nvPr/>
          </p:nvSpPr>
          <p:spPr>
            <a:xfrm>
              <a:off x="6433296" y="3519240"/>
              <a:ext cx="67253" cy="70752"/>
            </a:xfrm>
            <a:custGeom>
              <a:avLst/>
              <a:gdLst/>
              <a:ahLst/>
              <a:cxnLst/>
              <a:rect l="l" t="t" r="r" b="b"/>
              <a:pathLst>
                <a:path w="2191" h="2305" extrusionOk="0">
                  <a:moveTo>
                    <a:pt x="0" y="1"/>
                  </a:moveTo>
                  <a:lnTo>
                    <a:pt x="0" y="2073"/>
                  </a:lnTo>
                  <a:cubicBezTo>
                    <a:pt x="345" y="2227"/>
                    <a:pt x="720" y="2305"/>
                    <a:pt x="1096" y="2305"/>
                  </a:cubicBezTo>
                  <a:cubicBezTo>
                    <a:pt x="1471" y="2305"/>
                    <a:pt x="1846" y="2227"/>
                    <a:pt x="2191" y="2073"/>
                  </a:cubicBezTo>
                  <a:lnTo>
                    <a:pt x="2191" y="1"/>
                  </a:lnTo>
                  <a:close/>
                </a:path>
              </a:pathLst>
            </a:custGeom>
            <a:solidFill>
              <a:srgbClr val="F8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46"/>
            <p:cNvSpPr/>
            <p:nvPr/>
          </p:nvSpPr>
          <p:spPr>
            <a:xfrm>
              <a:off x="6385043" y="3388386"/>
              <a:ext cx="146937" cy="190094"/>
            </a:xfrm>
            <a:custGeom>
              <a:avLst/>
              <a:gdLst/>
              <a:ahLst/>
              <a:cxnLst/>
              <a:rect l="l" t="t" r="r" b="b"/>
              <a:pathLst>
                <a:path w="4787" h="6193" extrusionOk="0">
                  <a:moveTo>
                    <a:pt x="2358" y="1"/>
                  </a:moveTo>
                  <a:cubicBezTo>
                    <a:pt x="1024" y="144"/>
                    <a:pt x="0" y="1263"/>
                    <a:pt x="0" y="2620"/>
                  </a:cubicBezTo>
                  <a:lnTo>
                    <a:pt x="0" y="3549"/>
                  </a:lnTo>
                  <a:cubicBezTo>
                    <a:pt x="0" y="4907"/>
                    <a:pt x="1024" y="6026"/>
                    <a:pt x="2358" y="6193"/>
                  </a:cubicBezTo>
                  <a:cubicBezTo>
                    <a:pt x="3453" y="6193"/>
                    <a:pt x="4787" y="5121"/>
                    <a:pt x="4787" y="3549"/>
                  </a:cubicBezTo>
                  <a:lnTo>
                    <a:pt x="4787" y="2620"/>
                  </a:lnTo>
                  <a:cubicBezTo>
                    <a:pt x="4787" y="1049"/>
                    <a:pt x="3453" y="1"/>
                    <a:pt x="2358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46"/>
            <p:cNvSpPr/>
            <p:nvPr/>
          </p:nvSpPr>
          <p:spPr>
            <a:xfrm>
              <a:off x="6457392" y="3387803"/>
              <a:ext cx="90673" cy="191138"/>
            </a:xfrm>
            <a:custGeom>
              <a:avLst/>
              <a:gdLst/>
              <a:ahLst/>
              <a:cxnLst/>
              <a:rect l="l" t="t" r="r" b="b"/>
              <a:pathLst>
                <a:path w="2954" h="6227" extrusionOk="0">
                  <a:moveTo>
                    <a:pt x="321" y="1"/>
                  </a:moveTo>
                  <a:cubicBezTo>
                    <a:pt x="215" y="1"/>
                    <a:pt x="109" y="7"/>
                    <a:pt x="1" y="20"/>
                  </a:cubicBezTo>
                  <a:cubicBezTo>
                    <a:pt x="1335" y="163"/>
                    <a:pt x="2359" y="1282"/>
                    <a:pt x="2359" y="2639"/>
                  </a:cubicBezTo>
                  <a:lnTo>
                    <a:pt x="2359" y="3568"/>
                  </a:lnTo>
                  <a:cubicBezTo>
                    <a:pt x="2359" y="4926"/>
                    <a:pt x="1335" y="6045"/>
                    <a:pt x="1" y="6212"/>
                  </a:cubicBezTo>
                  <a:cubicBezTo>
                    <a:pt x="98" y="6222"/>
                    <a:pt x="194" y="6227"/>
                    <a:pt x="290" y="6227"/>
                  </a:cubicBezTo>
                  <a:cubicBezTo>
                    <a:pt x="1738" y="6227"/>
                    <a:pt x="2954" y="5065"/>
                    <a:pt x="2954" y="3568"/>
                  </a:cubicBezTo>
                  <a:lnTo>
                    <a:pt x="2954" y="2639"/>
                  </a:lnTo>
                  <a:cubicBezTo>
                    <a:pt x="2954" y="1175"/>
                    <a:pt x="1755" y="1"/>
                    <a:pt x="321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46"/>
            <p:cNvSpPr/>
            <p:nvPr/>
          </p:nvSpPr>
          <p:spPr>
            <a:xfrm>
              <a:off x="6421233" y="3477034"/>
              <a:ext cx="11725" cy="24709"/>
            </a:xfrm>
            <a:custGeom>
              <a:avLst/>
              <a:gdLst/>
              <a:ahLst/>
              <a:cxnLst/>
              <a:rect l="l" t="t" r="r" b="b"/>
              <a:pathLst>
                <a:path w="382" h="805" extrusionOk="0">
                  <a:moveTo>
                    <a:pt x="191" y="0"/>
                  </a:moveTo>
                  <a:cubicBezTo>
                    <a:pt x="95" y="0"/>
                    <a:pt x="0" y="54"/>
                    <a:pt x="12" y="161"/>
                  </a:cubicBezTo>
                  <a:lnTo>
                    <a:pt x="12" y="637"/>
                  </a:lnTo>
                  <a:cubicBezTo>
                    <a:pt x="12" y="733"/>
                    <a:pt x="83" y="804"/>
                    <a:pt x="203" y="804"/>
                  </a:cubicBezTo>
                  <a:cubicBezTo>
                    <a:pt x="274" y="804"/>
                    <a:pt x="345" y="733"/>
                    <a:pt x="369" y="661"/>
                  </a:cubicBezTo>
                  <a:lnTo>
                    <a:pt x="369" y="161"/>
                  </a:lnTo>
                  <a:cubicBezTo>
                    <a:pt x="381" y="54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46"/>
            <p:cNvSpPr/>
            <p:nvPr/>
          </p:nvSpPr>
          <p:spPr>
            <a:xfrm>
              <a:off x="6501256" y="3476113"/>
              <a:ext cx="10283" cy="25630"/>
            </a:xfrm>
            <a:custGeom>
              <a:avLst/>
              <a:gdLst/>
              <a:ahLst/>
              <a:cxnLst/>
              <a:rect l="l" t="t" r="r" b="b"/>
              <a:pathLst>
                <a:path w="335" h="835" extrusionOk="0">
                  <a:moveTo>
                    <a:pt x="168" y="1"/>
                  </a:moveTo>
                  <a:cubicBezTo>
                    <a:pt x="72" y="1"/>
                    <a:pt x="1" y="72"/>
                    <a:pt x="1" y="191"/>
                  </a:cubicBezTo>
                  <a:lnTo>
                    <a:pt x="1" y="667"/>
                  </a:lnTo>
                  <a:cubicBezTo>
                    <a:pt x="1" y="763"/>
                    <a:pt x="72" y="834"/>
                    <a:pt x="168" y="834"/>
                  </a:cubicBezTo>
                  <a:cubicBezTo>
                    <a:pt x="263" y="834"/>
                    <a:pt x="334" y="763"/>
                    <a:pt x="334" y="691"/>
                  </a:cubicBezTo>
                  <a:lnTo>
                    <a:pt x="334" y="191"/>
                  </a:lnTo>
                  <a:cubicBezTo>
                    <a:pt x="334" y="72"/>
                    <a:pt x="263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46"/>
            <p:cNvSpPr/>
            <p:nvPr/>
          </p:nvSpPr>
          <p:spPr>
            <a:xfrm>
              <a:off x="6384307" y="3356432"/>
              <a:ext cx="158662" cy="80973"/>
            </a:xfrm>
            <a:custGeom>
              <a:avLst/>
              <a:gdLst/>
              <a:ahLst/>
              <a:cxnLst/>
              <a:rect l="l" t="t" r="r" b="b"/>
              <a:pathLst>
                <a:path w="5169" h="2638" extrusionOk="0">
                  <a:moveTo>
                    <a:pt x="2644" y="0"/>
                  </a:moveTo>
                  <a:cubicBezTo>
                    <a:pt x="2078" y="0"/>
                    <a:pt x="1513" y="54"/>
                    <a:pt x="953" y="161"/>
                  </a:cubicBezTo>
                  <a:cubicBezTo>
                    <a:pt x="596" y="232"/>
                    <a:pt x="286" y="399"/>
                    <a:pt x="24" y="661"/>
                  </a:cubicBezTo>
                  <a:lnTo>
                    <a:pt x="24" y="1280"/>
                  </a:lnTo>
                  <a:cubicBezTo>
                    <a:pt x="0" y="1994"/>
                    <a:pt x="572" y="2614"/>
                    <a:pt x="1310" y="2637"/>
                  </a:cubicBezTo>
                  <a:lnTo>
                    <a:pt x="3858" y="2637"/>
                  </a:lnTo>
                  <a:cubicBezTo>
                    <a:pt x="4597" y="2614"/>
                    <a:pt x="5168" y="1994"/>
                    <a:pt x="5144" y="1280"/>
                  </a:cubicBezTo>
                  <a:lnTo>
                    <a:pt x="5144" y="566"/>
                  </a:lnTo>
                  <a:cubicBezTo>
                    <a:pt x="4906" y="351"/>
                    <a:pt x="4620" y="232"/>
                    <a:pt x="4335" y="161"/>
                  </a:cubicBezTo>
                  <a:cubicBezTo>
                    <a:pt x="3775" y="54"/>
                    <a:pt x="3209" y="0"/>
                    <a:pt x="2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46"/>
            <p:cNvSpPr/>
            <p:nvPr/>
          </p:nvSpPr>
          <p:spPr>
            <a:xfrm>
              <a:off x="6466171" y="3592357"/>
              <a:ext cx="41715" cy="32905"/>
            </a:xfrm>
            <a:custGeom>
              <a:avLst/>
              <a:gdLst/>
              <a:ahLst/>
              <a:cxnLst/>
              <a:rect l="l" t="t" r="r" b="b"/>
              <a:pathLst>
                <a:path w="1359" h="1072" extrusionOk="0">
                  <a:moveTo>
                    <a:pt x="906" y="0"/>
                  </a:moveTo>
                  <a:lnTo>
                    <a:pt x="1" y="691"/>
                  </a:lnTo>
                  <a:lnTo>
                    <a:pt x="572" y="1072"/>
                  </a:lnTo>
                  <a:lnTo>
                    <a:pt x="1311" y="381"/>
                  </a:lnTo>
                  <a:cubicBezTo>
                    <a:pt x="1358" y="334"/>
                    <a:pt x="1358" y="238"/>
                    <a:pt x="1287" y="191"/>
                  </a:cubicBezTo>
                  <a:lnTo>
                    <a:pt x="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46"/>
            <p:cNvSpPr/>
            <p:nvPr/>
          </p:nvSpPr>
          <p:spPr>
            <a:xfrm>
              <a:off x="6455950" y="3356586"/>
              <a:ext cx="86284" cy="44999"/>
            </a:xfrm>
            <a:custGeom>
              <a:avLst/>
              <a:gdLst/>
              <a:ahLst/>
              <a:cxnLst/>
              <a:rect l="l" t="t" r="r" b="b"/>
              <a:pathLst>
                <a:path w="2811" h="1466" extrusionOk="0">
                  <a:moveTo>
                    <a:pt x="403" y="1"/>
                  </a:moveTo>
                  <a:cubicBezTo>
                    <a:pt x="269" y="1"/>
                    <a:pt x="135" y="5"/>
                    <a:pt x="0" y="13"/>
                  </a:cubicBezTo>
                  <a:cubicBezTo>
                    <a:pt x="477" y="13"/>
                    <a:pt x="929" y="84"/>
                    <a:pt x="1382" y="180"/>
                  </a:cubicBezTo>
                  <a:cubicBezTo>
                    <a:pt x="2072" y="299"/>
                    <a:pt x="2596" y="799"/>
                    <a:pt x="2787" y="1466"/>
                  </a:cubicBezTo>
                  <a:cubicBezTo>
                    <a:pt x="2810" y="1394"/>
                    <a:pt x="2810" y="1346"/>
                    <a:pt x="2810" y="1275"/>
                  </a:cubicBezTo>
                  <a:lnTo>
                    <a:pt x="2810" y="561"/>
                  </a:lnTo>
                  <a:cubicBezTo>
                    <a:pt x="2644" y="418"/>
                    <a:pt x="2477" y="322"/>
                    <a:pt x="2286" y="251"/>
                  </a:cubicBezTo>
                  <a:cubicBezTo>
                    <a:pt x="1675" y="93"/>
                    <a:pt x="1047" y="1"/>
                    <a:pt x="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46"/>
            <p:cNvSpPr/>
            <p:nvPr/>
          </p:nvSpPr>
          <p:spPr>
            <a:xfrm>
              <a:off x="6429613" y="3513408"/>
              <a:ext cx="35852" cy="20474"/>
            </a:xfrm>
            <a:custGeom>
              <a:avLst/>
              <a:gdLst/>
              <a:ahLst/>
              <a:cxnLst/>
              <a:rect l="l" t="t" r="r" b="b"/>
              <a:pathLst>
                <a:path w="1168" h="667" extrusionOk="0">
                  <a:moveTo>
                    <a:pt x="525" y="0"/>
                  </a:moveTo>
                  <a:cubicBezTo>
                    <a:pt x="239" y="0"/>
                    <a:pt x="1" y="238"/>
                    <a:pt x="1" y="524"/>
                  </a:cubicBezTo>
                  <a:lnTo>
                    <a:pt x="1" y="667"/>
                  </a:lnTo>
                  <a:lnTo>
                    <a:pt x="644" y="667"/>
                  </a:lnTo>
                  <a:cubicBezTo>
                    <a:pt x="930" y="667"/>
                    <a:pt x="1168" y="429"/>
                    <a:pt x="1168" y="119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46"/>
            <p:cNvSpPr/>
            <p:nvPr/>
          </p:nvSpPr>
          <p:spPr>
            <a:xfrm>
              <a:off x="6465435" y="3513408"/>
              <a:ext cx="35852" cy="20474"/>
            </a:xfrm>
            <a:custGeom>
              <a:avLst/>
              <a:gdLst/>
              <a:ahLst/>
              <a:cxnLst/>
              <a:rect l="l" t="t" r="r" b="b"/>
              <a:pathLst>
                <a:path w="1168" h="667" extrusionOk="0">
                  <a:moveTo>
                    <a:pt x="1" y="0"/>
                  </a:moveTo>
                  <a:lnTo>
                    <a:pt x="1" y="119"/>
                  </a:lnTo>
                  <a:cubicBezTo>
                    <a:pt x="1" y="429"/>
                    <a:pt x="239" y="667"/>
                    <a:pt x="549" y="667"/>
                  </a:cubicBezTo>
                  <a:lnTo>
                    <a:pt x="1168" y="667"/>
                  </a:lnTo>
                  <a:lnTo>
                    <a:pt x="1168" y="524"/>
                  </a:lnTo>
                  <a:cubicBezTo>
                    <a:pt x="1168" y="238"/>
                    <a:pt x="930" y="0"/>
                    <a:pt x="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2" name="Google Shape;2932;p46"/>
          <p:cNvGrpSpPr/>
          <p:nvPr/>
        </p:nvGrpSpPr>
        <p:grpSpPr>
          <a:xfrm>
            <a:off x="4058537" y="4269876"/>
            <a:ext cx="1228388" cy="272235"/>
            <a:chOff x="6195712" y="4240126"/>
            <a:chExt cx="1228388" cy="272235"/>
          </a:xfrm>
        </p:grpSpPr>
        <p:sp>
          <p:nvSpPr>
            <p:cNvPr id="2933" name="Google Shape;2933;p46"/>
            <p:cNvSpPr/>
            <p:nvPr/>
          </p:nvSpPr>
          <p:spPr>
            <a:xfrm>
              <a:off x="6195712" y="4380413"/>
              <a:ext cx="86929" cy="74106"/>
            </a:xfrm>
            <a:custGeom>
              <a:avLst/>
              <a:gdLst/>
              <a:ahLst/>
              <a:cxnLst/>
              <a:rect l="l" t="t" r="r" b="b"/>
              <a:pathLst>
                <a:path w="7765" h="6621" extrusionOk="0">
                  <a:moveTo>
                    <a:pt x="3328" y="1"/>
                  </a:moveTo>
                  <a:cubicBezTo>
                    <a:pt x="1480" y="1"/>
                    <a:pt x="1" y="1480"/>
                    <a:pt x="1" y="3297"/>
                  </a:cubicBezTo>
                  <a:cubicBezTo>
                    <a:pt x="1" y="5297"/>
                    <a:pt x="1635" y="6621"/>
                    <a:pt x="3340" y="6621"/>
                  </a:cubicBezTo>
                  <a:cubicBezTo>
                    <a:pt x="4157" y="6621"/>
                    <a:pt x="4991" y="6317"/>
                    <a:pt x="5669" y="5639"/>
                  </a:cubicBezTo>
                  <a:cubicBezTo>
                    <a:pt x="7764" y="3574"/>
                    <a:pt x="6285" y="1"/>
                    <a:pt x="3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34" name="Google Shape;2934;p46"/>
            <p:cNvGrpSpPr/>
            <p:nvPr/>
          </p:nvGrpSpPr>
          <p:grpSpPr>
            <a:xfrm rot="-696396">
              <a:off x="7248829" y="4337090"/>
              <a:ext cx="160744" cy="160744"/>
              <a:chOff x="5082839" y="1277310"/>
              <a:chExt cx="65493" cy="65493"/>
            </a:xfrm>
          </p:grpSpPr>
          <p:sp>
            <p:nvSpPr>
              <p:cNvPr id="2935" name="Google Shape;2935;p46"/>
              <p:cNvSpPr/>
              <p:nvPr/>
            </p:nvSpPr>
            <p:spPr>
              <a:xfrm>
                <a:off x="5082839" y="1277310"/>
                <a:ext cx="65493" cy="65493"/>
              </a:xfrm>
              <a:custGeom>
                <a:avLst/>
                <a:gdLst/>
                <a:ahLst/>
                <a:cxnLst/>
                <a:rect l="l" t="t" r="r" b="b"/>
                <a:pathLst>
                  <a:path w="12848" h="12848" extrusionOk="0">
                    <a:moveTo>
                      <a:pt x="1" y="12847"/>
                    </a:moveTo>
                    <a:lnTo>
                      <a:pt x="12847" y="1"/>
                    </a:lnTo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46"/>
              <p:cNvSpPr/>
              <p:nvPr/>
            </p:nvSpPr>
            <p:spPr>
              <a:xfrm>
                <a:off x="5082839" y="1277310"/>
                <a:ext cx="65493" cy="65493"/>
              </a:xfrm>
              <a:custGeom>
                <a:avLst/>
                <a:gdLst/>
                <a:ahLst/>
                <a:cxnLst/>
                <a:rect l="l" t="t" r="r" b="b"/>
                <a:pathLst>
                  <a:path w="12848" h="12848" extrusionOk="0">
                    <a:moveTo>
                      <a:pt x="1" y="1"/>
                    </a:moveTo>
                    <a:lnTo>
                      <a:pt x="12847" y="12847"/>
                    </a:lnTo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37" name="Google Shape;2937;p46"/>
            <p:cNvSpPr/>
            <p:nvPr/>
          </p:nvSpPr>
          <p:spPr>
            <a:xfrm>
              <a:off x="6795537" y="4240126"/>
              <a:ext cx="202760" cy="234861"/>
            </a:xfrm>
            <a:custGeom>
              <a:avLst/>
              <a:gdLst/>
              <a:ahLst/>
              <a:cxnLst/>
              <a:rect l="l" t="t" r="r" b="b"/>
              <a:pathLst>
                <a:path w="31146" h="36077" extrusionOk="0">
                  <a:moveTo>
                    <a:pt x="15465" y="1"/>
                  </a:moveTo>
                  <a:cubicBezTo>
                    <a:pt x="15065" y="2774"/>
                    <a:pt x="14449" y="5515"/>
                    <a:pt x="13709" y="8226"/>
                  </a:cubicBezTo>
                  <a:cubicBezTo>
                    <a:pt x="12631" y="11831"/>
                    <a:pt x="10567" y="14511"/>
                    <a:pt x="6962" y="15928"/>
                  </a:cubicBezTo>
                  <a:cubicBezTo>
                    <a:pt x="6038" y="16329"/>
                    <a:pt x="5052" y="16668"/>
                    <a:pt x="4067" y="16945"/>
                  </a:cubicBezTo>
                  <a:cubicBezTo>
                    <a:pt x="2742" y="17315"/>
                    <a:pt x="1417" y="17653"/>
                    <a:pt x="0" y="18023"/>
                  </a:cubicBezTo>
                  <a:cubicBezTo>
                    <a:pt x="277" y="18085"/>
                    <a:pt x="431" y="18146"/>
                    <a:pt x="616" y="18177"/>
                  </a:cubicBezTo>
                  <a:cubicBezTo>
                    <a:pt x="2403" y="18608"/>
                    <a:pt x="4190" y="19071"/>
                    <a:pt x="5946" y="19656"/>
                  </a:cubicBezTo>
                  <a:cubicBezTo>
                    <a:pt x="9827" y="20950"/>
                    <a:pt x="12415" y="23538"/>
                    <a:pt x="13586" y="27481"/>
                  </a:cubicBezTo>
                  <a:cubicBezTo>
                    <a:pt x="14079" y="29052"/>
                    <a:pt x="14479" y="30654"/>
                    <a:pt x="14787" y="32256"/>
                  </a:cubicBezTo>
                  <a:cubicBezTo>
                    <a:pt x="15034" y="33458"/>
                    <a:pt x="15249" y="34690"/>
                    <a:pt x="15496" y="36076"/>
                  </a:cubicBezTo>
                  <a:cubicBezTo>
                    <a:pt x="15588" y="35830"/>
                    <a:pt x="15619" y="35768"/>
                    <a:pt x="15619" y="35676"/>
                  </a:cubicBezTo>
                  <a:cubicBezTo>
                    <a:pt x="15958" y="33581"/>
                    <a:pt x="16359" y="31486"/>
                    <a:pt x="16882" y="29422"/>
                  </a:cubicBezTo>
                  <a:cubicBezTo>
                    <a:pt x="17468" y="27265"/>
                    <a:pt x="18145" y="25170"/>
                    <a:pt x="19501" y="23384"/>
                  </a:cubicBezTo>
                  <a:cubicBezTo>
                    <a:pt x="21134" y="21289"/>
                    <a:pt x="23413" y="20210"/>
                    <a:pt x="25878" y="19409"/>
                  </a:cubicBezTo>
                  <a:cubicBezTo>
                    <a:pt x="27542" y="18855"/>
                    <a:pt x="29236" y="18454"/>
                    <a:pt x="31146" y="17992"/>
                  </a:cubicBezTo>
                  <a:cubicBezTo>
                    <a:pt x="28989" y="17530"/>
                    <a:pt x="26864" y="16945"/>
                    <a:pt x="24769" y="16206"/>
                  </a:cubicBezTo>
                  <a:cubicBezTo>
                    <a:pt x="21318" y="15096"/>
                    <a:pt x="18607" y="12355"/>
                    <a:pt x="17560" y="8873"/>
                  </a:cubicBezTo>
                  <a:cubicBezTo>
                    <a:pt x="16790" y="6378"/>
                    <a:pt x="16205" y="3821"/>
                    <a:pt x="15773" y="1233"/>
                  </a:cubicBezTo>
                  <a:cubicBezTo>
                    <a:pt x="15742" y="802"/>
                    <a:pt x="15650" y="401"/>
                    <a:pt x="154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3" name="Google Shape;2943;p46"/>
          <p:cNvGrpSpPr/>
          <p:nvPr/>
        </p:nvGrpSpPr>
        <p:grpSpPr>
          <a:xfrm>
            <a:off x="7284087" y="1391021"/>
            <a:ext cx="820017" cy="888725"/>
            <a:chOff x="7723562" y="735396"/>
            <a:chExt cx="820017" cy="888725"/>
          </a:xfrm>
        </p:grpSpPr>
        <p:sp>
          <p:nvSpPr>
            <p:cNvPr id="2944" name="Google Shape;2944;p46"/>
            <p:cNvSpPr/>
            <p:nvPr/>
          </p:nvSpPr>
          <p:spPr>
            <a:xfrm>
              <a:off x="7841014" y="1429937"/>
              <a:ext cx="168731" cy="194183"/>
            </a:xfrm>
            <a:custGeom>
              <a:avLst/>
              <a:gdLst/>
              <a:ahLst/>
              <a:cxnLst/>
              <a:rect l="l" t="t" r="r" b="b"/>
              <a:pathLst>
                <a:path w="22460" h="25848" extrusionOk="0">
                  <a:moveTo>
                    <a:pt x="11184" y="0"/>
                  </a:moveTo>
                  <a:cubicBezTo>
                    <a:pt x="10907" y="1695"/>
                    <a:pt x="10568" y="3358"/>
                    <a:pt x="10167" y="5053"/>
                  </a:cubicBezTo>
                  <a:cubicBezTo>
                    <a:pt x="9335" y="8842"/>
                    <a:pt x="7087" y="11276"/>
                    <a:pt x="3297" y="12231"/>
                  </a:cubicBezTo>
                  <a:cubicBezTo>
                    <a:pt x="2219" y="12508"/>
                    <a:pt x="1141" y="12816"/>
                    <a:pt x="1" y="13124"/>
                  </a:cubicBezTo>
                  <a:cubicBezTo>
                    <a:pt x="1356" y="13432"/>
                    <a:pt x="2620" y="13771"/>
                    <a:pt x="3852" y="14141"/>
                  </a:cubicBezTo>
                  <a:cubicBezTo>
                    <a:pt x="6717" y="15065"/>
                    <a:pt x="8781" y="16759"/>
                    <a:pt x="9705" y="19686"/>
                  </a:cubicBezTo>
                  <a:cubicBezTo>
                    <a:pt x="10106" y="20918"/>
                    <a:pt x="10445" y="22181"/>
                    <a:pt x="10691" y="23444"/>
                  </a:cubicBezTo>
                  <a:lnTo>
                    <a:pt x="11153" y="25847"/>
                  </a:lnTo>
                  <a:cubicBezTo>
                    <a:pt x="11646" y="23937"/>
                    <a:pt x="11985" y="22027"/>
                    <a:pt x="12539" y="20148"/>
                  </a:cubicBezTo>
                  <a:cubicBezTo>
                    <a:pt x="13248" y="17406"/>
                    <a:pt x="15312" y="15188"/>
                    <a:pt x="18023" y="14325"/>
                  </a:cubicBezTo>
                  <a:cubicBezTo>
                    <a:pt x="19440" y="13863"/>
                    <a:pt x="20888" y="13494"/>
                    <a:pt x="22459" y="13093"/>
                  </a:cubicBezTo>
                  <a:cubicBezTo>
                    <a:pt x="21104" y="12754"/>
                    <a:pt x="19841" y="12446"/>
                    <a:pt x="18608" y="12077"/>
                  </a:cubicBezTo>
                  <a:cubicBezTo>
                    <a:pt x="15836" y="11214"/>
                    <a:pt x="13741" y="9612"/>
                    <a:pt x="12786" y="6747"/>
                  </a:cubicBezTo>
                  <a:cubicBezTo>
                    <a:pt x="12539" y="5977"/>
                    <a:pt x="12262" y="5176"/>
                    <a:pt x="12108" y="4406"/>
                  </a:cubicBezTo>
                  <a:cubicBezTo>
                    <a:pt x="11708" y="2958"/>
                    <a:pt x="11430" y="1479"/>
                    <a:pt x="11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45" name="Google Shape;2945;p46"/>
            <p:cNvGrpSpPr/>
            <p:nvPr/>
          </p:nvGrpSpPr>
          <p:grpSpPr>
            <a:xfrm rot="688237">
              <a:off x="7737940" y="749774"/>
              <a:ext cx="160747" cy="160747"/>
              <a:chOff x="5082839" y="1277310"/>
              <a:chExt cx="65493" cy="65493"/>
            </a:xfrm>
          </p:grpSpPr>
          <p:sp>
            <p:nvSpPr>
              <p:cNvPr id="2946" name="Google Shape;2946;p46"/>
              <p:cNvSpPr/>
              <p:nvPr/>
            </p:nvSpPr>
            <p:spPr>
              <a:xfrm>
                <a:off x="5082839" y="1277310"/>
                <a:ext cx="65493" cy="65493"/>
              </a:xfrm>
              <a:custGeom>
                <a:avLst/>
                <a:gdLst/>
                <a:ahLst/>
                <a:cxnLst/>
                <a:rect l="l" t="t" r="r" b="b"/>
                <a:pathLst>
                  <a:path w="12848" h="12848" extrusionOk="0">
                    <a:moveTo>
                      <a:pt x="1" y="12847"/>
                    </a:moveTo>
                    <a:lnTo>
                      <a:pt x="12847" y="1"/>
                    </a:lnTo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46"/>
              <p:cNvSpPr/>
              <p:nvPr/>
            </p:nvSpPr>
            <p:spPr>
              <a:xfrm>
                <a:off x="5082839" y="1277310"/>
                <a:ext cx="65493" cy="65493"/>
              </a:xfrm>
              <a:custGeom>
                <a:avLst/>
                <a:gdLst/>
                <a:ahLst/>
                <a:cxnLst/>
                <a:rect l="l" t="t" r="r" b="b"/>
                <a:pathLst>
                  <a:path w="12848" h="12848" extrusionOk="0">
                    <a:moveTo>
                      <a:pt x="1" y="1"/>
                    </a:moveTo>
                    <a:lnTo>
                      <a:pt x="12847" y="12847"/>
                    </a:lnTo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48" name="Google Shape;2948;p46"/>
            <p:cNvSpPr/>
            <p:nvPr/>
          </p:nvSpPr>
          <p:spPr>
            <a:xfrm>
              <a:off x="8456650" y="1068700"/>
              <a:ext cx="86929" cy="74106"/>
            </a:xfrm>
            <a:custGeom>
              <a:avLst/>
              <a:gdLst/>
              <a:ahLst/>
              <a:cxnLst/>
              <a:rect l="l" t="t" r="r" b="b"/>
              <a:pathLst>
                <a:path w="7765" h="6621" extrusionOk="0">
                  <a:moveTo>
                    <a:pt x="3328" y="1"/>
                  </a:moveTo>
                  <a:cubicBezTo>
                    <a:pt x="1480" y="1"/>
                    <a:pt x="1" y="1480"/>
                    <a:pt x="1" y="3297"/>
                  </a:cubicBezTo>
                  <a:cubicBezTo>
                    <a:pt x="1" y="5297"/>
                    <a:pt x="1635" y="6621"/>
                    <a:pt x="3340" y="6621"/>
                  </a:cubicBezTo>
                  <a:cubicBezTo>
                    <a:pt x="4157" y="6621"/>
                    <a:pt x="4991" y="6317"/>
                    <a:pt x="5669" y="5639"/>
                  </a:cubicBezTo>
                  <a:cubicBezTo>
                    <a:pt x="7764" y="3574"/>
                    <a:pt x="6285" y="1"/>
                    <a:pt x="3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>
            <a:off x="6824759" y="2085563"/>
            <a:ext cx="1603865" cy="7234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s-MY" dirty="0"/>
              <a:t>Nombor kaya </a:t>
            </a:r>
          </a:p>
          <a:p>
            <a:pPr algn="ctr"/>
            <a:r>
              <a:rPr lang="ms-MY" dirty="0"/>
              <a:t>(5,6,7,8,9)</a:t>
            </a:r>
          </a:p>
          <a:p>
            <a:pPr algn="ctr"/>
            <a:r>
              <a:rPr lang="ms-MY" dirty="0"/>
              <a:t>+ 1</a:t>
            </a:r>
          </a:p>
          <a:p>
            <a:pPr algn="ctr"/>
            <a:endParaRPr lang="ms-MY" dirty="0"/>
          </a:p>
        </p:txBody>
      </p:sp>
      <p:sp>
        <p:nvSpPr>
          <p:cNvPr id="122" name="Rectangle 121"/>
          <p:cNvSpPr/>
          <p:nvPr/>
        </p:nvSpPr>
        <p:spPr>
          <a:xfrm>
            <a:off x="6793409" y="1292973"/>
            <a:ext cx="1571399" cy="6266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s-MY" dirty="0"/>
              <a:t>Nombor miskin</a:t>
            </a:r>
          </a:p>
          <a:p>
            <a:pPr algn="ctr"/>
            <a:r>
              <a:rPr lang="ms-MY" dirty="0"/>
              <a:t>(0,1,2,3,4) </a:t>
            </a:r>
          </a:p>
          <a:p>
            <a:pPr algn="ctr"/>
            <a:r>
              <a:rPr lang="ms-MY" dirty="0"/>
              <a:t>+ 0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461279"/>
              </p:ext>
            </p:extLst>
          </p:nvPr>
        </p:nvGraphicFramePr>
        <p:xfrm>
          <a:off x="997437" y="1415332"/>
          <a:ext cx="5627028" cy="2854544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406757">
                  <a:extLst>
                    <a:ext uri="{9D8B030D-6E8A-4147-A177-3AD203B41FA5}">
                      <a16:colId xmlns:a16="http://schemas.microsoft.com/office/drawing/2014/main" val="1431263613"/>
                    </a:ext>
                  </a:extLst>
                </a:gridCol>
                <a:gridCol w="1406757">
                  <a:extLst>
                    <a:ext uri="{9D8B030D-6E8A-4147-A177-3AD203B41FA5}">
                      <a16:colId xmlns:a16="http://schemas.microsoft.com/office/drawing/2014/main" val="2240871121"/>
                    </a:ext>
                  </a:extLst>
                </a:gridCol>
                <a:gridCol w="1406757">
                  <a:extLst>
                    <a:ext uri="{9D8B030D-6E8A-4147-A177-3AD203B41FA5}">
                      <a16:colId xmlns:a16="http://schemas.microsoft.com/office/drawing/2014/main" val="3508366729"/>
                    </a:ext>
                  </a:extLst>
                </a:gridCol>
                <a:gridCol w="1406757">
                  <a:extLst>
                    <a:ext uri="{9D8B030D-6E8A-4147-A177-3AD203B41FA5}">
                      <a16:colId xmlns:a16="http://schemas.microsoft.com/office/drawing/2014/main" val="3898160780"/>
                    </a:ext>
                  </a:extLst>
                </a:gridCol>
              </a:tblGrid>
              <a:tr h="831895">
                <a:tc>
                  <a:txBody>
                    <a:bodyPr/>
                    <a:lstStyle/>
                    <a:p>
                      <a:r>
                        <a:rPr lang="ms-MY" dirty="0"/>
                        <a:t>Nombor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s-MY" dirty="0"/>
                        <a:t>Ratus yang terdekat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s-MY" dirty="0"/>
                        <a:t>Ribu yang terdekat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s-MY" dirty="0"/>
                        <a:t>Puluh ribu yang terdekat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135713"/>
                  </a:ext>
                </a:extLst>
              </a:tr>
              <a:tr h="831895">
                <a:tc>
                  <a:txBody>
                    <a:bodyPr/>
                    <a:lstStyle/>
                    <a:p>
                      <a:r>
                        <a:rPr lang="ms-MY" dirty="0"/>
                        <a:t>37 821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ms-MY" sz="1400" u="none" strike="noStrike" kern="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sym typeface="Arial"/>
                        </a:rPr>
                        <a:t>37 821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ms-MY" sz="1400" u="none" strike="noStrike" kern="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sym typeface="Arial"/>
                        </a:rPr>
                        <a:t>37 800</a:t>
                      </a:r>
                      <a:endParaRPr kumimoji="0" lang="ms-MY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ms-MY" sz="1400" u="none" strike="noStrike" kern="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sym typeface="Arial"/>
                        </a:rPr>
                        <a:t>37 821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ms-MY" sz="1400" u="none" strike="noStrike" kern="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sym typeface="Arial"/>
                        </a:rPr>
                        <a:t>38 000</a:t>
                      </a:r>
                      <a:endParaRPr kumimoji="0" lang="ms-MY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ms-MY" sz="1400" u="none" strike="noStrike" kern="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sym typeface="Arial"/>
                        </a:rPr>
                        <a:t>37 821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ms-MY" sz="1400" u="none" strike="noStrike" kern="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sym typeface="Arial"/>
                        </a:rPr>
                        <a:t>40 000</a:t>
                      </a:r>
                      <a:endParaRPr kumimoji="0" lang="ms-MY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984586"/>
                  </a:ext>
                </a:extLst>
              </a:tr>
              <a:tr h="595377">
                <a:tc>
                  <a:txBody>
                    <a:bodyPr/>
                    <a:lstStyle/>
                    <a:p>
                      <a:r>
                        <a:rPr lang="ms-MY" dirty="0"/>
                        <a:t>64 543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ms-MY" sz="1400" u="none" strike="noStrike" kern="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sym typeface="Arial"/>
                        </a:rPr>
                        <a:t>64 543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ms-MY" sz="1400" u="none" strike="noStrike" kern="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sym typeface="Arial"/>
                        </a:rPr>
                        <a:t>64 500</a:t>
                      </a:r>
                      <a:endParaRPr kumimoji="0" lang="ms-MY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ms-MY" sz="1400" u="none" strike="noStrike" kern="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sym typeface="Arial"/>
                        </a:rPr>
                        <a:t>64 543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ms-MY" sz="1400" u="none" strike="noStrike" kern="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sym typeface="Arial"/>
                        </a:rPr>
                        <a:t>64 000</a:t>
                      </a:r>
                      <a:endParaRPr kumimoji="0" lang="ms-MY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ms-MY" sz="1400" u="none" strike="noStrike" kern="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sym typeface="Arial"/>
                        </a:rPr>
                        <a:t>64 543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ms-MY" sz="1400" u="none" strike="noStrike" kern="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sym typeface="Arial"/>
                        </a:rPr>
                        <a:t>60 000</a:t>
                      </a:r>
                      <a:endParaRPr kumimoji="0" lang="ms-MY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265385"/>
                  </a:ext>
                </a:extLst>
              </a:tr>
              <a:tr h="595377">
                <a:tc>
                  <a:txBody>
                    <a:bodyPr/>
                    <a:lstStyle/>
                    <a:p>
                      <a:r>
                        <a:rPr lang="ms-MY" dirty="0"/>
                        <a:t>21 376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ms-MY" sz="1400" u="none" strike="noStrike" kern="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sym typeface="Arial"/>
                        </a:rPr>
                        <a:t>21 376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ms-MY" sz="1400" u="none" strike="noStrike" kern="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sym typeface="Arial"/>
                        </a:rPr>
                        <a:t>21 400</a:t>
                      </a:r>
                      <a:endParaRPr kumimoji="0" lang="ms-MY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ms-MY" sz="1400" u="none" strike="noStrike" kern="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sym typeface="Arial"/>
                        </a:rPr>
                        <a:t>21 376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ms-MY" sz="1400" u="none" strike="noStrike" kern="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sym typeface="Arial"/>
                        </a:rPr>
                        <a:t>21 000</a:t>
                      </a:r>
                      <a:endParaRPr kumimoji="0" lang="ms-MY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ms-MY" sz="1400" u="none" strike="noStrike" kern="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sym typeface="Arial"/>
                        </a:rPr>
                        <a:t>21 376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ms-MY" sz="1400" u="none" strike="noStrike" kern="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sym typeface="Arial"/>
                        </a:rPr>
                        <a:t>20 000</a:t>
                      </a:r>
                      <a:endParaRPr kumimoji="0" lang="ms-MY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7884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9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29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ms-MY" dirty="0"/>
              <a:t>Operasi tambah dalam lingkungan</a:t>
            </a:r>
            <a:br>
              <a:rPr lang="ms-MY" dirty="0"/>
            </a:br>
            <a:r>
              <a:rPr lang="ms-MY" dirty="0"/>
              <a:t>100 000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0830" y="1735432"/>
            <a:ext cx="3722341" cy="452700"/>
          </a:xfrm>
        </p:spPr>
        <p:txBody>
          <a:bodyPr/>
          <a:lstStyle/>
          <a:p>
            <a:pPr algn="ctr"/>
            <a:r>
              <a:rPr lang="ms-MY" dirty="0"/>
              <a:t>7 419 + 34 925 =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2695" y="1414360"/>
            <a:ext cx="1874848" cy="116955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ms-MY" dirty="0"/>
              <a:t>Susun nombor mengikut nilai tempat.</a:t>
            </a:r>
          </a:p>
          <a:p>
            <a:r>
              <a:rPr lang="ms-MY" dirty="0"/>
              <a:t>Tambah nombor dari kanan ke kiri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789224-1E82-4001-9682-9E6C5782D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840829"/>
              </p:ext>
            </p:extLst>
          </p:nvPr>
        </p:nvGraphicFramePr>
        <p:xfrm>
          <a:off x="1541543" y="2900739"/>
          <a:ext cx="6096000" cy="16306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52178259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626014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099870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0814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55229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5010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Puluh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ribu</a:t>
                      </a:r>
                      <a:endParaRPr lang="en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ribu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ratus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puluh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744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</a:t>
                      </a:r>
                      <a:r>
                        <a:rPr lang="en-US" sz="1200" dirty="0"/>
                        <a:t>(+1)</a:t>
                      </a:r>
                      <a:endParaRPr lang="en-MY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</a:t>
                      </a:r>
                      <a:r>
                        <a:rPr lang="en-US" sz="1200" dirty="0"/>
                        <a:t>(+1)</a:t>
                      </a:r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sz="1200" dirty="0"/>
                        <a:t>(+1)</a:t>
                      </a:r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167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+</a:t>
                      </a:r>
                      <a:endParaRPr lang="en-MY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539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589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ms-MY" dirty="0"/>
              <a:t>Operasi tambah dalam lingkungan</a:t>
            </a:r>
            <a:br>
              <a:rPr lang="ms-MY" dirty="0"/>
            </a:br>
            <a:r>
              <a:rPr lang="ms-MY" dirty="0"/>
              <a:t>100 000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4954" y="1735432"/>
            <a:ext cx="3722341" cy="452700"/>
          </a:xfrm>
        </p:spPr>
        <p:txBody>
          <a:bodyPr/>
          <a:lstStyle/>
          <a:p>
            <a:r>
              <a:rPr lang="ms-MY" dirty="0"/>
              <a:t>7 419 + 34 925 =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83DE65D-2561-4769-9CE3-39640FAF7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417549"/>
              </p:ext>
            </p:extLst>
          </p:nvPr>
        </p:nvGraphicFramePr>
        <p:xfrm>
          <a:off x="1524000" y="2566365"/>
          <a:ext cx="6096000" cy="16306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52178259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626014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099870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0814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55229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5010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Puluh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ribu</a:t>
                      </a:r>
                      <a:endParaRPr lang="en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ribu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ratus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puluh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744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</a:t>
                      </a:r>
                      <a:r>
                        <a:rPr lang="en-US" sz="1200" dirty="0"/>
                        <a:t>(+1)</a:t>
                      </a:r>
                      <a:endParaRPr lang="en-MY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</a:t>
                      </a:r>
                      <a:r>
                        <a:rPr lang="en-US" sz="1200" dirty="0"/>
                        <a:t>(+1)</a:t>
                      </a:r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sz="1200" dirty="0"/>
                        <a:t>(+1)</a:t>
                      </a:r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167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+</a:t>
                      </a:r>
                      <a:endParaRPr lang="en-MY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5392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ms-MY" dirty="0"/>
              <a:t>Operasi tambah dalam lingkungan</a:t>
            </a:r>
            <a:br>
              <a:rPr lang="ms-MY" dirty="0"/>
            </a:br>
            <a:r>
              <a:rPr lang="ms-MY" dirty="0"/>
              <a:t>100 000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0830" y="1735432"/>
            <a:ext cx="3722341" cy="452700"/>
          </a:xfrm>
        </p:spPr>
        <p:txBody>
          <a:bodyPr/>
          <a:lstStyle/>
          <a:p>
            <a:r>
              <a:rPr lang="ms-MY" dirty="0"/>
              <a:t>7 419 + 34 925 + 252 =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2C46662-9270-40AF-92B5-47E540E36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449831"/>
              </p:ext>
            </p:extLst>
          </p:nvPr>
        </p:nvGraphicFramePr>
        <p:xfrm>
          <a:off x="1541543" y="2231994"/>
          <a:ext cx="6096000" cy="2372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52178259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626014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099870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0814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55229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5010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Puluh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ribu</a:t>
                      </a:r>
                      <a:endParaRPr lang="en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ribu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ratus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puluh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744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</a:t>
                      </a:r>
                      <a:r>
                        <a:rPr lang="en-US" sz="1200" dirty="0"/>
                        <a:t>(+1)</a:t>
                      </a:r>
                      <a:endParaRPr lang="en-MY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</a:t>
                      </a:r>
                      <a:r>
                        <a:rPr lang="en-US" sz="1200" dirty="0"/>
                        <a:t>(+1)</a:t>
                      </a:r>
                      <a:endParaRPr lang="en-MY" sz="12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MY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sz="1200" dirty="0"/>
                        <a:t>(+1)</a:t>
                      </a:r>
                      <a:endParaRPr lang="en-MY" sz="12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MY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167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+</a:t>
                      </a:r>
                      <a:endParaRPr lang="en-MY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MY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MY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MY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MY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5258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MY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MY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MY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MY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2539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+</a:t>
                      </a:r>
                      <a:endParaRPr lang="en-MY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MY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MY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MY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98441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MY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011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371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ms-MY" dirty="0"/>
              <a:t>Operasi tolak dalam lingkungan</a:t>
            </a:r>
            <a:br>
              <a:rPr lang="ms-MY" dirty="0"/>
            </a:br>
            <a:r>
              <a:rPr lang="ms-MY" dirty="0"/>
              <a:t>100 000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4954" y="1735432"/>
            <a:ext cx="3722341" cy="452700"/>
          </a:xfrm>
        </p:spPr>
        <p:txBody>
          <a:bodyPr/>
          <a:lstStyle/>
          <a:p>
            <a:r>
              <a:rPr lang="ms-MY" dirty="0"/>
              <a:t>26 751- 4 125 =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12842" y="1018581"/>
            <a:ext cx="1874848" cy="116955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ms-MY" dirty="0"/>
              <a:t>Susun nombor mengikut nilai tempat.</a:t>
            </a:r>
          </a:p>
          <a:p>
            <a:r>
              <a:rPr lang="ms-MY" dirty="0"/>
              <a:t>tolak nombor dari kanan ke kiri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6DEB93F-5021-447E-B301-C7884387F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303456"/>
              </p:ext>
            </p:extLst>
          </p:nvPr>
        </p:nvGraphicFramePr>
        <p:xfrm>
          <a:off x="1524000" y="2566365"/>
          <a:ext cx="6096000" cy="16306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52178259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626014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099870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0814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55229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5010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Puluh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ribu</a:t>
                      </a:r>
                      <a:endParaRPr lang="en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ribu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ratus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puluh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744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</a:t>
                      </a:r>
                      <a:r>
                        <a:rPr lang="en-US" sz="1200" dirty="0"/>
                        <a:t>(-1)</a:t>
                      </a:r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sz="1200" dirty="0"/>
                        <a:t>(+10)</a:t>
                      </a:r>
                      <a:endParaRPr lang="en-MY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167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</a:t>
                      </a:r>
                      <a:endParaRPr lang="en-MY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539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25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500" y="445025"/>
            <a:ext cx="7245000" cy="577800"/>
          </a:xfrm>
        </p:spPr>
        <p:txBody>
          <a:bodyPr/>
          <a:lstStyle/>
          <a:p>
            <a:pPr algn="ctr"/>
            <a:r>
              <a:rPr lang="ms-MY" dirty="0"/>
              <a:t>Operasi darab dalam lingkungan</a:t>
            </a:r>
            <a:br>
              <a:rPr lang="ms-MY" dirty="0"/>
            </a:br>
            <a:r>
              <a:rPr lang="ms-MY" dirty="0"/>
              <a:t>100 000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0830" y="1636756"/>
            <a:ext cx="3722341" cy="452700"/>
          </a:xfrm>
        </p:spPr>
        <p:txBody>
          <a:bodyPr/>
          <a:lstStyle/>
          <a:p>
            <a:pPr algn="ctr"/>
            <a:r>
              <a:rPr lang="ms-MY" dirty="0"/>
              <a:t>468 x 25 =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7952" y="1216331"/>
            <a:ext cx="1874848" cy="203132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ms-MY" dirty="0"/>
              <a:t>Susun nombor mengikut nilai tempat.</a:t>
            </a:r>
          </a:p>
          <a:p>
            <a:r>
              <a:rPr lang="ms-MY" dirty="0"/>
              <a:t>Darabkan nombor pertama dan kedua bermula dengan digit sa puluh dan seterusnya.</a:t>
            </a:r>
          </a:p>
          <a:p>
            <a:r>
              <a:rPr lang="ms-MY" dirty="0"/>
              <a:t>Tambah hasil darab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30027E1-9D8A-44C7-AE15-BD2BAAF29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964495"/>
              </p:ext>
            </p:extLst>
          </p:nvPr>
        </p:nvGraphicFramePr>
        <p:xfrm>
          <a:off x="1541543" y="2231994"/>
          <a:ext cx="6096000" cy="2372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52178259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626014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099870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0814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55229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5010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Puluh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ribu</a:t>
                      </a:r>
                      <a:endParaRPr lang="en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ribu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ratus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puluh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744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</a:t>
                      </a:r>
                      <a:r>
                        <a:rPr lang="en-US" sz="1200" dirty="0"/>
                        <a:t>(+3) </a:t>
                      </a:r>
                      <a:r>
                        <a:rPr lang="en-US" sz="1200" dirty="0">
                          <a:solidFill>
                            <a:schemeClr val="accent3"/>
                          </a:solidFill>
                        </a:rPr>
                        <a:t>(+1)</a:t>
                      </a:r>
                      <a:endParaRPr lang="en-MY" sz="1200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</a:t>
                      </a:r>
                      <a:r>
                        <a:rPr lang="en-US" sz="1200" dirty="0"/>
                        <a:t>(+4) </a:t>
                      </a:r>
                      <a:r>
                        <a:rPr lang="en-US" sz="1200" dirty="0">
                          <a:solidFill>
                            <a:schemeClr val="accent3"/>
                          </a:solidFill>
                        </a:rPr>
                        <a:t>(+1)</a:t>
                      </a:r>
                      <a:endParaRPr lang="en-MY" sz="1200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MY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167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  <a:endParaRPr lang="en-MY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MY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MY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5258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lang="en-MY" sz="12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r>
                        <a:rPr lang="en-US" sz="1200" dirty="0"/>
                        <a:t> (+1)</a:t>
                      </a:r>
                      <a:endParaRPr lang="en-MY" sz="12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MY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MY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2539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  <a:endParaRPr lang="en-MY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MY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MY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MY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98441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MY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011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905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500" y="445025"/>
            <a:ext cx="7245000" cy="577800"/>
          </a:xfrm>
        </p:spPr>
        <p:txBody>
          <a:bodyPr/>
          <a:lstStyle/>
          <a:p>
            <a:pPr algn="ctr"/>
            <a:r>
              <a:rPr lang="ms-MY" dirty="0"/>
              <a:t>Operasi bahagi dalam linkungan</a:t>
            </a:r>
            <a:br>
              <a:rPr lang="ms-MY" dirty="0"/>
            </a:br>
            <a:r>
              <a:rPr lang="ms-MY" dirty="0"/>
              <a:t>100 000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6249" y="1529226"/>
            <a:ext cx="3722341" cy="452700"/>
          </a:xfrm>
        </p:spPr>
        <p:txBody>
          <a:bodyPr/>
          <a:lstStyle/>
          <a:p>
            <a:r>
              <a:rPr lang="ms-MY" dirty="0"/>
              <a:t>43 423        5 = 8684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45734" y="1312926"/>
            <a:ext cx="2182542" cy="224676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ms-MY" dirty="0"/>
              <a:t>Bahagi nombor bermula kiri ke kanan. </a:t>
            </a:r>
          </a:p>
          <a:p>
            <a:r>
              <a:rPr lang="ms-MY" dirty="0"/>
              <a:t>Tulis hasil bahagi sebaris dengan nombor yang ingin dibahagikan. </a:t>
            </a:r>
          </a:p>
          <a:p>
            <a:r>
              <a:rPr lang="ms-MY" dirty="0"/>
              <a:t>Hasil bahagi setiap nilai tempat perlu ditolak. </a:t>
            </a:r>
          </a:p>
          <a:p>
            <a:r>
              <a:rPr lang="ms-MY" dirty="0"/>
              <a:t>Nombor yang tidak boleh dibahagikan lagi adalah hasil bahagi tersebut.</a:t>
            </a:r>
          </a:p>
        </p:txBody>
      </p:sp>
      <p:sp>
        <p:nvSpPr>
          <p:cNvPr id="5" name="Division 4"/>
          <p:cNvSpPr/>
          <p:nvPr/>
        </p:nvSpPr>
        <p:spPr>
          <a:xfrm>
            <a:off x="3240556" y="1525966"/>
            <a:ext cx="394705" cy="322342"/>
          </a:xfrm>
          <a:prstGeom prst="mathDivid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cxnSp>
        <p:nvCxnSpPr>
          <p:cNvPr id="7" name="Straight Connector 6"/>
          <p:cNvCxnSpPr/>
          <p:nvPr/>
        </p:nvCxnSpPr>
        <p:spPr>
          <a:xfrm>
            <a:off x="2184035" y="2085358"/>
            <a:ext cx="149987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184035" y="2106779"/>
            <a:ext cx="930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s-MY" dirty="0"/>
              <a:t>    43 423</a:t>
            </a:r>
          </a:p>
        </p:txBody>
      </p:sp>
      <p:sp>
        <p:nvSpPr>
          <p:cNvPr id="12" name="Arc 11"/>
          <p:cNvSpPr/>
          <p:nvPr/>
        </p:nvSpPr>
        <p:spPr>
          <a:xfrm>
            <a:off x="1442450" y="1981926"/>
            <a:ext cx="894665" cy="662735"/>
          </a:xfrm>
          <a:prstGeom prst="arc">
            <a:avLst>
              <a:gd name="adj1" fmla="val 19456177"/>
              <a:gd name="adj2" fmla="val 105614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13" name="Rectangle 12"/>
          <p:cNvSpPr/>
          <p:nvPr/>
        </p:nvSpPr>
        <p:spPr>
          <a:xfrm>
            <a:off x="1954223" y="2128534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s-MY" dirty="0"/>
              <a:t>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6977" y="2334438"/>
            <a:ext cx="594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40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33577" y="2642215"/>
            <a:ext cx="7911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34</a:t>
            </a:r>
          </a:p>
          <a:p>
            <a:r>
              <a:rPr lang="ms-MY" dirty="0"/>
              <a:t>30 </a:t>
            </a:r>
          </a:p>
          <a:p>
            <a:r>
              <a:rPr lang="ms-MY" dirty="0"/>
              <a:t>  42</a:t>
            </a:r>
          </a:p>
          <a:p>
            <a:r>
              <a:rPr lang="ms-MY" dirty="0"/>
              <a:t>   40</a:t>
            </a:r>
          </a:p>
          <a:p>
            <a:r>
              <a:rPr lang="ms-MY" dirty="0"/>
              <a:t>     23</a:t>
            </a:r>
          </a:p>
          <a:p>
            <a:r>
              <a:rPr lang="ms-MY" dirty="0"/>
              <a:t>     20</a:t>
            </a:r>
          </a:p>
          <a:p>
            <a:r>
              <a:rPr lang="ms-MY" dirty="0"/>
              <a:t>       3  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2533577" y="3097361"/>
            <a:ext cx="519173" cy="76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4" idx="2"/>
          </p:cNvCxnSpPr>
          <p:nvPr/>
        </p:nvCxnSpPr>
        <p:spPr>
          <a:xfrm>
            <a:off x="2418877" y="2642215"/>
            <a:ext cx="24538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716159" y="3559695"/>
            <a:ext cx="24538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874249" y="3972152"/>
            <a:ext cx="24538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267449" y="2128534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s-MY" sz="2400" dirty="0">
                <a:solidFill>
                  <a:srgbClr val="393558"/>
                </a:solidFill>
                <a:latin typeface="Lilita One"/>
                <a:sym typeface="Lilita One"/>
              </a:rPr>
              <a:t>-</a:t>
            </a:r>
            <a:endParaRPr lang="ms-MY" dirty="0"/>
          </a:p>
        </p:txBody>
      </p:sp>
      <p:sp>
        <p:nvSpPr>
          <p:cNvPr id="38" name="Rectangle 37"/>
          <p:cNvSpPr/>
          <p:nvPr/>
        </p:nvSpPr>
        <p:spPr>
          <a:xfrm>
            <a:off x="2397939" y="2635696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s-MY" sz="2400" dirty="0">
                <a:solidFill>
                  <a:srgbClr val="393558"/>
                </a:solidFill>
                <a:latin typeface="Lilita One"/>
                <a:sym typeface="Lilita One"/>
              </a:rPr>
              <a:t>-</a:t>
            </a:r>
            <a:endParaRPr lang="ms-MY" dirty="0"/>
          </a:p>
        </p:txBody>
      </p:sp>
      <p:sp>
        <p:nvSpPr>
          <p:cNvPr id="40" name="Rectangle 39"/>
          <p:cNvSpPr/>
          <p:nvPr/>
        </p:nvSpPr>
        <p:spPr>
          <a:xfrm>
            <a:off x="2481239" y="3098030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s-MY" sz="2400" dirty="0">
                <a:solidFill>
                  <a:srgbClr val="393558"/>
                </a:solidFill>
                <a:latin typeface="Lilita One"/>
                <a:sym typeface="Lilita One"/>
              </a:rPr>
              <a:t>-</a:t>
            </a:r>
            <a:endParaRPr lang="ms-MY" dirty="0"/>
          </a:p>
        </p:txBody>
      </p:sp>
      <p:sp>
        <p:nvSpPr>
          <p:cNvPr id="42" name="Rectangle 41"/>
          <p:cNvSpPr/>
          <p:nvPr/>
        </p:nvSpPr>
        <p:spPr>
          <a:xfrm>
            <a:off x="2648470" y="3450697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s-MY" sz="2400" dirty="0">
                <a:solidFill>
                  <a:srgbClr val="393558"/>
                </a:solidFill>
                <a:latin typeface="Lilita One"/>
                <a:sym typeface="Lilita One"/>
              </a:rPr>
              <a:t>-</a:t>
            </a:r>
            <a:endParaRPr lang="ms-MY" dirty="0"/>
          </a:p>
        </p:txBody>
      </p:sp>
      <p:sp>
        <p:nvSpPr>
          <p:cNvPr id="43" name="TextBox 42"/>
          <p:cNvSpPr txBox="1"/>
          <p:nvPr/>
        </p:nvSpPr>
        <p:spPr>
          <a:xfrm>
            <a:off x="2456197" y="1817497"/>
            <a:ext cx="126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8  684</a:t>
            </a:r>
          </a:p>
        </p:txBody>
      </p:sp>
    </p:spTree>
    <p:extLst>
      <p:ext uri="{BB962C8B-B14F-4D97-AF65-F5344CB8AC3E}">
        <p14:creationId xmlns:p14="http://schemas.microsoft.com/office/powerpoint/2010/main" val="397564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ms-MY" dirty="0"/>
              <a:t>Operasi bergabung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60122" y="1108757"/>
            <a:ext cx="4823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s-MY" sz="2400" dirty="0"/>
              <a:t>56 724 + 7 364 – 24 108 = 41 980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375888"/>
              </p:ext>
            </p:extLst>
          </p:nvPr>
        </p:nvGraphicFramePr>
        <p:xfrm>
          <a:off x="1487050" y="2057244"/>
          <a:ext cx="3284820" cy="1371600"/>
        </p:xfrm>
        <a:graphic>
          <a:graphicData uri="http://schemas.openxmlformats.org/drawingml/2006/table">
            <a:tbl>
              <a:tblPr firstRow="1" bandRow="1">
                <a:tableStyleId>{AD103AA4-E6C6-40DC-9F70-18B8065435C8}</a:tableStyleId>
              </a:tblPr>
              <a:tblGrid>
                <a:gridCol w="656964">
                  <a:extLst>
                    <a:ext uri="{9D8B030D-6E8A-4147-A177-3AD203B41FA5}">
                      <a16:colId xmlns:a16="http://schemas.microsoft.com/office/drawing/2014/main" val="970432071"/>
                    </a:ext>
                  </a:extLst>
                </a:gridCol>
                <a:gridCol w="656964">
                  <a:extLst>
                    <a:ext uri="{9D8B030D-6E8A-4147-A177-3AD203B41FA5}">
                      <a16:colId xmlns:a16="http://schemas.microsoft.com/office/drawing/2014/main" val="2833074931"/>
                    </a:ext>
                  </a:extLst>
                </a:gridCol>
                <a:gridCol w="656964">
                  <a:extLst>
                    <a:ext uri="{9D8B030D-6E8A-4147-A177-3AD203B41FA5}">
                      <a16:colId xmlns:a16="http://schemas.microsoft.com/office/drawing/2014/main" val="4271740174"/>
                    </a:ext>
                  </a:extLst>
                </a:gridCol>
                <a:gridCol w="656964">
                  <a:extLst>
                    <a:ext uri="{9D8B030D-6E8A-4147-A177-3AD203B41FA5}">
                      <a16:colId xmlns:a16="http://schemas.microsoft.com/office/drawing/2014/main" val="799305559"/>
                    </a:ext>
                  </a:extLst>
                </a:gridCol>
                <a:gridCol w="656964">
                  <a:extLst>
                    <a:ext uri="{9D8B030D-6E8A-4147-A177-3AD203B41FA5}">
                      <a16:colId xmlns:a16="http://schemas.microsoft.com/office/drawing/2014/main" val="3804414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286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ms-MY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19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6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4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8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8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731221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487050" y="2057244"/>
            <a:ext cx="20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48105" y="2050072"/>
            <a:ext cx="20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1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247704"/>
              </p:ext>
            </p:extLst>
          </p:nvPr>
        </p:nvGraphicFramePr>
        <p:xfrm>
          <a:off x="5094984" y="2057244"/>
          <a:ext cx="3284820" cy="1615440"/>
        </p:xfrm>
        <a:graphic>
          <a:graphicData uri="http://schemas.openxmlformats.org/drawingml/2006/table">
            <a:tbl>
              <a:tblPr firstRow="1" bandRow="1">
                <a:tableStyleId>{AD103AA4-E6C6-40DC-9F70-18B8065435C8}</a:tableStyleId>
              </a:tblPr>
              <a:tblGrid>
                <a:gridCol w="656964">
                  <a:extLst>
                    <a:ext uri="{9D8B030D-6E8A-4147-A177-3AD203B41FA5}">
                      <a16:colId xmlns:a16="http://schemas.microsoft.com/office/drawing/2014/main" val="600958969"/>
                    </a:ext>
                  </a:extLst>
                </a:gridCol>
                <a:gridCol w="656964">
                  <a:extLst>
                    <a:ext uri="{9D8B030D-6E8A-4147-A177-3AD203B41FA5}">
                      <a16:colId xmlns:a16="http://schemas.microsoft.com/office/drawing/2014/main" val="806407089"/>
                    </a:ext>
                  </a:extLst>
                </a:gridCol>
                <a:gridCol w="656964">
                  <a:extLst>
                    <a:ext uri="{9D8B030D-6E8A-4147-A177-3AD203B41FA5}">
                      <a16:colId xmlns:a16="http://schemas.microsoft.com/office/drawing/2014/main" val="3364280898"/>
                    </a:ext>
                  </a:extLst>
                </a:gridCol>
                <a:gridCol w="656964">
                  <a:extLst>
                    <a:ext uri="{9D8B030D-6E8A-4147-A177-3AD203B41FA5}">
                      <a16:colId xmlns:a16="http://schemas.microsoft.com/office/drawing/2014/main" val="3078725881"/>
                    </a:ext>
                  </a:extLst>
                </a:gridCol>
                <a:gridCol w="656964">
                  <a:extLst>
                    <a:ext uri="{9D8B030D-6E8A-4147-A177-3AD203B41FA5}">
                      <a16:colId xmlns:a16="http://schemas.microsoft.com/office/drawing/2014/main" val="773386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ms-MY" sz="1400" dirty="0"/>
                        <a:t>5</a:t>
                      </a:r>
                    </a:p>
                    <a:p>
                      <a:pPr algn="ctr"/>
                      <a:r>
                        <a:rPr lang="ms-MY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ms-MY" sz="1600" dirty="0"/>
                    </a:p>
                    <a:p>
                      <a:pPr algn="ctr"/>
                      <a:r>
                        <a:rPr lang="ms-MY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09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147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4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1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9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8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734862"/>
                  </a:ext>
                </a:extLst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017" y="2403086"/>
            <a:ext cx="536494" cy="64013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296" y="2357849"/>
            <a:ext cx="542591" cy="640135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 flipV="1">
            <a:off x="5947444" y="2365021"/>
            <a:ext cx="269715" cy="288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473" y="2246408"/>
            <a:ext cx="353599" cy="4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31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0" name="Google Shape;2470;p40"/>
          <p:cNvSpPr txBox="1">
            <a:spLocks noGrp="1"/>
          </p:cNvSpPr>
          <p:nvPr>
            <p:ph type="title"/>
          </p:nvPr>
        </p:nvSpPr>
        <p:spPr>
          <a:xfrm>
            <a:off x="1183625" y="445025"/>
            <a:ext cx="7245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MY" dirty="0" err="1"/>
              <a:t>Objektif</a:t>
            </a:r>
            <a:r>
              <a:rPr lang="en-MY" dirty="0"/>
              <a:t> </a:t>
            </a:r>
            <a:r>
              <a:rPr lang="en-MY" dirty="0" err="1"/>
              <a:t>Pembelajaran</a:t>
            </a:r>
            <a:endParaRPr dirty="0"/>
          </a:p>
        </p:txBody>
      </p:sp>
      <p:grpSp>
        <p:nvGrpSpPr>
          <p:cNvPr id="2489" name="Google Shape;2489;p40"/>
          <p:cNvGrpSpPr/>
          <p:nvPr/>
        </p:nvGrpSpPr>
        <p:grpSpPr>
          <a:xfrm>
            <a:off x="6861738" y="-675736"/>
            <a:ext cx="1883149" cy="1845624"/>
            <a:chOff x="7523000" y="-384561"/>
            <a:chExt cx="1883149" cy="1845624"/>
          </a:xfrm>
        </p:grpSpPr>
        <p:grpSp>
          <p:nvGrpSpPr>
            <p:cNvPr id="2490" name="Google Shape;2490;p40"/>
            <p:cNvGrpSpPr/>
            <p:nvPr/>
          </p:nvGrpSpPr>
          <p:grpSpPr>
            <a:xfrm>
              <a:off x="7523000" y="-384561"/>
              <a:ext cx="1628966" cy="1019130"/>
              <a:chOff x="7523000" y="-384561"/>
              <a:chExt cx="1628966" cy="1019130"/>
            </a:xfrm>
          </p:grpSpPr>
          <p:sp>
            <p:nvSpPr>
              <p:cNvPr id="2491" name="Google Shape;2491;p40"/>
              <p:cNvSpPr/>
              <p:nvPr/>
            </p:nvSpPr>
            <p:spPr>
              <a:xfrm rot="10800000" flipH="1">
                <a:off x="7523000" y="-384552"/>
                <a:ext cx="1628941" cy="1019121"/>
              </a:xfrm>
              <a:custGeom>
                <a:avLst/>
                <a:gdLst/>
                <a:ahLst/>
                <a:cxnLst/>
                <a:rect l="l" t="t" r="r" b="b"/>
                <a:pathLst>
                  <a:path w="38644" h="24177" extrusionOk="0">
                    <a:moveTo>
                      <a:pt x="0" y="0"/>
                    </a:moveTo>
                    <a:lnTo>
                      <a:pt x="4911" y="6238"/>
                    </a:lnTo>
                    <a:lnTo>
                      <a:pt x="6580" y="7206"/>
                    </a:lnTo>
                    <a:lnTo>
                      <a:pt x="35762" y="24176"/>
                    </a:lnTo>
                    <a:lnTo>
                      <a:pt x="36141" y="23645"/>
                    </a:lnTo>
                    <a:lnTo>
                      <a:pt x="37999" y="21085"/>
                    </a:lnTo>
                    <a:lnTo>
                      <a:pt x="38644" y="20194"/>
                    </a:lnTo>
                    <a:lnTo>
                      <a:pt x="9329" y="2731"/>
                    </a:lnTo>
                    <a:lnTo>
                      <a:pt x="7718" y="1783"/>
                    </a:lnTo>
                    <a:lnTo>
                      <a:pt x="7320" y="15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40"/>
              <p:cNvSpPr/>
              <p:nvPr/>
            </p:nvSpPr>
            <p:spPr>
              <a:xfrm rot="10800000" flipH="1">
                <a:off x="7523000" y="371580"/>
                <a:ext cx="316565" cy="262989"/>
              </a:xfrm>
              <a:custGeom>
                <a:avLst/>
                <a:gdLst/>
                <a:ahLst/>
                <a:cxnLst/>
                <a:rect l="l" t="t" r="r" b="b"/>
                <a:pathLst>
                  <a:path w="7510" h="6239" extrusionOk="0">
                    <a:moveTo>
                      <a:pt x="7301" y="1517"/>
                    </a:moveTo>
                    <a:lnTo>
                      <a:pt x="7304" y="1533"/>
                    </a:lnTo>
                    <a:lnTo>
                      <a:pt x="7320" y="1536"/>
                    </a:lnTo>
                    <a:lnTo>
                      <a:pt x="7301" y="1517"/>
                    </a:lnTo>
                    <a:close/>
                    <a:moveTo>
                      <a:pt x="0" y="0"/>
                    </a:moveTo>
                    <a:lnTo>
                      <a:pt x="4911" y="6238"/>
                    </a:lnTo>
                    <a:lnTo>
                      <a:pt x="4722" y="4475"/>
                    </a:lnTo>
                    <a:lnTo>
                      <a:pt x="6656" y="4304"/>
                    </a:lnTo>
                    <a:lnTo>
                      <a:pt x="6277" y="2806"/>
                    </a:lnTo>
                    <a:lnTo>
                      <a:pt x="7509" y="2560"/>
                    </a:lnTo>
                    <a:lnTo>
                      <a:pt x="7304" y="15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40"/>
              <p:cNvSpPr/>
              <p:nvPr/>
            </p:nvSpPr>
            <p:spPr>
              <a:xfrm rot="10800000" flipH="1">
                <a:off x="7523000" y="513845"/>
                <a:ext cx="156681" cy="120725"/>
              </a:xfrm>
              <a:custGeom>
                <a:avLst/>
                <a:gdLst/>
                <a:ahLst/>
                <a:cxnLst/>
                <a:rect l="l" t="t" r="r" b="b"/>
                <a:pathLst>
                  <a:path w="3717" h="2864" extrusionOk="0">
                    <a:moveTo>
                      <a:pt x="0" y="0"/>
                    </a:moveTo>
                    <a:lnTo>
                      <a:pt x="2257" y="2863"/>
                    </a:lnTo>
                    <a:cubicBezTo>
                      <a:pt x="2560" y="2750"/>
                      <a:pt x="2845" y="2579"/>
                      <a:pt x="3072" y="2351"/>
                    </a:cubicBezTo>
                    <a:cubicBezTo>
                      <a:pt x="3489" y="1934"/>
                      <a:pt x="3717" y="1365"/>
                      <a:pt x="3679" y="77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40"/>
              <p:cNvSpPr/>
              <p:nvPr/>
            </p:nvSpPr>
            <p:spPr>
              <a:xfrm rot="10800000" flipH="1">
                <a:off x="8998488" y="-384561"/>
                <a:ext cx="153477" cy="167936"/>
              </a:xfrm>
              <a:custGeom>
                <a:avLst/>
                <a:gdLst/>
                <a:ahLst/>
                <a:cxnLst/>
                <a:rect l="l" t="t" r="r" b="b"/>
                <a:pathLst>
                  <a:path w="3641" h="3984" extrusionOk="0">
                    <a:moveTo>
                      <a:pt x="3562" y="0"/>
                    </a:moveTo>
                    <a:cubicBezTo>
                      <a:pt x="3155" y="0"/>
                      <a:pt x="1290" y="60"/>
                      <a:pt x="683" y="1139"/>
                    </a:cubicBezTo>
                    <a:cubicBezTo>
                      <a:pt x="0" y="2371"/>
                      <a:pt x="759" y="3983"/>
                      <a:pt x="759" y="3983"/>
                    </a:cubicBezTo>
                    <a:lnTo>
                      <a:pt x="1138" y="3452"/>
                    </a:lnTo>
                    <a:lnTo>
                      <a:pt x="2996" y="892"/>
                    </a:lnTo>
                    <a:lnTo>
                      <a:pt x="3641" y="1"/>
                    </a:lnTo>
                    <a:cubicBezTo>
                      <a:pt x="3641" y="1"/>
                      <a:pt x="3613" y="0"/>
                      <a:pt x="35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40"/>
              <p:cNvSpPr/>
              <p:nvPr/>
            </p:nvSpPr>
            <p:spPr>
              <a:xfrm rot="10800000" flipH="1">
                <a:off x="9024876" y="-362178"/>
                <a:ext cx="99944" cy="120556"/>
              </a:xfrm>
              <a:custGeom>
                <a:avLst/>
                <a:gdLst/>
                <a:ahLst/>
                <a:cxnLst/>
                <a:rect l="l" t="t" r="r" b="b"/>
                <a:pathLst>
                  <a:path w="2371" h="2860" extrusionOk="0">
                    <a:moveTo>
                      <a:pt x="1895" y="1"/>
                    </a:moveTo>
                    <a:cubicBezTo>
                      <a:pt x="1717" y="1"/>
                      <a:pt x="1502" y="80"/>
                      <a:pt x="1252" y="261"/>
                    </a:cubicBezTo>
                    <a:cubicBezTo>
                      <a:pt x="569" y="773"/>
                      <a:pt x="0" y="2366"/>
                      <a:pt x="512" y="2859"/>
                    </a:cubicBezTo>
                    <a:lnTo>
                      <a:pt x="2370" y="299"/>
                    </a:lnTo>
                    <a:cubicBezTo>
                      <a:pt x="2267" y="114"/>
                      <a:pt x="2108" y="1"/>
                      <a:pt x="18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96" name="Google Shape;2496;p40"/>
            <p:cNvSpPr/>
            <p:nvPr/>
          </p:nvSpPr>
          <p:spPr>
            <a:xfrm rot="10800000" flipH="1">
              <a:off x="7929820" y="-256655"/>
              <a:ext cx="1317266" cy="1409158"/>
            </a:xfrm>
            <a:custGeom>
              <a:avLst/>
              <a:gdLst/>
              <a:ahLst/>
              <a:cxnLst/>
              <a:rect l="l" t="t" r="r" b="b"/>
              <a:pathLst>
                <a:path w="31250" h="33430" extrusionOk="0">
                  <a:moveTo>
                    <a:pt x="1" y="0"/>
                  </a:moveTo>
                  <a:lnTo>
                    <a:pt x="2921" y="7376"/>
                  </a:lnTo>
                  <a:lnTo>
                    <a:pt x="4248" y="8779"/>
                  </a:lnTo>
                  <a:lnTo>
                    <a:pt x="27343" y="33429"/>
                  </a:lnTo>
                  <a:lnTo>
                    <a:pt x="27855" y="33031"/>
                  </a:lnTo>
                  <a:lnTo>
                    <a:pt x="30358" y="31116"/>
                  </a:lnTo>
                  <a:lnTo>
                    <a:pt x="31249" y="30433"/>
                  </a:lnTo>
                  <a:lnTo>
                    <a:pt x="8173" y="5309"/>
                  </a:lnTo>
                  <a:lnTo>
                    <a:pt x="6903" y="3925"/>
                  </a:lnTo>
                  <a:lnTo>
                    <a:pt x="6580" y="35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40"/>
            <p:cNvSpPr/>
            <p:nvPr/>
          </p:nvSpPr>
          <p:spPr>
            <a:xfrm rot="10800000" flipH="1">
              <a:off x="7929820" y="841544"/>
              <a:ext cx="277406" cy="310959"/>
            </a:xfrm>
            <a:custGeom>
              <a:avLst/>
              <a:gdLst/>
              <a:ahLst/>
              <a:cxnLst/>
              <a:rect l="l" t="t" r="r" b="b"/>
              <a:pathLst>
                <a:path w="6581" h="7377" extrusionOk="0">
                  <a:moveTo>
                    <a:pt x="6580" y="3546"/>
                  </a:moveTo>
                  <a:lnTo>
                    <a:pt x="6577" y="3582"/>
                  </a:lnTo>
                  <a:lnTo>
                    <a:pt x="6577" y="3582"/>
                  </a:lnTo>
                  <a:lnTo>
                    <a:pt x="6580" y="3584"/>
                  </a:lnTo>
                  <a:lnTo>
                    <a:pt x="6580" y="3546"/>
                  </a:lnTo>
                  <a:close/>
                  <a:moveTo>
                    <a:pt x="1" y="0"/>
                  </a:moveTo>
                  <a:lnTo>
                    <a:pt x="2921" y="7376"/>
                  </a:lnTo>
                  <a:lnTo>
                    <a:pt x="3243" y="5632"/>
                  </a:lnTo>
                  <a:lnTo>
                    <a:pt x="5158" y="6049"/>
                  </a:lnTo>
                  <a:lnTo>
                    <a:pt x="5234" y="4494"/>
                  </a:lnTo>
                  <a:lnTo>
                    <a:pt x="6486" y="4608"/>
                  </a:lnTo>
                  <a:lnTo>
                    <a:pt x="6577" y="3582"/>
                  </a:lnTo>
                  <a:lnTo>
                    <a:pt x="6577" y="35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40"/>
            <p:cNvSpPr/>
            <p:nvPr/>
          </p:nvSpPr>
          <p:spPr>
            <a:xfrm rot="10800000" flipH="1">
              <a:off x="7929820" y="1009395"/>
              <a:ext cx="139946" cy="143108"/>
            </a:xfrm>
            <a:custGeom>
              <a:avLst/>
              <a:gdLst/>
              <a:ahLst/>
              <a:cxnLst/>
              <a:rect l="l" t="t" r="r" b="b"/>
              <a:pathLst>
                <a:path w="3320" h="3395" extrusionOk="0">
                  <a:moveTo>
                    <a:pt x="1" y="0"/>
                  </a:moveTo>
                  <a:lnTo>
                    <a:pt x="1347" y="3394"/>
                  </a:lnTo>
                  <a:cubicBezTo>
                    <a:pt x="1669" y="3375"/>
                    <a:pt x="1973" y="3280"/>
                    <a:pt x="2257" y="3129"/>
                  </a:cubicBezTo>
                  <a:cubicBezTo>
                    <a:pt x="2788" y="2863"/>
                    <a:pt x="3167" y="2370"/>
                    <a:pt x="3319" y="180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40"/>
            <p:cNvSpPr/>
            <p:nvPr/>
          </p:nvSpPr>
          <p:spPr>
            <a:xfrm rot="10800000" flipH="1">
              <a:off x="8321466" y="-119951"/>
              <a:ext cx="1084668" cy="1581014"/>
            </a:xfrm>
            <a:custGeom>
              <a:avLst/>
              <a:gdLst/>
              <a:ahLst/>
              <a:cxnLst/>
              <a:rect l="l" t="t" r="r" b="b"/>
              <a:pathLst>
                <a:path w="25732" h="37507" extrusionOk="0">
                  <a:moveTo>
                    <a:pt x="1" y="1"/>
                  </a:moveTo>
                  <a:lnTo>
                    <a:pt x="1632" y="7756"/>
                  </a:lnTo>
                  <a:lnTo>
                    <a:pt x="2693" y="9368"/>
                  </a:lnTo>
                  <a:lnTo>
                    <a:pt x="21371" y="37507"/>
                  </a:lnTo>
                  <a:lnTo>
                    <a:pt x="21939" y="37203"/>
                  </a:lnTo>
                  <a:lnTo>
                    <a:pt x="24746" y="35724"/>
                  </a:lnTo>
                  <a:lnTo>
                    <a:pt x="25732" y="35212"/>
                  </a:lnTo>
                  <a:lnTo>
                    <a:pt x="7149" y="6600"/>
                  </a:lnTo>
                  <a:lnTo>
                    <a:pt x="6144" y="5026"/>
                  </a:lnTo>
                  <a:lnTo>
                    <a:pt x="5879" y="46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40"/>
            <p:cNvSpPr/>
            <p:nvPr/>
          </p:nvSpPr>
          <p:spPr>
            <a:xfrm rot="10800000" flipH="1">
              <a:off x="8321466" y="1134086"/>
              <a:ext cx="247815" cy="326977"/>
            </a:xfrm>
            <a:custGeom>
              <a:avLst/>
              <a:gdLst/>
              <a:ahLst/>
              <a:cxnLst/>
              <a:rect l="l" t="t" r="r" b="b"/>
              <a:pathLst>
                <a:path w="5879" h="7757" extrusionOk="0">
                  <a:moveTo>
                    <a:pt x="5879" y="4590"/>
                  </a:moveTo>
                  <a:lnTo>
                    <a:pt x="5870" y="4621"/>
                  </a:lnTo>
                  <a:lnTo>
                    <a:pt x="5870" y="4621"/>
                  </a:lnTo>
                  <a:lnTo>
                    <a:pt x="5879" y="4628"/>
                  </a:lnTo>
                  <a:lnTo>
                    <a:pt x="5879" y="4590"/>
                  </a:lnTo>
                  <a:close/>
                  <a:moveTo>
                    <a:pt x="1" y="1"/>
                  </a:moveTo>
                  <a:lnTo>
                    <a:pt x="1632" y="7756"/>
                  </a:lnTo>
                  <a:lnTo>
                    <a:pt x="2238" y="6088"/>
                  </a:lnTo>
                  <a:lnTo>
                    <a:pt x="4059" y="6808"/>
                  </a:lnTo>
                  <a:lnTo>
                    <a:pt x="4381" y="5291"/>
                  </a:lnTo>
                  <a:lnTo>
                    <a:pt x="5595" y="5614"/>
                  </a:lnTo>
                  <a:lnTo>
                    <a:pt x="5870" y="4621"/>
                  </a:lnTo>
                  <a:lnTo>
                    <a:pt x="5870" y="46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40"/>
            <p:cNvSpPr/>
            <p:nvPr/>
          </p:nvSpPr>
          <p:spPr>
            <a:xfrm rot="10800000" flipH="1">
              <a:off x="8321466" y="1310114"/>
              <a:ext cx="123928" cy="150948"/>
            </a:xfrm>
            <a:custGeom>
              <a:avLst/>
              <a:gdLst/>
              <a:ahLst/>
              <a:cxnLst/>
              <a:rect l="l" t="t" r="r" b="b"/>
              <a:pathLst>
                <a:path w="2940" h="3581" extrusionOk="0">
                  <a:moveTo>
                    <a:pt x="1" y="1"/>
                  </a:moveTo>
                  <a:lnTo>
                    <a:pt x="740" y="3566"/>
                  </a:lnTo>
                  <a:cubicBezTo>
                    <a:pt x="824" y="3576"/>
                    <a:pt x="907" y="3580"/>
                    <a:pt x="990" y="3580"/>
                  </a:cubicBezTo>
                  <a:cubicBezTo>
                    <a:pt x="1228" y="3580"/>
                    <a:pt x="1464" y="3541"/>
                    <a:pt x="1689" y="3471"/>
                  </a:cubicBezTo>
                  <a:cubicBezTo>
                    <a:pt x="2257" y="3281"/>
                    <a:pt x="2712" y="2864"/>
                    <a:pt x="2940" y="231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40"/>
            <p:cNvSpPr/>
            <p:nvPr/>
          </p:nvSpPr>
          <p:spPr>
            <a:xfrm rot="10800000" flipH="1">
              <a:off x="9222280" y="-119967"/>
              <a:ext cx="183869" cy="120725"/>
            </a:xfrm>
            <a:custGeom>
              <a:avLst/>
              <a:gdLst/>
              <a:ahLst/>
              <a:cxnLst/>
              <a:rect l="l" t="t" r="r" b="b"/>
              <a:pathLst>
                <a:path w="4362" h="2864" extrusionOk="0">
                  <a:moveTo>
                    <a:pt x="2238" y="0"/>
                  </a:moveTo>
                  <a:cubicBezTo>
                    <a:pt x="1859" y="0"/>
                    <a:pt x="1486" y="77"/>
                    <a:pt x="1176" y="285"/>
                  </a:cubicBezTo>
                  <a:cubicBezTo>
                    <a:pt x="38" y="1081"/>
                    <a:pt x="1" y="2864"/>
                    <a:pt x="1" y="2864"/>
                  </a:cubicBezTo>
                  <a:lnTo>
                    <a:pt x="569" y="2560"/>
                  </a:lnTo>
                  <a:lnTo>
                    <a:pt x="3376" y="1081"/>
                  </a:lnTo>
                  <a:lnTo>
                    <a:pt x="4362" y="569"/>
                  </a:lnTo>
                  <a:cubicBezTo>
                    <a:pt x="4362" y="569"/>
                    <a:pt x="3275" y="0"/>
                    <a:pt x="2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40"/>
            <p:cNvSpPr/>
            <p:nvPr/>
          </p:nvSpPr>
          <p:spPr>
            <a:xfrm rot="10800000" flipH="1">
              <a:off x="9236654" y="-107195"/>
              <a:ext cx="127933" cy="85907"/>
            </a:xfrm>
            <a:custGeom>
              <a:avLst/>
              <a:gdLst/>
              <a:ahLst/>
              <a:cxnLst/>
              <a:rect l="l" t="t" r="r" b="b"/>
              <a:pathLst>
                <a:path w="3035" h="2038" extrusionOk="0">
                  <a:moveTo>
                    <a:pt x="2338" y="1"/>
                  </a:moveTo>
                  <a:cubicBezTo>
                    <a:pt x="2250" y="1"/>
                    <a:pt x="2154" y="9"/>
                    <a:pt x="2049" y="27"/>
                  </a:cubicBezTo>
                  <a:cubicBezTo>
                    <a:pt x="1214" y="179"/>
                    <a:pt x="1" y="1355"/>
                    <a:pt x="228" y="2037"/>
                  </a:cubicBezTo>
                  <a:lnTo>
                    <a:pt x="3035" y="558"/>
                  </a:lnTo>
                  <a:cubicBezTo>
                    <a:pt x="3019" y="239"/>
                    <a:pt x="2802" y="1"/>
                    <a:pt x="2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40"/>
            <p:cNvSpPr/>
            <p:nvPr/>
          </p:nvSpPr>
          <p:spPr>
            <a:xfrm rot="10800000" flipH="1">
              <a:off x="9070402" y="-256669"/>
              <a:ext cx="176703" cy="137206"/>
            </a:xfrm>
            <a:custGeom>
              <a:avLst/>
              <a:gdLst/>
              <a:ahLst/>
              <a:cxnLst/>
              <a:rect l="l" t="t" r="r" b="b"/>
              <a:pathLst>
                <a:path w="4192" h="3255" extrusionOk="0">
                  <a:moveTo>
                    <a:pt x="2568" y="0"/>
                  </a:moveTo>
                  <a:cubicBezTo>
                    <a:pt x="2003" y="0"/>
                    <a:pt x="1409" y="116"/>
                    <a:pt x="1006" y="505"/>
                  </a:cubicBezTo>
                  <a:cubicBezTo>
                    <a:pt x="1" y="1472"/>
                    <a:pt x="266" y="3254"/>
                    <a:pt x="266" y="3254"/>
                  </a:cubicBezTo>
                  <a:lnTo>
                    <a:pt x="797" y="2856"/>
                  </a:lnTo>
                  <a:lnTo>
                    <a:pt x="3300" y="941"/>
                  </a:lnTo>
                  <a:lnTo>
                    <a:pt x="4191" y="258"/>
                  </a:lnTo>
                  <a:cubicBezTo>
                    <a:pt x="4191" y="258"/>
                    <a:pt x="3410" y="0"/>
                    <a:pt x="2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40"/>
            <p:cNvSpPr/>
            <p:nvPr/>
          </p:nvSpPr>
          <p:spPr>
            <a:xfrm rot="10800000" flipH="1">
              <a:off x="9088780" y="-239893"/>
              <a:ext cx="120767" cy="100449"/>
            </a:xfrm>
            <a:custGeom>
              <a:avLst/>
              <a:gdLst/>
              <a:ahLst/>
              <a:cxnLst/>
              <a:rect l="l" t="t" r="r" b="b"/>
              <a:pathLst>
                <a:path w="2865" h="2383" extrusionOk="0">
                  <a:moveTo>
                    <a:pt x="2297" y="0"/>
                  </a:moveTo>
                  <a:cubicBezTo>
                    <a:pt x="2158" y="0"/>
                    <a:pt x="1993" y="34"/>
                    <a:pt x="1802" y="107"/>
                  </a:cubicBezTo>
                  <a:cubicBezTo>
                    <a:pt x="1025" y="391"/>
                    <a:pt x="1" y="1737"/>
                    <a:pt x="361" y="2382"/>
                  </a:cubicBezTo>
                  <a:lnTo>
                    <a:pt x="2864" y="467"/>
                  </a:lnTo>
                  <a:cubicBezTo>
                    <a:pt x="2811" y="187"/>
                    <a:pt x="2626" y="0"/>
                    <a:pt x="22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6" name="Google Shape;2506;p40"/>
          <p:cNvGrpSpPr/>
          <p:nvPr/>
        </p:nvGrpSpPr>
        <p:grpSpPr>
          <a:xfrm>
            <a:off x="5051725" y="980788"/>
            <a:ext cx="743554" cy="518986"/>
            <a:chOff x="5051725" y="980788"/>
            <a:chExt cx="743554" cy="518986"/>
          </a:xfrm>
        </p:grpSpPr>
        <p:sp>
          <p:nvSpPr>
            <p:cNvPr id="2507" name="Google Shape;2507;p40"/>
            <p:cNvSpPr/>
            <p:nvPr/>
          </p:nvSpPr>
          <p:spPr>
            <a:xfrm>
              <a:off x="5708350" y="980788"/>
              <a:ext cx="86929" cy="74106"/>
            </a:xfrm>
            <a:custGeom>
              <a:avLst/>
              <a:gdLst/>
              <a:ahLst/>
              <a:cxnLst/>
              <a:rect l="l" t="t" r="r" b="b"/>
              <a:pathLst>
                <a:path w="7765" h="6621" extrusionOk="0">
                  <a:moveTo>
                    <a:pt x="3328" y="1"/>
                  </a:moveTo>
                  <a:cubicBezTo>
                    <a:pt x="1480" y="1"/>
                    <a:pt x="1" y="1480"/>
                    <a:pt x="1" y="3297"/>
                  </a:cubicBezTo>
                  <a:cubicBezTo>
                    <a:pt x="1" y="5297"/>
                    <a:pt x="1635" y="6621"/>
                    <a:pt x="3340" y="6621"/>
                  </a:cubicBezTo>
                  <a:cubicBezTo>
                    <a:pt x="4157" y="6621"/>
                    <a:pt x="4991" y="6317"/>
                    <a:pt x="5669" y="5639"/>
                  </a:cubicBezTo>
                  <a:cubicBezTo>
                    <a:pt x="7764" y="3574"/>
                    <a:pt x="6285" y="1"/>
                    <a:pt x="3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08" name="Google Shape;2508;p40"/>
            <p:cNvGrpSpPr/>
            <p:nvPr/>
          </p:nvGrpSpPr>
          <p:grpSpPr>
            <a:xfrm rot="-696396">
              <a:off x="5505017" y="1324502"/>
              <a:ext cx="160744" cy="160744"/>
              <a:chOff x="5082839" y="1277310"/>
              <a:chExt cx="65493" cy="65493"/>
            </a:xfrm>
          </p:grpSpPr>
          <p:sp>
            <p:nvSpPr>
              <p:cNvPr id="2509" name="Google Shape;2509;p40"/>
              <p:cNvSpPr/>
              <p:nvPr/>
            </p:nvSpPr>
            <p:spPr>
              <a:xfrm>
                <a:off x="5082839" y="1277310"/>
                <a:ext cx="65493" cy="65493"/>
              </a:xfrm>
              <a:custGeom>
                <a:avLst/>
                <a:gdLst/>
                <a:ahLst/>
                <a:cxnLst/>
                <a:rect l="l" t="t" r="r" b="b"/>
                <a:pathLst>
                  <a:path w="12848" h="12848" extrusionOk="0">
                    <a:moveTo>
                      <a:pt x="1" y="12847"/>
                    </a:moveTo>
                    <a:lnTo>
                      <a:pt x="12847" y="1"/>
                    </a:lnTo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40"/>
              <p:cNvSpPr/>
              <p:nvPr/>
            </p:nvSpPr>
            <p:spPr>
              <a:xfrm>
                <a:off x="5082839" y="1277310"/>
                <a:ext cx="65493" cy="65493"/>
              </a:xfrm>
              <a:custGeom>
                <a:avLst/>
                <a:gdLst/>
                <a:ahLst/>
                <a:cxnLst/>
                <a:rect l="l" t="t" r="r" b="b"/>
                <a:pathLst>
                  <a:path w="12848" h="12848" extrusionOk="0">
                    <a:moveTo>
                      <a:pt x="1" y="1"/>
                    </a:moveTo>
                    <a:lnTo>
                      <a:pt x="12847" y="12847"/>
                    </a:lnTo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11" name="Google Shape;2511;p40"/>
            <p:cNvSpPr/>
            <p:nvPr/>
          </p:nvSpPr>
          <p:spPr>
            <a:xfrm>
              <a:off x="5051725" y="1075139"/>
              <a:ext cx="202760" cy="234861"/>
            </a:xfrm>
            <a:custGeom>
              <a:avLst/>
              <a:gdLst/>
              <a:ahLst/>
              <a:cxnLst/>
              <a:rect l="l" t="t" r="r" b="b"/>
              <a:pathLst>
                <a:path w="31146" h="36077" extrusionOk="0">
                  <a:moveTo>
                    <a:pt x="15465" y="1"/>
                  </a:moveTo>
                  <a:cubicBezTo>
                    <a:pt x="15065" y="2774"/>
                    <a:pt x="14449" y="5515"/>
                    <a:pt x="13709" y="8226"/>
                  </a:cubicBezTo>
                  <a:cubicBezTo>
                    <a:pt x="12631" y="11831"/>
                    <a:pt x="10567" y="14511"/>
                    <a:pt x="6962" y="15928"/>
                  </a:cubicBezTo>
                  <a:cubicBezTo>
                    <a:pt x="6038" y="16329"/>
                    <a:pt x="5052" y="16668"/>
                    <a:pt x="4067" y="16945"/>
                  </a:cubicBezTo>
                  <a:cubicBezTo>
                    <a:pt x="2742" y="17315"/>
                    <a:pt x="1417" y="17653"/>
                    <a:pt x="0" y="18023"/>
                  </a:cubicBezTo>
                  <a:cubicBezTo>
                    <a:pt x="277" y="18085"/>
                    <a:pt x="431" y="18146"/>
                    <a:pt x="616" y="18177"/>
                  </a:cubicBezTo>
                  <a:cubicBezTo>
                    <a:pt x="2403" y="18608"/>
                    <a:pt x="4190" y="19071"/>
                    <a:pt x="5946" y="19656"/>
                  </a:cubicBezTo>
                  <a:cubicBezTo>
                    <a:pt x="9827" y="20950"/>
                    <a:pt x="12415" y="23538"/>
                    <a:pt x="13586" y="27481"/>
                  </a:cubicBezTo>
                  <a:cubicBezTo>
                    <a:pt x="14079" y="29052"/>
                    <a:pt x="14479" y="30654"/>
                    <a:pt x="14787" y="32256"/>
                  </a:cubicBezTo>
                  <a:cubicBezTo>
                    <a:pt x="15034" y="33458"/>
                    <a:pt x="15249" y="34690"/>
                    <a:pt x="15496" y="36076"/>
                  </a:cubicBezTo>
                  <a:cubicBezTo>
                    <a:pt x="15588" y="35830"/>
                    <a:pt x="15619" y="35768"/>
                    <a:pt x="15619" y="35676"/>
                  </a:cubicBezTo>
                  <a:cubicBezTo>
                    <a:pt x="15958" y="33581"/>
                    <a:pt x="16359" y="31486"/>
                    <a:pt x="16882" y="29422"/>
                  </a:cubicBezTo>
                  <a:cubicBezTo>
                    <a:pt x="17468" y="27265"/>
                    <a:pt x="18145" y="25170"/>
                    <a:pt x="19501" y="23384"/>
                  </a:cubicBezTo>
                  <a:cubicBezTo>
                    <a:pt x="21134" y="21289"/>
                    <a:pt x="23413" y="20210"/>
                    <a:pt x="25878" y="19409"/>
                  </a:cubicBezTo>
                  <a:cubicBezTo>
                    <a:pt x="27542" y="18855"/>
                    <a:pt x="29236" y="18454"/>
                    <a:pt x="31146" y="17992"/>
                  </a:cubicBezTo>
                  <a:cubicBezTo>
                    <a:pt x="28989" y="17530"/>
                    <a:pt x="26864" y="16945"/>
                    <a:pt x="24769" y="16206"/>
                  </a:cubicBezTo>
                  <a:cubicBezTo>
                    <a:pt x="21318" y="15096"/>
                    <a:pt x="18607" y="12355"/>
                    <a:pt x="17560" y="8873"/>
                  </a:cubicBezTo>
                  <a:cubicBezTo>
                    <a:pt x="16790" y="6378"/>
                    <a:pt x="16205" y="3821"/>
                    <a:pt x="15773" y="1233"/>
                  </a:cubicBezTo>
                  <a:cubicBezTo>
                    <a:pt x="15742" y="802"/>
                    <a:pt x="15650" y="401"/>
                    <a:pt x="154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2" name="Google Shape;2512;p40"/>
          <p:cNvGrpSpPr/>
          <p:nvPr/>
        </p:nvGrpSpPr>
        <p:grpSpPr>
          <a:xfrm>
            <a:off x="7713287" y="3115821"/>
            <a:ext cx="639017" cy="586425"/>
            <a:chOff x="7789487" y="3115821"/>
            <a:chExt cx="639017" cy="586425"/>
          </a:xfrm>
        </p:grpSpPr>
        <p:sp>
          <p:nvSpPr>
            <p:cNvPr id="2513" name="Google Shape;2513;p40"/>
            <p:cNvSpPr/>
            <p:nvPr/>
          </p:nvSpPr>
          <p:spPr>
            <a:xfrm>
              <a:off x="8052589" y="3508062"/>
              <a:ext cx="168731" cy="194183"/>
            </a:xfrm>
            <a:custGeom>
              <a:avLst/>
              <a:gdLst/>
              <a:ahLst/>
              <a:cxnLst/>
              <a:rect l="l" t="t" r="r" b="b"/>
              <a:pathLst>
                <a:path w="22460" h="25848" extrusionOk="0">
                  <a:moveTo>
                    <a:pt x="11184" y="0"/>
                  </a:moveTo>
                  <a:cubicBezTo>
                    <a:pt x="10907" y="1695"/>
                    <a:pt x="10568" y="3358"/>
                    <a:pt x="10167" y="5053"/>
                  </a:cubicBezTo>
                  <a:cubicBezTo>
                    <a:pt x="9335" y="8842"/>
                    <a:pt x="7087" y="11276"/>
                    <a:pt x="3297" y="12231"/>
                  </a:cubicBezTo>
                  <a:cubicBezTo>
                    <a:pt x="2219" y="12508"/>
                    <a:pt x="1141" y="12816"/>
                    <a:pt x="1" y="13124"/>
                  </a:cubicBezTo>
                  <a:cubicBezTo>
                    <a:pt x="1356" y="13432"/>
                    <a:pt x="2620" y="13771"/>
                    <a:pt x="3852" y="14141"/>
                  </a:cubicBezTo>
                  <a:cubicBezTo>
                    <a:pt x="6717" y="15065"/>
                    <a:pt x="8781" y="16759"/>
                    <a:pt x="9705" y="19686"/>
                  </a:cubicBezTo>
                  <a:cubicBezTo>
                    <a:pt x="10106" y="20918"/>
                    <a:pt x="10445" y="22181"/>
                    <a:pt x="10691" y="23444"/>
                  </a:cubicBezTo>
                  <a:lnTo>
                    <a:pt x="11153" y="25847"/>
                  </a:lnTo>
                  <a:cubicBezTo>
                    <a:pt x="11646" y="23937"/>
                    <a:pt x="11985" y="22027"/>
                    <a:pt x="12539" y="20148"/>
                  </a:cubicBezTo>
                  <a:cubicBezTo>
                    <a:pt x="13248" y="17406"/>
                    <a:pt x="15312" y="15188"/>
                    <a:pt x="18023" y="14325"/>
                  </a:cubicBezTo>
                  <a:cubicBezTo>
                    <a:pt x="19440" y="13863"/>
                    <a:pt x="20888" y="13494"/>
                    <a:pt x="22459" y="13093"/>
                  </a:cubicBezTo>
                  <a:cubicBezTo>
                    <a:pt x="21104" y="12754"/>
                    <a:pt x="19841" y="12446"/>
                    <a:pt x="18608" y="12077"/>
                  </a:cubicBezTo>
                  <a:cubicBezTo>
                    <a:pt x="15836" y="11214"/>
                    <a:pt x="13741" y="9612"/>
                    <a:pt x="12786" y="6747"/>
                  </a:cubicBezTo>
                  <a:cubicBezTo>
                    <a:pt x="12539" y="5977"/>
                    <a:pt x="12262" y="5176"/>
                    <a:pt x="12108" y="4406"/>
                  </a:cubicBezTo>
                  <a:cubicBezTo>
                    <a:pt x="11708" y="2958"/>
                    <a:pt x="11430" y="1479"/>
                    <a:pt x="11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4" name="Google Shape;2514;p40"/>
            <p:cNvGrpSpPr/>
            <p:nvPr/>
          </p:nvGrpSpPr>
          <p:grpSpPr>
            <a:xfrm rot="688237">
              <a:off x="7803865" y="3130199"/>
              <a:ext cx="160747" cy="160747"/>
              <a:chOff x="5082839" y="1277310"/>
              <a:chExt cx="65493" cy="65493"/>
            </a:xfrm>
          </p:grpSpPr>
          <p:sp>
            <p:nvSpPr>
              <p:cNvPr id="2515" name="Google Shape;2515;p40"/>
              <p:cNvSpPr/>
              <p:nvPr/>
            </p:nvSpPr>
            <p:spPr>
              <a:xfrm>
                <a:off x="5082839" y="1277310"/>
                <a:ext cx="65493" cy="65493"/>
              </a:xfrm>
              <a:custGeom>
                <a:avLst/>
                <a:gdLst/>
                <a:ahLst/>
                <a:cxnLst/>
                <a:rect l="l" t="t" r="r" b="b"/>
                <a:pathLst>
                  <a:path w="12848" h="12848" extrusionOk="0">
                    <a:moveTo>
                      <a:pt x="1" y="12847"/>
                    </a:moveTo>
                    <a:lnTo>
                      <a:pt x="12847" y="1"/>
                    </a:lnTo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40"/>
              <p:cNvSpPr/>
              <p:nvPr/>
            </p:nvSpPr>
            <p:spPr>
              <a:xfrm>
                <a:off x="5082839" y="1277310"/>
                <a:ext cx="65493" cy="65493"/>
              </a:xfrm>
              <a:custGeom>
                <a:avLst/>
                <a:gdLst/>
                <a:ahLst/>
                <a:cxnLst/>
                <a:rect l="l" t="t" r="r" b="b"/>
                <a:pathLst>
                  <a:path w="12848" h="12848" extrusionOk="0">
                    <a:moveTo>
                      <a:pt x="1" y="1"/>
                    </a:moveTo>
                    <a:lnTo>
                      <a:pt x="12847" y="12847"/>
                    </a:lnTo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17" name="Google Shape;2517;p40"/>
            <p:cNvSpPr/>
            <p:nvPr/>
          </p:nvSpPr>
          <p:spPr>
            <a:xfrm>
              <a:off x="8341575" y="3153850"/>
              <a:ext cx="86929" cy="74106"/>
            </a:xfrm>
            <a:custGeom>
              <a:avLst/>
              <a:gdLst/>
              <a:ahLst/>
              <a:cxnLst/>
              <a:rect l="l" t="t" r="r" b="b"/>
              <a:pathLst>
                <a:path w="7765" h="6621" extrusionOk="0">
                  <a:moveTo>
                    <a:pt x="3328" y="1"/>
                  </a:moveTo>
                  <a:cubicBezTo>
                    <a:pt x="1480" y="1"/>
                    <a:pt x="1" y="1480"/>
                    <a:pt x="1" y="3297"/>
                  </a:cubicBezTo>
                  <a:cubicBezTo>
                    <a:pt x="1" y="5297"/>
                    <a:pt x="1635" y="6621"/>
                    <a:pt x="3340" y="6621"/>
                  </a:cubicBezTo>
                  <a:cubicBezTo>
                    <a:pt x="4157" y="6621"/>
                    <a:pt x="4991" y="6317"/>
                    <a:pt x="5669" y="5639"/>
                  </a:cubicBezTo>
                  <a:cubicBezTo>
                    <a:pt x="7764" y="3574"/>
                    <a:pt x="6285" y="1"/>
                    <a:pt x="3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2472;p40">
            <a:extLst>
              <a:ext uri="{FF2B5EF4-FFF2-40B4-BE49-F238E27FC236}">
                <a16:creationId xmlns:a16="http://schemas.microsoft.com/office/drawing/2014/main" id="{0DE1CC2A-39D4-4E91-A02C-2A9AA5A62C68}"/>
              </a:ext>
            </a:extLst>
          </p:cNvPr>
          <p:cNvSpPr txBox="1">
            <a:spLocks/>
          </p:cNvSpPr>
          <p:nvPr/>
        </p:nvSpPr>
        <p:spPr>
          <a:xfrm>
            <a:off x="3523379" y="1785400"/>
            <a:ext cx="2271900" cy="1368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Medium"/>
              <a:buNone/>
              <a:defRPr sz="24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Medium"/>
              <a:buNone/>
              <a:defRPr sz="1400" b="0" i="0" u="none" strike="noStrike" cap="none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Medium"/>
              <a:buNone/>
              <a:defRPr sz="1400" b="0" i="0" u="none" strike="noStrike" cap="none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Medium"/>
              <a:buNone/>
              <a:defRPr sz="1400" b="0" i="0" u="none" strike="noStrike" cap="none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Medium"/>
              <a:buNone/>
              <a:defRPr sz="1400" b="0" i="0" u="none" strike="noStrike" cap="none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Medium"/>
              <a:buNone/>
              <a:defRPr sz="1400" b="0" i="0" u="none" strike="noStrike" cap="none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Medium"/>
              <a:buNone/>
              <a:defRPr sz="1400" b="0" i="0" u="none" strike="noStrike" cap="none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Medium"/>
              <a:buNone/>
              <a:defRPr sz="1400" b="0" i="0" u="none" strike="noStrike" cap="none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Medium"/>
              <a:buNone/>
              <a:defRPr sz="1400" b="0" i="0" u="none" strike="noStrike" cap="none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9pPr>
          </a:lstStyle>
          <a:p>
            <a:pPr marL="0" indent="0"/>
            <a:endParaRPr lang="en-MY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30F931-AD54-43F5-890F-2862DE4A3F94}"/>
              </a:ext>
            </a:extLst>
          </p:cNvPr>
          <p:cNvSpPr txBox="1"/>
          <p:nvPr/>
        </p:nvSpPr>
        <p:spPr>
          <a:xfrm>
            <a:off x="1047991" y="1192569"/>
            <a:ext cx="7245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MY" b="1" dirty="0" err="1">
                <a:solidFill>
                  <a:schemeClr val="tx1"/>
                </a:solidFill>
              </a:rPr>
              <a:t>Menyatakan</a:t>
            </a:r>
            <a:r>
              <a:rPr lang="en-MY" b="1" dirty="0">
                <a:solidFill>
                  <a:schemeClr val="tx1"/>
                </a:solidFill>
              </a:rPr>
              <a:t> </a:t>
            </a:r>
            <a:r>
              <a:rPr lang="en-MY" b="1" dirty="0" err="1">
                <a:solidFill>
                  <a:schemeClr val="tx1"/>
                </a:solidFill>
              </a:rPr>
              <a:t>nombor</a:t>
            </a:r>
            <a:r>
              <a:rPr lang="en-MY" b="1" dirty="0">
                <a:solidFill>
                  <a:schemeClr val="tx1"/>
                </a:solidFill>
              </a:rPr>
              <a:t> </a:t>
            </a:r>
            <a:r>
              <a:rPr lang="en-MY" b="1" dirty="0" err="1">
                <a:solidFill>
                  <a:schemeClr val="tx1"/>
                </a:solidFill>
              </a:rPr>
              <a:t>hingga</a:t>
            </a:r>
            <a:r>
              <a:rPr lang="en-MY" b="1" dirty="0">
                <a:solidFill>
                  <a:schemeClr val="tx1"/>
                </a:solidFill>
              </a:rPr>
              <a:t> 100 000.</a:t>
            </a:r>
          </a:p>
          <a:p>
            <a:pPr marL="342900" indent="-342900">
              <a:buFont typeface="Arial"/>
              <a:buAutoNum type="arabicPeriod"/>
            </a:pPr>
            <a:r>
              <a:rPr lang="ms-MY" b="1" dirty="0">
                <a:solidFill>
                  <a:schemeClr val="tx1"/>
                </a:solidFill>
              </a:rPr>
              <a:t>Menentukan nilai nombor hingga 100 000 dengan membandingkan nilai dua nombor.</a:t>
            </a:r>
            <a:endParaRPr lang="en-MY" b="1" dirty="0">
              <a:solidFill>
                <a:schemeClr val="tx1"/>
              </a:solidFill>
            </a:endParaRPr>
          </a:p>
          <a:p>
            <a:pPr marL="342900" indent="-342900">
              <a:buFont typeface="Arial"/>
              <a:buAutoNum type="arabicPeriod"/>
            </a:pPr>
            <a:r>
              <a:rPr lang="ms-MY" b="1" dirty="0">
                <a:solidFill>
                  <a:schemeClr val="tx1"/>
                </a:solidFill>
              </a:rPr>
              <a:t>Menentukan nilai nombor hingga 100 000 dengan menyusun nombor mengikut tertib menaik dan tertib menurun.</a:t>
            </a:r>
          </a:p>
          <a:p>
            <a:pPr marL="342900" indent="-342900">
              <a:buFont typeface="Arial"/>
              <a:buAutoNum type="arabicPeriod"/>
            </a:pPr>
            <a:r>
              <a:rPr lang="ms-MY" b="1" dirty="0">
                <a:solidFill>
                  <a:schemeClr val="tx1"/>
                </a:solidFill>
              </a:rPr>
              <a:t>Mencirikan nombor genap dan nombor ganjil.</a:t>
            </a:r>
          </a:p>
          <a:p>
            <a:pPr marL="342900" indent="-342900">
              <a:buFont typeface="Arial"/>
              <a:buAutoNum type="arabicPeriod"/>
            </a:pPr>
            <a:r>
              <a:rPr lang="ms-MY" b="1" dirty="0">
                <a:solidFill>
                  <a:schemeClr val="tx1"/>
                </a:solidFill>
              </a:rPr>
              <a:t>Mengenal pasti pola bagi siri nombor yang diberi secara tertib menaik dan tertib menurun satu-satu hingga sepuluh-sepuluh, seratus-seratus, seribu-seribu dan sepuluh ribu-sepuluh ribu.</a:t>
            </a:r>
            <a:endParaRPr lang="en-MY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ms-MY" b="1" dirty="0">
                <a:solidFill>
                  <a:schemeClr val="tx1"/>
                </a:solidFill>
              </a:rPr>
              <a:t>Menyelesaikan ayat matematik tambah hingga empat nombor, hasil tambahnya dalam lingkungan 100 000.</a:t>
            </a:r>
          </a:p>
          <a:p>
            <a:pPr marL="342900" indent="-342900">
              <a:buAutoNum type="arabicPeriod"/>
            </a:pPr>
            <a:r>
              <a:rPr lang="ms-MY" b="1" dirty="0">
                <a:solidFill>
                  <a:schemeClr val="tx1"/>
                </a:solidFill>
              </a:rPr>
              <a:t>Menyelesaikan ayat matematik tolak melibatkan dua nombor dalam lingkungan 100 000.</a:t>
            </a:r>
          </a:p>
          <a:p>
            <a:endParaRPr lang="en-MY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8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2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0" name="Google Shape;2470;p40"/>
          <p:cNvSpPr txBox="1">
            <a:spLocks noGrp="1"/>
          </p:cNvSpPr>
          <p:nvPr>
            <p:ph type="title"/>
          </p:nvPr>
        </p:nvSpPr>
        <p:spPr>
          <a:xfrm>
            <a:off x="1183625" y="445025"/>
            <a:ext cx="7245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MY" dirty="0" err="1"/>
              <a:t>Objektif</a:t>
            </a:r>
            <a:r>
              <a:rPr lang="en-MY" dirty="0"/>
              <a:t> </a:t>
            </a:r>
            <a:r>
              <a:rPr lang="en-MY" dirty="0" err="1"/>
              <a:t>Pembelajaran</a:t>
            </a:r>
            <a:endParaRPr dirty="0"/>
          </a:p>
        </p:txBody>
      </p:sp>
      <p:grpSp>
        <p:nvGrpSpPr>
          <p:cNvPr id="2489" name="Google Shape;2489;p40"/>
          <p:cNvGrpSpPr/>
          <p:nvPr/>
        </p:nvGrpSpPr>
        <p:grpSpPr>
          <a:xfrm>
            <a:off x="6861738" y="-675736"/>
            <a:ext cx="1883149" cy="1845624"/>
            <a:chOff x="7523000" y="-384561"/>
            <a:chExt cx="1883149" cy="1845624"/>
          </a:xfrm>
        </p:grpSpPr>
        <p:grpSp>
          <p:nvGrpSpPr>
            <p:cNvPr id="2490" name="Google Shape;2490;p40"/>
            <p:cNvGrpSpPr/>
            <p:nvPr/>
          </p:nvGrpSpPr>
          <p:grpSpPr>
            <a:xfrm>
              <a:off x="7523000" y="-384561"/>
              <a:ext cx="1628966" cy="1019130"/>
              <a:chOff x="7523000" y="-384561"/>
              <a:chExt cx="1628966" cy="1019130"/>
            </a:xfrm>
          </p:grpSpPr>
          <p:sp>
            <p:nvSpPr>
              <p:cNvPr id="2491" name="Google Shape;2491;p40"/>
              <p:cNvSpPr/>
              <p:nvPr/>
            </p:nvSpPr>
            <p:spPr>
              <a:xfrm rot="10800000" flipH="1">
                <a:off x="7523000" y="-384552"/>
                <a:ext cx="1628941" cy="1019121"/>
              </a:xfrm>
              <a:custGeom>
                <a:avLst/>
                <a:gdLst/>
                <a:ahLst/>
                <a:cxnLst/>
                <a:rect l="l" t="t" r="r" b="b"/>
                <a:pathLst>
                  <a:path w="38644" h="24177" extrusionOk="0">
                    <a:moveTo>
                      <a:pt x="0" y="0"/>
                    </a:moveTo>
                    <a:lnTo>
                      <a:pt x="4911" y="6238"/>
                    </a:lnTo>
                    <a:lnTo>
                      <a:pt x="6580" y="7206"/>
                    </a:lnTo>
                    <a:lnTo>
                      <a:pt x="35762" y="24176"/>
                    </a:lnTo>
                    <a:lnTo>
                      <a:pt x="36141" y="23645"/>
                    </a:lnTo>
                    <a:lnTo>
                      <a:pt x="37999" y="21085"/>
                    </a:lnTo>
                    <a:lnTo>
                      <a:pt x="38644" y="20194"/>
                    </a:lnTo>
                    <a:lnTo>
                      <a:pt x="9329" y="2731"/>
                    </a:lnTo>
                    <a:lnTo>
                      <a:pt x="7718" y="1783"/>
                    </a:lnTo>
                    <a:lnTo>
                      <a:pt x="7320" y="15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40"/>
              <p:cNvSpPr/>
              <p:nvPr/>
            </p:nvSpPr>
            <p:spPr>
              <a:xfrm rot="10800000" flipH="1">
                <a:off x="7523000" y="371580"/>
                <a:ext cx="316565" cy="262989"/>
              </a:xfrm>
              <a:custGeom>
                <a:avLst/>
                <a:gdLst/>
                <a:ahLst/>
                <a:cxnLst/>
                <a:rect l="l" t="t" r="r" b="b"/>
                <a:pathLst>
                  <a:path w="7510" h="6239" extrusionOk="0">
                    <a:moveTo>
                      <a:pt x="7301" y="1517"/>
                    </a:moveTo>
                    <a:lnTo>
                      <a:pt x="7304" y="1533"/>
                    </a:lnTo>
                    <a:lnTo>
                      <a:pt x="7320" y="1536"/>
                    </a:lnTo>
                    <a:lnTo>
                      <a:pt x="7301" y="1517"/>
                    </a:lnTo>
                    <a:close/>
                    <a:moveTo>
                      <a:pt x="0" y="0"/>
                    </a:moveTo>
                    <a:lnTo>
                      <a:pt x="4911" y="6238"/>
                    </a:lnTo>
                    <a:lnTo>
                      <a:pt x="4722" y="4475"/>
                    </a:lnTo>
                    <a:lnTo>
                      <a:pt x="6656" y="4304"/>
                    </a:lnTo>
                    <a:lnTo>
                      <a:pt x="6277" y="2806"/>
                    </a:lnTo>
                    <a:lnTo>
                      <a:pt x="7509" y="2560"/>
                    </a:lnTo>
                    <a:lnTo>
                      <a:pt x="7304" y="15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40"/>
              <p:cNvSpPr/>
              <p:nvPr/>
            </p:nvSpPr>
            <p:spPr>
              <a:xfrm rot="10800000" flipH="1">
                <a:off x="7523000" y="513845"/>
                <a:ext cx="156681" cy="120725"/>
              </a:xfrm>
              <a:custGeom>
                <a:avLst/>
                <a:gdLst/>
                <a:ahLst/>
                <a:cxnLst/>
                <a:rect l="l" t="t" r="r" b="b"/>
                <a:pathLst>
                  <a:path w="3717" h="2864" extrusionOk="0">
                    <a:moveTo>
                      <a:pt x="0" y="0"/>
                    </a:moveTo>
                    <a:lnTo>
                      <a:pt x="2257" y="2863"/>
                    </a:lnTo>
                    <a:cubicBezTo>
                      <a:pt x="2560" y="2750"/>
                      <a:pt x="2845" y="2579"/>
                      <a:pt x="3072" y="2351"/>
                    </a:cubicBezTo>
                    <a:cubicBezTo>
                      <a:pt x="3489" y="1934"/>
                      <a:pt x="3717" y="1365"/>
                      <a:pt x="3679" y="77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40"/>
              <p:cNvSpPr/>
              <p:nvPr/>
            </p:nvSpPr>
            <p:spPr>
              <a:xfrm rot="10800000" flipH="1">
                <a:off x="8998488" y="-384561"/>
                <a:ext cx="153477" cy="167936"/>
              </a:xfrm>
              <a:custGeom>
                <a:avLst/>
                <a:gdLst/>
                <a:ahLst/>
                <a:cxnLst/>
                <a:rect l="l" t="t" r="r" b="b"/>
                <a:pathLst>
                  <a:path w="3641" h="3984" extrusionOk="0">
                    <a:moveTo>
                      <a:pt x="3562" y="0"/>
                    </a:moveTo>
                    <a:cubicBezTo>
                      <a:pt x="3155" y="0"/>
                      <a:pt x="1290" y="60"/>
                      <a:pt x="683" y="1139"/>
                    </a:cubicBezTo>
                    <a:cubicBezTo>
                      <a:pt x="0" y="2371"/>
                      <a:pt x="759" y="3983"/>
                      <a:pt x="759" y="3983"/>
                    </a:cubicBezTo>
                    <a:lnTo>
                      <a:pt x="1138" y="3452"/>
                    </a:lnTo>
                    <a:lnTo>
                      <a:pt x="2996" y="892"/>
                    </a:lnTo>
                    <a:lnTo>
                      <a:pt x="3641" y="1"/>
                    </a:lnTo>
                    <a:cubicBezTo>
                      <a:pt x="3641" y="1"/>
                      <a:pt x="3613" y="0"/>
                      <a:pt x="35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40"/>
              <p:cNvSpPr/>
              <p:nvPr/>
            </p:nvSpPr>
            <p:spPr>
              <a:xfrm rot="10800000" flipH="1">
                <a:off x="9024876" y="-362178"/>
                <a:ext cx="99944" cy="120556"/>
              </a:xfrm>
              <a:custGeom>
                <a:avLst/>
                <a:gdLst/>
                <a:ahLst/>
                <a:cxnLst/>
                <a:rect l="l" t="t" r="r" b="b"/>
                <a:pathLst>
                  <a:path w="2371" h="2860" extrusionOk="0">
                    <a:moveTo>
                      <a:pt x="1895" y="1"/>
                    </a:moveTo>
                    <a:cubicBezTo>
                      <a:pt x="1717" y="1"/>
                      <a:pt x="1502" y="80"/>
                      <a:pt x="1252" y="261"/>
                    </a:cubicBezTo>
                    <a:cubicBezTo>
                      <a:pt x="569" y="773"/>
                      <a:pt x="0" y="2366"/>
                      <a:pt x="512" y="2859"/>
                    </a:cubicBezTo>
                    <a:lnTo>
                      <a:pt x="2370" y="299"/>
                    </a:lnTo>
                    <a:cubicBezTo>
                      <a:pt x="2267" y="114"/>
                      <a:pt x="2108" y="1"/>
                      <a:pt x="18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96" name="Google Shape;2496;p40"/>
            <p:cNvSpPr/>
            <p:nvPr/>
          </p:nvSpPr>
          <p:spPr>
            <a:xfrm rot="10800000" flipH="1">
              <a:off x="7929820" y="-256655"/>
              <a:ext cx="1317266" cy="1409158"/>
            </a:xfrm>
            <a:custGeom>
              <a:avLst/>
              <a:gdLst/>
              <a:ahLst/>
              <a:cxnLst/>
              <a:rect l="l" t="t" r="r" b="b"/>
              <a:pathLst>
                <a:path w="31250" h="33430" extrusionOk="0">
                  <a:moveTo>
                    <a:pt x="1" y="0"/>
                  </a:moveTo>
                  <a:lnTo>
                    <a:pt x="2921" y="7376"/>
                  </a:lnTo>
                  <a:lnTo>
                    <a:pt x="4248" y="8779"/>
                  </a:lnTo>
                  <a:lnTo>
                    <a:pt x="27343" y="33429"/>
                  </a:lnTo>
                  <a:lnTo>
                    <a:pt x="27855" y="33031"/>
                  </a:lnTo>
                  <a:lnTo>
                    <a:pt x="30358" y="31116"/>
                  </a:lnTo>
                  <a:lnTo>
                    <a:pt x="31249" y="30433"/>
                  </a:lnTo>
                  <a:lnTo>
                    <a:pt x="8173" y="5309"/>
                  </a:lnTo>
                  <a:lnTo>
                    <a:pt x="6903" y="3925"/>
                  </a:lnTo>
                  <a:lnTo>
                    <a:pt x="6580" y="35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40"/>
            <p:cNvSpPr/>
            <p:nvPr/>
          </p:nvSpPr>
          <p:spPr>
            <a:xfrm rot="10800000" flipH="1">
              <a:off x="7929820" y="841544"/>
              <a:ext cx="277406" cy="310959"/>
            </a:xfrm>
            <a:custGeom>
              <a:avLst/>
              <a:gdLst/>
              <a:ahLst/>
              <a:cxnLst/>
              <a:rect l="l" t="t" r="r" b="b"/>
              <a:pathLst>
                <a:path w="6581" h="7377" extrusionOk="0">
                  <a:moveTo>
                    <a:pt x="6580" y="3546"/>
                  </a:moveTo>
                  <a:lnTo>
                    <a:pt x="6577" y="3582"/>
                  </a:lnTo>
                  <a:lnTo>
                    <a:pt x="6577" y="3582"/>
                  </a:lnTo>
                  <a:lnTo>
                    <a:pt x="6580" y="3584"/>
                  </a:lnTo>
                  <a:lnTo>
                    <a:pt x="6580" y="3546"/>
                  </a:lnTo>
                  <a:close/>
                  <a:moveTo>
                    <a:pt x="1" y="0"/>
                  </a:moveTo>
                  <a:lnTo>
                    <a:pt x="2921" y="7376"/>
                  </a:lnTo>
                  <a:lnTo>
                    <a:pt x="3243" y="5632"/>
                  </a:lnTo>
                  <a:lnTo>
                    <a:pt x="5158" y="6049"/>
                  </a:lnTo>
                  <a:lnTo>
                    <a:pt x="5234" y="4494"/>
                  </a:lnTo>
                  <a:lnTo>
                    <a:pt x="6486" y="4608"/>
                  </a:lnTo>
                  <a:lnTo>
                    <a:pt x="6577" y="3582"/>
                  </a:lnTo>
                  <a:lnTo>
                    <a:pt x="6577" y="35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40"/>
            <p:cNvSpPr/>
            <p:nvPr/>
          </p:nvSpPr>
          <p:spPr>
            <a:xfrm rot="10800000" flipH="1">
              <a:off x="7929820" y="1009395"/>
              <a:ext cx="139946" cy="143108"/>
            </a:xfrm>
            <a:custGeom>
              <a:avLst/>
              <a:gdLst/>
              <a:ahLst/>
              <a:cxnLst/>
              <a:rect l="l" t="t" r="r" b="b"/>
              <a:pathLst>
                <a:path w="3320" h="3395" extrusionOk="0">
                  <a:moveTo>
                    <a:pt x="1" y="0"/>
                  </a:moveTo>
                  <a:lnTo>
                    <a:pt x="1347" y="3394"/>
                  </a:lnTo>
                  <a:cubicBezTo>
                    <a:pt x="1669" y="3375"/>
                    <a:pt x="1973" y="3280"/>
                    <a:pt x="2257" y="3129"/>
                  </a:cubicBezTo>
                  <a:cubicBezTo>
                    <a:pt x="2788" y="2863"/>
                    <a:pt x="3167" y="2370"/>
                    <a:pt x="3319" y="180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40"/>
            <p:cNvSpPr/>
            <p:nvPr/>
          </p:nvSpPr>
          <p:spPr>
            <a:xfrm rot="10800000" flipH="1">
              <a:off x="8321466" y="-119951"/>
              <a:ext cx="1084668" cy="1581014"/>
            </a:xfrm>
            <a:custGeom>
              <a:avLst/>
              <a:gdLst/>
              <a:ahLst/>
              <a:cxnLst/>
              <a:rect l="l" t="t" r="r" b="b"/>
              <a:pathLst>
                <a:path w="25732" h="37507" extrusionOk="0">
                  <a:moveTo>
                    <a:pt x="1" y="1"/>
                  </a:moveTo>
                  <a:lnTo>
                    <a:pt x="1632" y="7756"/>
                  </a:lnTo>
                  <a:lnTo>
                    <a:pt x="2693" y="9368"/>
                  </a:lnTo>
                  <a:lnTo>
                    <a:pt x="21371" y="37507"/>
                  </a:lnTo>
                  <a:lnTo>
                    <a:pt x="21939" y="37203"/>
                  </a:lnTo>
                  <a:lnTo>
                    <a:pt x="24746" y="35724"/>
                  </a:lnTo>
                  <a:lnTo>
                    <a:pt x="25732" y="35212"/>
                  </a:lnTo>
                  <a:lnTo>
                    <a:pt x="7149" y="6600"/>
                  </a:lnTo>
                  <a:lnTo>
                    <a:pt x="6144" y="5026"/>
                  </a:lnTo>
                  <a:lnTo>
                    <a:pt x="5879" y="46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40"/>
            <p:cNvSpPr/>
            <p:nvPr/>
          </p:nvSpPr>
          <p:spPr>
            <a:xfrm rot="10800000" flipH="1">
              <a:off x="8321466" y="1134086"/>
              <a:ext cx="247815" cy="326977"/>
            </a:xfrm>
            <a:custGeom>
              <a:avLst/>
              <a:gdLst/>
              <a:ahLst/>
              <a:cxnLst/>
              <a:rect l="l" t="t" r="r" b="b"/>
              <a:pathLst>
                <a:path w="5879" h="7757" extrusionOk="0">
                  <a:moveTo>
                    <a:pt x="5879" y="4590"/>
                  </a:moveTo>
                  <a:lnTo>
                    <a:pt x="5870" y="4621"/>
                  </a:lnTo>
                  <a:lnTo>
                    <a:pt x="5870" y="4621"/>
                  </a:lnTo>
                  <a:lnTo>
                    <a:pt x="5879" y="4628"/>
                  </a:lnTo>
                  <a:lnTo>
                    <a:pt x="5879" y="4590"/>
                  </a:lnTo>
                  <a:close/>
                  <a:moveTo>
                    <a:pt x="1" y="1"/>
                  </a:moveTo>
                  <a:lnTo>
                    <a:pt x="1632" y="7756"/>
                  </a:lnTo>
                  <a:lnTo>
                    <a:pt x="2238" y="6088"/>
                  </a:lnTo>
                  <a:lnTo>
                    <a:pt x="4059" y="6808"/>
                  </a:lnTo>
                  <a:lnTo>
                    <a:pt x="4381" y="5291"/>
                  </a:lnTo>
                  <a:lnTo>
                    <a:pt x="5595" y="5614"/>
                  </a:lnTo>
                  <a:lnTo>
                    <a:pt x="5870" y="4621"/>
                  </a:lnTo>
                  <a:lnTo>
                    <a:pt x="5870" y="46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40"/>
            <p:cNvSpPr/>
            <p:nvPr/>
          </p:nvSpPr>
          <p:spPr>
            <a:xfrm rot="10800000" flipH="1">
              <a:off x="8321466" y="1310114"/>
              <a:ext cx="123928" cy="150948"/>
            </a:xfrm>
            <a:custGeom>
              <a:avLst/>
              <a:gdLst/>
              <a:ahLst/>
              <a:cxnLst/>
              <a:rect l="l" t="t" r="r" b="b"/>
              <a:pathLst>
                <a:path w="2940" h="3581" extrusionOk="0">
                  <a:moveTo>
                    <a:pt x="1" y="1"/>
                  </a:moveTo>
                  <a:lnTo>
                    <a:pt x="740" y="3566"/>
                  </a:lnTo>
                  <a:cubicBezTo>
                    <a:pt x="824" y="3576"/>
                    <a:pt x="907" y="3580"/>
                    <a:pt x="990" y="3580"/>
                  </a:cubicBezTo>
                  <a:cubicBezTo>
                    <a:pt x="1228" y="3580"/>
                    <a:pt x="1464" y="3541"/>
                    <a:pt x="1689" y="3471"/>
                  </a:cubicBezTo>
                  <a:cubicBezTo>
                    <a:pt x="2257" y="3281"/>
                    <a:pt x="2712" y="2864"/>
                    <a:pt x="2940" y="231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40"/>
            <p:cNvSpPr/>
            <p:nvPr/>
          </p:nvSpPr>
          <p:spPr>
            <a:xfrm rot="10800000" flipH="1">
              <a:off x="9222280" y="-119967"/>
              <a:ext cx="183869" cy="120725"/>
            </a:xfrm>
            <a:custGeom>
              <a:avLst/>
              <a:gdLst/>
              <a:ahLst/>
              <a:cxnLst/>
              <a:rect l="l" t="t" r="r" b="b"/>
              <a:pathLst>
                <a:path w="4362" h="2864" extrusionOk="0">
                  <a:moveTo>
                    <a:pt x="2238" y="0"/>
                  </a:moveTo>
                  <a:cubicBezTo>
                    <a:pt x="1859" y="0"/>
                    <a:pt x="1486" y="77"/>
                    <a:pt x="1176" y="285"/>
                  </a:cubicBezTo>
                  <a:cubicBezTo>
                    <a:pt x="38" y="1081"/>
                    <a:pt x="1" y="2864"/>
                    <a:pt x="1" y="2864"/>
                  </a:cubicBezTo>
                  <a:lnTo>
                    <a:pt x="569" y="2560"/>
                  </a:lnTo>
                  <a:lnTo>
                    <a:pt x="3376" y="1081"/>
                  </a:lnTo>
                  <a:lnTo>
                    <a:pt x="4362" y="569"/>
                  </a:lnTo>
                  <a:cubicBezTo>
                    <a:pt x="4362" y="569"/>
                    <a:pt x="3275" y="0"/>
                    <a:pt x="2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40"/>
            <p:cNvSpPr/>
            <p:nvPr/>
          </p:nvSpPr>
          <p:spPr>
            <a:xfrm rot="10800000" flipH="1">
              <a:off x="9236654" y="-107195"/>
              <a:ext cx="127933" cy="85907"/>
            </a:xfrm>
            <a:custGeom>
              <a:avLst/>
              <a:gdLst/>
              <a:ahLst/>
              <a:cxnLst/>
              <a:rect l="l" t="t" r="r" b="b"/>
              <a:pathLst>
                <a:path w="3035" h="2038" extrusionOk="0">
                  <a:moveTo>
                    <a:pt x="2338" y="1"/>
                  </a:moveTo>
                  <a:cubicBezTo>
                    <a:pt x="2250" y="1"/>
                    <a:pt x="2154" y="9"/>
                    <a:pt x="2049" y="27"/>
                  </a:cubicBezTo>
                  <a:cubicBezTo>
                    <a:pt x="1214" y="179"/>
                    <a:pt x="1" y="1355"/>
                    <a:pt x="228" y="2037"/>
                  </a:cubicBezTo>
                  <a:lnTo>
                    <a:pt x="3035" y="558"/>
                  </a:lnTo>
                  <a:cubicBezTo>
                    <a:pt x="3019" y="239"/>
                    <a:pt x="2802" y="1"/>
                    <a:pt x="2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40"/>
            <p:cNvSpPr/>
            <p:nvPr/>
          </p:nvSpPr>
          <p:spPr>
            <a:xfrm rot="10800000" flipH="1">
              <a:off x="9070402" y="-256669"/>
              <a:ext cx="176703" cy="137206"/>
            </a:xfrm>
            <a:custGeom>
              <a:avLst/>
              <a:gdLst/>
              <a:ahLst/>
              <a:cxnLst/>
              <a:rect l="l" t="t" r="r" b="b"/>
              <a:pathLst>
                <a:path w="4192" h="3255" extrusionOk="0">
                  <a:moveTo>
                    <a:pt x="2568" y="0"/>
                  </a:moveTo>
                  <a:cubicBezTo>
                    <a:pt x="2003" y="0"/>
                    <a:pt x="1409" y="116"/>
                    <a:pt x="1006" y="505"/>
                  </a:cubicBezTo>
                  <a:cubicBezTo>
                    <a:pt x="1" y="1472"/>
                    <a:pt x="266" y="3254"/>
                    <a:pt x="266" y="3254"/>
                  </a:cubicBezTo>
                  <a:lnTo>
                    <a:pt x="797" y="2856"/>
                  </a:lnTo>
                  <a:lnTo>
                    <a:pt x="3300" y="941"/>
                  </a:lnTo>
                  <a:lnTo>
                    <a:pt x="4191" y="258"/>
                  </a:lnTo>
                  <a:cubicBezTo>
                    <a:pt x="4191" y="258"/>
                    <a:pt x="3410" y="0"/>
                    <a:pt x="2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40"/>
            <p:cNvSpPr/>
            <p:nvPr/>
          </p:nvSpPr>
          <p:spPr>
            <a:xfrm rot="10800000" flipH="1">
              <a:off x="9088780" y="-239893"/>
              <a:ext cx="120767" cy="100449"/>
            </a:xfrm>
            <a:custGeom>
              <a:avLst/>
              <a:gdLst/>
              <a:ahLst/>
              <a:cxnLst/>
              <a:rect l="l" t="t" r="r" b="b"/>
              <a:pathLst>
                <a:path w="2865" h="2383" extrusionOk="0">
                  <a:moveTo>
                    <a:pt x="2297" y="0"/>
                  </a:moveTo>
                  <a:cubicBezTo>
                    <a:pt x="2158" y="0"/>
                    <a:pt x="1993" y="34"/>
                    <a:pt x="1802" y="107"/>
                  </a:cubicBezTo>
                  <a:cubicBezTo>
                    <a:pt x="1025" y="391"/>
                    <a:pt x="1" y="1737"/>
                    <a:pt x="361" y="2382"/>
                  </a:cubicBezTo>
                  <a:lnTo>
                    <a:pt x="2864" y="467"/>
                  </a:lnTo>
                  <a:cubicBezTo>
                    <a:pt x="2811" y="187"/>
                    <a:pt x="2626" y="0"/>
                    <a:pt x="22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6" name="Google Shape;2506;p40"/>
          <p:cNvGrpSpPr/>
          <p:nvPr/>
        </p:nvGrpSpPr>
        <p:grpSpPr>
          <a:xfrm>
            <a:off x="5051725" y="980788"/>
            <a:ext cx="743554" cy="518986"/>
            <a:chOff x="5051725" y="980788"/>
            <a:chExt cx="743554" cy="518986"/>
          </a:xfrm>
        </p:grpSpPr>
        <p:sp>
          <p:nvSpPr>
            <p:cNvPr id="2507" name="Google Shape;2507;p40"/>
            <p:cNvSpPr/>
            <p:nvPr/>
          </p:nvSpPr>
          <p:spPr>
            <a:xfrm>
              <a:off x="5708350" y="980788"/>
              <a:ext cx="86929" cy="74106"/>
            </a:xfrm>
            <a:custGeom>
              <a:avLst/>
              <a:gdLst/>
              <a:ahLst/>
              <a:cxnLst/>
              <a:rect l="l" t="t" r="r" b="b"/>
              <a:pathLst>
                <a:path w="7765" h="6621" extrusionOk="0">
                  <a:moveTo>
                    <a:pt x="3328" y="1"/>
                  </a:moveTo>
                  <a:cubicBezTo>
                    <a:pt x="1480" y="1"/>
                    <a:pt x="1" y="1480"/>
                    <a:pt x="1" y="3297"/>
                  </a:cubicBezTo>
                  <a:cubicBezTo>
                    <a:pt x="1" y="5297"/>
                    <a:pt x="1635" y="6621"/>
                    <a:pt x="3340" y="6621"/>
                  </a:cubicBezTo>
                  <a:cubicBezTo>
                    <a:pt x="4157" y="6621"/>
                    <a:pt x="4991" y="6317"/>
                    <a:pt x="5669" y="5639"/>
                  </a:cubicBezTo>
                  <a:cubicBezTo>
                    <a:pt x="7764" y="3574"/>
                    <a:pt x="6285" y="1"/>
                    <a:pt x="3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08" name="Google Shape;2508;p40"/>
            <p:cNvGrpSpPr/>
            <p:nvPr/>
          </p:nvGrpSpPr>
          <p:grpSpPr>
            <a:xfrm rot="-696396">
              <a:off x="5505017" y="1324502"/>
              <a:ext cx="160744" cy="160744"/>
              <a:chOff x="5082839" y="1277310"/>
              <a:chExt cx="65493" cy="65493"/>
            </a:xfrm>
          </p:grpSpPr>
          <p:sp>
            <p:nvSpPr>
              <p:cNvPr id="2509" name="Google Shape;2509;p40"/>
              <p:cNvSpPr/>
              <p:nvPr/>
            </p:nvSpPr>
            <p:spPr>
              <a:xfrm>
                <a:off x="5082839" y="1277310"/>
                <a:ext cx="65493" cy="65493"/>
              </a:xfrm>
              <a:custGeom>
                <a:avLst/>
                <a:gdLst/>
                <a:ahLst/>
                <a:cxnLst/>
                <a:rect l="l" t="t" r="r" b="b"/>
                <a:pathLst>
                  <a:path w="12848" h="12848" extrusionOk="0">
                    <a:moveTo>
                      <a:pt x="1" y="12847"/>
                    </a:moveTo>
                    <a:lnTo>
                      <a:pt x="12847" y="1"/>
                    </a:lnTo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40"/>
              <p:cNvSpPr/>
              <p:nvPr/>
            </p:nvSpPr>
            <p:spPr>
              <a:xfrm>
                <a:off x="5082839" y="1277310"/>
                <a:ext cx="65493" cy="65493"/>
              </a:xfrm>
              <a:custGeom>
                <a:avLst/>
                <a:gdLst/>
                <a:ahLst/>
                <a:cxnLst/>
                <a:rect l="l" t="t" r="r" b="b"/>
                <a:pathLst>
                  <a:path w="12848" h="12848" extrusionOk="0">
                    <a:moveTo>
                      <a:pt x="1" y="1"/>
                    </a:moveTo>
                    <a:lnTo>
                      <a:pt x="12847" y="12847"/>
                    </a:lnTo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11" name="Google Shape;2511;p40"/>
            <p:cNvSpPr/>
            <p:nvPr/>
          </p:nvSpPr>
          <p:spPr>
            <a:xfrm>
              <a:off x="5051725" y="1075139"/>
              <a:ext cx="202760" cy="234861"/>
            </a:xfrm>
            <a:custGeom>
              <a:avLst/>
              <a:gdLst/>
              <a:ahLst/>
              <a:cxnLst/>
              <a:rect l="l" t="t" r="r" b="b"/>
              <a:pathLst>
                <a:path w="31146" h="36077" extrusionOk="0">
                  <a:moveTo>
                    <a:pt x="15465" y="1"/>
                  </a:moveTo>
                  <a:cubicBezTo>
                    <a:pt x="15065" y="2774"/>
                    <a:pt x="14449" y="5515"/>
                    <a:pt x="13709" y="8226"/>
                  </a:cubicBezTo>
                  <a:cubicBezTo>
                    <a:pt x="12631" y="11831"/>
                    <a:pt x="10567" y="14511"/>
                    <a:pt x="6962" y="15928"/>
                  </a:cubicBezTo>
                  <a:cubicBezTo>
                    <a:pt x="6038" y="16329"/>
                    <a:pt x="5052" y="16668"/>
                    <a:pt x="4067" y="16945"/>
                  </a:cubicBezTo>
                  <a:cubicBezTo>
                    <a:pt x="2742" y="17315"/>
                    <a:pt x="1417" y="17653"/>
                    <a:pt x="0" y="18023"/>
                  </a:cubicBezTo>
                  <a:cubicBezTo>
                    <a:pt x="277" y="18085"/>
                    <a:pt x="431" y="18146"/>
                    <a:pt x="616" y="18177"/>
                  </a:cubicBezTo>
                  <a:cubicBezTo>
                    <a:pt x="2403" y="18608"/>
                    <a:pt x="4190" y="19071"/>
                    <a:pt x="5946" y="19656"/>
                  </a:cubicBezTo>
                  <a:cubicBezTo>
                    <a:pt x="9827" y="20950"/>
                    <a:pt x="12415" y="23538"/>
                    <a:pt x="13586" y="27481"/>
                  </a:cubicBezTo>
                  <a:cubicBezTo>
                    <a:pt x="14079" y="29052"/>
                    <a:pt x="14479" y="30654"/>
                    <a:pt x="14787" y="32256"/>
                  </a:cubicBezTo>
                  <a:cubicBezTo>
                    <a:pt x="15034" y="33458"/>
                    <a:pt x="15249" y="34690"/>
                    <a:pt x="15496" y="36076"/>
                  </a:cubicBezTo>
                  <a:cubicBezTo>
                    <a:pt x="15588" y="35830"/>
                    <a:pt x="15619" y="35768"/>
                    <a:pt x="15619" y="35676"/>
                  </a:cubicBezTo>
                  <a:cubicBezTo>
                    <a:pt x="15958" y="33581"/>
                    <a:pt x="16359" y="31486"/>
                    <a:pt x="16882" y="29422"/>
                  </a:cubicBezTo>
                  <a:cubicBezTo>
                    <a:pt x="17468" y="27265"/>
                    <a:pt x="18145" y="25170"/>
                    <a:pt x="19501" y="23384"/>
                  </a:cubicBezTo>
                  <a:cubicBezTo>
                    <a:pt x="21134" y="21289"/>
                    <a:pt x="23413" y="20210"/>
                    <a:pt x="25878" y="19409"/>
                  </a:cubicBezTo>
                  <a:cubicBezTo>
                    <a:pt x="27542" y="18855"/>
                    <a:pt x="29236" y="18454"/>
                    <a:pt x="31146" y="17992"/>
                  </a:cubicBezTo>
                  <a:cubicBezTo>
                    <a:pt x="28989" y="17530"/>
                    <a:pt x="26864" y="16945"/>
                    <a:pt x="24769" y="16206"/>
                  </a:cubicBezTo>
                  <a:cubicBezTo>
                    <a:pt x="21318" y="15096"/>
                    <a:pt x="18607" y="12355"/>
                    <a:pt x="17560" y="8873"/>
                  </a:cubicBezTo>
                  <a:cubicBezTo>
                    <a:pt x="16790" y="6378"/>
                    <a:pt x="16205" y="3821"/>
                    <a:pt x="15773" y="1233"/>
                  </a:cubicBezTo>
                  <a:cubicBezTo>
                    <a:pt x="15742" y="802"/>
                    <a:pt x="15650" y="401"/>
                    <a:pt x="154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2" name="Google Shape;2512;p40"/>
          <p:cNvGrpSpPr/>
          <p:nvPr/>
        </p:nvGrpSpPr>
        <p:grpSpPr>
          <a:xfrm>
            <a:off x="7713287" y="3115821"/>
            <a:ext cx="639017" cy="586425"/>
            <a:chOff x="7789487" y="3115821"/>
            <a:chExt cx="639017" cy="586425"/>
          </a:xfrm>
        </p:grpSpPr>
        <p:sp>
          <p:nvSpPr>
            <p:cNvPr id="2513" name="Google Shape;2513;p40"/>
            <p:cNvSpPr/>
            <p:nvPr/>
          </p:nvSpPr>
          <p:spPr>
            <a:xfrm>
              <a:off x="8052589" y="3508062"/>
              <a:ext cx="168731" cy="194183"/>
            </a:xfrm>
            <a:custGeom>
              <a:avLst/>
              <a:gdLst/>
              <a:ahLst/>
              <a:cxnLst/>
              <a:rect l="l" t="t" r="r" b="b"/>
              <a:pathLst>
                <a:path w="22460" h="25848" extrusionOk="0">
                  <a:moveTo>
                    <a:pt x="11184" y="0"/>
                  </a:moveTo>
                  <a:cubicBezTo>
                    <a:pt x="10907" y="1695"/>
                    <a:pt x="10568" y="3358"/>
                    <a:pt x="10167" y="5053"/>
                  </a:cubicBezTo>
                  <a:cubicBezTo>
                    <a:pt x="9335" y="8842"/>
                    <a:pt x="7087" y="11276"/>
                    <a:pt x="3297" y="12231"/>
                  </a:cubicBezTo>
                  <a:cubicBezTo>
                    <a:pt x="2219" y="12508"/>
                    <a:pt x="1141" y="12816"/>
                    <a:pt x="1" y="13124"/>
                  </a:cubicBezTo>
                  <a:cubicBezTo>
                    <a:pt x="1356" y="13432"/>
                    <a:pt x="2620" y="13771"/>
                    <a:pt x="3852" y="14141"/>
                  </a:cubicBezTo>
                  <a:cubicBezTo>
                    <a:pt x="6717" y="15065"/>
                    <a:pt x="8781" y="16759"/>
                    <a:pt x="9705" y="19686"/>
                  </a:cubicBezTo>
                  <a:cubicBezTo>
                    <a:pt x="10106" y="20918"/>
                    <a:pt x="10445" y="22181"/>
                    <a:pt x="10691" y="23444"/>
                  </a:cubicBezTo>
                  <a:lnTo>
                    <a:pt x="11153" y="25847"/>
                  </a:lnTo>
                  <a:cubicBezTo>
                    <a:pt x="11646" y="23937"/>
                    <a:pt x="11985" y="22027"/>
                    <a:pt x="12539" y="20148"/>
                  </a:cubicBezTo>
                  <a:cubicBezTo>
                    <a:pt x="13248" y="17406"/>
                    <a:pt x="15312" y="15188"/>
                    <a:pt x="18023" y="14325"/>
                  </a:cubicBezTo>
                  <a:cubicBezTo>
                    <a:pt x="19440" y="13863"/>
                    <a:pt x="20888" y="13494"/>
                    <a:pt x="22459" y="13093"/>
                  </a:cubicBezTo>
                  <a:cubicBezTo>
                    <a:pt x="21104" y="12754"/>
                    <a:pt x="19841" y="12446"/>
                    <a:pt x="18608" y="12077"/>
                  </a:cubicBezTo>
                  <a:cubicBezTo>
                    <a:pt x="15836" y="11214"/>
                    <a:pt x="13741" y="9612"/>
                    <a:pt x="12786" y="6747"/>
                  </a:cubicBezTo>
                  <a:cubicBezTo>
                    <a:pt x="12539" y="5977"/>
                    <a:pt x="12262" y="5176"/>
                    <a:pt x="12108" y="4406"/>
                  </a:cubicBezTo>
                  <a:cubicBezTo>
                    <a:pt x="11708" y="2958"/>
                    <a:pt x="11430" y="1479"/>
                    <a:pt x="11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4" name="Google Shape;2514;p40"/>
            <p:cNvGrpSpPr/>
            <p:nvPr/>
          </p:nvGrpSpPr>
          <p:grpSpPr>
            <a:xfrm rot="688237">
              <a:off x="7803865" y="3130199"/>
              <a:ext cx="160747" cy="160747"/>
              <a:chOff x="5082839" y="1277310"/>
              <a:chExt cx="65493" cy="65493"/>
            </a:xfrm>
          </p:grpSpPr>
          <p:sp>
            <p:nvSpPr>
              <p:cNvPr id="2515" name="Google Shape;2515;p40"/>
              <p:cNvSpPr/>
              <p:nvPr/>
            </p:nvSpPr>
            <p:spPr>
              <a:xfrm>
                <a:off x="5082839" y="1277310"/>
                <a:ext cx="65493" cy="65493"/>
              </a:xfrm>
              <a:custGeom>
                <a:avLst/>
                <a:gdLst/>
                <a:ahLst/>
                <a:cxnLst/>
                <a:rect l="l" t="t" r="r" b="b"/>
                <a:pathLst>
                  <a:path w="12848" h="12848" extrusionOk="0">
                    <a:moveTo>
                      <a:pt x="1" y="12847"/>
                    </a:moveTo>
                    <a:lnTo>
                      <a:pt x="12847" y="1"/>
                    </a:lnTo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40"/>
              <p:cNvSpPr/>
              <p:nvPr/>
            </p:nvSpPr>
            <p:spPr>
              <a:xfrm>
                <a:off x="5082839" y="1277310"/>
                <a:ext cx="65493" cy="65493"/>
              </a:xfrm>
              <a:custGeom>
                <a:avLst/>
                <a:gdLst/>
                <a:ahLst/>
                <a:cxnLst/>
                <a:rect l="l" t="t" r="r" b="b"/>
                <a:pathLst>
                  <a:path w="12848" h="12848" extrusionOk="0">
                    <a:moveTo>
                      <a:pt x="1" y="1"/>
                    </a:moveTo>
                    <a:lnTo>
                      <a:pt x="12847" y="12847"/>
                    </a:lnTo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17" name="Google Shape;2517;p40"/>
            <p:cNvSpPr/>
            <p:nvPr/>
          </p:nvSpPr>
          <p:spPr>
            <a:xfrm>
              <a:off x="8341575" y="3153850"/>
              <a:ext cx="86929" cy="74106"/>
            </a:xfrm>
            <a:custGeom>
              <a:avLst/>
              <a:gdLst/>
              <a:ahLst/>
              <a:cxnLst/>
              <a:rect l="l" t="t" r="r" b="b"/>
              <a:pathLst>
                <a:path w="7765" h="6621" extrusionOk="0">
                  <a:moveTo>
                    <a:pt x="3328" y="1"/>
                  </a:moveTo>
                  <a:cubicBezTo>
                    <a:pt x="1480" y="1"/>
                    <a:pt x="1" y="1480"/>
                    <a:pt x="1" y="3297"/>
                  </a:cubicBezTo>
                  <a:cubicBezTo>
                    <a:pt x="1" y="5297"/>
                    <a:pt x="1635" y="6621"/>
                    <a:pt x="3340" y="6621"/>
                  </a:cubicBezTo>
                  <a:cubicBezTo>
                    <a:pt x="4157" y="6621"/>
                    <a:pt x="4991" y="6317"/>
                    <a:pt x="5669" y="5639"/>
                  </a:cubicBezTo>
                  <a:cubicBezTo>
                    <a:pt x="7764" y="3574"/>
                    <a:pt x="6285" y="1"/>
                    <a:pt x="3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2472;p40">
            <a:extLst>
              <a:ext uri="{FF2B5EF4-FFF2-40B4-BE49-F238E27FC236}">
                <a16:creationId xmlns:a16="http://schemas.microsoft.com/office/drawing/2014/main" id="{0DE1CC2A-39D4-4E91-A02C-2A9AA5A62C68}"/>
              </a:ext>
            </a:extLst>
          </p:cNvPr>
          <p:cNvSpPr txBox="1">
            <a:spLocks/>
          </p:cNvSpPr>
          <p:nvPr/>
        </p:nvSpPr>
        <p:spPr>
          <a:xfrm>
            <a:off x="3523379" y="1785400"/>
            <a:ext cx="2271900" cy="1368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Medium"/>
              <a:buNone/>
              <a:defRPr sz="24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Medium"/>
              <a:buNone/>
              <a:defRPr sz="1400" b="0" i="0" u="none" strike="noStrike" cap="none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Medium"/>
              <a:buNone/>
              <a:defRPr sz="1400" b="0" i="0" u="none" strike="noStrike" cap="none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Medium"/>
              <a:buNone/>
              <a:defRPr sz="1400" b="0" i="0" u="none" strike="noStrike" cap="none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Medium"/>
              <a:buNone/>
              <a:defRPr sz="1400" b="0" i="0" u="none" strike="noStrike" cap="none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Medium"/>
              <a:buNone/>
              <a:defRPr sz="1400" b="0" i="0" u="none" strike="noStrike" cap="none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Medium"/>
              <a:buNone/>
              <a:defRPr sz="1400" b="0" i="0" u="none" strike="noStrike" cap="none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Medium"/>
              <a:buNone/>
              <a:defRPr sz="1400" b="0" i="0" u="none" strike="noStrike" cap="none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Medium"/>
              <a:buNone/>
              <a:defRPr sz="1400" b="0" i="0" u="none" strike="noStrike" cap="none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9pPr>
          </a:lstStyle>
          <a:p>
            <a:pPr marL="0" indent="0"/>
            <a:endParaRPr lang="en-MY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30F931-AD54-43F5-890F-2862DE4A3F94}"/>
              </a:ext>
            </a:extLst>
          </p:cNvPr>
          <p:cNvSpPr txBox="1"/>
          <p:nvPr/>
        </p:nvSpPr>
        <p:spPr>
          <a:xfrm>
            <a:off x="1047991" y="1192569"/>
            <a:ext cx="7245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ms-MY" b="1" dirty="0">
                <a:solidFill>
                  <a:schemeClr val="tx1"/>
                </a:solidFill>
              </a:rPr>
              <a:t>Menyelesaikan ayat matematik tolak melibatkan dua nombor dari satu nombor dalam lingkungan 100 000.</a:t>
            </a:r>
          </a:p>
          <a:p>
            <a:pPr marL="342900" indent="-342900">
              <a:buAutoNum type="arabicPeriod"/>
            </a:pPr>
            <a:r>
              <a:rPr lang="ms-MY" b="1" dirty="0">
                <a:solidFill>
                  <a:schemeClr val="tx1"/>
                </a:solidFill>
              </a:rPr>
              <a:t>Menentukan nilai anu bagi ayat matematik tolak melibatkan dua nombor hingga dua digit dengan satu anu.</a:t>
            </a:r>
          </a:p>
          <a:p>
            <a:pPr marL="342900" indent="-342900">
              <a:buAutoNum type="arabicPeriod"/>
            </a:pPr>
            <a:r>
              <a:rPr lang="en-MY" b="1" dirty="0" err="1">
                <a:solidFill>
                  <a:schemeClr val="tx1"/>
                </a:solidFill>
              </a:rPr>
              <a:t>Menyelesaikan</a:t>
            </a:r>
            <a:r>
              <a:rPr lang="en-MY" b="1" dirty="0">
                <a:solidFill>
                  <a:schemeClr val="tx1"/>
                </a:solidFill>
              </a:rPr>
              <a:t> </a:t>
            </a:r>
            <a:r>
              <a:rPr lang="en-MY" b="1" dirty="0" err="1">
                <a:solidFill>
                  <a:schemeClr val="tx1"/>
                </a:solidFill>
              </a:rPr>
              <a:t>ayat</a:t>
            </a:r>
            <a:r>
              <a:rPr lang="en-MY" b="1" dirty="0">
                <a:solidFill>
                  <a:schemeClr val="tx1"/>
                </a:solidFill>
              </a:rPr>
              <a:t> </a:t>
            </a:r>
            <a:r>
              <a:rPr lang="en-MY" b="1" dirty="0" err="1">
                <a:solidFill>
                  <a:schemeClr val="tx1"/>
                </a:solidFill>
              </a:rPr>
              <a:t>matematik</a:t>
            </a:r>
            <a:r>
              <a:rPr lang="en-MY" b="1" dirty="0">
                <a:solidFill>
                  <a:schemeClr val="tx1"/>
                </a:solidFill>
              </a:rPr>
              <a:t> </a:t>
            </a:r>
            <a:r>
              <a:rPr lang="en-MY" b="1" dirty="0" err="1">
                <a:solidFill>
                  <a:schemeClr val="tx1"/>
                </a:solidFill>
              </a:rPr>
              <a:t>darab</a:t>
            </a:r>
            <a:r>
              <a:rPr lang="en-MY" b="1" dirty="0">
                <a:solidFill>
                  <a:schemeClr val="tx1"/>
                </a:solidFill>
              </a:rPr>
              <a:t> </a:t>
            </a:r>
            <a:r>
              <a:rPr lang="en-MY" b="1" dirty="0" err="1">
                <a:solidFill>
                  <a:schemeClr val="tx1"/>
                </a:solidFill>
              </a:rPr>
              <a:t>bagi</a:t>
            </a:r>
            <a:r>
              <a:rPr lang="en-MY" b="1" dirty="0">
                <a:solidFill>
                  <a:schemeClr val="tx1"/>
                </a:solidFill>
              </a:rPr>
              <a:t> </a:t>
            </a:r>
            <a:r>
              <a:rPr lang="en-MY" b="1" dirty="0" err="1">
                <a:solidFill>
                  <a:schemeClr val="tx1"/>
                </a:solidFill>
              </a:rPr>
              <a:t>sebarang</a:t>
            </a:r>
            <a:r>
              <a:rPr lang="en-MY" b="1" dirty="0">
                <a:solidFill>
                  <a:schemeClr val="tx1"/>
                </a:solidFill>
              </a:rPr>
              <a:t> </a:t>
            </a:r>
            <a:r>
              <a:rPr lang="en-MY" b="1" dirty="0" err="1">
                <a:solidFill>
                  <a:schemeClr val="tx1"/>
                </a:solidFill>
              </a:rPr>
              <a:t>nombor</a:t>
            </a:r>
            <a:r>
              <a:rPr lang="en-MY" b="1" dirty="0">
                <a:solidFill>
                  <a:schemeClr val="tx1"/>
                </a:solidFill>
              </a:rPr>
              <a:t> </a:t>
            </a:r>
            <a:r>
              <a:rPr lang="en-MY" b="1" dirty="0" err="1">
                <a:solidFill>
                  <a:schemeClr val="tx1"/>
                </a:solidFill>
              </a:rPr>
              <a:t>hingga</a:t>
            </a:r>
            <a:r>
              <a:rPr lang="en-MY" b="1" dirty="0">
                <a:solidFill>
                  <a:schemeClr val="tx1"/>
                </a:solidFill>
              </a:rPr>
              <a:t> lima digit </a:t>
            </a:r>
            <a:r>
              <a:rPr lang="en-MY" b="1" dirty="0" err="1">
                <a:solidFill>
                  <a:schemeClr val="tx1"/>
                </a:solidFill>
              </a:rPr>
              <a:t>dengan</a:t>
            </a:r>
            <a:r>
              <a:rPr lang="en-MY" b="1" dirty="0">
                <a:solidFill>
                  <a:schemeClr val="tx1"/>
                </a:solidFill>
              </a:rPr>
              <a:t> </a:t>
            </a:r>
            <a:r>
              <a:rPr lang="en-MY" b="1" dirty="0" err="1">
                <a:solidFill>
                  <a:schemeClr val="tx1"/>
                </a:solidFill>
              </a:rPr>
              <a:t>nombor</a:t>
            </a:r>
            <a:r>
              <a:rPr lang="en-MY" b="1" dirty="0">
                <a:solidFill>
                  <a:schemeClr val="tx1"/>
                </a:solidFill>
              </a:rPr>
              <a:t> </a:t>
            </a:r>
            <a:r>
              <a:rPr lang="en-MY" b="1" dirty="0" err="1">
                <a:solidFill>
                  <a:schemeClr val="tx1"/>
                </a:solidFill>
              </a:rPr>
              <a:t>hingga</a:t>
            </a:r>
            <a:r>
              <a:rPr lang="en-MY" b="1" dirty="0">
                <a:solidFill>
                  <a:schemeClr val="tx1"/>
                </a:solidFill>
              </a:rPr>
              <a:t> </a:t>
            </a:r>
            <a:r>
              <a:rPr lang="en-MY" b="1" dirty="0" err="1">
                <a:solidFill>
                  <a:schemeClr val="tx1"/>
                </a:solidFill>
              </a:rPr>
              <a:t>dua</a:t>
            </a:r>
            <a:r>
              <a:rPr lang="en-MY" b="1" dirty="0">
                <a:solidFill>
                  <a:schemeClr val="tx1"/>
                </a:solidFill>
              </a:rPr>
              <a:t> digit, 100, 1000, </a:t>
            </a:r>
            <a:r>
              <a:rPr lang="en-MY" b="1" dirty="0" err="1">
                <a:solidFill>
                  <a:schemeClr val="tx1"/>
                </a:solidFill>
              </a:rPr>
              <a:t>hasil</a:t>
            </a:r>
            <a:r>
              <a:rPr lang="en-MY" b="1" dirty="0">
                <a:solidFill>
                  <a:schemeClr val="tx1"/>
                </a:solidFill>
              </a:rPr>
              <a:t> </a:t>
            </a:r>
            <a:r>
              <a:rPr lang="en-MY" b="1" dirty="0" err="1">
                <a:solidFill>
                  <a:schemeClr val="tx1"/>
                </a:solidFill>
              </a:rPr>
              <a:t>darabnya</a:t>
            </a:r>
            <a:r>
              <a:rPr lang="en-MY" b="1" dirty="0">
                <a:solidFill>
                  <a:schemeClr val="tx1"/>
                </a:solidFill>
              </a:rPr>
              <a:t> </a:t>
            </a:r>
            <a:r>
              <a:rPr lang="en-MY" b="1" dirty="0" err="1">
                <a:solidFill>
                  <a:schemeClr val="tx1"/>
                </a:solidFill>
              </a:rPr>
              <a:t>hingga</a:t>
            </a:r>
            <a:r>
              <a:rPr lang="en-MY" b="1" dirty="0">
                <a:solidFill>
                  <a:schemeClr val="tx1"/>
                </a:solidFill>
              </a:rPr>
              <a:t> 100 000.</a:t>
            </a:r>
          </a:p>
          <a:p>
            <a:pPr marL="342900" indent="-342900">
              <a:buAutoNum type="arabicPeriod"/>
            </a:pPr>
            <a:r>
              <a:rPr lang="en-MY" b="1" dirty="0" err="1">
                <a:solidFill>
                  <a:schemeClr val="tx1"/>
                </a:solidFill>
              </a:rPr>
              <a:t>Menyelesaikan</a:t>
            </a:r>
            <a:r>
              <a:rPr lang="en-MY" b="1" dirty="0">
                <a:solidFill>
                  <a:schemeClr val="tx1"/>
                </a:solidFill>
              </a:rPr>
              <a:t> </a:t>
            </a:r>
            <a:r>
              <a:rPr lang="en-MY" b="1" dirty="0" err="1">
                <a:solidFill>
                  <a:schemeClr val="tx1"/>
                </a:solidFill>
              </a:rPr>
              <a:t>ayat</a:t>
            </a:r>
            <a:r>
              <a:rPr lang="en-MY" b="1" dirty="0">
                <a:solidFill>
                  <a:schemeClr val="tx1"/>
                </a:solidFill>
              </a:rPr>
              <a:t> </a:t>
            </a:r>
            <a:r>
              <a:rPr lang="en-MY" b="1" dirty="0" err="1">
                <a:solidFill>
                  <a:schemeClr val="tx1"/>
                </a:solidFill>
              </a:rPr>
              <a:t>matematik</a:t>
            </a:r>
            <a:r>
              <a:rPr lang="en-MY" b="1" dirty="0">
                <a:solidFill>
                  <a:schemeClr val="tx1"/>
                </a:solidFill>
              </a:rPr>
              <a:t> </a:t>
            </a:r>
            <a:r>
              <a:rPr lang="en-MY" b="1" dirty="0" err="1">
                <a:solidFill>
                  <a:schemeClr val="tx1"/>
                </a:solidFill>
              </a:rPr>
              <a:t>bahagi</a:t>
            </a:r>
            <a:r>
              <a:rPr lang="en-MY" b="1" dirty="0">
                <a:solidFill>
                  <a:schemeClr val="tx1"/>
                </a:solidFill>
              </a:rPr>
              <a:t> </a:t>
            </a:r>
            <a:r>
              <a:rPr lang="en-MY" b="1" dirty="0" err="1">
                <a:solidFill>
                  <a:schemeClr val="tx1"/>
                </a:solidFill>
              </a:rPr>
              <a:t>bagi</a:t>
            </a:r>
            <a:r>
              <a:rPr lang="en-MY" b="1" dirty="0">
                <a:solidFill>
                  <a:schemeClr val="tx1"/>
                </a:solidFill>
              </a:rPr>
              <a:t> </a:t>
            </a:r>
            <a:r>
              <a:rPr lang="en-MY" b="1" dirty="0" err="1">
                <a:solidFill>
                  <a:schemeClr val="tx1"/>
                </a:solidFill>
              </a:rPr>
              <a:t>sebarang</a:t>
            </a:r>
            <a:r>
              <a:rPr lang="en-MY" b="1" dirty="0">
                <a:solidFill>
                  <a:schemeClr val="tx1"/>
                </a:solidFill>
              </a:rPr>
              <a:t> </a:t>
            </a:r>
            <a:r>
              <a:rPr lang="en-MY" b="1" dirty="0" err="1">
                <a:solidFill>
                  <a:schemeClr val="tx1"/>
                </a:solidFill>
              </a:rPr>
              <a:t>nombor</a:t>
            </a:r>
            <a:r>
              <a:rPr lang="en-MY" b="1" dirty="0">
                <a:solidFill>
                  <a:schemeClr val="tx1"/>
                </a:solidFill>
              </a:rPr>
              <a:t> </a:t>
            </a:r>
            <a:r>
              <a:rPr lang="en-MY" b="1" dirty="0" err="1">
                <a:solidFill>
                  <a:schemeClr val="tx1"/>
                </a:solidFill>
              </a:rPr>
              <a:t>dalam</a:t>
            </a:r>
            <a:r>
              <a:rPr lang="en-MY" b="1" dirty="0">
                <a:solidFill>
                  <a:schemeClr val="tx1"/>
                </a:solidFill>
              </a:rPr>
              <a:t> </a:t>
            </a:r>
            <a:r>
              <a:rPr lang="en-MY" b="1" dirty="0" err="1">
                <a:solidFill>
                  <a:schemeClr val="tx1"/>
                </a:solidFill>
              </a:rPr>
              <a:t>lingkungan</a:t>
            </a:r>
            <a:r>
              <a:rPr lang="en-MY" b="1" dirty="0">
                <a:solidFill>
                  <a:schemeClr val="tx1"/>
                </a:solidFill>
              </a:rPr>
              <a:t> 100 000 </a:t>
            </a:r>
            <a:r>
              <a:rPr lang="en-MY" b="1" dirty="0" err="1">
                <a:solidFill>
                  <a:schemeClr val="tx1"/>
                </a:solidFill>
              </a:rPr>
              <a:t>dengan</a:t>
            </a:r>
            <a:r>
              <a:rPr lang="en-MY" b="1" dirty="0">
                <a:solidFill>
                  <a:schemeClr val="tx1"/>
                </a:solidFill>
              </a:rPr>
              <a:t> </a:t>
            </a:r>
            <a:r>
              <a:rPr lang="en-MY" b="1" dirty="0" err="1">
                <a:solidFill>
                  <a:schemeClr val="tx1"/>
                </a:solidFill>
              </a:rPr>
              <a:t>nombor</a:t>
            </a:r>
            <a:r>
              <a:rPr lang="en-MY" b="1" dirty="0">
                <a:solidFill>
                  <a:schemeClr val="tx1"/>
                </a:solidFill>
              </a:rPr>
              <a:t> </a:t>
            </a:r>
            <a:r>
              <a:rPr lang="en-MY" b="1" dirty="0" err="1">
                <a:solidFill>
                  <a:schemeClr val="tx1"/>
                </a:solidFill>
              </a:rPr>
              <a:t>hingga</a:t>
            </a:r>
            <a:r>
              <a:rPr lang="en-MY" b="1" dirty="0">
                <a:solidFill>
                  <a:schemeClr val="tx1"/>
                </a:solidFill>
              </a:rPr>
              <a:t> </a:t>
            </a:r>
            <a:r>
              <a:rPr lang="en-MY" b="1" dirty="0" err="1">
                <a:solidFill>
                  <a:schemeClr val="tx1"/>
                </a:solidFill>
              </a:rPr>
              <a:t>dua</a:t>
            </a:r>
            <a:r>
              <a:rPr lang="en-MY" b="1" dirty="0">
                <a:solidFill>
                  <a:schemeClr val="tx1"/>
                </a:solidFill>
              </a:rPr>
              <a:t> digit, 100 dan 1000.</a:t>
            </a:r>
          </a:p>
          <a:p>
            <a:pPr marL="342900" indent="-342900">
              <a:buAutoNum type="arabicPeriod"/>
            </a:pPr>
            <a:r>
              <a:rPr lang="en-MY" b="1" dirty="0" err="1">
                <a:solidFill>
                  <a:schemeClr val="tx1"/>
                </a:solidFill>
              </a:rPr>
              <a:t>Menyelesaikan</a:t>
            </a:r>
            <a:r>
              <a:rPr lang="en-MY" b="1" dirty="0">
                <a:solidFill>
                  <a:schemeClr val="tx1"/>
                </a:solidFill>
              </a:rPr>
              <a:t> </a:t>
            </a:r>
            <a:r>
              <a:rPr lang="en-MY" b="1" dirty="0" err="1">
                <a:solidFill>
                  <a:schemeClr val="tx1"/>
                </a:solidFill>
              </a:rPr>
              <a:t>masalah</a:t>
            </a:r>
            <a:r>
              <a:rPr lang="en-MY" b="1" dirty="0">
                <a:solidFill>
                  <a:schemeClr val="tx1"/>
                </a:solidFill>
              </a:rPr>
              <a:t> </a:t>
            </a:r>
            <a:r>
              <a:rPr lang="en-MY" b="1" dirty="0" err="1">
                <a:solidFill>
                  <a:schemeClr val="tx1"/>
                </a:solidFill>
              </a:rPr>
              <a:t>melibatkan</a:t>
            </a:r>
            <a:r>
              <a:rPr lang="en-MY" b="1" dirty="0">
                <a:solidFill>
                  <a:schemeClr val="tx1"/>
                </a:solidFill>
              </a:rPr>
              <a:t> </a:t>
            </a:r>
            <a:r>
              <a:rPr lang="en-MY" b="1" dirty="0" err="1">
                <a:solidFill>
                  <a:schemeClr val="tx1"/>
                </a:solidFill>
              </a:rPr>
              <a:t>nombor</a:t>
            </a:r>
            <a:r>
              <a:rPr lang="en-MY" b="1" dirty="0">
                <a:solidFill>
                  <a:schemeClr val="tx1"/>
                </a:solidFill>
              </a:rPr>
              <a:t> </a:t>
            </a:r>
            <a:r>
              <a:rPr lang="en-MY" b="1" dirty="0" err="1">
                <a:solidFill>
                  <a:schemeClr val="tx1"/>
                </a:solidFill>
              </a:rPr>
              <a:t>bulat</a:t>
            </a:r>
            <a:r>
              <a:rPr lang="en-MY" b="1" dirty="0">
                <a:solidFill>
                  <a:schemeClr val="tx1"/>
                </a:solidFill>
              </a:rPr>
              <a:t>, </a:t>
            </a:r>
            <a:r>
              <a:rPr lang="en-MY" b="1" dirty="0" err="1">
                <a:solidFill>
                  <a:schemeClr val="tx1"/>
                </a:solidFill>
              </a:rPr>
              <a:t>operasi</a:t>
            </a:r>
            <a:r>
              <a:rPr lang="en-MY" b="1" dirty="0">
                <a:solidFill>
                  <a:schemeClr val="tx1"/>
                </a:solidFill>
              </a:rPr>
              <a:t> </a:t>
            </a:r>
            <a:r>
              <a:rPr lang="en-MY" b="1" dirty="0" err="1">
                <a:solidFill>
                  <a:schemeClr val="tx1"/>
                </a:solidFill>
              </a:rPr>
              <a:t>bergabung</a:t>
            </a:r>
            <a:r>
              <a:rPr lang="en-MY" b="1" dirty="0">
                <a:solidFill>
                  <a:schemeClr val="tx1"/>
                </a:solidFill>
              </a:rPr>
              <a:t> </a:t>
            </a:r>
            <a:r>
              <a:rPr lang="en-MY" b="1" dirty="0" err="1">
                <a:solidFill>
                  <a:schemeClr val="tx1"/>
                </a:solidFill>
              </a:rPr>
              <a:t>tambah</a:t>
            </a:r>
            <a:r>
              <a:rPr lang="en-MY" b="1" dirty="0">
                <a:solidFill>
                  <a:schemeClr val="tx1"/>
                </a:solidFill>
              </a:rPr>
              <a:t> dan </a:t>
            </a:r>
            <a:r>
              <a:rPr lang="en-MY" b="1" dirty="0" err="1">
                <a:solidFill>
                  <a:schemeClr val="tx1"/>
                </a:solidFill>
              </a:rPr>
              <a:t>tolak</a:t>
            </a:r>
            <a:r>
              <a:rPr lang="en-MY" b="1" dirty="0">
                <a:solidFill>
                  <a:schemeClr val="tx1"/>
                </a:solidFill>
              </a:rPr>
              <a:t> </a:t>
            </a:r>
            <a:r>
              <a:rPr lang="en-MY" b="1" dirty="0" err="1">
                <a:solidFill>
                  <a:schemeClr val="tx1"/>
                </a:solidFill>
              </a:rPr>
              <a:t>serta</a:t>
            </a:r>
            <a:r>
              <a:rPr lang="en-MY" b="1" dirty="0">
                <a:solidFill>
                  <a:schemeClr val="tx1"/>
                </a:solidFill>
              </a:rPr>
              <a:t> </a:t>
            </a:r>
            <a:r>
              <a:rPr lang="en-MY" b="1" dirty="0" err="1">
                <a:solidFill>
                  <a:schemeClr val="tx1"/>
                </a:solidFill>
              </a:rPr>
              <a:t>operasi</a:t>
            </a:r>
            <a:r>
              <a:rPr lang="en-MY" b="1" dirty="0">
                <a:solidFill>
                  <a:schemeClr val="tx1"/>
                </a:solidFill>
              </a:rPr>
              <a:t> </a:t>
            </a:r>
            <a:r>
              <a:rPr lang="en-MY" b="1" dirty="0" err="1">
                <a:solidFill>
                  <a:schemeClr val="tx1"/>
                </a:solidFill>
              </a:rPr>
              <a:t>bergabung</a:t>
            </a:r>
            <a:r>
              <a:rPr lang="en-MY" b="1" dirty="0">
                <a:solidFill>
                  <a:schemeClr val="tx1"/>
                </a:solidFill>
              </a:rPr>
              <a:t> </a:t>
            </a:r>
            <a:r>
              <a:rPr lang="en-MY" b="1" dirty="0" err="1">
                <a:solidFill>
                  <a:schemeClr val="tx1"/>
                </a:solidFill>
              </a:rPr>
              <a:t>darab</a:t>
            </a:r>
            <a:r>
              <a:rPr lang="en-MY" b="1" dirty="0">
                <a:solidFill>
                  <a:schemeClr val="tx1"/>
                </a:solidFill>
              </a:rPr>
              <a:t> dan </a:t>
            </a:r>
            <a:r>
              <a:rPr lang="en-MY" b="1" dirty="0" err="1">
                <a:solidFill>
                  <a:schemeClr val="tx1"/>
                </a:solidFill>
              </a:rPr>
              <a:t>bahagi</a:t>
            </a:r>
            <a:r>
              <a:rPr lang="en-MY" b="1" dirty="0">
                <a:solidFill>
                  <a:schemeClr val="tx1"/>
                </a:solidFill>
              </a:rPr>
              <a:t> </a:t>
            </a:r>
            <a:r>
              <a:rPr lang="en-MY" b="1" dirty="0" err="1">
                <a:solidFill>
                  <a:schemeClr val="tx1"/>
                </a:solidFill>
              </a:rPr>
              <a:t>dalam</a:t>
            </a:r>
            <a:r>
              <a:rPr lang="en-MY" b="1" dirty="0">
                <a:solidFill>
                  <a:schemeClr val="tx1"/>
                </a:solidFill>
              </a:rPr>
              <a:t> </a:t>
            </a:r>
            <a:r>
              <a:rPr lang="en-MY" b="1" dirty="0" err="1">
                <a:solidFill>
                  <a:schemeClr val="tx1"/>
                </a:solidFill>
              </a:rPr>
              <a:t>lingkungan</a:t>
            </a:r>
            <a:r>
              <a:rPr lang="en-MY" b="1" dirty="0">
                <a:solidFill>
                  <a:schemeClr val="tx1"/>
                </a:solidFill>
              </a:rPr>
              <a:t> 100 000 </a:t>
            </a:r>
            <a:r>
              <a:rPr lang="en-MY" b="1" dirty="0" err="1">
                <a:solidFill>
                  <a:schemeClr val="tx1"/>
                </a:solidFill>
              </a:rPr>
              <a:t>melibatkan</a:t>
            </a:r>
            <a:r>
              <a:rPr lang="en-MY" b="1" dirty="0">
                <a:solidFill>
                  <a:schemeClr val="tx1"/>
                </a:solidFill>
              </a:rPr>
              <a:t> </a:t>
            </a:r>
            <a:r>
              <a:rPr lang="en-MY" b="1" dirty="0" err="1">
                <a:solidFill>
                  <a:schemeClr val="tx1"/>
                </a:solidFill>
              </a:rPr>
              <a:t>situasi</a:t>
            </a:r>
            <a:r>
              <a:rPr lang="en-MY" b="1" dirty="0">
                <a:solidFill>
                  <a:schemeClr val="tx1"/>
                </a:solidFill>
              </a:rPr>
              <a:t> </a:t>
            </a:r>
            <a:r>
              <a:rPr lang="en-MY" b="1" dirty="0" err="1">
                <a:solidFill>
                  <a:schemeClr val="tx1"/>
                </a:solidFill>
              </a:rPr>
              <a:t>harian</a:t>
            </a:r>
            <a:r>
              <a:rPr lang="en-MY" b="1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en-MY" b="1" dirty="0" err="1">
                <a:solidFill>
                  <a:schemeClr val="tx1"/>
                </a:solidFill>
              </a:rPr>
              <a:t>Menyelesaikan</a:t>
            </a:r>
            <a:r>
              <a:rPr lang="en-MY" b="1" dirty="0">
                <a:solidFill>
                  <a:schemeClr val="tx1"/>
                </a:solidFill>
              </a:rPr>
              <a:t> </a:t>
            </a:r>
            <a:r>
              <a:rPr lang="en-MY" b="1" dirty="0" err="1">
                <a:solidFill>
                  <a:schemeClr val="tx1"/>
                </a:solidFill>
              </a:rPr>
              <a:t>masalah</a:t>
            </a:r>
            <a:r>
              <a:rPr lang="en-MY" b="1" dirty="0">
                <a:solidFill>
                  <a:schemeClr val="tx1"/>
                </a:solidFill>
              </a:rPr>
              <a:t> </a:t>
            </a:r>
            <a:r>
              <a:rPr lang="en-MY" b="1" dirty="0" err="1">
                <a:solidFill>
                  <a:schemeClr val="tx1"/>
                </a:solidFill>
              </a:rPr>
              <a:t>tambah</a:t>
            </a:r>
            <a:r>
              <a:rPr lang="en-MY" b="1" dirty="0">
                <a:solidFill>
                  <a:schemeClr val="tx1"/>
                </a:solidFill>
              </a:rPr>
              <a:t> dan </a:t>
            </a:r>
            <a:r>
              <a:rPr lang="en-MY" b="1" dirty="0" err="1">
                <a:solidFill>
                  <a:schemeClr val="tx1"/>
                </a:solidFill>
              </a:rPr>
              <a:t>tolak</a:t>
            </a:r>
            <a:r>
              <a:rPr lang="en-MY" b="1" dirty="0">
                <a:solidFill>
                  <a:schemeClr val="tx1"/>
                </a:solidFill>
              </a:rPr>
              <a:t> </a:t>
            </a:r>
            <a:r>
              <a:rPr lang="en-MY" b="1" dirty="0" err="1">
                <a:solidFill>
                  <a:schemeClr val="tx1"/>
                </a:solidFill>
              </a:rPr>
              <a:t>dalam</a:t>
            </a:r>
            <a:r>
              <a:rPr lang="en-MY" b="1" dirty="0">
                <a:solidFill>
                  <a:schemeClr val="tx1"/>
                </a:solidFill>
              </a:rPr>
              <a:t> </a:t>
            </a:r>
            <a:r>
              <a:rPr lang="en-MY" b="1" dirty="0" err="1">
                <a:solidFill>
                  <a:schemeClr val="tx1"/>
                </a:solidFill>
              </a:rPr>
              <a:t>situasi</a:t>
            </a:r>
            <a:r>
              <a:rPr lang="en-MY" b="1" dirty="0">
                <a:solidFill>
                  <a:schemeClr val="tx1"/>
                </a:solidFill>
              </a:rPr>
              <a:t> </a:t>
            </a:r>
            <a:r>
              <a:rPr lang="en-MY" b="1" dirty="0" err="1">
                <a:solidFill>
                  <a:schemeClr val="tx1"/>
                </a:solidFill>
              </a:rPr>
              <a:t>harian</a:t>
            </a:r>
            <a:r>
              <a:rPr lang="en-MY" b="1" dirty="0">
                <a:solidFill>
                  <a:schemeClr val="tx1"/>
                </a:solidFill>
              </a:rPr>
              <a:t> </a:t>
            </a:r>
            <a:r>
              <a:rPr lang="en-MY" b="1" dirty="0" err="1">
                <a:solidFill>
                  <a:schemeClr val="tx1"/>
                </a:solidFill>
              </a:rPr>
              <a:t>melibatkan</a:t>
            </a:r>
            <a:r>
              <a:rPr lang="en-MY" b="1" dirty="0">
                <a:solidFill>
                  <a:schemeClr val="tx1"/>
                </a:solidFill>
              </a:rPr>
              <a:t> </a:t>
            </a:r>
            <a:r>
              <a:rPr lang="en-MY" b="1" dirty="0" err="1">
                <a:solidFill>
                  <a:schemeClr val="tx1"/>
                </a:solidFill>
              </a:rPr>
              <a:t>satu</a:t>
            </a:r>
            <a:r>
              <a:rPr lang="en-MY" b="1" dirty="0">
                <a:solidFill>
                  <a:schemeClr val="tx1"/>
                </a:solidFill>
              </a:rPr>
              <a:t> </a:t>
            </a:r>
            <a:r>
              <a:rPr lang="en-MY" b="1" dirty="0" err="1">
                <a:solidFill>
                  <a:schemeClr val="tx1"/>
                </a:solidFill>
              </a:rPr>
              <a:t>anu</a:t>
            </a:r>
            <a:endParaRPr lang="en-MY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88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2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0" name="Google Shape;2470;p40"/>
          <p:cNvSpPr txBox="1">
            <a:spLocks noGrp="1"/>
          </p:cNvSpPr>
          <p:nvPr>
            <p:ph type="title"/>
          </p:nvPr>
        </p:nvSpPr>
        <p:spPr>
          <a:xfrm>
            <a:off x="1183625" y="445025"/>
            <a:ext cx="7245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Isi Kandungan</a:t>
            </a:r>
            <a:endParaRPr dirty="0"/>
          </a:p>
        </p:txBody>
      </p:sp>
      <p:sp>
        <p:nvSpPr>
          <p:cNvPr id="2471" name="Google Shape;2471;p40"/>
          <p:cNvSpPr txBox="1">
            <a:spLocks noGrp="1"/>
          </p:cNvSpPr>
          <p:nvPr>
            <p:ph type="title" idx="2"/>
          </p:nvPr>
        </p:nvSpPr>
        <p:spPr>
          <a:xfrm>
            <a:off x="1248900" y="1078271"/>
            <a:ext cx="1200000" cy="79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72" name="Google Shape;2472;p40"/>
          <p:cNvSpPr txBox="1">
            <a:spLocks noGrp="1"/>
          </p:cNvSpPr>
          <p:nvPr>
            <p:ph type="subTitle" idx="1"/>
          </p:nvPr>
        </p:nvSpPr>
        <p:spPr>
          <a:xfrm>
            <a:off x="1248900" y="1785401"/>
            <a:ext cx="2271900" cy="46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Nilai nombor</a:t>
            </a:r>
            <a:endParaRPr dirty="0"/>
          </a:p>
        </p:txBody>
      </p:sp>
      <p:sp>
        <p:nvSpPr>
          <p:cNvPr id="2474" name="Google Shape;2474;p40"/>
          <p:cNvSpPr txBox="1">
            <a:spLocks noGrp="1"/>
          </p:cNvSpPr>
          <p:nvPr>
            <p:ph type="title" idx="4"/>
          </p:nvPr>
        </p:nvSpPr>
        <p:spPr>
          <a:xfrm>
            <a:off x="3664650" y="1078271"/>
            <a:ext cx="1200000" cy="79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75" name="Google Shape;2475;p40"/>
          <p:cNvSpPr txBox="1">
            <a:spLocks noGrp="1"/>
          </p:cNvSpPr>
          <p:nvPr>
            <p:ph type="subTitle" idx="5"/>
          </p:nvPr>
        </p:nvSpPr>
        <p:spPr>
          <a:xfrm>
            <a:off x="3566940" y="2505992"/>
            <a:ext cx="2271900" cy="46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Nombor genap dan nombor ganjil</a:t>
            </a:r>
            <a:endParaRPr dirty="0"/>
          </a:p>
        </p:txBody>
      </p:sp>
      <p:sp>
        <p:nvSpPr>
          <p:cNvPr id="2477" name="Google Shape;2477;p40"/>
          <p:cNvSpPr txBox="1">
            <a:spLocks noGrp="1"/>
          </p:cNvSpPr>
          <p:nvPr>
            <p:ph type="title" idx="7"/>
          </p:nvPr>
        </p:nvSpPr>
        <p:spPr>
          <a:xfrm>
            <a:off x="6080400" y="1078271"/>
            <a:ext cx="1200000" cy="79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478" name="Google Shape;2478;p40"/>
          <p:cNvSpPr txBox="1">
            <a:spLocks noGrp="1"/>
          </p:cNvSpPr>
          <p:nvPr>
            <p:ph type="subTitle" idx="8"/>
          </p:nvPr>
        </p:nvSpPr>
        <p:spPr>
          <a:xfrm>
            <a:off x="6080400" y="1785401"/>
            <a:ext cx="2271900" cy="46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Pembundaran</a:t>
            </a:r>
            <a:endParaRPr dirty="0"/>
          </a:p>
        </p:txBody>
      </p:sp>
      <p:sp>
        <p:nvSpPr>
          <p:cNvPr id="2480" name="Google Shape;2480;p40"/>
          <p:cNvSpPr txBox="1">
            <a:spLocks noGrp="1"/>
          </p:cNvSpPr>
          <p:nvPr>
            <p:ph type="title" idx="13"/>
          </p:nvPr>
        </p:nvSpPr>
        <p:spPr>
          <a:xfrm>
            <a:off x="1248950" y="2743310"/>
            <a:ext cx="1200000" cy="79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481" name="Google Shape;2481;p40"/>
          <p:cNvSpPr txBox="1">
            <a:spLocks noGrp="1"/>
          </p:cNvSpPr>
          <p:nvPr>
            <p:ph type="subTitle" idx="14"/>
          </p:nvPr>
        </p:nvSpPr>
        <p:spPr>
          <a:xfrm>
            <a:off x="1248950" y="3450315"/>
            <a:ext cx="2271900" cy="46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Pola nombor</a:t>
            </a:r>
            <a:endParaRPr dirty="0"/>
          </a:p>
        </p:txBody>
      </p:sp>
      <p:sp>
        <p:nvSpPr>
          <p:cNvPr id="2483" name="Google Shape;2483;p40"/>
          <p:cNvSpPr txBox="1">
            <a:spLocks noGrp="1"/>
          </p:cNvSpPr>
          <p:nvPr>
            <p:ph type="title" idx="16"/>
          </p:nvPr>
        </p:nvSpPr>
        <p:spPr>
          <a:xfrm>
            <a:off x="3664700" y="2743310"/>
            <a:ext cx="1200000" cy="79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484" name="Google Shape;2484;p40"/>
          <p:cNvSpPr txBox="1">
            <a:spLocks noGrp="1"/>
          </p:cNvSpPr>
          <p:nvPr>
            <p:ph type="subTitle" idx="17"/>
          </p:nvPr>
        </p:nvSpPr>
        <p:spPr>
          <a:xfrm>
            <a:off x="3566940" y="3917645"/>
            <a:ext cx="2271900" cy="46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Operasi asas dan bergabung</a:t>
            </a:r>
            <a:endParaRPr dirty="0"/>
          </a:p>
        </p:txBody>
      </p:sp>
      <p:sp>
        <p:nvSpPr>
          <p:cNvPr id="2486" name="Google Shape;2486;p40"/>
          <p:cNvSpPr txBox="1">
            <a:spLocks noGrp="1"/>
          </p:cNvSpPr>
          <p:nvPr>
            <p:ph type="title" idx="19"/>
          </p:nvPr>
        </p:nvSpPr>
        <p:spPr>
          <a:xfrm>
            <a:off x="6080450" y="2743310"/>
            <a:ext cx="1200000" cy="79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487" name="Google Shape;2487;p40"/>
          <p:cNvSpPr txBox="1">
            <a:spLocks noGrp="1"/>
          </p:cNvSpPr>
          <p:nvPr>
            <p:ph type="subTitle" idx="20"/>
          </p:nvPr>
        </p:nvSpPr>
        <p:spPr>
          <a:xfrm>
            <a:off x="6093557" y="3902055"/>
            <a:ext cx="2271900" cy="46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Penggunaan Anu</a:t>
            </a:r>
            <a:endParaRPr dirty="0"/>
          </a:p>
        </p:txBody>
      </p:sp>
      <p:grpSp>
        <p:nvGrpSpPr>
          <p:cNvPr id="2489" name="Google Shape;2489;p40"/>
          <p:cNvGrpSpPr/>
          <p:nvPr/>
        </p:nvGrpSpPr>
        <p:grpSpPr>
          <a:xfrm>
            <a:off x="6861738" y="-675736"/>
            <a:ext cx="1883149" cy="1845624"/>
            <a:chOff x="7523000" y="-384561"/>
            <a:chExt cx="1883149" cy="1845624"/>
          </a:xfrm>
        </p:grpSpPr>
        <p:grpSp>
          <p:nvGrpSpPr>
            <p:cNvPr id="2490" name="Google Shape;2490;p40"/>
            <p:cNvGrpSpPr/>
            <p:nvPr/>
          </p:nvGrpSpPr>
          <p:grpSpPr>
            <a:xfrm>
              <a:off x="7523000" y="-384561"/>
              <a:ext cx="1628966" cy="1019130"/>
              <a:chOff x="7523000" y="-384561"/>
              <a:chExt cx="1628966" cy="1019130"/>
            </a:xfrm>
          </p:grpSpPr>
          <p:sp>
            <p:nvSpPr>
              <p:cNvPr id="2491" name="Google Shape;2491;p40"/>
              <p:cNvSpPr/>
              <p:nvPr/>
            </p:nvSpPr>
            <p:spPr>
              <a:xfrm rot="10800000" flipH="1">
                <a:off x="7523000" y="-384552"/>
                <a:ext cx="1628941" cy="1019121"/>
              </a:xfrm>
              <a:custGeom>
                <a:avLst/>
                <a:gdLst/>
                <a:ahLst/>
                <a:cxnLst/>
                <a:rect l="l" t="t" r="r" b="b"/>
                <a:pathLst>
                  <a:path w="38644" h="24177" extrusionOk="0">
                    <a:moveTo>
                      <a:pt x="0" y="0"/>
                    </a:moveTo>
                    <a:lnTo>
                      <a:pt x="4911" y="6238"/>
                    </a:lnTo>
                    <a:lnTo>
                      <a:pt x="6580" y="7206"/>
                    </a:lnTo>
                    <a:lnTo>
                      <a:pt x="35762" y="24176"/>
                    </a:lnTo>
                    <a:lnTo>
                      <a:pt x="36141" y="23645"/>
                    </a:lnTo>
                    <a:lnTo>
                      <a:pt x="37999" y="21085"/>
                    </a:lnTo>
                    <a:lnTo>
                      <a:pt x="38644" y="20194"/>
                    </a:lnTo>
                    <a:lnTo>
                      <a:pt x="9329" y="2731"/>
                    </a:lnTo>
                    <a:lnTo>
                      <a:pt x="7718" y="1783"/>
                    </a:lnTo>
                    <a:lnTo>
                      <a:pt x="7320" y="15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40"/>
              <p:cNvSpPr/>
              <p:nvPr/>
            </p:nvSpPr>
            <p:spPr>
              <a:xfrm rot="10800000" flipH="1">
                <a:off x="7523000" y="371580"/>
                <a:ext cx="316565" cy="262989"/>
              </a:xfrm>
              <a:custGeom>
                <a:avLst/>
                <a:gdLst/>
                <a:ahLst/>
                <a:cxnLst/>
                <a:rect l="l" t="t" r="r" b="b"/>
                <a:pathLst>
                  <a:path w="7510" h="6239" extrusionOk="0">
                    <a:moveTo>
                      <a:pt x="7301" y="1517"/>
                    </a:moveTo>
                    <a:lnTo>
                      <a:pt x="7304" y="1533"/>
                    </a:lnTo>
                    <a:lnTo>
                      <a:pt x="7320" y="1536"/>
                    </a:lnTo>
                    <a:lnTo>
                      <a:pt x="7301" y="1517"/>
                    </a:lnTo>
                    <a:close/>
                    <a:moveTo>
                      <a:pt x="0" y="0"/>
                    </a:moveTo>
                    <a:lnTo>
                      <a:pt x="4911" y="6238"/>
                    </a:lnTo>
                    <a:lnTo>
                      <a:pt x="4722" y="4475"/>
                    </a:lnTo>
                    <a:lnTo>
                      <a:pt x="6656" y="4304"/>
                    </a:lnTo>
                    <a:lnTo>
                      <a:pt x="6277" y="2806"/>
                    </a:lnTo>
                    <a:lnTo>
                      <a:pt x="7509" y="2560"/>
                    </a:lnTo>
                    <a:lnTo>
                      <a:pt x="7304" y="15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40"/>
              <p:cNvSpPr/>
              <p:nvPr/>
            </p:nvSpPr>
            <p:spPr>
              <a:xfrm rot="10800000" flipH="1">
                <a:off x="7523000" y="513845"/>
                <a:ext cx="156681" cy="120725"/>
              </a:xfrm>
              <a:custGeom>
                <a:avLst/>
                <a:gdLst/>
                <a:ahLst/>
                <a:cxnLst/>
                <a:rect l="l" t="t" r="r" b="b"/>
                <a:pathLst>
                  <a:path w="3717" h="2864" extrusionOk="0">
                    <a:moveTo>
                      <a:pt x="0" y="0"/>
                    </a:moveTo>
                    <a:lnTo>
                      <a:pt x="2257" y="2863"/>
                    </a:lnTo>
                    <a:cubicBezTo>
                      <a:pt x="2560" y="2750"/>
                      <a:pt x="2845" y="2579"/>
                      <a:pt x="3072" y="2351"/>
                    </a:cubicBezTo>
                    <a:cubicBezTo>
                      <a:pt x="3489" y="1934"/>
                      <a:pt x="3717" y="1365"/>
                      <a:pt x="3679" y="77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40"/>
              <p:cNvSpPr/>
              <p:nvPr/>
            </p:nvSpPr>
            <p:spPr>
              <a:xfrm rot="10800000" flipH="1">
                <a:off x="8998488" y="-384561"/>
                <a:ext cx="153477" cy="167936"/>
              </a:xfrm>
              <a:custGeom>
                <a:avLst/>
                <a:gdLst/>
                <a:ahLst/>
                <a:cxnLst/>
                <a:rect l="l" t="t" r="r" b="b"/>
                <a:pathLst>
                  <a:path w="3641" h="3984" extrusionOk="0">
                    <a:moveTo>
                      <a:pt x="3562" y="0"/>
                    </a:moveTo>
                    <a:cubicBezTo>
                      <a:pt x="3155" y="0"/>
                      <a:pt x="1290" y="60"/>
                      <a:pt x="683" y="1139"/>
                    </a:cubicBezTo>
                    <a:cubicBezTo>
                      <a:pt x="0" y="2371"/>
                      <a:pt x="759" y="3983"/>
                      <a:pt x="759" y="3983"/>
                    </a:cubicBezTo>
                    <a:lnTo>
                      <a:pt x="1138" y="3452"/>
                    </a:lnTo>
                    <a:lnTo>
                      <a:pt x="2996" y="892"/>
                    </a:lnTo>
                    <a:lnTo>
                      <a:pt x="3641" y="1"/>
                    </a:lnTo>
                    <a:cubicBezTo>
                      <a:pt x="3641" y="1"/>
                      <a:pt x="3613" y="0"/>
                      <a:pt x="35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40"/>
              <p:cNvSpPr/>
              <p:nvPr/>
            </p:nvSpPr>
            <p:spPr>
              <a:xfrm rot="10800000" flipH="1">
                <a:off x="9024876" y="-362178"/>
                <a:ext cx="99944" cy="120556"/>
              </a:xfrm>
              <a:custGeom>
                <a:avLst/>
                <a:gdLst/>
                <a:ahLst/>
                <a:cxnLst/>
                <a:rect l="l" t="t" r="r" b="b"/>
                <a:pathLst>
                  <a:path w="2371" h="2860" extrusionOk="0">
                    <a:moveTo>
                      <a:pt x="1895" y="1"/>
                    </a:moveTo>
                    <a:cubicBezTo>
                      <a:pt x="1717" y="1"/>
                      <a:pt x="1502" y="80"/>
                      <a:pt x="1252" y="261"/>
                    </a:cubicBezTo>
                    <a:cubicBezTo>
                      <a:pt x="569" y="773"/>
                      <a:pt x="0" y="2366"/>
                      <a:pt x="512" y="2859"/>
                    </a:cubicBezTo>
                    <a:lnTo>
                      <a:pt x="2370" y="299"/>
                    </a:lnTo>
                    <a:cubicBezTo>
                      <a:pt x="2267" y="114"/>
                      <a:pt x="2108" y="1"/>
                      <a:pt x="18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96" name="Google Shape;2496;p40"/>
            <p:cNvSpPr/>
            <p:nvPr/>
          </p:nvSpPr>
          <p:spPr>
            <a:xfrm rot="10800000" flipH="1">
              <a:off x="7929820" y="-256655"/>
              <a:ext cx="1317266" cy="1409158"/>
            </a:xfrm>
            <a:custGeom>
              <a:avLst/>
              <a:gdLst/>
              <a:ahLst/>
              <a:cxnLst/>
              <a:rect l="l" t="t" r="r" b="b"/>
              <a:pathLst>
                <a:path w="31250" h="33430" extrusionOk="0">
                  <a:moveTo>
                    <a:pt x="1" y="0"/>
                  </a:moveTo>
                  <a:lnTo>
                    <a:pt x="2921" y="7376"/>
                  </a:lnTo>
                  <a:lnTo>
                    <a:pt x="4248" y="8779"/>
                  </a:lnTo>
                  <a:lnTo>
                    <a:pt x="27343" y="33429"/>
                  </a:lnTo>
                  <a:lnTo>
                    <a:pt x="27855" y="33031"/>
                  </a:lnTo>
                  <a:lnTo>
                    <a:pt x="30358" y="31116"/>
                  </a:lnTo>
                  <a:lnTo>
                    <a:pt x="31249" y="30433"/>
                  </a:lnTo>
                  <a:lnTo>
                    <a:pt x="8173" y="5309"/>
                  </a:lnTo>
                  <a:lnTo>
                    <a:pt x="6903" y="3925"/>
                  </a:lnTo>
                  <a:lnTo>
                    <a:pt x="6580" y="35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40"/>
            <p:cNvSpPr/>
            <p:nvPr/>
          </p:nvSpPr>
          <p:spPr>
            <a:xfrm rot="10800000" flipH="1">
              <a:off x="7929820" y="841544"/>
              <a:ext cx="277406" cy="310959"/>
            </a:xfrm>
            <a:custGeom>
              <a:avLst/>
              <a:gdLst/>
              <a:ahLst/>
              <a:cxnLst/>
              <a:rect l="l" t="t" r="r" b="b"/>
              <a:pathLst>
                <a:path w="6581" h="7377" extrusionOk="0">
                  <a:moveTo>
                    <a:pt x="6580" y="3546"/>
                  </a:moveTo>
                  <a:lnTo>
                    <a:pt x="6577" y="3582"/>
                  </a:lnTo>
                  <a:lnTo>
                    <a:pt x="6577" y="3582"/>
                  </a:lnTo>
                  <a:lnTo>
                    <a:pt x="6580" y="3584"/>
                  </a:lnTo>
                  <a:lnTo>
                    <a:pt x="6580" y="3546"/>
                  </a:lnTo>
                  <a:close/>
                  <a:moveTo>
                    <a:pt x="1" y="0"/>
                  </a:moveTo>
                  <a:lnTo>
                    <a:pt x="2921" y="7376"/>
                  </a:lnTo>
                  <a:lnTo>
                    <a:pt x="3243" y="5632"/>
                  </a:lnTo>
                  <a:lnTo>
                    <a:pt x="5158" y="6049"/>
                  </a:lnTo>
                  <a:lnTo>
                    <a:pt x="5234" y="4494"/>
                  </a:lnTo>
                  <a:lnTo>
                    <a:pt x="6486" y="4608"/>
                  </a:lnTo>
                  <a:lnTo>
                    <a:pt x="6577" y="3582"/>
                  </a:lnTo>
                  <a:lnTo>
                    <a:pt x="6577" y="35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40"/>
            <p:cNvSpPr/>
            <p:nvPr/>
          </p:nvSpPr>
          <p:spPr>
            <a:xfrm rot="10800000" flipH="1">
              <a:off x="7929820" y="1009395"/>
              <a:ext cx="139946" cy="143108"/>
            </a:xfrm>
            <a:custGeom>
              <a:avLst/>
              <a:gdLst/>
              <a:ahLst/>
              <a:cxnLst/>
              <a:rect l="l" t="t" r="r" b="b"/>
              <a:pathLst>
                <a:path w="3320" h="3395" extrusionOk="0">
                  <a:moveTo>
                    <a:pt x="1" y="0"/>
                  </a:moveTo>
                  <a:lnTo>
                    <a:pt x="1347" y="3394"/>
                  </a:lnTo>
                  <a:cubicBezTo>
                    <a:pt x="1669" y="3375"/>
                    <a:pt x="1973" y="3280"/>
                    <a:pt x="2257" y="3129"/>
                  </a:cubicBezTo>
                  <a:cubicBezTo>
                    <a:pt x="2788" y="2863"/>
                    <a:pt x="3167" y="2370"/>
                    <a:pt x="3319" y="180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40"/>
            <p:cNvSpPr/>
            <p:nvPr/>
          </p:nvSpPr>
          <p:spPr>
            <a:xfrm rot="10800000" flipH="1">
              <a:off x="8321466" y="-119951"/>
              <a:ext cx="1084668" cy="1581014"/>
            </a:xfrm>
            <a:custGeom>
              <a:avLst/>
              <a:gdLst/>
              <a:ahLst/>
              <a:cxnLst/>
              <a:rect l="l" t="t" r="r" b="b"/>
              <a:pathLst>
                <a:path w="25732" h="37507" extrusionOk="0">
                  <a:moveTo>
                    <a:pt x="1" y="1"/>
                  </a:moveTo>
                  <a:lnTo>
                    <a:pt x="1632" y="7756"/>
                  </a:lnTo>
                  <a:lnTo>
                    <a:pt x="2693" y="9368"/>
                  </a:lnTo>
                  <a:lnTo>
                    <a:pt x="21371" y="37507"/>
                  </a:lnTo>
                  <a:lnTo>
                    <a:pt x="21939" y="37203"/>
                  </a:lnTo>
                  <a:lnTo>
                    <a:pt x="24746" y="35724"/>
                  </a:lnTo>
                  <a:lnTo>
                    <a:pt x="25732" y="35212"/>
                  </a:lnTo>
                  <a:lnTo>
                    <a:pt x="7149" y="6600"/>
                  </a:lnTo>
                  <a:lnTo>
                    <a:pt x="6144" y="5026"/>
                  </a:lnTo>
                  <a:lnTo>
                    <a:pt x="5879" y="46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40"/>
            <p:cNvSpPr/>
            <p:nvPr/>
          </p:nvSpPr>
          <p:spPr>
            <a:xfrm rot="10800000" flipH="1">
              <a:off x="8321466" y="1134086"/>
              <a:ext cx="247815" cy="326977"/>
            </a:xfrm>
            <a:custGeom>
              <a:avLst/>
              <a:gdLst/>
              <a:ahLst/>
              <a:cxnLst/>
              <a:rect l="l" t="t" r="r" b="b"/>
              <a:pathLst>
                <a:path w="5879" h="7757" extrusionOk="0">
                  <a:moveTo>
                    <a:pt x="5879" y="4590"/>
                  </a:moveTo>
                  <a:lnTo>
                    <a:pt x="5870" y="4621"/>
                  </a:lnTo>
                  <a:lnTo>
                    <a:pt x="5870" y="4621"/>
                  </a:lnTo>
                  <a:lnTo>
                    <a:pt x="5879" y="4628"/>
                  </a:lnTo>
                  <a:lnTo>
                    <a:pt x="5879" y="4590"/>
                  </a:lnTo>
                  <a:close/>
                  <a:moveTo>
                    <a:pt x="1" y="1"/>
                  </a:moveTo>
                  <a:lnTo>
                    <a:pt x="1632" y="7756"/>
                  </a:lnTo>
                  <a:lnTo>
                    <a:pt x="2238" y="6088"/>
                  </a:lnTo>
                  <a:lnTo>
                    <a:pt x="4059" y="6808"/>
                  </a:lnTo>
                  <a:lnTo>
                    <a:pt x="4381" y="5291"/>
                  </a:lnTo>
                  <a:lnTo>
                    <a:pt x="5595" y="5614"/>
                  </a:lnTo>
                  <a:lnTo>
                    <a:pt x="5870" y="4621"/>
                  </a:lnTo>
                  <a:lnTo>
                    <a:pt x="5870" y="46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40"/>
            <p:cNvSpPr/>
            <p:nvPr/>
          </p:nvSpPr>
          <p:spPr>
            <a:xfrm rot="10800000" flipH="1">
              <a:off x="8321466" y="1310114"/>
              <a:ext cx="123928" cy="150948"/>
            </a:xfrm>
            <a:custGeom>
              <a:avLst/>
              <a:gdLst/>
              <a:ahLst/>
              <a:cxnLst/>
              <a:rect l="l" t="t" r="r" b="b"/>
              <a:pathLst>
                <a:path w="2940" h="3581" extrusionOk="0">
                  <a:moveTo>
                    <a:pt x="1" y="1"/>
                  </a:moveTo>
                  <a:lnTo>
                    <a:pt x="740" y="3566"/>
                  </a:lnTo>
                  <a:cubicBezTo>
                    <a:pt x="824" y="3576"/>
                    <a:pt x="907" y="3580"/>
                    <a:pt x="990" y="3580"/>
                  </a:cubicBezTo>
                  <a:cubicBezTo>
                    <a:pt x="1228" y="3580"/>
                    <a:pt x="1464" y="3541"/>
                    <a:pt x="1689" y="3471"/>
                  </a:cubicBezTo>
                  <a:cubicBezTo>
                    <a:pt x="2257" y="3281"/>
                    <a:pt x="2712" y="2864"/>
                    <a:pt x="2940" y="231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40"/>
            <p:cNvSpPr/>
            <p:nvPr/>
          </p:nvSpPr>
          <p:spPr>
            <a:xfrm rot="10800000" flipH="1">
              <a:off x="9222280" y="-119967"/>
              <a:ext cx="183869" cy="120725"/>
            </a:xfrm>
            <a:custGeom>
              <a:avLst/>
              <a:gdLst/>
              <a:ahLst/>
              <a:cxnLst/>
              <a:rect l="l" t="t" r="r" b="b"/>
              <a:pathLst>
                <a:path w="4362" h="2864" extrusionOk="0">
                  <a:moveTo>
                    <a:pt x="2238" y="0"/>
                  </a:moveTo>
                  <a:cubicBezTo>
                    <a:pt x="1859" y="0"/>
                    <a:pt x="1486" y="77"/>
                    <a:pt x="1176" y="285"/>
                  </a:cubicBezTo>
                  <a:cubicBezTo>
                    <a:pt x="38" y="1081"/>
                    <a:pt x="1" y="2864"/>
                    <a:pt x="1" y="2864"/>
                  </a:cubicBezTo>
                  <a:lnTo>
                    <a:pt x="569" y="2560"/>
                  </a:lnTo>
                  <a:lnTo>
                    <a:pt x="3376" y="1081"/>
                  </a:lnTo>
                  <a:lnTo>
                    <a:pt x="4362" y="569"/>
                  </a:lnTo>
                  <a:cubicBezTo>
                    <a:pt x="4362" y="569"/>
                    <a:pt x="3275" y="0"/>
                    <a:pt x="2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40"/>
            <p:cNvSpPr/>
            <p:nvPr/>
          </p:nvSpPr>
          <p:spPr>
            <a:xfrm rot="10800000" flipH="1">
              <a:off x="9236654" y="-107195"/>
              <a:ext cx="127933" cy="85907"/>
            </a:xfrm>
            <a:custGeom>
              <a:avLst/>
              <a:gdLst/>
              <a:ahLst/>
              <a:cxnLst/>
              <a:rect l="l" t="t" r="r" b="b"/>
              <a:pathLst>
                <a:path w="3035" h="2038" extrusionOk="0">
                  <a:moveTo>
                    <a:pt x="2338" y="1"/>
                  </a:moveTo>
                  <a:cubicBezTo>
                    <a:pt x="2250" y="1"/>
                    <a:pt x="2154" y="9"/>
                    <a:pt x="2049" y="27"/>
                  </a:cubicBezTo>
                  <a:cubicBezTo>
                    <a:pt x="1214" y="179"/>
                    <a:pt x="1" y="1355"/>
                    <a:pt x="228" y="2037"/>
                  </a:cubicBezTo>
                  <a:lnTo>
                    <a:pt x="3035" y="558"/>
                  </a:lnTo>
                  <a:cubicBezTo>
                    <a:pt x="3019" y="239"/>
                    <a:pt x="2802" y="1"/>
                    <a:pt x="2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40"/>
            <p:cNvSpPr/>
            <p:nvPr/>
          </p:nvSpPr>
          <p:spPr>
            <a:xfrm rot="10800000" flipH="1">
              <a:off x="9070402" y="-256669"/>
              <a:ext cx="176703" cy="137206"/>
            </a:xfrm>
            <a:custGeom>
              <a:avLst/>
              <a:gdLst/>
              <a:ahLst/>
              <a:cxnLst/>
              <a:rect l="l" t="t" r="r" b="b"/>
              <a:pathLst>
                <a:path w="4192" h="3255" extrusionOk="0">
                  <a:moveTo>
                    <a:pt x="2568" y="0"/>
                  </a:moveTo>
                  <a:cubicBezTo>
                    <a:pt x="2003" y="0"/>
                    <a:pt x="1409" y="116"/>
                    <a:pt x="1006" y="505"/>
                  </a:cubicBezTo>
                  <a:cubicBezTo>
                    <a:pt x="1" y="1472"/>
                    <a:pt x="266" y="3254"/>
                    <a:pt x="266" y="3254"/>
                  </a:cubicBezTo>
                  <a:lnTo>
                    <a:pt x="797" y="2856"/>
                  </a:lnTo>
                  <a:lnTo>
                    <a:pt x="3300" y="941"/>
                  </a:lnTo>
                  <a:lnTo>
                    <a:pt x="4191" y="258"/>
                  </a:lnTo>
                  <a:cubicBezTo>
                    <a:pt x="4191" y="258"/>
                    <a:pt x="3410" y="0"/>
                    <a:pt x="2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40"/>
            <p:cNvSpPr/>
            <p:nvPr/>
          </p:nvSpPr>
          <p:spPr>
            <a:xfrm rot="10800000" flipH="1">
              <a:off x="9088780" y="-239893"/>
              <a:ext cx="120767" cy="100449"/>
            </a:xfrm>
            <a:custGeom>
              <a:avLst/>
              <a:gdLst/>
              <a:ahLst/>
              <a:cxnLst/>
              <a:rect l="l" t="t" r="r" b="b"/>
              <a:pathLst>
                <a:path w="2865" h="2383" extrusionOk="0">
                  <a:moveTo>
                    <a:pt x="2297" y="0"/>
                  </a:moveTo>
                  <a:cubicBezTo>
                    <a:pt x="2158" y="0"/>
                    <a:pt x="1993" y="34"/>
                    <a:pt x="1802" y="107"/>
                  </a:cubicBezTo>
                  <a:cubicBezTo>
                    <a:pt x="1025" y="391"/>
                    <a:pt x="1" y="1737"/>
                    <a:pt x="361" y="2382"/>
                  </a:cubicBezTo>
                  <a:lnTo>
                    <a:pt x="2864" y="467"/>
                  </a:lnTo>
                  <a:cubicBezTo>
                    <a:pt x="2811" y="187"/>
                    <a:pt x="2626" y="0"/>
                    <a:pt x="22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6" name="Google Shape;2506;p40"/>
          <p:cNvGrpSpPr/>
          <p:nvPr/>
        </p:nvGrpSpPr>
        <p:grpSpPr>
          <a:xfrm>
            <a:off x="5051725" y="980788"/>
            <a:ext cx="743554" cy="518986"/>
            <a:chOff x="5051725" y="980788"/>
            <a:chExt cx="743554" cy="518986"/>
          </a:xfrm>
        </p:grpSpPr>
        <p:sp>
          <p:nvSpPr>
            <p:cNvPr id="2507" name="Google Shape;2507;p40"/>
            <p:cNvSpPr/>
            <p:nvPr/>
          </p:nvSpPr>
          <p:spPr>
            <a:xfrm>
              <a:off x="5708350" y="980788"/>
              <a:ext cx="86929" cy="74106"/>
            </a:xfrm>
            <a:custGeom>
              <a:avLst/>
              <a:gdLst/>
              <a:ahLst/>
              <a:cxnLst/>
              <a:rect l="l" t="t" r="r" b="b"/>
              <a:pathLst>
                <a:path w="7765" h="6621" extrusionOk="0">
                  <a:moveTo>
                    <a:pt x="3328" y="1"/>
                  </a:moveTo>
                  <a:cubicBezTo>
                    <a:pt x="1480" y="1"/>
                    <a:pt x="1" y="1480"/>
                    <a:pt x="1" y="3297"/>
                  </a:cubicBezTo>
                  <a:cubicBezTo>
                    <a:pt x="1" y="5297"/>
                    <a:pt x="1635" y="6621"/>
                    <a:pt x="3340" y="6621"/>
                  </a:cubicBezTo>
                  <a:cubicBezTo>
                    <a:pt x="4157" y="6621"/>
                    <a:pt x="4991" y="6317"/>
                    <a:pt x="5669" y="5639"/>
                  </a:cubicBezTo>
                  <a:cubicBezTo>
                    <a:pt x="7764" y="3574"/>
                    <a:pt x="6285" y="1"/>
                    <a:pt x="3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08" name="Google Shape;2508;p40"/>
            <p:cNvGrpSpPr/>
            <p:nvPr/>
          </p:nvGrpSpPr>
          <p:grpSpPr>
            <a:xfrm rot="-696396">
              <a:off x="5505017" y="1324502"/>
              <a:ext cx="160744" cy="160744"/>
              <a:chOff x="5082839" y="1277310"/>
              <a:chExt cx="65493" cy="65493"/>
            </a:xfrm>
          </p:grpSpPr>
          <p:sp>
            <p:nvSpPr>
              <p:cNvPr id="2509" name="Google Shape;2509;p40"/>
              <p:cNvSpPr/>
              <p:nvPr/>
            </p:nvSpPr>
            <p:spPr>
              <a:xfrm>
                <a:off x="5082839" y="1277310"/>
                <a:ext cx="65493" cy="65493"/>
              </a:xfrm>
              <a:custGeom>
                <a:avLst/>
                <a:gdLst/>
                <a:ahLst/>
                <a:cxnLst/>
                <a:rect l="l" t="t" r="r" b="b"/>
                <a:pathLst>
                  <a:path w="12848" h="12848" extrusionOk="0">
                    <a:moveTo>
                      <a:pt x="1" y="12847"/>
                    </a:moveTo>
                    <a:lnTo>
                      <a:pt x="12847" y="1"/>
                    </a:lnTo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40"/>
              <p:cNvSpPr/>
              <p:nvPr/>
            </p:nvSpPr>
            <p:spPr>
              <a:xfrm>
                <a:off x="5082839" y="1277310"/>
                <a:ext cx="65493" cy="65493"/>
              </a:xfrm>
              <a:custGeom>
                <a:avLst/>
                <a:gdLst/>
                <a:ahLst/>
                <a:cxnLst/>
                <a:rect l="l" t="t" r="r" b="b"/>
                <a:pathLst>
                  <a:path w="12848" h="12848" extrusionOk="0">
                    <a:moveTo>
                      <a:pt x="1" y="1"/>
                    </a:moveTo>
                    <a:lnTo>
                      <a:pt x="12847" y="12847"/>
                    </a:lnTo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11" name="Google Shape;2511;p40"/>
            <p:cNvSpPr/>
            <p:nvPr/>
          </p:nvSpPr>
          <p:spPr>
            <a:xfrm>
              <a:off x="5051725" y="1075139"/>
              <a:ext cx="202760" cy="234861"/>
            </a:xfrm>
            <a:custGeom>
              <a:avLst/>
              <a:gdLst/>
              <a:ahLst/>
              <a:cxnLst/>
              <a:rect l="l" t="t" r="r" b="b"/>
              <a:pathLst>
                <a:path w="31146" h="36077" extrusionOk="0">
                  <a:moveTo>
                    <a:pt x="15465" y="1"/>
                  </a:moveTo>
                  <a:cubicBezTo>
                    <a:pt x="15065" y="2774"/>
                    <a:pt x="14449" y="5515"/>
                    <a:pt x="13709" y="8226"/>
                  </a:cubicBezTo>
                  <a:cubicBezTo>
                    <a:pt x="12631" y="11831"/>
                    <a:pt x="10567" y="14511"/>
                    <a:pt x="6962" y="15928"/>
                  </a:cubicBezTo>
                  <a:cubicBezTo>
                    <a:pt x="6038" y="16329"/>
                    <a:pt x="5052" y="16668"/>
                    <a:pt x="4067" y="16945"/>
                  </a:cubicBezTo>
                  <a:cubicBezTo>
                    <a:pt x="2742" y="17315"/>
                    <a:pt x="1417" y="17653"/>
                    <a:pt x="0" y="18023"/>
                  </a:cubicBezTo>
                  <a:cubicBezTo>
                    <a:pt x="277" y="18085"/>
                    <a:pt x="431" y="18146"/>
                    <a:pt x="616" y="18177"/>
                  </a:cubicBezTo>
                  <a:cubicBezTo>
                    <a:pt x="2403" y="18608"/>
                    <a:pt x="4190" y="19071"/>
                    <a:pt x="5946" y="19656"/>
                  </a:cubicBezTo>
                  <a:cubicBezTo>
                    <a:pt x="9827" y="20950"/>
                    <a:pt x="12415" y="23538"/>
                    <a:pt x="13586" y="27481"/>
                  </a:cubicBezTo>
                  <a:cubicBezTo>
                    <a:pt x="14079" y="29052"/>
                    <a:pt x="14479" y="30654"/>
                    <a:pt x="14787" y="32256"/>
                  </a:cubicBezTo>
                  <a:cubicBezTo>
                    <a:pt x="15034" y="33458"/>
                    <a:pt x="15249" y="34690"/>
                    <a:pt x="15496" y="36076"/>
                  </a:cubicBezTo>
                  <a:cubicBezTo>
                    <a:pt x="15588" y="35830"/>
                    <a:pt x="15619" y="35768"/>
                    <a:pt x="15619" y="35676"/>
                  </a:cubicBezTo>
                  <a:cubicBezTo>
                    <a:pt x="15958" y="33581"/>
                    <a:pt x="16359" y="31486"/>
                    <a:pt x="16882" y="29422"/>
                  </a:cubicBezTo>
                  <a:cubicBezTo>
                    <a:pt x="17468" y="27265"/>
                    <a:pt x="18145" y="25170"/>
                    <a:pt x="19501" y="23384"/>
                  </a:cubicBezTo>
                  <a:cubicBezTo>
                    <a:pt x="21134" y="21289"/>
                    <a:pt x="23413" y="20210"/>
                    <a:pt x="25878" y="19409"/>
                  </a:cubicBezTo>
                  <a:cubicBezTo>
                    <a:pt x="27542" y="18855"/>
                    <a:pt x="29236" y="18454"/>
                    <a:pt x="31146" y="17992"/>
                  </a:cubicBezTo>
                  <a:cubicBezTo>
                    <a:pt x="28989" y="17530"/>
                    <a:pt x="26864" y="16945"/>
                    <a:pt x="24769" y="16206"/>
                  </a:cubicBezTo>
                  <a:cubicBezTo>
                    <a:pt x="21318" y="15096"/>
                    <a:pt x="18607" y="12355"/>
                    <a:pt x="17560" y="8873"/>
                  </a:cubicBezTo>
                  <a:cubicBezTo>
                    <a:pt x="16790" y="6378"/>
                    <a:pt x="16205" y="3821"/>
                    <a:pt x="15773" y="1233"/>
                  </a:cubicBezTo>
                  <a:cubicBezTo>
                    <a:pt x="15742" y="802"/>
                    <a:pt x="15650" y="401"/>
                    <a:pt x="154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2" name="Google Shape;2512;p40"/>
          <p:cNvGrpSpPr/>
          <p:nvPr/>
        </p:nvGrpSpPr>
        <p:grpSpPr>
          <a:xfrm>
            <a:off x="7713287" y="3115821"/>
            <a:ext cx="639017" cy="586425"/>
            <a:chOff x="7789487" y="3115821"/>
            <a:chExt cx="639017" cy="586425"/>
          </a:xfrm>
        </p:grpSpPr>
        <p:sp>
          <p:nvSpPr>
            <p:cNvPr id="2513" name="Google Shape;2513;p40"/>
            <p:cNvSpPr/>
            <p:nvPr/>
          </p:nvSpPr>
          <p:spPr>
            <a:xfrm>
              <a:off x="8052589" y="3508062"/>
              <a:ext cx="168731" cy="194183"/>
            </a:xfrm>
            <a:custGeom>
              <a:avLst/>
              <a:gdLst/>
              <a:ahLst/>
              <a:cxnLst/>
              <a:rect l="l" t="t" r="r" b="b"/>
              <a:pathLst>
                <a:path w="22460" h="25848" extrusionOk="0">
                  <a:moveTo>
                    <a:pt x="11184" y="0"/>
                  </a:moveTo>
                  <a:cubicBezTo>
                    <a:pt x="10907" y="1695"/>
                    <a:pt x="10568" y="3358"/>
                    <a:pt x="10167" y="5053"/>
                  </a:cubicBezTo>
                  <a:cubicBezTo>
                    <a:pt x="9335" y="8842"/>
                    <a:pt x="7087" y="11276"/>
                    <a:pt x="3297" y="12231"/>
                  </a:cubicBezTo>
                  <a:cubicBezTo>
                    <a:pt x="2219" y="12508"/>
                    <a:pt x="1141" y="12816"/>
                    <a:pt x="1" y="13124"/>
                  </a:cubicBezTo>
                  <a:cubicBezTo>
                    <a:pt x="1356" y="13432"/>
                    <a:pt x="2620" y="13771"/>
                    <a:pt x="3852" y="14141"/>
                  </a:cubicBezTo>
                  <a:cubicBezTo>
                    <a:pt x="6717" y="15065"/>
                    <a:pt x="8781" y="16759"/>
                    <a:pt x="9705" y="19686"/>
                  </a:cubicBezTo>
                  <a:cubicBezTo>
                    <a:pt x="10106" y="20918"/>
                    <a:pt x="10445" y="22181"/>
                    <a:pt x="10691" y="23444"/>
                  </a:cubicBezTo>
                  <a:lnTo>
                    <a:pt x="11153" y="25847"/>
                  </a:lnTo>
                  <a:cubicBezTo>
                    <a:pt x="11646" y="23937"/>
                    <a:pt x="11985" y="22027"/>
                    <a:pt x="12539" y="20148"/>
                  </a:cubicBezTo>
                  <a:cubicBezTo>
                    <a:pt x="13248" y="17406"/>
                    <a:pt x="15312" y="15188"/>
                    <a:pt x="18023" y="14325"/>
                  </a:cubicBezTo>
                  <a:cubicBezTo>
                    <a:pt x="19440" y="13863"/>
                    <a:pt x="20888" y="13494"/>
                    <a:pt x="22459" y="13093"/>
                  </a:cubicBezTo>
                  <a:cubicBezTo>
                    <a:pt x="21104" y="12754"/>
                    <a:pt x="19841" y="12446"/>
                    <a:pt x="18608" y="12077"/>
                  </a:cubicBezTo>
                  <a:cubicBezTo>
                    <a:pt x="15836" y="11214"/>
                    <a:pt x="13741" y="9612"/>
                    <a:pt x="12786" y="6747"/>
                  </a:cubicBezTo>
                  <a:cubicBezTo>
                    <a:pt x="12539" y="5977"/>
                    <a:pt x="12262" y="5176"/>
                    <a:pt x="12108" y="4406"/>
                  </a:cubicBezTo>
                  <a:cubicBezTo>
                    <a:pt x="11708" y="2958"/>
                    <a:pt x="11430" y="1479"/>
                    <a:pt x="11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4" name="Google Shape;2514;p40"/>
            <p:cNvGrpSpPr/>
            <p:nvPr/>
          </p:nvGrpSpPr>
          <p:grpSpPr>
            <a:xfrm rot="688237">
              <a:off x="7803865" y="3130199"/>
              <a:ext cx="160747" cy="160747"/>
              <a:chOff x="5082839" y="1277310"/>
              <a:chExt cx="65493" cy="65493"/>
            </a:xfrm>
          </p:grpSpPr>
          <p:sp>
            <p:nvSpPr>
              <p:cNvPr id="2515" name="Google Shape;2515;p40"/>
              <p:cNvSpPr/>
              <p:nvPr/>
            </p:nvSpPr>
            <p:spPr>
              <a:xfrm>
                <a:off x="5082839" y="1277310"/>
                <a:ext cx="65493" cy="65493"/>
              </a:xfrm>
              <a:custGeom>
                <a:avLst/>
                <a:gdLst/>
                <a:ahLst/>
                <a:cxnLst/>
                <a:rect l="l" t="t" r="r" b="b"/>
                <a:pathLst>
                  <a:path w="12848" h="12848" extrusionOk="0">
                    <a:moveTo>
                      <a:pt x="1" y="12847"/>
                    </a:moveTo>
                    <a:lnTo>
                      <a:pt x="12847" y="1"/>
                    </a:lnTo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40"/>
              <p:cNvSpPr/>
              <p:nvPr/>
            </p:nvSpPr>
            <p:spPr>
              <a:xfrm>
                <a:off x="5082839" y="1277310"/>
                <a:ext cx="65493" cy="65493"/>
              </a:xfrm>
              <a:custGeom>
                <a:avLst/>
                <a:gdLst/>
                <a:ahLst/>
                <a:cxnLst/>
                <a:rect l="l" t="t" r="r" b="b"/>
                <a:pathLst>
                  <a:path w="12848" h="12848" extrusionOk="0">
                    <a:moveTo>
                      <a:pt x="1" y="1"/>
                    </a:moveTo>
                    <a:lnTo>
                      <a:pt x="12847" y="12847"/>
                    </a:lnTo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17" name="Google Shape;2517;p40"/>
            <p:cNvSpPr/>
            <p:nvPr/>
          </p:nvSpPr>
          <p:spPr>
            <a:xfrm>
              <a:off x="8341575" y="3153850"/>
              <a:ext cx="86929" cy="74106"/>
            </a:xfrm>
            <a:custGeom>
              <a:avLst/>
              <a:gdLst/>
              <a:ahLst/>
              <a:cxnLst/>
              <a:rect l="l" t="t" r="r" b="b"/>
              <a:pathLst>
                <a:path w="7765" h="6621" extrusionOk="0">
                  <a:moveTo>
                    <a:pt x="3328" y="1"/>
                  </a:moveTo>
                  <a:cubicBezTo>
                    <a:pt x="1480" y="1"/>
                    <a:pt x="1" y="1480"/>
                    <a:pt x="1" y="3297"/>
                  </a:cubicBezTo>
                  <a:cubicBezTo>
                    <a:pt x="1" y="5297"/>
                    <a:pt x="1635" y="6621"/>
                    <a:pt x="3340" y="6621"/>
                  </a:cubicBezTo>
                  <a:cubicBezTo>
                    <a:pt x="4157" y="6621"/>
                    <a:pt x="4991" y="6317"/>
                    <a:pt x="5669" y="5639"/>
                  </a:cubicBezTo>
                  <a:cubicBezTo>
                    <a:pt x="7764" y="3574"/>
                    <a:pt x="6285" y="1"/>
                    <a:pt x="3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2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5" name="Google Shape;2715;p44"/>
          <p:cNvSpPr txBox="1">
            <a:spLocks noGrp="1"/>
          </p:cNvSpPr>
          <p:nvPr>
            <p:ph type="title"/>
          </p:nvPr>
        </p:nvSpPr>
        <p:spPr>
          <a:xfrm>
            <a:off x="949500" y="445025"/>
            <a:ext cx="7245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/>
              <a:t>Cara menyebut dan menulis nombor 100 000</a:t>
            </a:r>
            <a:endParaRPr sz="2400" dirty="0"/>
          </a:p>
        </p:txBody>
      </p:sp>
      <p:sp>
        <p:nvSpPr>
          <p:cNvPr id="2716" name="Google Shape;2716;p44"/>
          <p:cNvSpPr txBox="1">
            <a:spLocks noGrp="1"/>
          </p:cNvSpPr>
          <p:nvPr>
            <p:ph type="body" idx="1"/>
          </p:nvPr>
        </p:nvSpPr>
        <p:spPr>
          <a:xfrm>
            <a:off x="2380220" y="1039691"/>
            <a:ext cx="1865649" cy="671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Arial"/>
              <a:buNone/>
            </a:pPr>
            <a:r>
              <a:rPr lang="ms-MY" sz="2400" dirty="0">
                <a:solidFill>
                  <a:schemeClr val="bg2">
                    <a:lumMod val="75000"/>
                  </a:schemeClr>
                </a:solidFill>
              </a:rPr>
              <a:t>   </a:t>
            </a:r>
            <a:r>
              <a:rPr lang="ms-MY" sz="2400" dirty="0">
                <a:solidFill>
                  <a:srgbClr val="050913"/>
                </a:solidFill>
              </a:rPr>
              <a:t>34</a:t>
            </a:r>
            <a:r>
              <a:rPr lang="ms-MY" sz="2400" dirty="0">
                <a:solidFill>
                  <a:schemeClr val="bg2">
                    <a:lumMod val="75000"/>
                  </a:schemeClr>
                </a:solidFill>
              </a:rPr>
              <a:t>   </a:t>
            </a:r>
            <a:r>
              <a:rPr lang="ms-MY" sz="2400" dirty="0"/>
              <a:t>5    26</a:t>
            </a:r>
            <a:endParaRPr sz="2400" dirty="0"/>
          </a:p>
        </p:txBody>
      </p:sp>
      <p:grpSp>
        <p:nvGrpSpPr>
          <p:cNvPr id="2741" name="Google Shape;2741;p44"/>
          <p:cNvGrpSpPr/>
          <p:nvPr/>
        </p:nvGrpSpPr>
        <p:grpSpPr>
          <a:xfrm flipH="1">
            <a:off x="7226567" y="3842302"/>
            <a:ext cx="547962" cy="501721"/>
            <a:chOff x="3885642" y="3058652"/>
            <a:chExt cx="547962" cy="501721"/>
          </a:xfrm>
        </p:grpSpPr>
        <p:sp>
          <p:nvSpPr>
            <p:cNvPr id="2742" name="Google Shape;2742;p44"/>
            <p:cNvSpPr/>
            <p:nvPr/>
          </p:nvSpPr>
          <p:spPr>
            <a:xfrm>
              <a:off x="3885642" y="3058652"/>
              <a:ext cx="547962" cy="501721"/>
            </a:xfrm>
            <a:custGeom>
              <a:avLst/>
              <a:gdLst/>
              <a:ahLst/>
              <a:cxnLst/>
              <a:rect l="l" t="t" r="r" b="b"/>
              <a:pathLst>
                <a:path w="10582" h="9689" extrusionOk="0">
                  <a:moveTo>
                    <a:pt x="5282" y="1"/>
                  </a:moveTo>
                  <a:cubicBezTo>
                    <a:pt x="4953" y="1"/>
                    <a:pt x="4618" y="34"/>
                    <a:pt x="4283" y="104"/>
                  </a:cubicBezTo>
                  <a:cubicBezTo>
                    <a:pt x="1663" y="663"/>
                    <a:pt x="1" y="3224"/>
                    <a:pt x="545" y="5843"/>
                  </a:cubicBezTo>
                  <a:cubicBezTo>
                    <a:pt x="1032" y="8122"/>
                    <a:pt x="3034" y="9689"/>
                    <a:pt x="5271" y="9689"/>
                  </a:cubicBezTo>
                  <a:cubicBezTo>
                    <a:pt x="5605" y="9689"/>
                    <a:pt x="5944" y="9654"/>
                    <a:pt x="6284" y="9581"/>
                  </a:cubicBezTo>
                  <a:cubicBezTo>
                    <a:pt x="8904" y="9037"/>
                    <a:pt x="10582" y="6461"/>
                    <a:pt x="10022" y="3842"/>
                  </a:cubicBezTo>
                  <a:cubicBezTo>
                    <a:pt x="9548" y="1557"/>
                    <a:pt x="7528" y="1"/>
                    <a:pt x="52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3" name="Google Shape;2743;p44"/>
            <p:cNvSpPr/>
            <p:nvPr/>
          </p:nvSpPr>
          <p:spPr>
            <a:xfrm>
              <a:off x="4014423" y="3340449"/>
              <a:ext cx="70994" cy="58566"/>
            </a:xfrm>
            <a:custGeom>
              <a:avLst/>
              <a:gdLst/>
              <a:ahLst/>
              <a:cxnLst/>
              <a:rect l="l" t="t" r="r" b="b"/>
              <a:pathLst>
                <a:path w="1371" h="1131" extrusionOk="0">
                  <a:moveTo>
                    <a:pt x="708" y="0"/>
                  </a:moveTo>
                  <a:cubicBezTo>
                    <a:pt x="644" y="0"/>
                    <a:pt x="579" y="11"/>
                    <a:pt x="516" y="33"/>
                  </a:cubicBezTo>
                  <a:cubicBezTo>
                    <a:pt x="45" y="195"/>
                    <a:pt x="1" y="857"/>
                    <a:pt x="457" y="1078"/>
                  </a:cubicBezTo>
                  <a:cubicBezTo>
                    <a:pt x="536" y="1114"/>
                    <a:pt x="616" y="1130"/>
                    <a:pt x="693" y="1130"/>
                  </a:cubicBezTo>
                  <a:cubicBezTo>
                    <a:pt x="1062" y="1130"/>
                    <a:pt x="1371" y="761"/>
                    <a:pt x="1237" y="372"/>
                  </a:cubicBezTo>
                  <a:cubicBezTo>
                    <a:pt x="1156" y="141"/>
                    <a:pt x="939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4" name="Google Shape;2744;p44"/>
            <p:cNvSpPr/>
            <p:nvPr/>
          </p:nvSpPr>
          <p:spPr>
            <a:xfrm>
              <a:off x="4250651" y="3239837"/>
              <a:ext cx="70994" cy="58566"/>
            </a:xfrm>
            <a:custGeom>
              <a:avLst/>
              <a:gdLst/>
              <a:ahLst/>
              <a:cxnLst/>
              <a:rect l="l" t="t" r="r" b="b"/>
              <a:pathLst>
                <a:path w="1371" h="1131" extrusionOk="0">
                  <a:moveTo>
                    <a:pt x="706" y="1"/>
                  </a:moveTo>
                  <a:cubicBezTo>
                    <a:pt x="643" y="1"/>
                    <a:pt x="579" y="11"/>
                    <a:pt x="516" y="34"/>
                  </a:cubicBezTo>
                  <a:cubicBezTo>
                    <a:pt x="30" y="196"/>
                    <a:pt x="1" y="858"/>
                    <a:pt x="457" y="1079"/>
                  </a:cubicBezTo>
                  <a:cubicBezTo>
                    <a:pt x="534" y="1114"/>
                    <a:pt x="612" y="1131"/>
                    <a:pt x="688" y="1131"/>
                  </a:cubicBezTo>
                  <a:cubicBezTo>
                    <a:pt x="1052" y="1131"/>
                    <a:pt x="1371" y="761"/>
                    <a:pt x="1237" y="372"/>
                  </a:cubicBezTo>
                  <a:cubicBezTo>
                    <a:pt x="1145" y="141"/>
                    <a:pt x="934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5" name="Google Shape;2745;p44"/>
            <p:cNvSpPr/>
            <p:nvPr/>
          </p:nvSpPr>
          <p:spPr>
            <a:xfrm>
              <a:off x="4135592" y="3314092"/>
              <a:ext cx="99888" cy="76017"/>
            </a:xfrm>
            <a:custGeom>
              <a:avLst/>
              <a:gdLst/>
              <a:ahLst/>
              <a:cxnLst/>
              <a:rect l="l" t="t" r="r" b="b"/>
              <a:pathLst>
                <a:path w="1929" h="1468" extrusionOk="0">
                  <a:moveTo>
                    <a:pt x="1713" y="0"/>
                  </a:moveTo>
                  <a:cubicBezTo>
                    <a:pt x="1675" y="0"/>
                    <a:pt x="1640" y="32"/>
                    <a:pt x="1649" y="86"/>
                  </a:cubicBezTo>
                  <a:cubicBezTo>
                    <a:pt x="1781" y="498"/>
                    <a:pt x="1663" y="1043"/>
                    <a:pt x="1251" y="1249"/>
                  </a:cubicBezTo>
                  <a:cubicBezTo>
                    <a:pt x="1160" y="1299"/>
                    <a:pt x="1053" y="1325"/>
                    <a:pt x="946" y="1325"/>
                  </a:cubicBezTo>
                  <a:cubicBezTo>
                    <a:pt x="865" y="1325"/>
                    <a:pt x="783" y="1310"/>
                    <a:pt x="707" y="1278"/>
                  </a:cubicBezTo>
                  <a:cubicBezTo>
                    <a:pt x="457" y="1175"/>
                    <a:pt x="251" y="984"/>
                    <a:pt x="148" y="734"/>
                  </a:cubicBezTo>
                  <a:cubicBezTo>
                    <a:pt x="137" y="700"/>
                    <a:pt x="117" y="684"/>
                    <a:pt x="90" y="684"/>
                  </a:cubicBezTo>
                  <a:cubicBezTo>
                    <a:pt x="81" y="684"/>
                    <a:pt x="70" y="686"/>
                    <a:pt x="59" y="689"/>
                  </a:cubicBezTo>
                  <a:cubicBezTo>
                    <a:pt x="15" y="704"/>
                    <a:pt x="1" y="748"/>
                    <a:pt x="15" y="778"/>
                  </a:cubicBezTo>
                  <a:cubicBezTo>
                    <a:pt x="133" y="1072"/>
                    <a:pt x="368" y="1307"/>
                    <a:pt x="648" y="1410"/>
                  </a:cubicBezTo>
                  <a:cubicBezTo>
                    <a:pt x="741" y="1449"/>
                    <a:pt x="843" y="1468"/>
                    <a:pt x="946" y="1468"/>
                  </a:cubicBezTo>
                  <a:cubicBezTo>
                    <a:pt x="1038" y="1468"/>
                    <a:pt x="1132" y="1453"/>
                    <a:pt x="1222" y="1425"/>
                  </a:cubicBezTo>
                  <a:cubicBezTo>
                    <a:pt x="1251" y="1410"/>
                    <a:pt x="1281" y="1396"/>
                    <a:pt x="1325" y="1381"/>
                  </a:cubicBezTo>
                  <a:cubicBezTo>
                    <a:pt x="1811" y="1146"/>
                    <a:pt x="1928" y="513"/>
                    <a:pt x="1781" y="42"/>
                  </a:cubicBezTo>
                  <a:cubicBezTo>
                    <a:pt x="1764" y="13"/>
                    <a:pt x="1738" y="0"/>
                    <a:pt x="1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46" name="Google Shape;2746;p44"/>
          <p:cNvGrpSpPr/>
          <p:nvPr/>
        </p:nvGrpSpPr>
        <p:grpSpPr>
          <a:xfrm rot="-5671173">
            <a:off x="7013514" y="922289"/>
            <a:ext cx="594260" cy="641487"/>
            <a:chOff x="7413907" y="2030066"/>
            <a:chExt cx="594254" cy="641481"/>
          </a:xfrm>
        </p:grpSpPr>
        <p:sp>
          <p:nvSpPr>
            <p:cNvPr id="2747" name="Google Shape;2747;p44"/>
            <p:cNvSpPr/>
            <p:nvPr/>
          </p:nvSpPr>
          <p:spPr>
            <a:xfrm rot="-8650605">
              <a:off x="7427368" y="2547426"/>
              <a:ext cx="86932" cy="74101"/>
            </a:xfrm>
            <a:custGeom>
              <a:avLst/>
              <a:gdLst/>
              <a:ahLst/>
              <a:cxnLst/>
              <a:rect l="l" t="t" r="r" b="b"/>
              <a:pathLst>
                <a:path w="7765" h="6621" extrusionOk="0">
                  <a:moveTo>
                    <a:pt x="3328" y="1"/>
                  </a:moveTo>
                  <a:cubicBezTo>
                    <a:pt x="1480" y="1"/>
                    <a:pt x="1" y="1480"/>
                    <a:pt x="1" y="3297"/>
                  </a:cubicBezTo>
                  <a:cubicBezTo>
                    <a:pt x="1" y="5297"/>
                    <a:pt x="1635" y="6621"/>
                    <a:pt x="3340" y="6621"/>
                  </a:cubicBezTo>
                  <a:cubicBezTo>
                    <a:pt x="4157" y="6621"/>
                    <a:pt x="4991" y="6317"/>
                    <a:pt x="5669" y="5639"/>
                  </a:cubicBezTo>
                  <a:cubicBezTo>
                    <a:pt x="7764" y="3574"/>
                    <a:pt x="6285" y="1"/>
                    <a:pt x="3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748" name="Google Shape;2748;p44"/>
            <p:cNvGrpSpPr/>
            <p:nvPr/>
          </p:nvGrpSpPr>
          <p:grpSpPr>
            <a:xfrm rot="-9347389">
              <a:off x="7576450" y="2055957"/>
              <a:ext cx="160743" cy="160743"/>
              <a:chOff x="5082839" y="1277310"/>
              <a:chExt cx="65493" cy="65493"/>
            </a:xfrm>
          </p:grpSpPr>
          <p:sp>
            <p:nvSpPr>
              <p:cNvPr id="2749" name="Google Shape;2749;p44"/>
              <p:cNvSpPr/>
              <p:nvPr/>
            </p:nvSpPr>
            <p:spPr>
              <a:xfrm>
                <a:off x="5082839" y="1277310"/>
                <a:ext cx="65493" cy="65493"/>
              </a:xfrm>
              <a:custGeom>
                <a:avLst/>
                <a:gdLst/>
                <a:ahLst/>
                <a:cxnLst/>
                <a:rect l="l" t="t" r="r" b="b"/>
                <a:pathLst>
                  <a:path w="12848" h="12848" extrusionOk="0">
                    <a:moveTo>
                      <a:pt x="1" y="12847"/>
                    </a:moveTo>
                    <a:lnTo>
                      <a:pt x="12847" y="1"/>
                    </a:lnTo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50" name="Google Shape;2750;p44"/>
              <p:cNvSpPr/>
              <p:nvPr/>
            </p:nvSpPr>
            <p:spPr>
              <a:xfrm>
                <a:off x="5082839" y="1277310"/>
                <a:ext cx="65493" cy="65493"/>
              </a:xfrm>
              <a:custGeom>
                <a:avLst/>
                <a:gdLst/>
                <a:ahLst/>
                <a:cxnLst/>
                <a:rect l="l" t="t" r="r" b="b"/>
                <a:pathLst>
                  <a:path w="12848" h="12848" extrusionOk="0">
                    <a:moveTo>
                      <a:pt x="1" y="1"/>
                    </a:moveTo>
                    <a:lnTo>
                      <a:pt x="12847" y="12847"/>
                    </a:lnTo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751" name="Google Shape;2751;p44"/>
            <p:cNvSpPr/>
            <p:nvPr/>
          </p:nvSpPr>
          <p:spPr>
            <a:xfrm rot="-5129091">
              <a:off x="7781727" y="2443800"/>
              <a:ext cx="202767" cy="234869"/>
            </a:xfrm>
            <a:custGeom>
              <a:avLst/>
              <a:gdLst/>
              <a:ahLst/>
              <a:cxnLst/>
              <a:rect l="l" t="t" r="r" b="b"/>
              <a:pathLst>
                <a:path w="31146" h="36077" extrusionOk="0">
                  <a:moveTo>
                    <a:pt x="15465" y="1"/>
                  </a:moveTo>
                  <a:cubicBezTo>
                    <a:pt x="15065" y="2774"/>
                    <a:pt x="14449" y="5515"/>
                    <a:pt x="13709" y="8226"/>
                  </a:cubicBezTo>
                  <a:cubicBezTo>
                    <a:pt x="12631" y="11831"/>
                    <a:pt x="10567" y="14511"/>
                    <a:pt x="6962" y="15928"/>
                  </a:cubicBezTo>
                  <a:cubicBezTo>
                    <a:pt x="6038" y="16329"/>
                    <a:pt x="5052" y="16668"/>
                    <a:pt x="4067" y="16945"/>
                  </a:cubicBezTo>
                  <a:cubicBezTo>
                    <a:pt x="2742" y="17315"/>
                    <a:pt x="1417" y="17653"/>
                    <a:pt x="0" y="18023"/>
                  </a:cubicBezTo>
                  <a:cubicBezTo>
                    <a:pt x="277" y="18085"/>
                    <a:pt x="431" y="18146"/>
                    <a:pt x="616" y="18177"/>
                  </a:cubicBezTo>
                  <a:cubicBezTo>
                    <a:pt x="2403" y="18608"/>
                    <a:pt x="4190" y="19071"/>
                    <a:pt x="5946" y="19656"/>
                  </a:cubicBezTo>
                  <a:cubicBezTo>
                    <a:pt x="9827" y="20950"/>
                    <a:pt x="12415" y="23538"/>
                    <a:pt x="13586" y="27481"/>
                  </a:cubicBezTo>
                  <a:cubicBezTo>
                    <a:pt x="14079" y="29052"/>
                    <a:pt x="14479" y="30654"/>
                    <a:pt x="14787" y="32256"/>
                  </a:cubicBezTo>
                  <a:cubicBezTo>
                    <a:pt x="15034" y="33458"/>
                    <a:pt x="15249" y="34690"/>
                    <a:pt x="15496" y="36076"/>
                  </a:cubicBezTo>
                  <a:cubicBezTo>
                    <a:pt x="15588" y="35830"/>
                    <a:pt x="15619" y="35768"/>
                    <a:pt x="15619" y="35676"/>
                  </a:cubicBezTo>
                  <a:cubicBezTo>
                    <a:pt x="15958" y="33581"/>
                    <a:pt x="16359" y="31486"/>
                    <a:pt x="16882" y="29422"/>
                  </a:cubicBezTo>
                  <a:cubicBezTo>
                    <a:pt x="17468" y="27265"/>
                    <a:pt x="18145" y="25170"/>
                    <a:pt x="19501" y="23384"/>
                  </a:cubicBezTo>
                  <a:cubicBezTo>
                    <a:pt x="21134" y="21289"/>
                    <a:pt x="23413" y="20210"/>
                    <a:pt x="25878" y="19409"/>
                  </a:cubicBezTo>
                  <a:cubicBezTo>
                    <a:pt x="27542" y="18855"/>
                    <a:pt x="29236" y="18454"/>
                    <a:pt x="31146" y="17992"/>
                  </a:cubicBezTo>
                  <a:cubicBezTo>
                    <a:pt x="28989" y="17530"/>
                    <a:pt x="26864" y="16945"/>
                    <a:pt x="24769" y="16206"/>
                  </a:cubicBezTo>
                  <a:cubicBezTo>
                    <a:pt x="21318" y="15096"/>
                    <a:pt x="18607" y="12355"/>
                    <a:pt x="17560" y="8873"/>
                  </a:cubicBezTo>
                  <a:cubicBezTo>
                    <a:pt x="16790" y="6378"/>
                    <a:pt x="16205" y="3821"/>
                    <a:pt x="15773" y="1233"/>
                  </a:cubicBezTo>
                  <a:cubicBezTo>
                    <a:pt x="15742" y="802"/>
                    <a:pt x="15650" y="401"/>
                    <a:pt x="154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52" name="Google Shape;2752;p44"/>
          <p:cNvGrpSpPr/>
          <p:nvPr/>
        </p:nvGrpSpPr>
        <p:grpSpPr>
          <a:xfrm flipH="1">
            <a:off x="3692818" y="4180255"/>
            <a:ext cx="1145385" cy="501588"/>
            <a:chOff x="3111280" y="4179718"/>
            <a:chExt cx="1145385" cy="501588"/>
          </a:xfrm>
        </p:grpSpPr>
        <p:sp>
          <p:nvSpPr>
            <p:cNvPr id="2753" name="Google Shape;2753;p44"/>
            <p:cNvSpPr/>
            <p:nvPr/>
          </p:nvSpPr>
          <p:spPr>
            <a:xfrm>
              <a:off x="4087934" y="4487122"/>
              <a:ext cx="168731" cy="194183"/>
            </a:xfrm>
            <a:custGeom>
              <a:avLst/>
              <a:gdLst/>
              <a:ahLst/>
              <a:cxnLst/>
              <a:rect l="l" t="t" r="r" b="b"/>
              <a:pathLst>
                <a:path w="22460" h="25848" extrusionOk="0">
                  <a:moveTo>
                    <a:pt x="11184" y="0"/>
                  </a:moveTo>
                  <a:cubicBezTo>
                    <a:pt x="10907" y="1695"/>
                    <a:pt x="10568" y="3358"/>
                    <a:pt x="10167" y="5053"/>
                  </a:cubicBezTo>
                  <a:cubicBezTo>
                    <a:pt x="9335" y="8842"/>
                    <a:pt x="7087" y="11276"/>
                    <a:pt x="3297" y="12231"/>
                  </a:cubicBezTo>
                  <a:cubicBezTo>
                    <a:pt x="2219" y="12508"/>
                    <a:pt x="1141" y="12816"/>
                    <a:pt x="1" y="13124"/>
                  </a:cubicBezTo>
                  <a:cubicBezTo>
                    <a:pt x="1356" y="13432"/>
                    <a:pt x="2620" y="13771"/>
                    <a:pt x="3852" y="14141"/>
                  </a:cubicBezTo>
                  <a:cubicBezTo>
                    <a:pt x="6717" y="15065"/>
                    <a:pt x="8781" y="16759"/>
                    <a:pt x="9705" y="19686"/>
                  </a:cubicBezTo>
                  <a:cubicBezTo>
                    <a:pt x="10106" y="20918"/>
                    <a:pt x="10445" y="22181"/>
                    <a:pt x="10691" y="23444"/>
                  </a:cubicBezTo>
                  <a:lnTo>
                    <a:pt x="11153" y="25847"/>
                  </a:lnTo>
                  <a:cubicBezTo>
                    <a:pt x="11646" y="23937"/>
                    <a:pt x="11985" y="22027"/>
                    <a:pt x="12539" y="20148"/>
                  </a:cubicBezTo>
                  <a:cubicBezTo>
                    <a:pt x="13248" y="17406"/>
                    <a:pt x="15312" y="15188"/>
                    <a:pt x="18023" y="14325"/>
                  </a:cubicBezTo>
                  <a:cubicBezTo>
                    <a:pt x="19440" y="13863"/>
                    <a:pt x="20888" y="13494"/>
                    <a:pt x="22459" y="13093"/>
                  </a:cubicBezTo>
                  <a:cubicBezTo>
                    <a:pt x="21104" y="12754"/>
                    <a:pt x="19841" y="12446"/>
                    <a:pt x="18608" y="12077"/>
                  </a:cubicBezTo>
                  <a:cubicBezTo>
                    <a:pt x="15836" y="11214"/>
                    <a:pt x="13741" y="9612"/>
                    <a:pt x="12786" y="6747"/>
                  </a:cubicBezTo>
                  <a:cubicBezTo>
                    <a:pt x="12539" y="5977"/>
                    <a:pt x="12262" y="5176"/>
                    <a:pt x="12108" y="4406"/>
                  </a:cubicBezTo>
                  <a:cubicBezTo>
                    <a:pt x="11708" y="2958"/>
                    <a:pt x="11430" y="1479"/>
                    <a:pt x="11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754" name="Google Shape;2754;p44"/>
            <p:cNvGrpSpPr/>
            <p:nvPr/>
          </p:nvGrpSpPr>
          <p:grpSpPr>
            <a:xfrm rot="-2401318">
              <a:off x="3144143" y="4264134"/>
              <a:ext cx="160747" cy="160747"/>
              <a:chOff x="5082839" y="1277310"/>
              <a:chExt cx="65493" cy="65493"/>
            </a:xfrm>
          </p:grpSpPr>
          <p:sp>
            <p:nvSpPr>
              <p:cNvPr id="2755" name="Google Shape;2755;p44"/>
              <p:cNvSpPr/>
              <p:nvPr/>
            </p:nvSpPr>
            <p:spPr>
              <a:xfrm>
                <a:off x="5082839" y="1277310"/>
                <a:ext cx="65493" cy="65493"/>
              </a:xfrm>
              <a:custGeom>
                <a:avLst/>
                <a:gdLst/>
                <a:ahLst/>
                <a:cxnLst/>
                <a:rect l="l" t="t" r="r" b="b"/>
                <a:pathLst>
                  <a:path w="12848" h="12848" extrusionOk="0">
                    <a:moveTo>
                      <a:pt x="1" y="12847"/>
                    </a:moveTo>
                    <a:lnTo>
                      <a:pt x="12847" y="1"/>
                    </a:lnTo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56" name="Google Shape;2756;p44"/>
              <p:cNvSpPr/>
              <p:nvPr/>
            </p:nvSpPr>
            <p:spPr>
              <a:xfrm>
                <a:off x="5082839" y="1277310"/>
                <a:ext cx="65493" cy="65493"/>
              </a:xfrm>
              <a:custGeom>
                <a:avLst/>
                <a:gdLst/>
                <a:ahLst/>
                <a:cxnLst/>
                <a:rect l="l" t="t" r="r" b="b"/>
                <a:pathLst>
                  <a:path w="12848" h="12848" extrusionOk="0">
                    <a:moveTo>
                      <a:pt x="1" y="1"/>
                    </a:moveTo>
                    <a:lnTo>
                      <a:pt x="12847" y="12847"/>
                    </a:lnTo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757" name="Google Shape;2757;p44"/>
            <p:cNvSpPr/>
            <p:nvPr/>
          </p:nvSpPr>
          <p:spPr>
            <a:xfrm rot="-3089524">
              <a:off x="3716203" y="4199746"/>
              <a:ext cx="86926" cy="74096"/>
            </a:xfrm>
            <a:custGeom>
              <a:avLst/>
              <a:gdLst/>
              <a:ahLst/>
              <a:cxnLst/>
              <a:rect l="l" t="t" r="r" b="b"/>
              <a:pathLst>
                <a:path w="7765" h="6621" extrusionOk="0">
                  <a:moveTo>
                    <a:pt x="3328" y="1"/>
                  </a:moveTo>
                  <a:cubicBezTo>
                    <a:pt x="1480" y="1"/>
                    <a:pt x="1" y="1480"/>
                    <a:pt x="1" y="3297"/>
                  </a:cubicBezTo>
                  <a:cubicBezTo>
                    <a:pt x="1" y="5297"/>
                    <a:pt x="1635" y="6621"/>
                    <a:pt x="3340" y="6621"/>
                  </a:cubicBezTo>
                  <a:cubicBezTo>
                    <a:pt x="4157" y="6621"/>
                    <a:pt x="4991" y="6317"/>
                    <a:pt x="5669" y="5639"/>
                  </a:cubicBezTo>
                  <a:cubicBezTo>
                    <a:pt x="7764" y="3574"/>
                    <a:pt x="6285" y="1"/>
                    <a:pt x="3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08964" y="2317930"/>
            <a:ext cx="2664566" cy="19389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ms-MY" sz="2400" dirty="0"/>
              <a:t>Nombor dalam bulatan ditulis terlebih dahulu menjadi  </a:t>
            </a:r>
            <a:r>
              <a:rPr lang="ms-MY" sz="2400" dirty="0">
                <a:solidFill>
                  <a:schemeClr val="bg2">
                    <a:lumMod val="75000"/>
                  </a:schemeClr>
                </a:solidFill>
              </a:rPr>
              <a:t>tiga puluh empat ribu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60903" y="2698456"/>
            <a:ext cx="3571382" cy="15696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ms-MY" sz="2400" dirty="0"/>
              <a:t>Nombor yang seterusnya ditulis menjadi ratus iaitu lima ratus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1522" y="1000141"/>
            <a:ext cx="3722084" cy="120032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ms-MY" sz="2400" dirty="0"/>
              <a:t>Kemudian nombor puluh dan sa iaitu dua puluh enam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10845C-5620-4A45-B62C-53E92E77E827}"/>
              </a:ext>
            </a:extLst>
          </p:cNvPr>
          <p:cNvSpPr/>
          <p:nvPr/>
        </p:nvSpPr>
        <p:spPr>
          <a:xfrm>
            <a:off x="2625968" y="1140055"/>
            <a:ext cx="380409" cy="38040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52327DE-644B-4C9A-854E-87CA8A8A3820}"/>
              </a:ext>
            </a:extLst>
          </p:cNvPr>
          <p:cNvSpPr/>
          <p:nvPr/>
        </p:nvSpPr>
        <p:spPr>
          <a:xfrm>
            <a:off x="3085849" y="1140055"/>
            <a:ext cx="380409" cy="38040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53A0C9-B1F6-40F6-9448-5B61C7824E2B}"/>
              </a:ext>
            </a:extLst>
          </p:cNvPr>
          <p:cNvSpPr/>
          <p:nvPr/>
        </p:nvSpPr>
        <p:spPr>
          <a:xfrm>
            <a:off x="3578255" y="1140055"/>
            <a:ext cx="380409" cy="38040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A4FCD85-2654-49CD-993D-3C13187B8267}"/>
              </a:ext>
            </a:extLst>
          </p:cNvPr>
          <p:cNvCxnSpPr>
            <a:stCxn id="6" idx="0"/>
            <a:endCxn id="4" idx="2"/>
          </p:cNvCxnSpPr>
          <p:nvPr/>
        </p:nvCxnSpPr>
        <p:spPr>
          <a:xfrm rot="5400000" flipH="1" flipV="1">
            <a:off x="2029977" y="1531734"/>
            <a:ext cx="797466" cy="7749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314B74C-8CF8-4234-9169-96E039DB7D3D}"/>
              </a:ext>
            </a:extLst>
          </p:cNvPr>
          <p:cNvCxnSpPr>
            <a:stCxn id="10" idx="0"/>
            <a:endCxn id="31" idx="2"/>
          </p:cNvCxnSpPr>
          <p:nvPr/>
        </p:nvCxnSpPr>
        <p:spPr>
          <a:xfrm rot="16200000" flipV="1">
            <a:off x="3972328" y="824190"/>
            <a:ext cx="1177992" cy="2570540"/>
          </a:xfrm>
          <a:prstGeom prst="bentConnector3">
            <a:avLst>
              <a:gd name="adj1" fmla="val 370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D4BDC62-E922-40E3-B81F-14EE552BDB63}"/>
              </a:ext>
            </a:extLst>
          </p:cNvPr>
          <p:cNvCxnSpPr>
            <a:stCxn id="14" idx="1"/>
            <a:endCxn id="32" idx="3"/>
          </p:cNvCxnSpPr>
          <p:nvPr/>
        </p:nvCxnSpPr>
        <p:spPr>
          <a:xfrm rot="10800000">
            <a:off x="3958664" y="1330260"/>
            <a:ext cx="612858" cy="2700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7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2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p43"/>
          <p:cNvSpPr txBox="1">
            <a:spLocks noGrp="1"/>
          </p:cNvSpPr>
          <p:nvPr>
            <p:ph type="title"/>
          </p:nvPr>
        </p:nvSpPr>
        <p:spPr>
          <a:xfrm>
            <a:off x="949500" y="445025"/>
            <a:ext cx="7245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Kenal nombor </a:t>
            </a:r>
            <a:endParaRPr dirty="0"/>
          </a:p>
        </p:txBody>
      </p:sp>
      <p:grpSp>
        <p:nvGrpSpPr>
          <p:cNvPr id="2694" name="Google Shape;2694;p43"/>
          <p:cNvGrpSpPr/>
          <p:nvPr/>
        </p:nvGrpSpPr>
        <p:grpSpPr>
          <a:xfrm flipH="1">
            <a:off x="6642492" y="956852"/>
            <a:ext cx="547962" cy="501721"/>
            <a:chOff x="3885642" y="3058652"/>
            <a:chExt cx="547962" cy="501721"/>
          </a:xfrm>
        </p:grpSpPr>
        <p:sp>
          <p:nvSpPr>
            <p:cNvPr id="2695" name="Google Shape;2695;p43"/>
            <p:cNvSpPr/>
            <p:nvPr/>
          </p:nvSpPr>
          <p:spPr>
            <a:xfrm>
              <a:off x="3885642" y="3058652"/>
              <a:ext cx="547962" cy="501721"/>
            </a:xfrm>
            <a:custGeom>
              <a:avLst/>
              <a:gdLst/>
              <a:ahLst/>
              <a:cxnLst/>
              <a:rect l="l" t="t" r="r" b="b"/>
              <a:pathLst>
                <a:path w="10582" h="9689" extrusionOk="0">
                  <a:moveTo>
                    <a:pt x="5282" y="1"/>
                  </a:moveTo>
                  <a:cubicBezTo>
                    <a:pt x="4953" y="1"/>
                    <a:pt x="4618" y="34"/>
                    <a:pt x="4283" y="104"/>
                  </a:cubicBezTo>
                  <a:cubicBezTo>
                    <a:pt x="1663" y="663"/>
                    <a:pt x="1" y="3224"/>
                    <a:pt x="545" y="5843"/>
                  </a:cubicBezTo>
                  <a:cubicBezTo>
                    <a:pt x="1032" y="8122"/>
                    <a:pt x="3034" y="9689"/>
                    <a:pt x="5271" y="9689"/>
                  </a:cubicBezTo>
                  <a:cubicBezTo>
                    <a:pt x="5605" y="9689"/>
                    <a:pt x="5944" y="9654"/>
                    <a:pt x="6284" y="9581"/>
                  </a:cubicBezTo>
                  <a:cubicBezTo>
                    <a:pt x="8904" y="9037"/>
                    <a:pt x="10582" y="6461"/>
                    <a:pt x="10022" y="3842"/>
                  </a:cubicBezTo>
                  <a:cubicBezTo>
                    <a:pt x="9548" y="1557"/>
                    <a:pt x="7528" y="1"/>
                    <a:pt x="52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43"/>
            <p:cNvSpPr/>
            <p:nvPr/>
          </p:nvSpPr>
          <p:spPr>
            <a:xfrm>
              <a:off x="4014423" y="3340449"/>
              <a:ext cx="70994" cy="58566"/>
            </a:xfrm>
            <a:custGeom>
              <a:avLst/>
              <a:gdLst/>
              <a:ahLst/>
              <a:cxnLst/>
              <a:rect l="l" t="t" r="r" b="b"/>
              <a:pathLst>
                <a:path w="1371" h="1131" extrusionOk="0">
                  <a:moveTo>
                    <a:pt x="708" y="0"/>
                  </a:moveTo>
                  <a:cubicBezTo>
                    <a:pt x="644" y="0"/>
                    <a:pt x="579" y="11"/>
                    <a:pt x="516" y="33"/>
                  </a:cubicBezTo>
                  <a:cubicBezTo>
                    <a:pt x="45" y="195"/>
                    <a:pt x="1" y="857"/>
                    <a:pt x="457" y="1078"/>
                  </a:cubicBezTo>
                  <a:cubicBezTo>
                    <a:pt x="536" y="1114"/>
                    <a:pt x="616" y="1130"/>
                    <a:pt x="693" y="1130"/>
                  </a:cubicBezTo>
                  <a:cubicBezTo>
                    <a:pt x="1062" y="1130"/>
                    <a:pt x="1371" y="761"/>
                    <a:pt x="1237" y="372"/>
                  </a:cubicBezTo>
                  <a:cubicBezTo>
                    <a:pt x="1156" y="141"/>
                    <a:pt x="939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3"/>
            <p:cNvSpPr/>
            <p:nvPr/>
          </p:nvSpPr>
          <p:spPr>
            <a:xfrm>
              <a:off x="4250651" y="3239837"/>
              <a:ext cx="70994" cy="58566"/>
            </a:xfrm>
            <a:custGeom>
              <a:avLst/>
              <a:gdLst/>
              <a:ahLst/>
              <a:cxnLst/>
              <a:rect l="l" t="t" r="r" b="b"/>
              <a:pathLst>
                <a:path w="1371" h="1131" extrusionOk="0">
                  <a:moveTo>
                    <a:pt x="706" y="1"/>
                  </a:moveTo>
                  <a:cubicBezTo>
                    <a:pt x="643" y="1"/>
                    <a:pt x="579" y="11"/>
                    <a:pt x="516" y="34"/>
                  </a:cubicBezTo>
                  <a:cubicBezTo>
                    <a:pt x="30" y="196"/>
                    <a:pt x="1" y="858"/>
                    <a:pt x="457" y="1079"/>
                  </a:cubicBezTo>
                  <a:cubicBezTo>
                    <a:pt x="534" y="1114"/>
                    <a:pt x="612" y="1131"/>
                    <a:pt x="688" y="1131"/>
                  </a:cubicBezTo>
                  <a:cubicBezTo>
                    <a:pt x="1052" y="1131"/>
                    <a:pt x="1371" y="761"/>
                    <a:pt x="1237" y="372"/>
                  </a:cubicBezTo>
                  <a:cubicBezTo>
                    <a:pt x="1145" y="141"/>
                    <a:pt x="934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43"/>
            <p:cNvSpPr/>
            <p:nvPr/>
          </p:nvSpPr>
          <p:spPr>
            <a:xfrm>
              <a:off x="4135592" y="3314092"/>
              <a:ext cx="99888" cy="76017"/>
            </a:xfrm>
            <a:custGeom>
              <a:avLst/>
              <a:gdLst/>
              <a:ahLst/>
              <a:cxnLst/>
              <a:rect l="l" t="t" r="r" b="b"/>
              <a:pathLst>
                <a:path w="1929" h="1468" extrusionOk="0">
                  <a:moveTo>
                    <a:pt x="1713" y="0"/>
                  </a:moveTo>
                  <a:cubicBezTo>
                    <a:pt x="1675" y="0"/>
                    <a:pt x="1640" y="32"/>
                    <a:pt x="1649" y="86"/>
                  </a:cubicBezTo>
                  <a:cubicBezTo>
                    <a:pt x="1781" y="498"/>
                    <a:pt x="1663" y="1043"/>
                    <a:pt x="1251" y="1249"/>
                  </a:cubicBezTo>
                  <a:cubicBezTo>
                    <a:pt x="1160" y="1299"/>
                    <a:pt x="1053" y="1325"/>
                    <a:pt x="946" y="1325"/>
                  </a:cubicBezTo>
                  <a:cubicBezTo>
                    <a:pt x="865" y="1325"/>
                    <a:pt x="783" y="1310"/>
                    <a:pt x="707" y="1278"/>
                  </a:cubicBezTo>
                  <a:cubicBezTo>
                    <a:pt x="457" y="1175"/>
                    <a:pt x="251" y="984"/>
                    <a:pt x="148" y="734"/>
                  </a:cubicBezTo>
                  <a:cubicBezTo>
                    <a:pt x="137" y="700"/>
                    <a:pt x="117" y="684"/>
                    <a:pt x="90" y="684"/>
                  </a:cubicBezTo>
                  <a:cubicBezTo>
                    <a:pt x="81" y="684"/>
                    <a:pt x="70" y="686"/>
                    <a:pt x="59" y="689"/>
                  </a:cubicBezTo>
                  <a:cubicBezTo>
                    <a:pt x="15" y="704"/>
                    <a:pt x="1" y="748"/>
                    <a:pt x="15" y="778"/>
                  </a:cubicBezTo>
                  <a:cubicBezTo>
                    <a:pt x="133" y="1072"/>
                    <a:pt x="368" y="1307"/>
                    <a:pt x="648" y="1410"/>
                  </a:cubicBezTo>
                  <a:cubicBezTo>
                    <a:pt x="741" y="1449"/>
                    <a:pt x="843" y="1468"/>
                    <a:pt x="946" y="1468"/>
                  </a:cubicBezTo>
                  <a:cubicBezTo>
                    <a:pt x="1038" y="1468"/>
                    <a:pt x="1132" y="1453"/>
                    <a:pt x="1222" y="1425"/>
                  </a:cubicBezTo>
                  <a:cubicBezTo>
                    <a:pt x="1251" y="1410"/>
                    <a:pt x="1281" y="1396"/>
                    <a:pt x="1325" y="1381"/>
                  </a:cubicBezTo>
                  <a:cubicBezTo>
                    <a:pt x="1811" y="1146"/>
                    <a:pt x="1928" y="513"/>
                    <a:pt x="1781" y="42"/>
                  </a:cubicBezTo>
                  <a:cubicBezTo>
                    <a:pt x="1764" y="13"/>
                    <a:pt x="1738" y="0"/>
                    <a:pt x="1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9" name="Google Shape;2699;p43"/>
          <p:cNvGrpSpPr/>
          <p:nvPr/>
        </p:nvGrpSpPr>
        <p:grpSpPr>
          <a:xfrm>
            <a:off x="1150650" y="4155763"/>
            <a:ext cx="743554" cy="518986"/>
            <a:chOff x="5051725" y="980788"/>
            <a:chExt cx="743554" cy="518986"/>
          </a:xfrm>
        </p:grpSpPr>
        <p:sp>
          <p:nvSpPr>
            <p:cNvPr id="2700" name="Google Shape;2700;p43"/>
            <p:cNvSpPr/>
            <p:nvPr/>
          </p:nvSpPr>
          <p:spPr>
            <a:xfrm>
              <a:off x="5708350" y="980788"/>
              <a:ext cx="86929" cy="74106"/>
            </a:xfrm>
            <a:custGeom>
              <a:avLst/>
              <a:gdLst/>
              <a:ahLst/>
              <a:cxnLst/>
              <a:rect l="l" t="t" r="r" b="b"/>
              <a:pathLst>
                <a:path w="7765" h="6621" extrusionOk="0">
                  <a:moveTo>
                    <a:pt x="3328" y="1"/>
                  </a:moveTo>
                  <a:cubicBezTo>
                    <a:pt x="1480" y="1"/>
                    <a:pt x="1" y="1480"/>
                    <a:pt x="1" y="3297"/>
                  </a:cubicBezTo>
                  <a:cubicBezTo>
                    <a:pt x="1" y="5297"/>
                    <a:pt x="1635" y="6621"/>
                    <a:pt x="3340" y="6621"/>
                  </a:cubicBezTo>
                  <a:cubicBezTo>
                    <a:pt x="4157" y="6621"/>
                    <a:pt x="4991" y="6317"/>
                    <a:pt x="5669" y="5639"/>
                  </a:cubicBezTo>
                  <a:cubicBezTo>
                    <a:pt x="7764" y="3574"/>
                    <a:pt x="6285" y="1"/>
                    <a:pt x="3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1" name="Google Shape;2701;p43"/>
            <p:cNvGrpSpPr/>
            <p:nvPr/>
          </p:nvGrpSpPr>
          <p:grpSpPr>
            <a:xfrm rot="-696396">
              <a:off x="5505017" y="1324502"/>
              <a:ext cx="160744" cy="160744"/>
              <a:chOff x="5082839" y="1277310"/>
              <a:chExt cx="65493" cy="65493"/>
            </a:xfrm>
          </p:grpSpPr>
          <p:sp>
            <p:nvSpPr>
              <p:cNvPr id="2702" name="Google Shape;2702;p43"/>
              <p:cNvSpPr/>
              <p:nvPr/>
            </p:nvSpPr>
            <p:spPr>
              <a:xfrm>
                <a:off x="5082839" y="1277310"/>
                <a:ext cx="65493" cy="65493"/>
              </a:xfrm>
              <a:custGeom>
                <a:avLst/>
                <a:gdLst/>
                <a:ahLst/>
                <a:cxnLst/>
                <a:rect l="l" t="t" r="r" b="b"/>
                <a:pathLst>
                  <a:path w="12848" h="12848" extrusionOk="0">
                    <a:moveTo>
                      <a:pt x="1" y="12847"/>
                    </a:moveTo>
                    <a:lnTo>
                      <a:pt x="12847" y="1"/>
                    </a:lnTo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43"/>
              <p:cNvSpPr/>
              <p:nvPr/>
            </p:nvSpPr>
            <p:spPr>
              <a:xfrm>
                <a:off x="5082839" y="1277310"/>
                <a:ext cx="65493" cy="65493"/>
              </a:xfrm>
              <a:custGeom>
                <a:avLst/>
                <a:gdLst/>
                <a:ahLst/>
                <a:cxnLst/>
                <a:rect l="l" t="t" r="r" b="b"/>
                <a:pathLst>
                  <a:path w="12848" h="12848" extrusionOk="0">
                    <a:moveTo>
                      <a:pt x="1" y="1"/>
                    </a:moveTo>
                    <a:lnTo>
                      <a:pt x="12847" y="12847"/>
                    </a:lnTo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4" name="Google Shape;2704;p43"/>
            <p:cNvSpPr/>
            <p:nvPr/>
          </p:nvSpPr>
          <p:spPr>
            <a:xfrm>
              <a:off x="5051725" y="1075139"/>
              <a:ext cx="202760" cy="234861"/>
            </a:xfrm>
            <a:custGeom>
              <a:avLst/>
              <a:gdLst/>
              <a:ahLst/>
              <a:cxnLst/>
              <a:rect l="l" t="t" r="r" b="b"/>
              <a:pathLst>
                <a:path w="31146" h="36077" extrusionOk="0">
                  <a:moveTo>
                    <a:pt x="15465" y="1"/>
                  </a:moveTo>
                  <a:cubicBezTo>
                    <a:pt x="15065" y="2774"/>
                    <a:pt x="14449" y="5515"/>
                    <a:pt x="13709" y="8226"/>
                  </a:cubicBezTo>
                  <a:cubicBezTo>
                    <a:pt x="12631" y="11831"/>
                    <a:pt x="10567" y="14511"/>
                    <a:pt x="6962" y="15928"/>
                  </a:cubicBezTo>
                  <a:cubicBezTo>
                    <a:pt x="6038" y="16329"/>
                    <a:pt x="5052" y="16668"/>
                    <a:pt x="4067" y="16945"/>
                  </a:cubicBezTo>
                  <a:cubicBezTo>
                    <a:pt x="2742" y="17315"/>
                    <a:pt x="1417" y="17653"/>
                    <a:pt x="0" y="18023"/>
                  </a:cubicBezTo>
                  <a:cubicBezTo>
                    <a:pt x="277" y="18085"/>
                    <a:pt x="431" y="18146"/>
                    <a:pt x="616" y="18177"/>
                  </a:cubicBezTo>
                  <a:cubicBezTo>
                    <a:pt x="2403" y="18608"/>
                    <a:pt x="4190" y="19071"/>
                    <a:pt x="5946" y="19656"/>
                  </a:cubicBezTo>
                  <a:cubicBezTo>
                    <a:pt x="9827" y="20950"/>
                    <a:pt x="12415" y="23538"/>
                    <a:pt x="13586" y="27481"/>
                  </a:cubicBezTo>
                  <a:cubicBezTo>
                    <a:pt x="14079" y="29052"/>
                    <a:pt x="14479" y="30654"/>
                    <a:pt x="14787" y="32256"/>
                  </a:cubicBezTo>
                  <a:cubicBezTo>
                    <a:pt x="15034" y="33458"/>
                    <a:pt x="15249" y="34690"/>
                    <a:pt x="15496" y="36076"/>
                  </a:cubicBezTo>
                  <a:cubicBezTo>
                    <a:pt x="15588" y="35830"/>
                    <a:pt x="15619" y="35768"/>
                    <a:pt x="15619" y="35676"/>
                  </a:cubicBezTo>
                  <a:cubicBezTo>
                    <a:pt x="15958" y="33581"/>
                    <a:pt x="16359" y="31486"/>
                    <a:pt x="16882" y="29422"/>
                  </a:cubicBezTo>
                  <a:cubicBezTo>
                    <a:pt x="17468" y="27265"/>
                    <a:pt x="18145" y="25170"/>
                    <a:pt x="19501" y="23384"/>
                  </a:cubicBezTo>
                  <a:cubicBezTo>
                    <a:pt x="21134" y="21289"/>
                    <a:pt x="23413" y="20210"/>
                    <a:pt x="25878" y="19409"/>
                  </a:cubicBezTo>
                  <a:cubicBezTo>
                    <a:pt x="27542" y="18855"/>
                    <a:pt x="29236" y="18454"/>
                    <a:pt x="31146" y="17992"/>
                  </a:cubicBezTo>
                  <a:cubicBezTo>
                    <a:pt x="28989" y="17530"/>
                    <a:pt x="26864" y="16945"/>
                    <a:pt x="24769" y="16206"/>
                  </a:cubicBezTo>
                  <a:cubicBezTo>
                    <a:pt x="21318" y="15096"/>
                    <a:pt x="18607" y="12355"/>
                    <a:pt x="17560" y="8873"/>
                  </a:cubicBezTo>
                  <a:cubicBezTo>
                    <a:pt x="16790" y="6378"/>
                    <a:pt x="16205" y="3821"/>
                    <a:pt x="15773" y="1233"/>
                  </a:cubicBezTo>
                  <a:cubicBezTo>
                    <a:pt x="15742" y="802"/>
                    <a:pt x="15650" y="401"/>
                    <a:pt x="154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5" name="Google Shape;2705;p43"/>
          <p:cNvGrpSpPr/>
          <p:nvPr/>
        </p:nvGrpSpPr>
        <p:grpSpPr>
          <a:xfrm>
            <a:off x="7567937" y="634346"/>
            <a:ext cx="639017" cy="586425"/>
            <a:chOff x="7789487" y="3115821"/>
            <a:chExt cx="639017" cy="586425"/>
          </a:xfrm>
        </p:grpSpPr>
        <p:sp>
          <p:nvSpPr>
            <p:cNvPr id="2706" name="Google Shape;2706;p43"/>
            <p:cNvSpPr/>
            <p:nvPr/>
          </p:nvSpPr>
          <p:spPr>
            <a:xfrm>
              <a:off x="8052589" y="3508062"/>
              <a:ext cx="168731" cy="194183"/>
            </a:xfrm>
            <a:custGeom>
              <a:avLst/>
              <a:gdLst/>
              <a:ahLst/>
              <a:cxnLst/>
              <a:rect l="l" t="t" r="r" b="b"/>
              <a:pathLst>
                <a:path w="22460" h="25848" extrusionOk="0">
                  <a:moveTo>
                    <a:pt x="11184" y="0"/>
                  </a:moveTo>
                  <a:cubicBezTo>
                    <a:pt x="10907" y="1695"/>
                    <a:pt x="10568" y="3358"/>
                    <a:pt x="10167" y="5053"/>
                  </a:cubicBezTo>
                  <a:cubicBezTo>
                    <a:pt x="9335" y="8842"/>
                    <a:pt x="7087" y="11276"/>
                    <a:pt x="3297" y="12231"/>
                  </a:cubicBezTo>
                  <a:cubicBezTo>
                    <a:pt x="2219" y="12508"/>
                    <a:pt x="1141" y="12816"/>
                    <a:pt x="1" y="13124"/>
                  </a:cubicBezTo>
                  <a:cubicBezTo>
                    <a:pt x="1356" y="13432"/>
                    <a:pt x="2620" y="13771"/>
                    <a:pt x="3852" y="14141"/>
                  </a:cubicBezTo>
                  <a:cubicBezTo>
                    <a:pt x="6717" y="15065"/>
                    <a:pt x="8781" y="16759"/>
                    <a:pt x="9705" y="19686"/>
                  </a:cubicBezTo>
                  <a:cubicBezTo>
                    <a:pt x="10106" y="20918"/>
                    <a:pt x="10445" y="22181"/>
                    <a:pt x="10691" y="23444"/>
                  </a:cubicBezTo>
                  <a:lnTo>
                    <a:pt x="11153" y="25847"/>
                  </a:lnTo>
                  <a:cubicBezTo>
                    <a:pt x="11646" y="23937"/>
                    <a:pt x="11985" y="22027"/>
                    <a:pt x="12539" y="20148"/>
                  </a:cubicBezTo>
                  <a:cubicBezTo>
                    <a:pt x="13248" y="17406"/>
                    <a:pt x="15312" y="15188"/>
                    <a:pt x="18023" y="14325"/>
                  </a:cubicBezTo>
                  <a:cubicBezTo>
                    <a:pt x="19440" y="13863"/>
                    <a:pt x="20888" y="13494"/>
                    <a:pt x="22459" y="13093"/>
                  </a:cubicBezTo>
                  <a:cubicBezTo>
                    <a:pt x="21104" y="12754"/>
                    <a:pt x="19841" y="12446"/>
                    <a:pt x="18608" y="12077"/>
                  </a:cubicBezTo>
                  <a:cubicBezTo>
                    <a:pt x="15836" y="11214"/>
                    <a:pt x="13741" y="9612"/>
                    <a:pt x="12786" y="6747"/>
                  </a:cubicBezTo>
                  <a:cubicBezTo>
                    <a:pt x="12539" y="5977"/>
                    <a:pt x="12262" y="5176"/>
                    <a:pt x="12108" y="4406"/>
                  </a:cubicBezTo>
                  <a:cubicBezTo>
                    <a:pt x="11708" y="2958"/>
                    <a:pt x="11430" y="1479"/>
                    <a:pt x="113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7" name="Google Shape;2707;p43"/>
            <p:cNvGrpSpPr/>
            <p:nvPr/>
          </p:nvGrpSpPr>
          <p:grpSpPr>
            <a:xfrm rot="688237">
              <a:off x="7803865" y="3130199"/>
              <a:ext cx="160747" cy="160747"/>
              <a:chOff x="5082839" y="1277310"/>
              <a:chExt cx="65493" cy="65493"/>
            </a:xfrm>
          </p:grpSpPr>
          <p:sp>
            <p:nvSpPr>
              <p:cNvPr id="2708" name="Google Shape;2708;p43"/>
              <p:cNvSpPr/>
              <p:nvPr/>
            </p:nvSpPr>
            <p:spPr>
              <a:xfrm>
                <a:off x="5082839" y="1277310"/>
                <a:ext cx="65493" cy="65493"/>
              </a:xfrm>
              <a:custGeom>
                <a:avLst/>
                <a:gdLst/>
                <a:ahLst/>
                <a:cxnLst/>
                <a:rect l="l" t="t" r="r" b="b"/>
                <a:pathLst>
                  <a:path w="12848" h="12848" extrusionOk="0">
                    <a:moveTo>
                      <a:pt x="1" y="12847"/>
                    </a:moveTo>
                    <a:lnTo>
                      <a:pt x="12847" y="1"/>
                    </a:lnTo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43"/>
              <p:cNvSpPr/>
              <p:nvPr/>
            </p:nvSpPr>
            <p:spPr>
              <a:xfrm>
                <a:off x="5082839" y="1277310"/>
                <a:ext cx="65493" cy="65493"/>
              </a:xfrm>
              <a:custGeom>
                <a:avLst/>
                <a:gdLst/>
                <a:ahLst/>
                <a:cxnLst/>
                <a:rect l="l" t="t" r="r" b="b"/>
                <a:pathLst>
                  <a:path w="12848" h="12848" extrusionOk="0">
                    <a:moveTo>
                      <a:pt x="1" y="1"/>
                    </a:moveTo>
                    <a:lnTo>
                      <a:pt x="12847" y="12847"/>
                    </a:lnTo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10" name="Google Shape;2710;p43"/>
            <p:cNvSpPr/>
            <p:nvPr/>
          </p:nvSpPr>
          <p:spPr>
            <a:xfrm>
              <a:off x="8341575" y="3153850"/>
              <a:ext cx="86929" cy="74106"/>
            </a:xfrm>
            <a:custGeom>
              <a:avLst/>
              <a:gdLst/>
              <a:ahLst/>
              <a:cxnLst/>
              <a:rect l="l" t="t" r="r" b="b"/>
              <a:pathLst>
                <a:path w="7765" h="6621" extrusionOk="0">
                  <a:moveTo>
                    <a:pt x="3328" y="1"/>
                  </a:moveTo>
                  <a:cubicBezTo>
                    <a:pt x="1480" y="1"/>
                    <a:pt x="1" y="1480"/>
                    <a:pt x="1" y="3297"/>
                  </a:cubicBezTo>
                  <a:cubicBezTo>
                    <a:pt x="1" y="5297"/>
                    <a:pt x="1635" y="6621"/>
                    <a:pt x="3340" y="6621"/>
                  </a:cubicBezTo>
                  <a:cubicBezTo>
                    <a:pt x="4157" y="6621"/>
                    <a:pt x="4991" y="6317"/>
                    <a:pt x="5669" y="5639"/>
                  </a:cubicBezTo>
                  <a:cubicBezTo>
                    <a:pt x="7764" y="3574"/>
                    <a:pt x="6285" y="1"/>
                    <a:pt x="3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32652"/>
              </p:ext>
            </p:extLst>
          </p:nvPr>
        </p:nvGraphicFramePr>
        <p:xfrm>
          <a:off x="1041458" y="1051200"/>
          <a:ext cx="7529334" cy="2926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44388">
                  <a:extLst>
                    <a:ext uri="{9D8B030D-6E8A-4147-A177-3AD203B41FA5}">
                      <a16:colId xmlns:a16="http://schemas.microsoft.com/office/drawing/2014/main" val="1497055703"/>
                    </a:ext>
                  </a:extLst>
                </a:gridCol>
                <a:gridCol w="4584946">
                  <a:extLst>
                    <a:ext uri="{9D8B030D-6E8A-4147-A177-3AD203B41FA5}">
                      <a16:colId xmlns:a16="http://schemas.microsoft.com/office/drawing/2014/main" val="5060863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Nombor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Perkataan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14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89 745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Lapan</a:t>
                      </a:r>
                      <a:r>
                        <a:rPr lang="ms-MY" sz="2400" baseline="0" dirty="0"/>
                        <a:t> puluh sembilan ribu tujuh ratus empat puluh lima</a:t>
                      </a:r>
                      <a:endParaRPr lang="ms-MY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972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32 413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Tiga puluh dua ribu empat ratus tiga belas</a:t>
                      </a:r>
                      <a:endParaRPr lang="ms-MY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312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52 186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Lima puluh dua ribu seratu</a:t>
                      </a:r>
                      <a:r>
                        <a:rPr lang="ms-MY" sz="2400" baseline="0" dirty="0"/>
                        <a:t>s lapan puluh enam</a:t>
                      </a:r>
                      <a:endParaRPr lang="ms-MY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13611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2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2" name="Google Shape;2762;p45"/>
          <p:cNvSpPr txBox="1">
            <a:spLocks noGrp="1"/>
          </p:cNvSpPr>
          <p:nvPr>
            <p:ph type="title"/>
          </p:nvPr>
        </p:nvSpPr>
        <p:spPr>
          <a:xfrm>
            <a:off x="1183625" y="445025"/>
            <a:ext cx="7245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Nilai tempat dan nilai digit</a:t>
            </a:r>
            <a:endParaRPr dirty="0"/>
          </a:p>
        </p:txBody>
      </p:sp>
      <p:grpSp>
        <p:nvGrpSpPr>
          <p:cNvPr id="2767" name="Google Shape;2767;p45"/>
          <p:cNvGrpSpPr/>
          <p:nvPr/>
        </p:nvGrpSpPr>
        <p:grpSpPr>
          <a:xfrm>
            <a:off x="7901448" y="520987"/>
            <a:ext cx="436873" cy="577300"/>
            <a:chOff x="1807962" y="1797226"/>
            <a:chExt cx="436873" cy="577300"/>
          </a:xfrm>
        </p:grpSpPr>
        <p:sp>
          <p:nvSpPr>
            <p:cNvPr id="2768" name="Google Shape;2768;p45"/>
            <p:cNvSpPr/>
            <p:nvPr/>
          </p:nvSpPr>
          <p:spPr>
            <a:xfrm>
              <a:off x="2174286" y="2228181"/>
              <a:ext cx="33794" cy="100598"/>
            </a:xfrm>
            <a:custGeom>
              <a:avLst/>
              <a:gdLst/>
              <a:ahLst/>
              <a:cxnLst/>
              <a:rect l="l" t="t" r="r" b="b"/>
              <a:pathLst>
                <a:path w="12657" h="37677" extrusionOk="0">
                  <a:moveTo>
                    <a:pt x="0" y="1"/>
                  </a:moveTo>
                  <a:lnTo>
                    <a:pt x="0" y="36307"/>
                  </a:lnTo>
                  <a:lnTo>
                    <a:pt x="946" y="37677"/>
                  </a:lnTo>
                  <a:lnTo>
                    <a:pt x="5676" y="37677"/>
                  </a:lnTo>
                  <a:cubicBezTo>
                    <a:pt x="9525" y="37677"/>
                    <a:pt x="12657" y="34545"/>
                    <a:pt x="12657" y="30696"/>
                  </a:cubicBezTo>
                  <a:lnTo>
                    <a:pt x="126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45"/>
            <p:cNvSpPr/>
            <p:nvPr/>
          </p:nvSpPr>
          <p:spPr>
            <a:xfrm>
              <a:off x="2185695" y="2228181"/>
              <a:ext cx="41198" cy="108960"/>
            </a:xfrm>
            <a:custGeom>
              <a:avLst/>
              <a:gdLst/>
              <a:ahLst/>
              <a:cxnLst/>
              <a:rect l="l" t="t" r="r" b="b"/>
              <a:pathLst>
                <a:path w="15430" h="40809" extrusionOk="0">
                  <a:moveTo>
                    <a:pt x="6818" y="1"/>
                  </a:moveTo>
                  <a:lnTo>
                    <a:pt x="6818" y="27565"/>
                  </a:lnTo>
                  <a:cubicBezTo>
                    <a:pt x="6818" y="31120"/>
                    <a:pt x="4143" y="34056"/>
                    <a:pt x="685" y="34480"/>
                  </a:cubicBezTo>
                  <a:lnTo>
                    <a:pt x="0" y="35165"/>
                  </a:lnTo>
                  <a:lnTo>
                    <a:pt x="0" y="40156"/>
                  </a:lnTo>
                  <a:lnTo>
                    <a:pt x="685" y="40808"/>
                  </a:lnTo>
                  <a:lnTo>
                    <a:pt x="8449" y="40808"/>
                  </a:lnTo>
                  <a:cubicBezTo>
                    <a:pt x="12298" y="40808"/>
                    <a:pt x="15429" y="37677"/>
                    <a:pt x="15429" y="33828"/>
                  </a:cubicBezTo>
                  <a:lnTo>
                    <a:pt x="154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45"/>
            <p:cNvSpPr/>
            <p:nvPr/>
          </p:nvSpPr>
          <p:spPr>
            <a:xfrm>
              <a:off x="2164618" y="1885812"/>
              <a:ext cx="80217" cy="54348"/>
            </a:xfrm>
            <a:custGeom>
              <a:avLst/>
              <a:gdLst/>
              <a:ahLst/>
              <a:cxnLst/>
              <a:rect l="l" t="t" r="r" b="b"/>
              <a:pathLst>
                <a:path w="30044" h="20355" extrusionOk="0">
                  <a:moveTo>
                    <a:pt x="3327" y="0"/>
                  </a:moveTo>
                  <a:cubicBezTo>
                    <a:pt x="1501" y="0"/>
                    <a:pt x="0" y="1501"/>
                    <a:pt x="0" y="3327"/>
                  </a:cubicBezTo>
                  <a:lnTo>
                    <a:pt x="0" y="17028"/>
                  </a:lnTo>
                  <a:cubicBezTo>
                    <a:pt x="0" y="18887"/>
                    <a:pt x="1501" y="20355"/>
                    <a:pt x="3327" y="20355"/>
                  </a:cubicBezTo>
                  <a:lnTo>
                    <a:pt x="26683" y="20355"/>
                  </a:lnTo>
                  <a:cubicBezTo>
                    <a:pt x="28543" y="20355"/>
                    <a:pt x="30043" y="18887"/>
                    <a:pt x="30043" y="17028"/>
                  </a:cubicBezTo>
                  <a:lnTo>
                    <a:pt x="30043" y="3327"/>
                  </a:lnTo>
                  <a:cubicBezTo>
                    <a:pt x="30043" y="1501"/>
                    <a:pt x="28543" y="0"/>
                    <a:pt x="266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45"/>
            <p:cNvSpPr/>
            <p:nvPr/>
          </p:nvSpPr>
          <p:spPr>
            <a:xfrm>
              <a:off x="2164618" y="1973689"/>
              <a:ext cx="80217" cy="54436"/>
            </a:xfrm>
            <a:custGeom>
              <a:avLst/>
              <a:gdLst/>
              <a:ahLst/>
              <a:cxnLst/>
              <a:rect l="l" t="t" r="r" b="b"/>
              <a:pathLst>
                <a:path w="30044" h="20388" extrusionOk="0">
                  <a:moveTo>
                    <a:pt x="3327" y="1"/>
                  </a:moveTo>
                  <a:cubicBezTo>
                    <a:pt x="1501" y="1"/>
                    <a:pt x="0" y="1501"/>
                    <a:pt x="0" y="3328"/>
                  </a:cubicBezTo>
                  <a:lnTo>
                    <a:pt x="0" y="17028"/>
                  </a:lnTo>
                  <a:cubicBezTo>
                    <a:pt x="0" y="18887"/>
                    <a:pt x="1501" y="20388"/>
                    <a:pt x="3327" y="20388"/>
                  </a:cubicBezTo>
                  <a:lnTo>
                    <a:pt x="26683" y="20388"/>
                  </a:lnTo>
                  <a:cubicBezTo>
                    <a:pt x="28543" y="20388"/>
                    <a:pt x="30043" y="18887"/>
                    <a:pt x="30043" y="17028"/>
                  </a:cubicBezTo>
                  <a:lnTo>
                    <a:pt x="30043" y="3328"/>
                  </a:lnTo>
                  <a:cubicBezTo>
                    <a:pt x="30043" y="1501"/>
                    <a:pt x="28543" y="1"/>
                    <a:pt x="266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45"/>
            <p:cNvSpPr/>
            <p:nvPr/>
          </p:nvSpPr>
          <p:spPr>
            <a:xfrm>
              <a:off x="1807962" y="1817094"/>
              <a:ext cx="69417" cy="484685"/>
            </a:xfrm>
            <a:custGeom>
              <a:avLst/>
              <a:gdLst/>
              <a:ahLst/>
              <a:cxnLst/>
              <a:rect l="l" t="t" r="r" b="b"/>
              <a:pathLst>
                <a:path w="25999" h="181530" extrusionOk="0">
                  <a:moveTo>
                    <a:pt x="12984" y="0"/>
                  </a:moveTo>
                  <a:cubicBezTo>
                    <a:pt x="5807" y="0"/>
                    <a:pt x="1" y="5806"/>
                    <a:pt x="1" y="12983"/>
                  </a:cubicBezTo>
                  <a:lnTo>
                    <a:pt x="1" y="181530"/>
                  </a:lnTo>
                  <a:cubicBezTo>
                    <a:pt x="131" y="174451"/>
                    <a:pt x="5905" y="168775"/>
                    <a:pt x="12984" y="168775"/>
                  </a:cubicBezTo>
                  <a:lnTo>
                    <a:pt x="25999" y="168775"/>
                  </a:lnTo>
                  <a:lnTo>
                    <a:pt x="25999" y="0"/>
                  </a:lnTo>
                  <a:close/>
                </a:path>
              </a:pathLst>
            </a:custGeom>
            <a:solidFill>
              <a:srgbClr val="596C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45"/>
            <p:cNvSpPr/>
            <p:nvPr/>
          </p:nvSpPr>
          <p:spPr>
            <a:xfrm>
              <a:off x="1877377" y="2267723"/>
              <a:ext cx="310150" cy="61055"/>
            </a:xfrm>
            <a:custGeom>
              <a:avLst/>
              <a:gdLst/>
              <a:ahLst/>
              <a:cxnLst/>
              <a:rect l="l" t="t" r="r" b="b"/>
              <a:pathLst>
                <a:path w="116161" h="22867" extrusionOk="0">
                  <a:moveTo>
                    <a:pt x="1" y="0"/>
                  </a:moveTo>
                  <a:lnTo>
                    <a:pt x="1" y="22867"/>
                  </a:lnTo>
                  <a:lnTo>
                    <a:pt x="116160" y="22867"/>
                  </a:lnTo>
                  <a:lnTo>
                    <a:pt x="1161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45"/>
            <p:cNvSpPr/>
            <p:nvPr/>
          </p:nvSpPr>
          <p:spPr>
            <a:xfrm>
              <a:off x="1877377" y="2320239"/>
              <a:ext cx="310150" cy="16901"/>
            </a:xfrm>
            <a:custGeom>
              <a:avLst/>
              <a:gdLst/>
              <a:ahLst/>
              <a:cxnLst/>
              <a:rect l="l" t="t" r="r" b="b"/>
              <a:pathLst>
                <a:path w="116161" h="6330" extrusionOk="0">
                  <a:moveTo>
                    <a:pt x="1" y="1"/>
                  </a:moveTo>
                  <a:lnTo>
                    <a:pt x="1" y="6329"/>
                  </a:lnTo>
                  <a:lnTo>
                    <a:pt x="116160" y="6329"/>
                  </a:lnTo>
                  <a:lnTo>
                    <a:pt x="1161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45"/>
            <p:cNvSpPr/>
            <p:nvPr/>
          </p:nvSpPr>
          <p:spPr>
            <a:xfrm>
              <a:off x="1877377" y="1797235"/>
              <a:ext cx="330704" cy="460038"/>
            </a:xfrm>
            <a:custGeom>
              <a:avLst/>
              <a:gdLst/>
              <a:ahLst/>
              <a:cxnLst/>
              <a:rect l="l" t="t" r="r" b="b"/>
              <a:pathLst>
                <a:path w="123859" h="172299" extrusionOk="0">
                  <a:moveTo>
                    <a:pt x="1" y="7438"/>
                  </a:moveTo>
                  <a:lnTo>
                    <a:pt x="1" y="169950"/>
                  </a:lnTo>
                  <a:lnTo>
                    <a:pt x="1" y="172299"/>
                  </a:lnTo>
                  <a:lnTo>
                    <a:pt x="116878" y="172299"/>
                  </a:lnTo>
                  <a:cubicBezTo>
                    <a:pt x="120727" y="172299"/>
                    <a:pt x="123859" y="169200"/>
                    <a:pt x="123859" y="165318"/>
                  </a:cubicBezTo>
                  <a:cubicBezTo>
                    <a:pt x="123859" y="1"/>
                    <a:pt x="123859" y="7993"/>
                    <a:pt x="123826" y="743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45"/>
            <p:cNvSpPr/>
            <p:nvPr/>
          </p:nvSpPr>
          <p:spPr>
            <a:xfrm>
              <a:off x="1807962" y="1817094"/>
              <a:ext cx="69417" cy="467963"/>
            </a:xfrm>
            <a:custGeom>
              <a:avLst/>
              <a:gdLst/>
              <a:ahLst/>
              <a:cxnLst/>
              <a:rect l="l" t="t" r="r" b="b"/>
              <a:pathLst>
                <a:path w="25999" h="175267" extrusionOk="0">
                  <a:moveTo>
                    <a:pt x="12984" y="0"/>
                  </a:moveTo>
                  <a:cubicBezTo>
                    <a:pt x="5807" y="0"/>
                    <a:pt x="1" y="5806"/>
                    <a:pt x="1" y="12983"/>
                  </a:cubicBezTo>
                  <a:lnTo>
                    <a:pt x="1" y="175267"/>
                  </a:lnTo>
                  <a:cubicBezTo>
                    <a:pt x="131" y="168188"/>
                    <a:pt x="5905" y="162512"/>
                    <a:pt x="12984" y="162512"/>
                  </a:cubicBezTo>
                  <a:lnTo>
                    <a:pt x="25999" y="162512"/>
                  </a:lnTo>
                  <a:lnTo>
                    <a:pt x="25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45"/>
            <p:cNvSpPr/>
            <p:nvPr/>
          </p:nvSpPr>
          <p:spPr>
            <a:xfrm>
              <a:off x="1807962" y="2267723"/>
              <a:ext cx="69417" cy="52695"/>
            </a:xfrm>
            <a:custGeom>
              <a:avLst/>
              <a:gdLst/>
              <a:ahLst/>
              <a:cxnLst/>
              <a:rect l="l" t="t" r="r" b="b"/>
              <a:pathLst>
                <a:path w="25999" h="19736" extrusionOk="0">
                  <a:moveTo>
                    <a:pt x="12984" y="0"/>
                  </a:moveTo>
                  <a:cubicBezTo>
                    <a:pt x="5807" y="0"/>
                    <a:pt x="1" y="5839"/>
                    <a:pt x="1" y="13016"/>
                  </a:cubicBezTo>
                  <a:cubicBezTo>
                    <a:pt x="1" y="15332"/>
                    <a:pt x="621" y="17680"/>
                    <a:pt x="1893" y="19735"/>
                  </a:cubicBezTo>
                  <a:lnTo>
                    <a:pt x="25999" y="19735"/>
                  </a:lnTo>
                  <a:lnTo>
                    <a:pt x="25999" y="0"/>
                  </a:lnTo>
                  <a:close/>
                </a:path>
              </a:pathLst>
            </a:custGeom>
            <a:solidFill>
              <a:srgbClr val="8D9C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45"/>
            <p:cNvSpPr/>
            <p:nvPr/>
          </p:nvSpPr>
          <p:spPr>
            <a:xfrm>
              <a:off x="1939652" y="2172701"/>
              <a:ext cx="224969" cy="28222"/>
            </a:xfrm>
            <a:custGeom>
              <a:avLst/>
              <a:gdLst/>
              <a:ahLst/>
              <a:cxnLst/>
              <a:rect l="l" t="t" r="r" b="b"/>
              <a:pathLst>
                <a:path w="84258" h="10570" extrusionOk="0">
                  <a:moveTo>
                    <a:pt x="5056" y="1"/>
                  </a:moveTo>
                  <a:cubicBezTo>
                    <a:pt x="2251" y="1"/>
                    <a:pt x="0" y="2252"/>
                    <a:pt x="0" y="5057"/>
                  </a:cubicBezTo>
                  <a:lnTo>
                    <a:pt x="0" y="5514"/>
                  </a:lnTo>
                  <a:cubicBezTo>
                    <a:pt x="0" y="8286"/>
                    <a:pt x="2251" y="10570"/>
                    <a:pt x="5056" y="10570"/>
                  </a:cubicBezTo>
                  <a:lnTo>
                    <a:pt x="79169" y="10570"/>
                  </a:lnTo>
                  <a:cubicBezTo>
                    <a:pt x="81974" y="10570"/>
                    <a:pt x="84257" y="8286"/>
                    <a:pt x="84257" y="5514"/>
                  </a:cubicBezTo>
                  <a:lnTo>
                    <a:pt x="84257" y="5057"/>
                  </a:lnTo>
                  <a:cubicBezTo>
                    <a:pt x="84257" y="2252"/>
                    <a:pt x="81974" y="1"/>
                    <a:pt x="79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45"/>
            <p:cNvSpPr/>
            <p:nvPr/>
          </p:nvSpPr>
          <p:spPr>
            <a:xfrm>
              <a:off x="1913347" y="2296813"/>
              <a:ext cx="58008" cy="77713"/>
            </a:xfrm>
            <a:custGeom>
              <a:avLst/>
              <a:gdLst/>
              <a:ahLst/>
              <a:cxnLst/>
              <a:rect l="l" t="t" r="r" b="b"/>
              <a:pathLst>
                <a:path w="21726" h="29106" extrusionOk="0">
                  <a:moveTo>
                    <a:pt x="1" y="0"/>
                  </a:moveTo>
                  <a:lnTo>
                    <a:pt x="1" y="27825"/>
                  </a:lnTo>
                  <a:cubicBezTo>
                    <a:pt x="1" y="28569"/>
                    <a:pt x="623" y="29105"/>
                    <a:pt x="1293" y="29105"/>
                  </a:cubicBezTo>
                  <a:cubicBezTo>
                    <a:pt x="1505" y="29105"/>
                    <a:pt x="1722" y="29052"/>
                    <a:pt x="1925" y="28934"/>
                  </a:cubicBezTo>
                  <a:lnTo>
                    <a:pt x="10244" y="24041"/>
                  </a:lnTo>
                  <a:cubicBezTo>
                    <a:pt x="10439" y="23927"/>
                    <a:pt x="10659" y="23870"/>
                    <a:pt x="10880" y="23870"/>
                  </a:cubicBezTo>
                  <a:cubicBezTo>
                    <a:pt x="11100" y="23870"/>
                    <a:pt x="11320" y="23927"/>
                    <a:pt x="11516" y="24041"/>
                  </a:cubicBezTo>
                  <a:lnTo>
                    <a:pt x="19834" y="28934"/>
                  </a:lnTo>
                  <a:cubicBezTo>
                    <a:pt x="20037" y="29052"/>
                    <a:pt x="20252" y="29105"/>
                    <a:pt x="20461" y="29105"/>
                  </a:cubicBezTo>
                  <a:cubicBezTo>
                    <a:pt x="21123" y="29105"/>
                    <a:pt x="21726" y="28569"/>
                    <a:pt x="21726" y="27825"/>
                  </a:cubicBezTo>
                  <a:lnTo>
                    <a:pt x="21726" y="0"/>
                  </a:lnTo>
                  <a:close/>
                </a:path>
              </a:pathLst>
            </a:custGeom>
            <a:solidFill>
              <a:srgbClr val="5F99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45"/>
            <p:cNvSpPr/>
            <p:nvPr/>
          </p:nvSpPr>
          <p:spPr>
            <a:xfrm>
              <a:off x="1939652" y="1871004"/>
              <a:ext cx="224969" cy="157121"/>
            </a:xfrm>
            <a:custGeom>
              <a:avLst/>
              <a:gdLst/>
              <a:ahLst/>
              <a:cxnLst/>
              <a:rect l="l" t="t" r="r" b="b"/>
              <a:pathLst>
                <a:path w="84258" h="58847" extrusionOk="0">
                  <a:moveTo>
                    <a:pt x="5382" y="1"/>
                  </a:moveTo>
                  <a:cubicBezTo>
                    <a:pt x="2414" y="1"/>
                    <a:pt x="0" y="2382"/>
                    <a:pt x="0" y="5350"/>
                  </a:cubicBezTo>
                  <a:lnTo>
                    <a:pt x="0" y="53465"/>
                  </a:lnTo>
                  <a:cubicBezTo>
                    <a:pt x="0" y="56433"/>
                    <a:pt x="2414" y="58847"/>
                    <a:pt x="5382" y="58847"/>
                  </a:cubicBezTo>
                  <a:lnTo>
                    <a:pt x="78875" y="58847"/>
                  </a:lnTo>
                  <a:cubicBezTo>
                    <a:pt x="81843" y="58847"/>
                    <a:pt x="84257" y="56433"/>
                    <a:pt x="84257" y="53465"/>
                  </a:cubicBezTo>
                  <a:lnTo>
                    <a:pt x="84257" y="5350"/>
                  </a:lnTo>
                  <a:cubicBezTo>
                    <a:pt x="84257" y="2382"/>
                    <a:pt x="81843" y="1"/>
                    <a:pt x="78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45"/>
            <p:cNvSpPr/>
            <p:nvPr/>
          </p:nvSpPr>
          <p:spPr>
            <a:xfrm>
              <a:off x="1965431" y="1903719"/>
              <a:ext cx="78127" cy="91602"/>
            </a:xfrm>
            <a:custGeom>
              <a:avLst/>
              <a:gdLst/>
              <a:ahLst/>
              <a:cxnLst/>
              <a:rect l="l" t="t" r="r" b="b"/>
              <a:pathLst>
                <a:path w="29261" h="34308" extrusionOk="0">
                  <a:moveTo>
                    <a:pt x="14680" y="10940"/>
                  </a:moveTo>
                  <a:lnTo>
                    <a:pt x="18529" y="21118"/>
                  </a:lnTo>
                  <a:lnTo>
                    <a:pt x="10798" y="21118"/>
                  </a:lnTo>
                  <a:lnTo>
                    <a:pt x="14680" y="10940"/>
                  </a:lnTo>
                  <a:close/>
                  <a:moveTo>
                    <a:pt x="14695" y="1"/>
                  </a:moveTo>
                  <a:cubicBezTo>
                    <a:pt x="13260" y="1"/>
                    <a:pt x="11827" y="792"/>
                    <a:pt x="11189" y="2361"/>
                  </a:cubicBezTo>
                  <a:cubicBezTo>
                    <a:pt x="11157" y="2394"/>
                    <a:pt x="11157" y="2394"/>
                    <a:pt x="11157" y="2427"/>
                  </a:cubicBezTo>
                  <a:lnTo>
                    <a:pt x="620" y="30023"/>
                  </a:lnTo>
                  <a:cubicBezTo>
                    <a:pt x="1" y="31654"/>
                    <a:pt x="849" y="33481"/>
                    <a:pt x="2480" y="34101"/>
                  </a:cubicBezTo>
                  <a:cubicBezTo>
                    <a:pt x="2850" y="34241"/>
                    <a:pt x="3230" y="34308"/>
                    <a:pt x="3604" y="34308"/>
                  </a:cubicBezTo>
                  <a:cubicBezTo>
                    <a:pt x="4878" y="34308"/>
                    <a:pt x="6078" y="33535"/>
                    <a:pt x="6557" y="32274"/>
                  </a:cubicBezTo>
                  <a:lnTo>
                    <a:pt x="8384" y="27446"/>
                  </a:lnTo>
                  <a:lnTo>
                    <a:pt x="20910" y="27446"/>
                  </a:lnTo>
                  <a:lnTo>
                    <a:pt x="22737" y="32274"/>
                  </a:lnTo>
                  <a:cubicBezTo>
                    <a:pt x="23216" y="33535"/>
                    <a:pt x="24416" y="34308"/>
                    <a:pt x="25689" y="34308"/>
                  </a:cubicBezTo>
                  <a:cubicBezTo>
                    <a:pt x="26063" y="34308"/>
                    <a:pt x="26444" y="34241"/>
                    <a:pt x="26814" y="34101"/>
                  </a:cubicBezTo>
                  <a:cubicBezTo>
                    <a:pt x="28445" y="33513"/>
                    <a:pt x="29261" y="31687"/>
                    <a:pt x="28641" y="30023"/>
                  </a:cubicBezTo>
                  <a:lnTo>
                    <a:pt x="18235" y="2427"/>
                  </a:lnTo>
                  <a:cubicBezTo>
                    <a:pt x="18235" y="2394"/>
                    <a:pt x="18202" y="2394"/>
                    <a:pt x="18202" y="2361"/>
                  </a:cubicBezTo>
                  <a:cubicBezTo>
                    <a:pt x="17552" y="783"/>
                    <a:pt x="16122" y="1"/>
                    <a:pt x="146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45"/>
            <p:cNvSpPr/>
            <p:nvPr/>
          </p:nvSpPr>
          <p:spPr>
            <a:xfrm>
              <a:off x="2068640" y="1903752"/>
              <a:ext cx="70114" cy="91626"/>
            </a:xfrm>
            <a:custGeom>
              <a:avLst/>
              <a:gdLst/>
              <a:ahLst/>
              <a:cxnLst/>
              <a:rect l="l" t="t" r="r" b="b"/>
              <a:pathLst>
                <a:path w="26260" h="34317" extrusionOk="0">
                  <a:moveTo>
                    <a:pt x="4600" y="1"/>
                  </a:moveTo>
                  <a:cubicBezTo>
                    <a:pt x="2838" y="1"/>
                    <a:pt x="1435" y="1403"/>
                    <a:pt x="1435" y="3165"/>
                  </a:cubicBezTo>
                  <a:cubicBezTo>
                    <a:pt x="1435" y="4894"/>
                    <a:pt x="2838" y="6329"/>
                    <a:pt x="4600" y="6329"/>
                  </a:cubicBezTo>
                  <a:lnTo>
                    <a:pt x="16408" y="6329"/>
                  </a:lnTo>
                  <a:lnTo>
                    <a:pt x="1370" y="29424"/>
                  </a:lnTo>
                  <a:cubicBezTo>
                    <a:pt x="0" y="31512"/>
                    <a:pt x="1501" y="34317"/>
                    <a:pt x="4012" y="34317"/>
                  </a:cubicBezTo>
                  <a:lnTo>
                    <a:pt x="22671" y="34317"/>
                  </a:lnTo>
                  <a:cubicBezTo>
                    <a:pt x="24432" y="34317"/>
                    <a:pt x="25835" y="32882"/>
                    <a:pt x="25835" y="31153"/>
                  </a:cubicBezTo>
                  <a:cubicBezTo>
                    <a:pt x="25835" y="29391"/>
                    <a:pt x="24432" y="27989"/>
                    <a:pt x="22671" y="27989"/>
                  </a:cubicBezTo>
                  <a:lnTo>
                    <a:pt x="9851" y="27989"/>
                  </a:lnTo>
                  <a:lnTo>
                    <a:pt x="24889" y="4894"/>
                  </a:lnTo>
                  <a:cubicBezTo>
                    <a:pt x="26259" y="2773"/>
                    <a:pt x="24759" y="1"/>
                    <a:pt x="22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45"/>
            <p:cNvSpPr/>
            <p:nvPr/>
          </p:nvSpPr>
          <p:spPr>
            <a:xfrm>
              <a:off x="2040856" y="1941115"/>
              <a:ext cx="32662" cy="16898"/>
            </a:xfrm>
            <a:custGeom>
              <a:avLst/>
              <a:gdLst/>
              <a:ahLst/>
              <a:cxnLst/>
              <a:rect l="l" t="t" r="r" b="b"/>
              <a:pathLst>
                <a:path w="12233" h="6329" extrusionOk="0">
                  <a:moveTo>
                    <a:pt x="3165" y="1"/>
                  </a:moveTo>
                  <a:cubicBezTo>
                    <a:pt x="1403" y="1"/>
                    <a:pt x="0" y="1403"/>
                    <a:pt x="0" y="3165"/>
                  </a:cubicBezTo>
                  <a:cubicBezTo>
                    <a:pt x="0" y="4894"/>
                    <a:pt x="1403" y="6329"/>
                    <a:pt x="3165" y="6329"/>
                  </a:cubicBezTo>
                  <a:lnTo>
                    <a:pt x="9069" y="6329"/>
                  </a:lnTo>
                  <a:cubicBezTo>
                    <a:pt x="10798" y="6329"/>
                    <a:pt x="12233" y="4894"/>
                    <a:pt x="12233" y="3165"/>
                  </a:cubicBezTo>
                  <a:cubicBezTo>
                    <a:pt x="12233" y="1403"/>
                    <a:pt x="10798" y="1"/>
                    <a:pt x="9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45"/>
            <p:cNvSpPr/>
            <p:nvPr/>
          </p:nvSpPr>
          <p:spPr>
            <a:xfrm>
              <a:off x="1913347" y="2296813"/>
              <a:ext cx="45467" cy="77713"/>
            </a:xfrm>
            <a:custGeom>
              <a:avLst/>
              <a:gdLst/>
              <a:ahLst/>
              <a:cxnLst/>
              <a:rect l="l" t="t" r="r" b="b"/>
              <a:pathLst>
                <a:path w="17029" h="29106" extrusionOk="0">
                  <a:moveTo>
                    <a:pt x="1" y="0"/>
                  </a:moveTo>
                  <a:lnTo>
                    <a:pt x="1" y="27825"/>
                  </a:lnTo>
                  <a:cubicBezTo>
                    <a:pt x="1" y="28569"/>
                    <a:pt x="623" y="29105"/>
                    <a:pt x="1293" y="29105"/>
                  </a:cubicBezTo>
                  <a:cubicBezTo>
                    <a:pt x="1505" y="29105"/>
                    <a:pt x="1722" y="29052"/>
                    <a:pt x="1925" y="28934"/>
                  </a:cubicBezTo>
                  <a:lnTo>
                    <a:pt x="10244" y="24041"/>
                  </a:lnTo>
                  <a:cubicBezTo>
                    <a:pt x="10439" y="23927"/>
                    <a:pt x="10659" y="23870"/>
                    <a:pt x="10880" y="23870"/>
                  </a:cubicBezTo>
                  <a:cubicBezTo>
                    <a:pt x="11100" y="23870"/>
                    <a:pt x="11320" y="23927"/>
                    <a:pt x="11516" y="24041"/>
                  </a:cubicBezTo>
                  <a:lnTo>
                    <a:pt x="14973" y="26063"/>
                  </a:lnTo>
                  <a:lnTo>
                    <a:pt x="17028" y="26063"/>
                  </a:lnTo>
                  <a:lnTo>
                    <a:pt x="17028" y="1860"/>
                  </a:lnTo>
                  <a:lnTo>
                    <a:pt x="149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45"/>
            <p:cNvSpPr/>
            <p:nvPr/>
          </p:nvSpPr>
          <p:spPr>
            <a:xfrm>
              <a:off x="1953325" y="2296813"/>
              <a:ext cx="18031" cy="77713"/>
            </a:xfrm>
            <a:custGeom>
              <a:avLst/>
              <a:gdLst/>
              <a:ahLst/>
              <a:cxnLst/>
              <a:rect l="l" t="t" r="r" b="b"/>
              <a:pathLst>
                <a:path w="6753" h="29106" extrusionOk="0">
                  <a:moveTo>
                    <a:pt x="0" y="0"/>
                  </a:moveTo>
                  <a:lnTo>
                    <a:pt x="0" y="26063"/>
                  </a:lnTo>
                  <a:lnTo>
                    <a:pt x="4861" y="28934"/>
                  </a:lnTo>
                  <a:cubicBezTo>
                    <a:pt x="5064" y="29052"/>
                    <a:pt x="5279" y="29105"/>
                    <a:pt x="5488" y="29105"/>
                  </a:cubicBezTo>
                  <a:cubicBezTo>
                    <a:pt x="6150" y="29105"/>
                    <a:pt x="6753" y="28569"/>
                    <a:pt x="6753" y="27825"/>
                  </a:cubicBezTo>
                  <a:lnTo>
                    <a:pt x="67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45"/>
            <p:cNvSpPr/>
            <p:nvPr/>
          </p:nvSpPr>
          <p:spPr>
            <a:xfrm>
              <a:off x="1807962" y="2267723"/>
              <a:ext cx="69417" cy="52695"/>
            </a:xfrm>
            <a:custGeom>
              <a:avLst/>
              <a:gdLst/>
              <a:ahLst/>
              <a:cxnLst/>
              <a:rect l="l" t="t" r="r" b="b"/>
              <a:pathLst>
                <a:path w="25999" h="19736" extrusionOk="0">
                  <a:moveTo>
                    <a:pt x="12984" y="0"/>
                  </a:moveTo>
                  <a:cubicBezTo>
                    <a:pt x="5807" y="0"/>
                    <a:pt x="1" y="5839"/>
                    <a:pt x="1" y="13016"/>
                  </a:cubicBezTo>
                  <a:cubicBezTo>
                    <a:pt x="1" y="15332"/>
                    <a:pt x="621" y="17680"/>
                    <a:pt x="1893" y="19735"/>
                  </a:cubicBezTo>
                  <a:lnTo>
                    <a:pt x="25999" y="19735"/>
                  </a:lnTo>
                  <a:lnTo>
                    <a:pt x="259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45"/>
            <p:cNvSpPr/>
            <p:nvPr/>
          </p:nvSpPr>
          <p:spPr>
            <a:xfrm>
              <a:off x="1812928" y="2320239"/>
              <a:ext cx="64451" cy="16901"/>
            </a:xfrm>
            <a:custGeom>
              <a:avLst/>
              <a:gdLst/>
              <a:ahLst/>
              <a:cxnLst/>
              <a:rect l="l" t="t" r="r" b="b"/>
              <a:pathLst>
                <a:path w="24139" h="6330" extrusionOk="0">
                  <a:moveTo>
                    <a:pt x="0" y="1"/>
                  </a:moveTo>
                  <a:cubicBezTo>
                    <a:pt x="33" y="66"/>
                    <a:pt x="33" y="66"/>
                    <a:pt x="65" y="131"/>
                  </a:cubicBezTo>
                  <a:cubicBezTo>
                    <a:pt x="2349" y="3850"/>
                    <a:pt x="6459" y="6329"/>
                    <a:pt x="11124" y="6329"/>
                  </a:cubicBezTo>
                  <a:lnTo>
                    <a:pt x="24139" y="6329"/>
                  </a:lnTo>
                  <a:lnTo>
                    <a:pt x="241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45"/>
            <p:cNvSpPr/>
            <p:nvPr/>
          </p:nvSpPr>
          <p:spPr>
            <a:xfrm>
              <a:off x="1876425" y="1797226"/>
              <a:ext cx="351431" cy="471100"/>
            </a:xfrm>
            <a:custGeom>
              <a:avLst/>
              <a:gdLst/>
              <a:ahLst/>
              <a:cxnLst/>
              <a:rect l="l" t="t" r="r" b="b"/>
              <a:pathLst>
                <a:path w="131622" h="176442" extrusionOk="0">
                  <a:moveTo>
                    <a:pt x="122977" y="7666"/>
                  </a:moveTo>
                  <a:cubicBezTo>
                    <a:pt x="123010" y="8221"/>
                    <a:pt x="123010" y="0"/>
                    <a:pt x="123010" y="163198"/>
                  </a:cubicBezTo>
                  <a:cubicBezTo>
                    <a:pt x="123010" y="167047"/>
                    <a:pt x="119878" y="170178"/>
                    <a:pt x="116029" y="170178"/>
                  </a:cubicBezTo>
                  <a:lnTo>
                    <a:pt x="718" y="170178"/>
                  </a:lnTo>
                  <a:lnTo>
                    <a:pt x="0" y="170831"/>
                  </a:lnTo>
                  <a:lnTo>
                    <a:pt x="0" y="175724"/>
                  </a:lnTo>
                  <a:lnTo>
                    <a:pt x="718" y="176441"/>
                  </a:lnTo>
                  <a:lnTo>
                    <a:pt x="124641" y="176441"/>
                  </a:lnTo>
                  <a:cubicBezTo>
                    <a:pt x="128490" y="176441"/>
                    <a:pt x="131621" y="173342"/>
                    <a:pt x="131621" y="169493"/>
                  </a:cubicBezTo>
                  <a:lnTo>
                    <a:pt x="131621" y="14647"/>
                  </a:lnTo>
                  <a:cubicBezTo>
                    <a:pt x="131621" y="10798"/>
                    <a:pt x="128490" y="7666"/>
                    <a:pt x="124641" y="76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45"/>
            <p:cNvSpPr/>
            <p:nvPr/>
          </p:nvSpPr>
          <p:spPr>
            <a:xfrm>
              <a:off x="1807962" y="2251001"/>
              <a:ext cx="69417" cy="50778"/>
            </a:xfrm>
            <a:custGeom>
              <a:avLst/>
              <a:gdLst/>
              <a:ahLst/>
              <a:cxnLst/>
              <a:rect l="l" t="t" r="r" b="b"/>
              <a:pathLst>
                <a:path w="25999" h="19018" extrusionOk="0">
                  <a:moveTo>
                    <a:pt x="13734" y="0"/>
                  </a:moveTo>
                  <a:cubicBezTo>
                    <a:pt x="5155" y="0"/>
                    <a:pt x="131" y="6198"/>
                    <a:pt x="1" y="12755"/>
                  </a:cubicBezTo>
                  <a:lnTo>
                    <a:pt x="1" y="19018"/>
                  </a:lnTo>
                  <a:cubicBezTo>
                    <a:pt x="131" y="12396"/>
                    <a:pt x="5220" y="6263"/>
                    <a:pt x="13734" y="6263"/>
                  </a:cubicBezTo>
                  <a:lnTo>
                    <a:pt x="25999" y="6263"/>
                  </a:lnTo>
                  <a:lnTo>
                    <a:pt x="259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6" name="Google Shape;2816;p45"/>
          <p:cNvGrpSpPr/>
          <p:nvPr/>
        </p:nvGrpSpPr>
        <p:grpSpPr>
          <a:xfrm>
            <a:off x="7500942" y="1219315"/>
            <a:ext cx="547962" cy="501721"/>
            <a:chOff x="3885642" y="3058652"/>
            <a:chExt cx="547962" cy="501721"/>
          </a:xfrm>
        </p:grpSpPr>
        <p:sp>
          <p:nvSpPr>
            <p:cNvPr id="2817" name="Google Shape;2817;p45"/>
            <p:cNvSpPr/>
            <p:nvPr/>
          </p:nvSpPr>
          <p:spPr>
            <a:xfrm>
              <a:off x="3885642" y="3058652"/>
              <a:ext cx="547962" cy="501721"/>
            </a:xfrm>
            <a:custGeom>
              <a:avLst/>
              <a:gdLst/>
              <a:ahLst/>
              <a:cxnLst/>
              <a:rect l="l" t="t" r="r" b="b"/>
              <a:pathLst>
                <a:path w="10582" h="9689" extrusionOk="0">
                  <a:moveTo>
                    <a:pt x="5282" y="1"/>
                  </a:moveTo>
                  <a:cubicBezTo>
                    <a:pt x="4953" y="1"/>
                    <a:pt x="4618" y="34"/>
                    <a:pt x="4283" y="104"/>
                  </a:cubicBezTo>
                  <a:cubicBezTo>
                    <a:pt x="1663" y="663"/>
                    <a:pt x="1" y="3224"/>
                    <a:pt x="545" y="5843"/>
                  </a:cubicBezTo>
                  <a:cubicBezTo>
                    <a:pt x="1032" y="8122"/>
                    <a:pt x="3034" y="9689"/>
                    <a:pt x="5271" y="9689"/>
                  </a:cubicBezTo>
                  <a:cubicBezTo>
                    <a:pt x="5605" y="9689"/>
                    <a:pt x="5944" y="9654"/>
                    <a:pt x="6284" y="9581"/>
                  </a:cubicBezTo>
                  <a:cubicBezTo>
                    <a:pt x="8904" y="9037"/>
                    <a:pt x="10582" y="6461"/>
                    <a:pt x="10022" y="3842"/>
                  </a:cubicBezTo>
                  <a:cubicBezTo>
                    <a:pt x="9548" y="1557"/>
                    <a:pt x="7528" y="1"/>
                    <a:pt x="52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45"/>
            <p:cNvSpPr/>
            <p:nvPr/>
          </p:nvSpPr>
          <p:spPr>
            <a:xfrm>
              <a:off x="4014423" y="3340449"/>
              <a:ext cx="70994" cy="58566"/>
            </a:xfrm>
            <a:custGeom>
              <a:avLst/>
              <a:gdLst/>
              <a:ahLst/>
              <a:cxnLst/>
              <a:rect l="l" t="t" r="r" b="b"/>
              <a:pathLst>
                <a:path w="1371" h="1131" extrusionOk="0">
                  <a:moveTo>
                    <a:pt x="708" y="0"/>
                  </a:moveTo>
                  <a:cubicBezTo>
                    <a:pt x="644" y="0"/>
                    <a:pt x="579" y="11"/>
                    <a:pt x="516" y="33"/>
                  </a:cubicBezTo>
                  <a:cubicBezTo>
                    <a:pt x="45" y="195"/>
                    <a:pt x="1" y="857"/>
                    <a:pt x="457" y="1078"/>
                  </a:cubicBezTo>
                  <a:cubicBezTo>
                    <a:pt x="536" y="1114"/>
                    <a:pt x="616" y="1130"/>
                    <a:pt x="693" y="1130"/>
                  </a:cubicBezTo>
                  <a:cubicBezTo>
                    <a:pt x="1062" y="1130"/>
                    <a:pt x="1371" y="761"/>
                    <a:pt x="1237" y="372"/>
                  </a:cubicBezTo>
                  <a:cubicBezTo>
                    <a:pt x="1156" y="141"/>
                    <a:pt x="939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45"/>
            <p:cNvSpPr/>
            <p:nvPr/>
          </p:nvSpPr>
          <p:spPr>
            <a:xfrm>
              <a:off x="4250651" y="3239837"/>
              <a:ext cx="70994" cy="58566"/>
            </a:xfrm>
            <a:custGeom>
              <a:avLst/>
              <a:gdLst/>
              <a:ahLst/>
              <a:cxnLst/>
              <a:rect l="l" t="t" r="r" b="b"/>
              <a:pathLst>
                <a:path w="1371" h="1131" extrusionOk="0">
                  <a:moveTo>
                    <a:pt x="706" y="1"/>
                  </a:moveTo>
                  <a:cubicBezTo>
                    <a:pt x="643" y="1"/>
                    <a:pt x="579" y="11"/>
                    <a:pt x="516" y="34"/>
                  </a:cubicBezTo>
                  <a:cubicBezTo>
                    <a:pt x="30" y="196"/>
                    <a:pt x="1" y="858"/>
                    <a:pt x="457" y="1079"/>
                  </a:cubicBezTo>
                  <a:cubicBezTo>
                    <a:pt x="534" y="1114"/>
                    <a:pt x="612" y="1131"/>
                    <a:pt x="688" y="1131"/>
                  </a:cubicBezTo>
                  <a:cubicBezTo>
                    <a:pt x="1052" y="1131"/>
                    <a:pt x="1371" y="761"/>
                    <a:pt x="1237" y="372"/>
                  </a:cubicBezTo>
                  <a:cubicBezTo>
                    <a:pt x="1145" y="141"/>
                    <a:pt x="934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45"/>
            <p:cNvSpPr/>
            <p:nvPr/>
          </p:nvSpPr>
          <p:spPr>
            <a:xfrm>
              <a:off x="4135592" y="3314092"/>
              <a:ext cx="99888" cy="76017"/>
            </a:xfrm>
            <a:custGeom>
              <a:avLst/>
              <a:gdLst/>
              <a:ahLst/>
              <a:cxnLst/>
              <a:rect l="l" t="t" r="r" b="b"/>
              <a:pathLst>
                <a:path w="1929" h="1468" extrusionOk="0">
                  <a:moveTo>
                    <a:pt x="1713" y="0"/>
                  </a:moveTo>
                  <a:cubicBezTo>
                    <a:pt x="1675" y="0"/>
                    <a:pt x="1640" y="32"/>
                    <a:pt x="1649" y="86"/>
                  </a:cubicBezTo>
                  <a:cubicBezTo>
                    <a:pt x="1781" y="498"/>
                    <a:pt x="1663" y="1043"/>
                    <a:pt x="1251" y="1249"/>
                  </a:cubicBezTo>
                  <a:cubicBezTo>
                    <a:pt x="1160" y="1299"/>
                    <a:pt x="1053" y="1325"/>
                    <a:pt x="946" y="1325"/>
                  </a:cubicBezTo>
                  <a:cubicBezTo>
                    <a:pt x="865" y="1325"/>
                    <a:pt x="783" y="1310"/>
                    <a:pt x="707" y="1278"/>
                  </a:cubicBezTo>
                  <a:cubicBezTo>
                    <a:pt x="457" y="1175"/>
                    <a:pt x="251" y="984"/>
                    <a:pt x="148" y="734"/>
                  </a:cubicBezTo>
                  <a:cubicBezTo>
                    <a:pt x="137" y="700"/>
                    <a:pt x="117" y="684"/>
                    <a:pt x="90" y="684"/>
                  </a:cubicBezTo>
                  <a:cubicBezTo>
                    <a:pt x="81" y="684"/>
                    <a:pt x="70" y="686"/>
                    <a:pt x="59" y="689"/>
                  </a:cubicBezTo>
                  <a:cubicBezTo>
                    <a:pt x="15" y="704"/>
                    <a:pt x="1" y="748"/>
                    <a:pt x="15" y="778"/>
                  </a:cubicBezTo>
                  <a:cubicBezTo>
                    <a:pt x="133" y="1072"/>
                    <a:pt x="368" y="1307"/>
                    <a:pt x="648" y="1410"/>
                  </a:cubicBezTo>
                  <a:cubicBezTo>
                    <a:pt x="741" y="1449"/>
                    <a:pt x="843" y="1468"/>
                    <a:pt x="946" y="1468"/>
                  </a:cubicBezTo>
                  <a:cubicBezTo>
                    <a:pt x="1038" y="1468"/>
                    <a:pt x="1132" y="1453"/>
                    <a:pt x="1222" y="1425"/>
                  </a:cubicBezTo>
                  <a:cubicBezTo>
                    <a:pt x="1251" y="1410"/>
                    <a:pt x="1281" y="1396"/>
                    <a:pt x="1325" y="1381"/>
                  </a:cubicBezTo>
                  <a:cubicBezTo>
                    <a:pt x="1811" y="1146"/>
                    <a:pt x="1928" y="513"/>
                    <a:pt x="1781" y="42"/>
                  </a:cubicBezTo>
                  <a:cubicBezTo>
                    <a:pt x="1764" y="13"/>
                    <a:pt x="1738" y="0"/>
                    <a:pt x="1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1" name="Google Shape;2821;p45"/>
          <p:cNvGrpSpPr/>
          <p:nvPr/>
        </p:nvGrpSpPr>
        <p:grpSpPr>
          <a:xfrm>
            <a:off x="7098166" y="426636"/>
            <a:ext cx="743554" cy="518986"/>
            <a:chOff x="5051725" y="980788"/>
            <a:chExt cx="743554" cy="518986"/>
          </a:xfrm>
        </p:grpSpPr>
        <p:sp>
          <p:nvSpPr>
            <p:cNvPr id="2822" name="Google Shape;2822;p45"/>
            <p:cNvSpPr/>
            <p:nvPr/>
          </p:nvSpPr>
          <p:spPr>
            <a:xfrm>
              <a:off x="5708350" y="980788"/>
              <a:ext cx="86929" cy="74106"/>
            </a:xfrm>
            <a:custGeom>
              <a:avLst/>
              <a:gdLst/>
              <a:ahLst/>
              <a:cxnLst/>
              <a:rect l="l" t="t" r="r" b="b"/>
              <a:pathLst>
                <a:path w="7765" h="6621" extrusionOk="0">
                  <a:moveTo>
                    <a:pt x="3328" y="1"/>
                  </a:moveTo>
                  <a:cubicBezTo>
                    <a:pt x="1480" y="1"/>
                    <a:pt x="1" y="1480"/>
                    <a:pt x="1" y="3297"/>
                  </a:cubicBezTo>
                  <a:cubicBezTo>
                    <a:pt x="1" y="5297"/>
                    <a:pt x="1635" y="6621"/>
                    <a:pt x="3340" y="6621"/>
                  </a:cubicBezTo>
                  <a:cubicBezTo>
                    <a:pt x="4157" y="6621"/>
                    <a:pt x="4991" y="6317"/>
                    <a:pt x="5669" y="5639"/>
                  </a:cubicBezTo>
                  <a:cubicBezTo>
                    <a:pt x="7764" y="3574"/>
                    <a:pt x="6285" y="1"/>
                    <a:pt x="3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23" name="Google Shape;2823;p45"/>
            <p:cNvGrpSpPr/>
            <p:nvPr/>
          </p:nvGrpSpPr>
          <p:grpSpPr>
            <a:xfrm rot="-696396">
              <a:off x="5505017" y="1324502"/>
              <a:ext cx="160744" cy="160744"/>
              <a:chOff x="5082839" y="1277310"/>
              <a:chExt cx="65493" cy="65493"/>
            </a:xfrm>
          </p:grpSpPr>
          <p:sp>
            <p:nvSpPr>
              <p:cNvPr id="2824" name="Google Shape;2824;p45"/>
              <p:cNvSpPr/>
              <p:nvPr/>
            </p:nvSpPr>
            <p:spPr>
              <a:xfrm>
                <a:off x="5082839" y="1277310"/>
                <a:ext cx="65493" cy="65493"/>
              </a:xfrm>
              <a:custGeom>
                <a:avLst/>
                <a:gdLst/>
                <a:ahLst/>
                <a:cxnLst/>
                <a:rect l="l" t="t" r="r" b="b"/>
                <a:pathLst>
                  <a:path w="12848" h="12848" extrusionOk="0">
                    <a:moveTo>
                      <a:pt x="1" y="12847"/>
                    </a:moveTo>
                    <a:lnTo>
                      <a:pt x="12847" y="1"/>
                    </a:lnTo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5" name="Google Shape;2825;p45"/>
              <p:cNvSpPr/>
              <p:nvPr/>
            </p:nvSpPr>
            <p:spPr>
              <a:xfrm>
                <a:off x="5082839" y="1277310"/>
                <a:ext cx="65493" cy="65493"/>
              </a:xfrm>
              <a:custGeom>
                <a:avLst/>
                <a:gdLst/>
                <a:ahLst/>
                <a:cxnLst/>
                <a:rect l="l" t="t" r="r" b="b"/>
                <a:pathLst>
                  <a:path w="12848" h="12848" extrusionOk="0">
                    <a:moveTo>
                      <a:pt x="1" y="1"/>
                    </a:moveTo>
                    <a:lnTo>
                      <a:pt x="12847" y="12847"/>
                    </a:lnTo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26" name="Google Shape;2826;p45"/>
            <p:cNvSpPr/>
            <p:nvPr/>
          </p:nvSpPr>
          <p:spPr>
            <a:xfrm>
              <a:off x="5051725" y="1075139"/>
              <a:ext cx="202760" cy="234861"/>
            </a:xfrm>
            <a:custGeom>
              <a:avLst/>
              <a:gdLst/>
              <a:ahLst/>
              <a:cxnLst/>
              <a:rect l="l" t="t" r="r" b="b"/>
              <a:pathLst>
                <a:path w="31146" h="36077" extrusionOk="0">
                  <a:moveTo>
                    <a:pt x="15465" y="1"/>
                  </a:moveTo>
                  <a:cubicBezTo>
                    <a:pt x="15065" y="2774"/>
                    <a:pt x="14449" y="5515"/>
                    <a:pt x="13709" y="8226"/>
                  </a:cubicBezTo>
                  <a:cubicBezTo>
                    <a:pt x="12631" y="11831"/>
                    <a:pt x="10567" y="14511"/>
                    <a:pt x="6962" y="15928"/>
                  </a:cubicBezTo>
                  <a:cubicBezTo>
                    <a:pt x="6038" y="16329"/>
                    <a:pt x="5052" y="16668"/>
                    <a:pt x="4067" y="16945"/>
                  </a:cubicBezTo>
                  <a:cubicBezTo>
                    <a:pt x="2742" y="17315"/>
                    <a:pt x="1417" y="17653"/>
                    <a:pt x="0" y="18023"/>
                  </a:cubicBezTo>
                  <a:cubicBezTo>
                    <a:pt x="277" y="18085"/>
                    <a:pt x="431" y="18146"/>
                    <a:pt x="616" y="18177"/>
                  </a:cubicBezTo>
                  <a:cubicBezTo>
                    <a:pt x="2403" y="18608"/>
                    <a:pt x="4190" y="19071"/>
                    <a:pt x="5946" y="19656"/>
                  </a:cubicBezTo>
                  <a:cubicBezTo>
                    <a:pt x="9827" y="20950"/>
                    <a:pt x="12415" y="23538"/>
                    <a:pt x="13586" y="27481"/>
                  </a:cubicBezTo>
                  <a:cubicBezTo>
                    <a:pt x="14079" y="29052"/>
                    <a:pt x="14479" y="30654"/>
                    <a:pt x="14787" y="32256"/>
                  </a:cubicBezTo>
                  <a:cubicBezTo>
                    <a:pt x="15034" y="33458"/>
                    <a:pt x="15249" y="34690"/>
                    <a:pt x="15496" y="36076"/>
                  </a:cubicBezTo>
                  <a:cubicBezTo>
                    <a:pt x="15588" y="35830"/>
                    <a:pt x="15619" y="35768"/>
                    <a:pt x="15619" y="35676"/>
                  </a:cubicBezTo>
                  <a:cubicBezTo>
                    <a:pt x="15958" y="33581"/>
                    <a:pt x="16359" y="31486"/>
                    <a:pt x="16882" y="29422"/>
                  </a:cubicBezTo>
                  <a:cubicBezTo>
                    <a:pt x="17468" y="27265"/>
                    <a:pt x="18145" y="25170"/>
                    <a:pt x="19501" y="23384"/>
                  </a:cubicBezTo>
                  <a:cubicBezTo>
                    <a:pt x="21134" y="21289"/>
                    <a:pt x="23413" y="20210"/>
                    <a:pt x="25878" y="19409"/>
                  </a:cubicBezTo>
                  <a:cubicBezTo>
                    <a:pt x="27542" y="18855"/>
                    <a:pt x="29236" y="18454"/>
                    <a:pt x="31146" y="17992"/>
                  </a:cubicBezTo>
                  <a:cubicBezTo>
                    <a:pt x="28989" y="17530"/>
                    <a:pt x="26864" y="16945"/>
                    <a:pt x="24769" y="16206"/>
                  </a:cubicBezTo>
                  <a:cubicBezTo>
                    <a:pt x="21318" y="15096"/>
                    <a:pt x="18607" y="12355"/>
                    <a:pt x="17560" y="8873"/>
                  </a:cubicBezTo>
                  <a:cubicBezTo>
                    <a:pt x="16790" y="6378"/>
                    <a:pt x="16205" y="3821"/>
                    <a:pt x="15773" y="1233"/>
                  </a:cubicBezTo>
                  <a:cubicBezTo>
                    <a:pt x="15742" y="802"/>
                    <a:pt x="15650" y="401"/>
                    <a:pt x="154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7" name="Google Shape;2827;p45"/>
          <p:cNvGrpSpPr/>
          <p:nvPr/>
        </p:nvGrpSpPr>
        <p:grpSpPr>
          <a:xfrm>
            <a:off x="7409887" y="4093846"/>
            <a:ext cx="639017" cy="586425"/>
            <a:chOff x="7789487" y="3115821"/>
            <a:chExt cx="639017" cy="586425"/>
          </a:xfrm>
        </p:grpSpPr>
        <p:sp>
          <p:nvSpPr>
            <p:cNvPr id="2828" name="Google Shape;2828;p45"/>
            <p:cNvSpPr/>
            <p:nvPr/>
          </p:nvSpPr>
          <p:spPr>
            <a:xfrm>
              <a:off x="8052589" y="3508062"/>
              <a:ext cx="168731" cy="194183"/>
            </a:xfrm>
            <a:custGeom>
              <a:avLst/>
              <a:gdLst/>
              <a:ahLst/>
              <a:cxnLst/>
              <a:rect l="l" t="t" r="r" b="b"/>
              <a:pathLst>
                <a:path w="22460" h="25848" extrusionOk="0">
                  <a:moveTo>
                    <a:pt x="11184" y="0"/>
                  </a:moveTo>
                  <a:cubicBezTo>
                    <a:pt x="10907" y="1695"/>
                    <a:pt x="10568" y="3358"/>
                    <a:pt x="10167" y="5053"/>
                  </a:cubicBezTo>
                  <a:cubicBezTo>
                    <a:pt x="9335" y="8842"/>
                    <a:pt x="7087" y="11276"/>
                    <a:pt x="3297" y="12231"/>
                  </a:cubicBezTo>
                  <a:cubicBezTo>
                    <a:pt x="2219" y="12508"/>
                    <a:pt x="1141" y="12816"/>
                    <a:pt x="1" y="13124"/>
                  </a:cubicBezTo>
                  <a:cubicBezTo>
                    <a:pt x="1356" y="13432"/>
                    <a:pt x="2620" y="13771"/>
                    <a:pt x="3852" y="14141"/>
                  </a:cubicBezTo>
                  <a:cubicBezTo>
                    <a:pt x="6717" y="15065"/>
                    <a:pt x="8781" y="16759"/>
                    <a:pt x="9705" y="19686"/>
                  </a:cubicBezTo>
                  <a:cubicBezTo>
                    <a:pt x="10106" y="20918"/>
                    <a:pt x="10445" y="22181"/>
                    <a:pt x="10691" y="23444"/>
                  </a:cubicBezTo>
                  <a:lnTo>
                    <a:pt x="11153" y="25847"/>
                  </a:lnTo>
                  <a:cubicBezTo>
                    <a:pt x="11646" y="23937"/>
                    <a:pt x="11985" y="22027"/>
                    <a:pt x="12539" y="20148"/>
                  </a:cubicBezTo>
                  <a:cubicBezTo>
                    <a:pt x="13248" y="17406"/>
                    <a:pt x="15312" y="15188"/>
                    <a:pt x="18023" y="14325"/>
                  </a:cubicBezTo>
                  <a:cubicBezTo>
                    <a:pt x="19440" y="13863"/>
                    <a:pt x="20888" y="13494"/>
                    <a:pt x="22459" y="13093"/>
                  </a:cubicBezTo>
                  <a:cubicBezTo>
                    <a:pt x="21104" y="12754"/>
                    <a:pt x="19841" y="12446"/>
                    <a:pt x="18608" y="12077"/>
                  </a:cubicBezTo>
                  <a:cubicBezTo>
                    <a:pt x="15836" y="11214"/>
                    <a:pt x="13741" y="9612"/>
                    <a:pt x="12786" y="6747"/>
                  </a:cubicBezTo>
                  <a:cubicBezTo>
                    <a:pt x="12539" y="5977"/>
                    <a:pt x="12262" y="5176"/>
                    <a:pt x="12108" y="4406"/>
                  </a:cubicBezTo>
                  <a:cubicBezTo>
                    <a:pt x="11708" y="2958"/>
                    <a:pt x="11430" y="1479"/>
                    <a:pt x="11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29" name="Google Shape;2829;p45"/>
            <p:cNvGrpSpPr/>
            <p:nvPr/>
          </p:nvGrpSpPr>
          <p:grpSpPr>
            <a:xfrm rot="688237">
              <a:off x="7803865" y="3130199"/>
              <a:ext cx="160747" cy="160747"/>
              <a:chOff x="5082839" y="1277310"/>
              <a:chExt cx="65493" cy="65493"/>
            </a:xfrm>
          </p:grpSpPr>
          <p:sp>
            <p:nvSpPr>
              <p:cNvPr id="2830" name="Google Shape;2830;p45"/>
              <p:cNvSpPr/>
              <p:nvPr/>
            </p:nvSpPr>
            <p:spPr>
              <a:xfrm>
                <a:off x="5082839" y="1277310"/>
                <a:ext cx="65493" cy="65493"/>
              </a:xfrm>
              <a:custGeom>
                <a:avLst/>
                <a:gdLst/>
                <a:ahLst/>
                <a:cxnLst/>
                <a:rect l="l" t="t" r="r" b="b"/>
                <a:pathLst>
                  <a:path w="12848" h="12848" extrusionOk="0">
                    <a:moveTo>
                      <a:pt x="1" y="12847"/>
                    </a:moveTo>
                    <a:lnTo>
                      <a:pt x="12847" y="1"/>
                    </a:lnTo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45"/>
              <p:cNvSpPr/>
              <p:nvPr/>
            </p:nvSpPr>
            <p:spPr>
              <a:xfrm>
                <a:off x="5082839" y="1277310"/>
                <a:ext cx="65493" cy="65493"/>
              </a:xfrm>
              <a:custGeom>
                <a:avLst/>
                <a:gdLst/>
                <a:ahLst/>
                <a:cxnLst/>
                <a:rect l="l" t="t" r="r" b="b"/>
                <a:pathLst>
                  <a:path w="12848" h="12848" extrusionOk="0">
                    <a:moveTo>
                      <a:pt x="1" y="1"/>
                    </a:moveTo>
                    <a:lnTo>
                      <a:pt x="12847" y="12847"/>
                    </a:lnTo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32" name="Google Shape;2832;p45"/>
            <p:cNvSpPr/>
            <p:nvPr/>
          </p:nvSpPr>
          <p:spPr>
            <a:xfrm>
              <a:off x="8341575" y="3153850"/>
              <a:ext cx="86929" cy="74106"/>
            </a:xfrm>
            <a:custGeom>
              <a:avLst/>
              <a:gdLst/>
              <a:ahLst/>
              <a:cxnLst/>
              <a:rect l="l" t="t" r="r" b="b"/>
              <a:pathLst>
                <a:path w="7765" h="6621" extrusionOk="0">
                  <a:moveTo>
                    <a:pt x="3328" y="1"/>
                  </a:moveTo>
                  <a:cubicBezTo>
                    <a:pt x="1480" y="1"/>
                    <a:pt x="1" y="1480"/>
                    <a:pt x="1" y="3297"/>
                  </a:cubicBezTo>
                  <a:cubicBezTo>
                    <a:pt x="1" y="5297"/>
                    <a:pt x="1635" y="6621"/>
                    <a:pt x="3340" y="6621"/>
                  </a:cubicBezTo>
                  <a:cubicBezTo>
                    <a:pt x="4157" y="6621"/>
                    <a:pt x="4991" y="6317"/>
                    <a:pt x="5669" y="5639"/>
                  </a:cubicBezTo>
                  <a:cubicBezTo>
                    <a:pt x="7764" y="3574"/>
                    <a:pt x="6285" y="1"/>
                    <a:pt x="3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676902"/>
              </p:ext>
            </p:extLst>
          </p:nvPr>
        </p:nvGraphicFramePr>
        <p:xfrm>
          <a:off x="932070" y="1640251"/>
          <a:ext cx="7369495" cy="240792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571541">
                  <a:extLst>
                    <a:ext uri="{9D8B030D-6E8A-4147-A177-3AD203B41FA5}">
                      <a16:colId xmlns:a16="http://schemas.microsoft.com/office/drawing/2014/main" val="1770480174"/>
                    </a:ext>
                  </a:extLst>
                </a:gridCol>
                <a:gridCol w="1488365">
                  <a:extLst>
                    <a:ext uri="{9D8B030D-6E8A-4147-A177-3AD203B41FA5}">
                      <a16:colId xmlns:a16="http://schemas.microsoft.com/office/drawing/2014/main" val="3276628813"/>
                    </a:ext>
                  </a:extLst>
                </a:gridCol>
                <a:gridCol w="1285406">
                  <a:extLst>
                    <a:ext uri="{9D8B030D-6E8A-4147-A177-3AD203B41FA5}">
                      <a16:colId xmlns:a16="http://schemas.microsoft.com/office/drawing/2014/main" val="1597050467"/>
                    </a:ext>
                  </a:extLst>
                </a:gridCol>
                <a:gridCol w="1082448">
                  <a:extLst>
                    <a:ext uri="{9D8B030D-6E8A-4147-A177-3AD203B41FA5}">
                      <a16:colId xmlns:a16="http://schemas.microsoft.com/office/drawing/2014/main" val="2261811408"/>
                    </a:ext>
                  </a:extLst>
                </a:gridCol>
                <a:gridCol w="1150101">
                  <a:extLst>
                    <a:ext uri="{9D8B030D-6E8A-4147-A177-3AD203B41FA5}">
                      <a16:colId xmlns:a16="http://schemas.microsoft.com/office/drawing/2014/main" val="75687098"/>
                    </a:ext>
                  </a:extLst>
                </a:gridCol>
                <a:gridCol w="791634">
                  <a:extLst>
                    <a:ext uri="{9D8B030D-6E8A-4147-A177-3AD203B41FA5}">
                      <a16:colId xmlns:a16="http://schemas.microsoft.com/office/drawing/2014/main" val="2585522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ms-MY" sz="2800" dirty="0"/>
                        <a:t>Digit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334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ms-MY" sz="2800" dirty="0"/>
                        <a:t>Nilai tempat</a:t>
                      </a:r>
                      <a:endParaRPr lang="ms-MY" sz="28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Puluh ribu</a:t>
                      </a:r>
                      <a:endParaRPr lang="ms-MY" sz="28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ribu</a:t>
                      </a:r>
                      <a:endParaRPr lang="ms-MY" sz="28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ratus</a:t>
                      </a:r>
                      <a:endParaRPr lang="ms-MY" sz="28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puluh</a:t>
                      </a:r>
                      <a:endParaRPr lang="ms-MY" sz="28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sa</a:t>
                      </a:r>
                      <a:endParaRPr lang="ms-MY" sz="28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626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ms-MY" sz="2800" dirty="0"/>
                        <a:t>Nilai digit</a:t>
                      </a:r>
                      <a:endParaRPr lang="ms-MY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800000</a:t>
                      </a:r>
                      <a:endParaRPr lang="ms-MY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7000</a:t>
                      </a:r>
                      <a:endParaRPr lang="ms-MY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600</a:t>
                      </a:r>
                      <a:endParaRPr lang="ms-MY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90</a:t>
                      </a:r>
                      <a:endParaRPr lang="ms-MY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2</a:t>
                      </a:r>
                      <a:endParaRPr lang="ms-MY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3265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2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2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2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7" name="Google Shape;3257;p49"/>
          <p:cNvSpPr txBox="1">
            <a:spLocks noGrp="1"/>
          </p:cNvSpPr>
          <p:nvPr>
            <p:ph type="title"/>
          </p:nvPr>
        </p:nvSpPr>
        <p:spPr>
          <a:xfrm>
            <a:off x="1691160" y="315256"/>
            <a:ext cx="5991300" cy="11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Pola nombor</a:t>
            </a:r>
            <a:endParaRPr sz="3800" dirty="0"/>
          </a:p>
        </p:txBody>
      </p:sp>
      <p:grpSp>
        <p:nvGrpSpPr>
          <p:cNvPr id="3258" name="Google Shape;3258;p49"/>
          <p:cNvGrpSpPr/>
          <p:nvPr/>
        </p:nvGrpSpPr>
        <p:grpSpPr>
          <a:xfrm flipH="1">
            <a:off x="7434392" y="3642340"/>
            <a:ext cx="547962" cy="501721"/>
            <a:chOff x="3885642" y="3058652"/>
            <a:chExt cx="547962" cy="501721"/>
          </a:xfrm>
        </p:grpSpPr>
        <p:sp>
          <p:nvSpPr>
            <p:cNvPr id="3259" name="Google Shape;3259;p49"/>
            <p:cNvSpPr/>
            <p:nvPr/>
          </p:nvSpPr>
          <p:spPr>
            <a:xfrm>
              <a:off x="3885642" y="3058652"/>
              <a:ext cx="547962" cy="501721"/>
            </a:xfrm>
            <a:custGeom>
              <a:avLst/>
              <a:gdLst/>
              <a:ahLst/>
              <a:cxnLst/>
              <a:rect l="l" t="t" r="r" b="b"/>
              <a:pathLst>
                <a:path w="10582" h="9689" extrusionOk="0">
                  <a:moveTo>
                    <a:pt x="5282" y="1"/>
                  </a:moveTo>
                  <a:cubicBezTo>
                    <a:pt x="4953" y="1"/>
                    <a:pt x="4618" y="34"/>
                    <a:pt x="4283" y="104"/>
                  </a:cubicBezTo>
                  <a:cubicBezTo>
                    <a:pt x="1663" y="663"/>
                    <a:pt x="1" y="3224"/>
                    <a:pt x="545" y="5843"/>
                  </a:cubicBezTo>
                  <a:cubicBezTo>
                    <a:pt x="1032" y="8122"/>
                    <a:pt x="3034" y="9689"/>
                    <a:pt x="5271" y="9689"/>
                  </a:cubicBezTo>
                  <a:cubicBezTo>
                    <a:pt x="5605" y="9689"/>
                    <a:pt x="5944" y="9654"/>
                    <a:pt x="6284" y="9581"/>
                  </a:cubicBezTo>
                  <a:cubicBezTo>
                    <a:pt x="8904" y="9037"/>
                    <a:pt x="10582" y="6461"/>
                    <a:pt x="10022" y="3842"/>
                  </a:cubicBezTo>
                  <a:cubicBezTo>
                    <a:pt x="9548" y="1557"/>
                    <a:pt x="7528" y="1"/>
                    <a:pt x="52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49"/>
            <p:cNvSpPr/>
            <p:nvPr/>
          </p:nvSpPr>
          <p:spPr>
            <a:xfrm>
              <a:off x="4014423" y="3340449"/>
              <a:ext cx="70994" cy="58566"/>
            </a:xfrm>
            <a:custGeom>
              <a:avLst/>
              <a:gdLst/>
              <a:ahLst/>
              <a:cxnLst/>
              <a:rect l="l" t="t" r="r" b="b"/>
              <a:pathLst>
                <a:path w="1371" h="1131" extrusionOk="0">
                  <a:moveTo>
                    <a:pt x="708" y="0"/>
                  </a:moveTo>
                  <a:cubicBezTo>
                    <a:pt x="644" y="0"/>
                    <a:pt x="579" y="11"/>
                    <a:pt x="516" y="33"/>
                  </a:cubicBezTo>
                  <a:cubicBezTo>
                    <a:pt x="45" y="195"/>
                    <a:pt x="1" y="857"/>
                    <a:pt x="457" y="1078"/>
                  </a:cubicBezTo>
                  <a:cubicBezTo>
                    <a:pt x="536" y="1114"/>
                    <a:pt x="616" y="1130"/>
                    <a:pt x="693" y="1130"/>
                  </a:cubicBezTo>
                  <a:cubicBezTo>
                    <a:pt x="1062" y="1130"/>
                    <a:pt x="1371" y="761"/>
                    <a:pt x="1237" y="372"/>
                  </a:cubicBezTo>
                  <a:cubicBezTo>
                    <a:pt x="1156" y="141"/>
                    <a:pt x="939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49"/>
            <p:cNvSpPr/>
            <p:nvPr/>
          </p:nvSpPr>
          <p:spPr>
            <a:xfrm>
              <a:off x="4250651" y="3239837"/>
              <a:ext cx="70994" cy="58566"/>
            </a:xfrm>
            <a:custGeom>
              <a:avLst/>
              <a:gdLst/>
              <a:ahLst/>
              <a:cxnLst/>
              <a:rect l="l" t="t" r="r" b="b"/>
              <a:pathLst>
                <a:path w="1371" h="1131" extrusionOk="0">
                  <a:moveTo>
                    <a:pt x="706" y="1"/>
                  </a:moveTo>
                  <a:cubicBezTo>
                    <a:pt x="643" y="1"/>
                    <a:pt x="579" y="11"/>
                    <a:pt x="516" y="34"/>
                  </a:cubicBezTo>
                  <a:cubicBezTo>
                    <a:pt x="30" y="196"/>
                    <a:pt x="1" y="858"/>
                    <a:pt x="457" y="1079"/>
                  </a:cubicBezTo>
                  <a:cubicBezTo>
                    <a:pt x="534" y="1114"/>
                    <a:pt x="612" y="1131"/>
                    <a:pt x="688" y="1131"/>
                  </a:cubicBezTo>
                  <a:cubicBezTo>
                    <a:pt x="1052" y="1131"/>
                    <a:pt x="1371" y="761"/>
                    <a:pt x="1237" y="372"/>
                  </a:cubicBezTo>
                  <a:cubicBezTo>
                    <a:pt x="1145" y="141"/>
                    <a:pt x="934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49"/>
            <p:cNvSpPr/>
            <p:nvPr/>
          </p:nvSpPr>
          <p:spPr>
            <a:xfrm>
              <a:off x="4135592" y="3314092"/>
              <a:ext cx="99888" cy="76017"/>
            </a:xfrm>
            <a:custGeom>
              <a:avLst/>
              <a:gdLst/>
              <a:ahLst/>
              <a:cxnLst/>
              <a:rect l="l" t="t" r="r" b="b"/>
              <a:pathLst>
                <a:path w="1929" h="1468" extrusionOk="0">
                  <a:moveTo>
                    <a:pt x="1713" y="0"/>
                  </a:moveTo>
                  <a:cubicBezTo>
                    <a:pt x="1675" y="0"/>
                    <a:pt x="1640" y="32"/>
                    <a:pt x="1649" y="86"/>
                  </a:cubicBezTo>
                  <a:cubicBezTo>
                    <a:pt x="1781" y="498"/>
                    <a:pt x="1663" y="1043"/>
                    <a:pt x="1251" y="1249"/>
                  </a:cubicBezTo>
                  <a:cubicBezTo>
                    <a:pt x="1160" y="1299"/>
                    <a:pt x="1053" y="1325"/>
                    <a:pt x="946" y="1325"/>
                  </a:cubicBezTo>
                  <a:cubicBezTo>
                    <a:pt x="865" y="1325"/>
                    <a:pt x="783" y="1310"/>
                    <a:pt x="707" y="1278"/>
                  </a:cubicBezTo>
                  <a:cubicBezTo>
                    <a:pt x="457" y="1175"/>
                    <a:pt x="251" y="984"/>
                    <a:pt x="148" y="734"/>
                  </a:cubicBezTo>
                  <a:cubicBezTo>
                    <a:pt x="137" y="700"/>
                    <a:pt x="117" y="684"/>
                    <a:pt x="90" y="684"/>
                  </a:cubicBezTo>
                  <a:cubicBezTo>
                    <a:pt x="81" y="684"/>
                    <a:pt x="70" y="686"/>
                    <a:pt x="59" y="689"/>
                  </a:cubicBezTo>
                  <a:cubicBezTo>
                    <a:pt x="15" y="704"/>
                    <a:pt x="1" y="748"/>
                    <a:pt x="15" y="778"/>
                  </a:cubicBezTo>
                  <a:cubicBezTo>
                    <a:pt x="133" y="1072"/>
                    <a:pt x="368" y="1307"/>
                    <a:pt x="648" y="1410"/>
                  </a:cubicBezTo>
                  <a:cubicBezTo>
                    <a:pt x="741" y="1449"/>
                    <a:pt x="843" y="1468"/>
                    <a:pt x="946" y="1468"/>
                  </a:cubicBezTo>
                  <a:cubicBezTo>
                    <a:pt x="1038" y="1468"/>
                    <a:pt x="1132" y="1453"/>
                    <a:pt x="1222" y="1425"/>
                  </a:cubicBezTo>
                  <a:cubicBezTo>
                    <a:pt x="1251" y="1410"/>
                    <a:pt x="1281" y="1396"/>
                    <a:pt x="1325" y="1381"/>
                  </a:cubicBezTo>
                  <a:cubicBezTo>
                    <a:pt x="1811" y="1146"/>
                    <a:pt x="1928" y="513"/>
                    <a:pt x="1781" y="42"/>
                  </a:cubicBezTo>
                  <a:cubicBezTo>
                    <a:pt x="1764" y="13"/>
                    <a:pt x="1738" y="0"/>
                    <a:pt x="1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3" name="Google Shape;3263;p49"/>
          <p:cNvGrpSpPr/>
          <p:nvPr/>
        </p:nvGrpSpPr>
        <p:grpSpPr>
          <a:xfrm>
            <a:off x="4740162" y="3961001"/>
            <a:ext cx="999788" cy="424635"/>
            <a:chOff x="6424312" y="4087726"/>
            <a:chExt cx="999788" cy="424635"/>
          </a:xfrm>
        </p:grpSpPr>
        <p:sp>
          <p:nvSpPr>
            <p:cNvPr id="3264" name="Google Shape;3264;p49"/>
            <p:cNvSpPr/>
            <p:nvPr/>
          </p:nvSpPr>
          <p:spPr>
            <a:xfrm>
              <a:off x="6424312" y="4380413"/>
              <a:ext cx="86929" cy="74106"/>
            </a:xfrm>
            <a:custGeom>
              <a:avLst/>
              <a:gdLst/>
              <a:ahLst/>
              <a:cxnLst/>
              <a:rect l="l" t="t" r="r" b="b"/>
              <a:pathLst>
                <a:path w="7765" h="6621" extrusionOk="0">
                  <a:moveTo>
                    <a:pt x="3328" y="1"/>
                  </a:moveTo>
                  <a:cubicBezTo>
                    <a:pt x="1480" y="1"/>
                    <a:pt x="1" y="1480"/>
                    <a:pt x="1" y="3297"/>
                  </a:cubicBezTo>
                  <a:cubicBezTo>
                    <a:pt x="1" y="5297"/>
                    <a:pt x="1635" y="6621"/>
                    <a:pt x="3340" y="6621"/>
                  </a:cubicBezTo>
                  <a:cubicBezTo>
                    <a:pt x="4157" y="6621"/>
                    <a:pt x="4991" y="6317"/>
                    <a:pt x="5669" y="5639"/>
                  </a:cubicBezTo>
                  <a:cubicBezTo>
                    <a:pt x="7764" y="3574"/>
                    <a:pt x="6285" y="1"/>
                    <a:pt x="3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65" name="Google Shape;3265;p49"/>
            <p:cNvGrpSpPr/>
            <p:nvPr/>
          </p:nvGrpSpPr>
          <p:grpSpPr>
            <a:xfrm rot="-696396">
              <a:off x="7248829" y="4337090"/>
              <a:ext cx="160744" cy="160744"/>
              <a:chOff x="5082839" y="1277310"/>
              <a:chExt cx="65493" cy="65493"/>
            </a:xfrm>
          </p:grpSpPr>
          <p:sp>
            <p:nvSpPr>
              <p:cNvPr id="3266" name="Google Shape;3266;p49"/>
              <p:cNvSpPr/>
              <p:nvPr/>
            </p:nvSpPr>
            <p:spPr>
              <a:xfrm>
                <a:off x="5082839" y="1277310"/>
                <a:ext cx="65493" cy="65493"/>
              </a:xfrm>
              <a:custGeom>
                <a:avLst/>
                <a:gdLst/>
                <a:ahLst/>
                <a:cxnLst/>
                <a:rect l="l" t="t" r="r" b="b"/>
                <a:pathLst>
                  <a:path w="12848" h="12848" extrusionOk="0">
                    <a:moveTo>
                      <a:pt x="1" y="12847"/>
                    </a:moveTo>
                    <a:lnTo>
                      <a:pt x="12847" y="1"/>
                    </a:lnTo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49"/>
              <p:cNvSpPr/>
              <p:nvPr/>
            </p:nvSpPr>
            <p:spPr>
              <a:xfrm>
                <a:off x="5082839" y="1277310"/>
                <a:ext cx="65493" cy="65493"/>
              </a:xfrm>
              <a:custGeom>
                <a:avLst/>
                <a:gdLst/>
                <a:ahLst/>
                <a:cxnLst/>
                <a:rect l="l" t="t" r="r" b="b"/>
                <a:pathLst>
                  <a:path w="12848" h="12848" extrusionOk="0">
                    <a:moveTo>
                      <a:pt x="1" y="1"/>
                    </a:moveTo>
                    <a:lnTo>
                      <a:pt x="12847" y="12847"/>
                    </a:lnTo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68" name="Google Shape;3268;p49"/>
            <p:cNvSpPr/>
            <p:nvPr/>
          </p:nvSpPr>
          <p:spPr>
            <a:xfrm>
              <a:off x="6795537" y="4087726"/>
              <a:ext cx="202760" cy="234861"/>
            </a:xfrm>
            <a:custGeom>
              <a:avLst/>
              <a:gdLst/>
              <a:ahLst/>
              <a:cxnLst/>
              <a:rect l="l" t="t" r="r" b="b"/>
              <a:pathLst>
                <a:path w="31146" h="36077" extrusionOk="0">
                  <a:moveTo>
                    <a:pt x="15465" y="1"/>
                  </a:moveTo>
                  <a:cubicBezTo>
                    <a:pt x="15065" y="2774"/>
                    <a:pt x="14449" y="5515"/>
                    <a:pt x="13709" y="8226"/>
                  </a:cubicBezTo>
                  <a:cubicBezTo>
                    <a:pt x="12631" y="11831"/>
                    <a:pt x="10567" y="14511"/>
                    <a:pt x="6962" y="15928"/>
                  </a:cubicBezTo>
                  <a:cubicBezTo>
                    <a:pt x="6038" y="16329"/>
                    <a:pt x="5052" y="16668"/>
                    <a:pt x="4067" y="16945"/>
                  </a:cubicBezTo>
                  <a:cubicBezTo>
                    <a:pt x="2742" y="17315"/>
                    <a:pt x="1417" y="17653"/>
                    <a:pt x="0" y="18023"/>
                  </a:cubicBezTo>
                  <a:cubicBezTo>
                    <a:pt x="277" y="18085"/>
                    <a:pt x="431" y="18146"/>
                    <a:pt x="616" y="18177"/>
                  </a:cubicBezTo>
                  <a:cubicBezTo>
                    <a:pt x="2403" y="18608"/>
                    <a:pt x="4190" y="19071"/>
                    <a:pt x="5946" y="19656"/>
                  </a:cubicBezTo>
                  <a:cubicBezTo>
                    <a:pt x="9827" y="20950"/>
                    <a:pt x="12415" y="23538"/>
                    <a:pt x="13586" y="27481"/>
                  </a:cubicBezTo>
                  <a:cubicBezTo>
                    <a:pt x="14079" y="29052"/>
                    <a:pt x="14479" y="30654"/>
                    <a:pt x="14787" y="32256"/>
                  </a:cubicBezTo>
                  <a:cubicBezTo>
                    <a:pt x="15034" y="33458"/>
                    <a:pt x="15249" y="34690"/>
                    <a:pt x="15496" y="36076"/>
                  </a:cubicBezTo>
                  <a:cubicBezTo>
                    <a:pt x="15588" y="35830"/>
                    <a:pt x="15619" y="35768"/>
                    <a:pt x="15619" y="35676"/>
                  </a:cubicBezTo>
                  <a:cubicBezTo>
                    <a:pt x="15958" y="33581"/>
                    <a:pt x="16359" y="31486"/>
                    <a:pt x="16882" y="29422"/>
                  </a:cubicBezTo>
                  <a:cubicBezTo>
                    <a:pt x="17468" y="27265"/>
                    <a:pt x="18145" y="25170"/>
                    <a:pt x="19501" y="23384"/>
                  </a:cubicBezTo>
                  <a:cubicBezTo>
                    <a:pt x="21134" y="21289"/>
                    <a:pt x="23413" y="20210"/>
                    <a:pt x="25878" y="19409"/>
                  </a:cubicBezTo>
                  <a:cubicBezTo>
                    <a:pt x="27542" y="18855"/>
                    <a:pt x="29236" y="18454"/>
                    <a:pt x="31146" y="17992"/>
                  </a:cubicBezTo>
                  <a:cubicBezTo>
                    <a:pt x="28989" y="17530"/>
                    <a:pt x="26864" y="16945"/>
                    <a:pt x="24769" y="16206"/>
                  </a:cubicBezTo>
                  <a:cubicBezTo>
                    <a:pt x="21318" y="15096"/>
                    <a:pt x="18607" y="12355"/>
                    <a:pt x="17560" y="8873"/>
                  </a:cubicBezTo>
                  <a:cubicBezTo>
                    <a:pt x="16790" y="6378"/>
                    <a:pt x="16205" y="3821"/>
                    <a:pt x="15773" y="1233"/>
                  </a:cubicBezTo>
                  <a:cubicBezTo>
                    <a:pt x="15742" y="802"/>
                    <a:pt x="15650" y="401"/>
                    <a:pt x="154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9" name="Google Shape;3269;p49"/>
          <p:cNvGrpSpPr/>
          <p:nvPr/>
        </p:nvGrpSpPr>
        <p:grpSpPr>
          <a:xfrm rot="3757207">
            <a:off x="1831846" y="1191565"/>
            <a:ext cx="515231" cy="888748"/>
            <a:chOff x="7723562" y="735396"/>
            <a:chExt cx="515217" cy="888725"/>
          </a:xfrm>
        </p:grpSpPr>
        <p:sp>
          <p:nvSpPr>
            <p:cNvPr id="3270" name="Google Shape;3270;p49"/>
            <p:cNvSpPr/>
            <p:nvPr/>
          </p:nvSpPr>
          <p:spPr>
            <a:xfrm>
              <a:off x="7841014" y="1429937"/>
              <a:ext cx="168731" cy="194183"/>
            </a:xfrm>
            <a:custGeom>
              <a:avLst/>
              <a:gdLst/>
              <a:ahLst/>
              <a:cxnLst/>
              <a:rect l="l" t="t" r="r" b="b"/>
              <a:pathLst>
                <a:path w="22460" h="25848" extrusionOk="0">
                  <a:moveTo>
                    <a:pt x="11184" y="0"/>
                  </a:moveTo>
                  <a:cubicBezTo>
                    <a:pt x="10907" y="1695"/>
                    <a:pt x="10568" y="3358"/>
                    <a:pt x="10167" y="5053"/>
                  </a:cubicBezTo>
                  <a:cubicBezTo>
                    <a:pt x="9335" y="8842"/>
                    <a:pt x="7087" y="11276"/>
                    <a:pt x="3297" y="12231"/>
                  </a:cubicBezTo>
                  <a:cubicBezTo>
                    <a:pt x="2219" y="12508"/>
                    <a:pt x="1141" y="12816"/>
                    <a:pt x="1" y="13124"/>
                  </a:cubicBezTo>
                  <a:cubicBezTo>
                    <a:pt x="1356" y="13432"/>
                    <a:pt x="2620" y="13771"/>
                    <a:pt x="3852" y="14141"/>
                  </a:cubicBezTo>
                  <a:cubicBezTo>
                    <a:pt x="6717" y="15065"/>
                    <a:pt x="8781" y="16759"/>
                    <a:pt x="9705" y="19686"/>
                  </a:cubicBezTo>
                  <a:cubicBezTo>
                    <a:pt x="10106" y="20918"/>
                    <a:pt x="10445" y="22181"/>
                    <a:pt x="10691" y="23444"/>
                  </a:cubicBezTo>
                  <a:lnTo>
                    <a:pt x="11153" y="25847"/>
                  </a:lnTo>
                  <a:cubicBezTo>
                    <a:pt x="11646" y="23937"/>
                    <a:pt x="11985" y="22027"/>
                    <a:pt x="12539" y="20148"/>
                  </a:cubicBezTo>
                  <a:cubicBezTo>
                    <a:pt x="13248" y="17406"/>
                    <a:pt x="15312" y="15188"/>
                    <a:pt x="18023" y="14325"/>
                  </a:cubicBezTo>
                  <a:cubicBezTo>
                    <a:pt x="19440" y="13863"/>
                    <a:pt x="20888" y="13494"/>
                    <a:pt x="22459" y="13093"/>
                  </a:cubicBezTo>
                  <a:cubicBezTo>
                    <a:pt x="21104" y="12754"/>
                    <a:pt x="19841" y="12446"/>
                    <a:pt x="18608" y="12077"/>
                  </a:cubicBezTo>
                  <a:cubicBezTo>
                    <a:pt x="15836" y="11214"/>
                    <a:pt x="13741" y="9612"/>
                    <a:pt x="12786" y="6747"/>
                  </a:cubicBezTo>
                  <a:cubicBezTo>
                    <a:pt x="12539" y="5977"/>
                    <a:pt x="12262" y="5176"/>
                    <a:pt x="12108" y="4406"/>
                  </a:cubicBezTo>
                  <a:cubicBezTo>
                    <a:pt x="11708" y="2958"/>
                    <a:pt x="11430" y="1479"/>
                    <a:pt x="11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71" name="Google Shape;3271;p49"/>
            <p:cNvGrpSpPr/>
            <p:nvPr/>
          </p:nvGrpSpPr>
          <p:grpSpPr>
            <a:xfrm rot="688237">
              <a:off x="7737940" y="749774"/>
              <a:ext cx="160747" cy="160747"/>
              <a:chOff x="5082839" y="1277310"/>
              <a:chExt cx="65493" cy="65493"/>
            </a:xfrm>
          </p:grpSpPr>
          <p:sp>
            <p:nvSpPr>
              <p:cNvPr id="3272" name="Google Shape;3272;p49"/>
              <p:cNvSpPr/>
              <p:nvPr/>
            </p:nvSpPr>
            <p:spPr>
              <a:xfrm>
                <a:off x="5082839" y="1277310"/>
                <a:ext cx="65493" cy="65493"/>
              </a:xfrm>
              <a:custGeom>
                <a:avLst/>
                <a:gdLst/>
                <a:ahLst/>
                <a:cxnLst/>
                <a:rect l="l" t="t" r="r" b="b"/>
                <a:pathLst>
                  <a:path w="12848" h="12848" extrusionOk="0">
                    <a:moveTo>
                      <a:pt x="1" y="12847"/>
                    </a:moveTo>
                    <a:lnTo>
                      <a:pt x="12847" y="1"/>
                    </a:lnTo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3" name="Google Shape;3273;p49"/>
              <p:cNvSpPr/>
              <p:nvPr/>
            </p:nvSpPr>
            <p:spPr>
              <a:xfrm>
                <a:off x="5082839" y="1277310"/>
                <a:ext cx="65493" cy="65493"/>
              </a:xfrm>
              <a:custGeom>
                <a:avLst/>
                <a:gdLst/>
                <a:ahLst/>
                <a:cxnLst/>
                <a:rect l="l" t="t" r="r" b="b"/>
                <a:pathLst>
                  <a:path w="12848" h="12848" extrusionOk="0">
                    <a:moveTo>
                      <a:pt x="1" y="1"/>
                    </a:moveTo>
                    <a:lnTo>
                      <a:pt x="12847" y="12847"/>
                    </a:lnTo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74" name="Google Shape;3274;p49"/>
            <p:cNvSpPr/>
            <p:nvPr/>
          </p:nvSpPr>
          <p:spPr>
            <a:xfrm>
              <a:off x="8151850" y="1068700"/>
              <a:ext cx="86929" cy="74106"/>
            </a:xfrm>
            <a:custGeom>
              <a:avLst/>
              <a:gdLst/>
              <a:ahLst/>
              <a:cxnLst/>
              <a:rect l="l" t="t" r="r" b="b"/>
              <a:pathLst>
                <a:path w="7765" h="6621" extrusionOk="0">
                  <a:moveTo>
                    <a:pt x="3328" y="1"/>
                  </a:moveTo>
                  <a:cubicBezTo>
                    <a:pt x="1480" y="1"/>
                    <a:pt x="1" y="1480"/>
                    <a:pt x="1" y="3297"/>
                  </a:cubicBezTo>
                  <a:cubicBezTo>
                    <a:pt x="1" y="5297"/>
                    <a:pt x="1635" y="6621"/>
                    <a:pt x="3340" y="6621"/>
                  </a:cubicBezTo>
                  <a:cubicBezTo>
                    <a:pt x="4157" y="6621"/>
                    <a:pt x="4991" y="6317"/>
                    <a:pt x="5669" y="5639"/>
                  </a:cubicBezTo>
                  <a:cubicBezTo>
                    <a:pt x="7764" y="3574"/>
                    <a:pt x="6285" y="1"/>
                    <a:pt x="3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440522"/>
              </p:ext>
            </p:extLst>
          </p:nvPr>
        </p:nvGraphicFramePr>
        <p:xfrm>
          <a:off x="1503859" y="2638366"/>
          <a:ext cx="6096000" cy="518160"/>
        </p:xfrm>
        <a:graphic>
          <a:graphicData uri="http://schemas.openxmlformats.org/drawingml/2006/table">
            <a:tbl>
              <a:tblPr firstRow="1" bandRow="1">
                <a:tableStyleId>{AD103AA4-E6C6-40DC-9F70-18B8065435C8}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76911105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897800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1833563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09765782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93030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ms-MY" sz="2800" dirty="0"/>
                        <a:t>20153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s-MY" sz="2800" dirty="0"/>
                        <a:t>20157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s-MY" sz="2800" dirty="0"/>
                        <a:t>20161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s-MY" sz="2800" dirty="0"/>
                        <a:t>20165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s-MY" sz="2800" dirty="0"/>
                        <a:t>20169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606084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417529" y="1672466"/>
            <a:ext cx="6308943" cy="4218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s-MY" sz="2600" dirty="0"/>
              <a:t>Tertib menaik</a:t>
            </a:r>
          </a:p>
          <a:p>
            <a:pPr algn="ctr"/>
            <a:r>
              <a:rPr lang="ms-MY" sz="2600" dirty="0"/>
              <a:t>Nombor besar kepada kecil</a:t>
            </a:r>
          </a:p>
          <a:p>
            <a:pPr algn="ctr"/>
            <a:endParaRPr lang="ms-MY" sz="2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393058"/>
              </p:ext>
            </p:extLst>
          </p:nvPr>
        </p:nvGraphicFramePr>
        <p:xfrm>
          <a:off x="1485848" y="3625901"/>
          <a:ext cx="6096000" cy="518160"/>
        </p:xfrm>
        <a:graphic>
          <a:graphicData uri="http://schemas.openxmlformats.org/drawingml/2006/table">
            <a:tbl>
              <a:tblPr firstRow="1" bandRow="1">
                <a:tableStyleId>{AD103AA4-E6C6-40DC-9F70-18B8065435C8}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2589998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3735484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167940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628748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298854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ms-MY" sz="2800" dirty="0"/>
                        <a:t>11242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s-MY" sz="2800" dirty="0"/>
                        <a:t>11252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s-MY" sz="2800" dirty="0"/>
                        <a:t>11262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s-MY" sz="2800" dirty="0"/>
                        <a:t>11272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s-MY" sz="2800" dirty="0"/>
                        <a:t>11282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476686"/>
                  </a:ext>
                </a:extLst>
              </a:tr>
            </a:tbl>
          </a:graphicData>
        </a:graphic>
      </p:graphicFrame>
      <p:sp>
        <p:nvSpPr>
          <p:cNvPr id="5" name="Curved Down Arrow 4"/>
          <p:cNvSpPr/>
          <p:nvPr/>
        </p:nvSpPr>
        <p:spPr>
          <a:xfrm>
            <a:off x="3687281" y="2386171"/>
            <a:ext cx="603240" cy="25219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>
              <a:solidFill>
                <a:schemeClr val="tx1"/>
              </a:solidFill>
            </a:endParaRPr>
          </a:p>
        </p:txBody>
      </p:sp>
      <p:sp>
        <p:nvSpPr>
          <p:cNvPr id="29" name="Curved Down Arrow 28"/>
          <p:cNvSpPr/>
          <p:nvPr/>
        </p:nvSpPr>
        <p:spPr>
          <a:xfrm>
            <a:off x="2424347" y="2386171"/>
            <a:ext cx="603240" cy="27067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>
              <a:solidFill>
                <a:schemeClr val="tx1"/>
              </a:solidFill>
            </a:endParaRPr>
          </a:p>
        </p:txBody>
      </p:sp>
      <p:sp>
        <p:nvSpPr>
          <p:cNvPr id="30" name="Curved Down Arrow 29"/>
          <p:cNvSpPr/>
          <p:nvPr/>
        </p:nvSpPr>
        <p:spPr>
          <a:xfrm>
            <a:off x="4876923" y="2429422"/>
            <a:ext cx="603240" cy="20894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>
              <a:solidFill>
                <a:schemeClr val="tx1"/>
              </a:solidFill>
            </a:endParaRPr>
          </a:p>
        </p:txBody>
      </p:sp>
      <p:sp>
        <p:nvSpPr>
          <p:cNvPr id="31" name="Curved Down Arrow 30"/>
          <p:cNvSpPr/>
          <p:nvPr/>
        </p:nvSpPr>
        <p:spPr>
          <a:xfrm>
            <a:off x="6066565" y="2386171"/>
            <a:ext cx="603240" cy="23887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24347" y="2124201"/>
            <a:ext cx="503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+4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697670" y="2112445"/>
            <a:ext cx="503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+4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72284" y="2096230"/>
            <a:ext cx="503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+4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66565" y="2093257"/>
            <a:ext cx="503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+4</a:t>
            </a:r>
          </a:p>
        </p:txBody>
      </p:sp>
      <p:sp>
        <p:nvSpPr>
          <p:cNvPr id="36" name="Curved Down Arrow 35"/>
          <p:cNvSpPr/>
          <p:nvPr/>
        </p:nvSpPr>
        <p:spPr>
          <a:xfrm>
            <a:off x="2424347" y="3369201"/>
            <a:ext cx="612767" cy="24555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>
              <a:solidFill>
                <a:schemeClr val="tx1"/>
              </a:solidFill>
            </a:endParaRPr>
          </a:p>
        </p:txBody>
      </p:sp>
      <p:sp>
        <p:nvSpPr>
          <p:cNvPr id="37" name="Curved Down Arrow 36"/>
          <p:cNvSpPr/>
          <p:nvPr/>
        </p:nvSpPr>
        <p:spPr>
          <a:xfrm>
            <a:off x="3588813" y="3328549"/>
            <a:ext cx="612767" cy="24555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>
              <a:solidFill>
                <a:schemeClr val="tx1"/>
              </a:solidFill>
            </a:endParaRPr>
          </a:p>
        </p:txBody>
      </p:sp>
      <p:sp>
        <p:nvSpPr>
          <p:cNvPr id="38" name="Curved Down Arrow 37"/>
          <p:cNvSpPr/>
          <p:nvPr/>
        </p:nvSpPr>
        <p:spPr>
          <a:xfrm>
            <a:off x="4817855" y="3347157"/>
            <a:ext cx="612767" cy="24555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>
              <a:solidFill>
                <a:schemeClr val="tx1"/>
              </a:solidFill>
            </a:endParaRPr>
          </a:p>
        </p:txBody>
      </p:sp>
      <p:sp>
        <p:nvSpPr>
          <p:cNvPr id="39" name="Curved Down Arrow 38"/>
          <p:cNvSpPr/>
          <p:nvPr/>
        </p:nvSpPr>
        <p:spPr>
          <a:xfrm>
            <a:off x="6046897" y="3354449"/>
            <a:ext cx="612767" cy="24555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57374" y="3083108"/>
            <a:ext cx="503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+10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88813" y="3065033"/>
            <a:ext cx="503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+10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830494" y="3083108"/>
            <a:ext cx="503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+10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609774" y="3235508"/>
            <a:ext cx="503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+10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66969" y="3094416"/>
            <a:ext cx="503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+10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3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3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3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3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7" name="Google Shape;3257;p49"/>
          <p:cNvSpPr txBox="1">
            <a:spLocks noGrp="1"/>
          </p:cNvSpPr>
          <p:nvPr>
            <p:ph type="title"/>
          </p:nvPr>
        </p:nvSpPr>
        <p:spPr>
          <a:xfrm>
            <a:off x="1691160" y="315256"/>
            <a:ext cx="5991300" cy="11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Pola nombor</a:t>
            </a:r>
            <a:endParaRPr sz="3800" dirty="0"/>
          </a:p>
        </p:txBody>
      </p:sp>
      <p:grpSp>
        <p:nvGrpSpPr>
          <p:cNvPr id="3258" name="Google Shape;3258;p49"/>
          <p:cNvGrpSpPr/>
          <p:nvPr/>
        </p:nvGrpSpPr>
        <p:grpSpPr>
          <a:xfrm flipH="1">
            <a:off x="7434392" y="3642340"/>
            <a:ext cx="547962" cy="501721"/>
            <a:chOff x="3885642" y="3058652"/>
            <a:chExt cx="547962" cy="501721"/>
          </a:xfrm>
        </p:grpSpPr>
        <p:sp>
          <p:nvSpPr>
            <p:cNvPr id="3259" name="Google Shape;3259;p49"/>
            <p:cNvSpPr/>
            <p:nvPr/>
          </p:nvSpPr>
          <p:spPr>
            <a:xfrm>
              <a:off x="3885642" y="3058652"/>
              <a:ext cx="547962" cy="501721"/>
            </a:xfrm>
            <a:custGeom>
              <a:avLst/>
              <a:gdLst/>
              <a:ahLst/>
              <a:cxnLst/>
              <a:rect l="l" t="t" r="r" b="b"/>
              <a:pathLst>
                <a:path w="10582" h="9689" extrusionOk="0">
                  <a:moveTo>
                    <a:pt x="5282" y="1"/>
                  </a:moveTo>
                  <a:cubicBezTo>
                    <a:pt x="4953" y="1"/>
                    <a:pt x="4618" y="34"/>
                    <a:pt x="4283" y="104"/>
                  </a:cubicBezTo>
                  <a:cubicBezTo>
                    <a:pt x="1663" y="663"/>
                    <a:pt x="1" y="3224"/>
                    <a:pt x="545" y="5843"/>
                  </a:cubicBezTo>
                  <a:cubicBezTo>
                    <a:pt x="1032" y="8122"/>
                    <a:pt x="3034" y="9689"/>
                    <a:pt x="5271" y="9689"/>
                  </a:cubicBezTo>
                  <a:cubicBezTo>
                    <a:pt x="5605" y="9689"/>
                    <a:pt x="5944" y="9654"/>
                    <a:pt x="6284" y="9581"/>
                  </a:cubicBezTo>
                  <a:cubicBezTo>
                    <a:pt x="8904" y="9037"/>
                    <a:pt x="10582" y="6461"/>
                    <a:pt x="10022" y="3842"/>
                  </a:cubicBezTo>
                  <a:cubicBezTo>
                    <a:pt x="9548" y="1557"/>
                    <a:pt x="7528" y="1"/>
                    <a:pt x="52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49"/>
            <p:cNvSpPr/>
            <p:nvPr/>
          </p:nvSpPr>
          <p:spPr>
            <a:xfrm>
              <a:off x="4014423" y="3340449"/>
              <a:ext cx="70994" cy="58566"/>
            </a:xfrm>
            <a:custGeom>
              <a:avLst/>
              <a:gdLst/>
              <a:ahLst/>
              <a:cxnLst/>
              <a:rect l="l" t="t" r="r" b="b"/>
              <a:pathLst>
                <a:path w="1371" h="1131" extrusionOk="0">
                  <a:moveTo>
                    <a:pt x="708" y="0"/>
                  </a:moveTo>
                  <a:cubicBezTo>
                    <a:pt x="644" y="0"/>
                    <a:pt x="579" y="11"/>
                    <a:pt x="516" y="33"/>
                  </a:cubicBezTo>
                  <a:cubicBezTo>
                    <a:pt x="45" y="195"/>
                    <a:pt x="1" y="857"/>
                    <a:pt x="457" y="1078"/>
                  </a:cubicBezTo>
                  <a:cubicBezTo>
                    <a:pt x="536" y="1114"/>
                    <a:pt x="616" y="1130"/>
                    <a:pt x="693" y="1130"/>
                  </a:cubicBezTo>
                  <a:cubicBezTo>
                    <a:pt x="1062" y="1130"/>
                    <a:pt x="1371" y="761"/>
                    <a:pt x="1237" y="372"/>
                  </a:cubicBezTo>
                  <a:cubicBezTo>
                    <a:pt x="1156" y="141"/>
                    <a:pt x="939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49"/>
            <p:cNvSpPr/>
            <p:nvPr/>
          </p:nvSpPr>
          <p:spPr>
            <a:xfrm>
              <a:off x="4250651" y="3239837"/>
              <a:ext cx="70994" cy="58566"/>
            </a:xfrm>
            <a:custGeom>
              <a:avLst/>
              <a:gdLst/>
              <a:ahLst/>
              <a:cxnLst/>
              <a:rect l="l" t="t" r="r" b="b"/>
              <a:pathLst>
                <a:path w="1371" h="1131" extrusionOk="0">
                  <a:moveTo>
                    <a:pt x="706" y="1"/>
                  </a:moveTo>
                  <a:cubicBezTo>
                    <a:pt x="643" y="1"/>
                    <a:pt x="579" y="11"/>
                    <a:pt x="516" y="34"/>
                  </a:cubicBezTo>
                  <a:cubicBezTo>
                    <a:pt x="30" y="196"/>
                    <a:pt x="1" y="858"/>
                    <a:pt x="457" y="1079"/>
                  </a:cubicBezTo>
                  <a:cubicBezTo>
                    <a:pt x="534" y="1114"/>
                    <a:pt x="612" y="1131"/>
                    <a:pt x="688" y="1131"/>
                  </a:cubicBezTo>
                  <a:cubicBezTo>
                    <a:pt x="1052" y="1131"/>
                    <a:pt x="1371" y="761"/>
                    <a:pt x="1237" y="372"/>
                  </a:cubicBezTo>
                  <a:cubicBezTo>
                    <a:pt x="1145" y="141"/>
                    <a:pt x="934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49"/>
            <p:cNvSpPr/>
            <p:nvPr/>
          </p:nvSpPr>
          <p:spPr>
            <a:xfrm>
              <a:off x="4135592" y="3314092"/>
              <a:ext cx="99888" cy="76017"/>
            </a:xfrm>
            <a:custGeom>
              <a:avLst/>
              <a:gdLst/>
              <a:ahLst/>
              <a:cxnLst/>
              <a:rect l="l" t="t" r="r" b="b"/>
              <a:pathLst>
                <a:path w="1929" h="1468" extrusionOk="0">
                  <a:moveTo>
                    <a:pt x="1713" y="0"/>
                  </a:moveTo>
                  <a:cubicBezTo>
                    <a:pt x="1675" y="0"/>
                    <a:pt x="1640" y="32"/>
                    <a:pt x="1649" y="86"/>
                  </a:cubicBezTo>
                  <a:cubicBezTo>
                    <a:pt x="1781" y="498"/>
                    <a:pt x="1663" y="1043"/>
                    <a:pt x="1251" y="1249"/>
                  </a:cubicBezTo>
                  <a:cubicBezTo>
                    <a:pt x="1160" y="1299"/>
                    <a:pt x="1053" y="1325"/>
                    <a:pt x="946" y="1325"/>
                  </a:cubicBezTo>
                  <a:cubicBezTo>
                    <a:pt x="865" y="1325"/>
                    <a:pt x="783" y="1310"/>
                    <a:pt x="707" y="1278"/>
                  </a:cubicBezTo>
                  <a:cubicBezTo>
                    <a:pt x="457" y="1175"/>
                    <a:pt x="251" y="984"/>
                    <a:pt x="148" y="734"/>
                  </a:cubicBezTo>
                  <a:cubicBezTo>
                    <a:pt x="137" y="700"/>
                    <a:pt x="117" y="684"/>
                    <a:pt x="90" y="684"/>
                  </a:cubicBezTo>
                  <a:cubicBezTo>
                    <a:pt x="81" y="684"/>
                    <a:pt x="70" y="686"/>
                    <a:pt x="59" y="689"/>
                  </a:cubicBezTo>
                  <a:cubicBezTo>
                    <a:pt x="15" y="704"/>
                    <a:pt x="1" y="748"/>
                    <a:pt x="15" y="778"/>
                  </a:cubicBezTo>
                  <a:cubicBezTo>
                    <a:pt x="133" y="1072"/>
                    <a:pt x="368" y="1307"/>
                    <a:pt x="648" y="1410"/>
                  </a:cubicBezTo>
                  <a:cubicBezTo>
                    <a:pt x="741" y="1449"/>
                    <a:pt x="843" y="1468"/>
                    <a:pt x="946" y="1468"/>
                  </a:cubicBezTo>
                  <a:cubicBezTo>
                    <a:pt x="1038" y="1468"/>
                    <a:pt x="1132" y="1453"/>
                    <a:pt x="1222" y="1425"/>
                  </a:cubicBezTo>
                  <a:cubicBezTo>
                    <a:pt x="1251" y="1410"/>
                    <a:pt x="1281" y="1396"/>
                    <a:pt x="1325" y="1381"/>
                  </a:cubicBezTo>
                  <a:cubicBezTo>
                    <a:pt x="1811" y="1146"/>
                    <a:pt x="1928" y="513"/>
                    <a:pt x="1781" y="42"/>
                  </a:cubicBezTo>
                  <a:cubicBezTo>
                    <a:pt x="1764" y="13"/>
                    <a:pt x="1738" y="0"/>
                    <a:pt x="1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3" name="Google Shape;3263;p49"/>
          <p:cNvGrpSpPr/>
          <p:nvPr/>
        </p:nvGrpSpPr>
        <p:grpSpPr>
          <a:xfrm>
            <a:off x="4740162" y="3961001"/>
            <a:ext cx="999788" cy="424635"/>
            <a:chOff x="6424312" y="4087726"/>
            <a:chExt cx="999788" cy="424635"/>
          </a:xfrm>
        </p:grpSpPr>
        <p:sp>
          <p:nvSpPr>
            <p:cNvPr id="3264" name="Google Shape;3264;p49"/>
            <p:cNvSpPr/>
            <p:nvPr/>
          </p:nvSpPr>
          <p:spPr>
            <a:xfrm>
              <a:off x="6424312" y="4380413"/>
              <a:ext cx="86929" cy="74106"/>
            </a:xfrm>
            <a:custGeom>
              <a:avLst/>
              <a:gdLst/>
              <a:ahLst/>
              <a:cxnLst/>
              <a:rect l="l" t="t" r="r" b="b"/>
              <a:pathLst>
                <a:path w="7765" h="6621" extrusionOk="0">
                  <a:moveTo>
                    <a:pt x="3328" y="1"/>
                  </a:moveTo>
                  <a:cubicBezTo>
                    <a:pt x="1480" y="1"/>
                    <a:pt x="1" y="1480"/>
                    <a:pt x="1" y="3297"/>
                  </a:cubicBezTo>
                  <a:cubicBezTo>
                    <a:pt x="1" y="5297"/>
                    <a:pt x="1635" y="6621"/>
                    <a:pt x="3340" y="6621"/>
                  </a:cubicBezTo>
                  <a:cubicBezTo>
                    <a:pt x="4157" y="6621"/>
                    <a:pt x="4991" y="6317"/>
                    <a:pt x="5669" y="5639"/>
                  </a:cubicBezTo>
                  <a:cubicBezTo>
                    <a:pt x="7764" y="3574"/>
                    <a:pt x="6285" y="1"/>
                    <a:pt x="3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65" name="Google Shape;3265;p49"/>
            <p:cNvGrpSpPr/>
            <p:nvPr/>
          </p:nvGrpSpPr>
          <p:grpSpPr>
            <a:xfrm rot="-696396">
              <a:off x="7248829" y="4337090"/>
              <a:ext cx="160744" cy="160744"/>
              <a:chOff x="5082839" y="1277310"/>
              <a:chExt cx="65493" cy="65493"/>
            </a:xfrm>
          </p:grpSpPr>
          <p:sp>
            <p:nvSpPr>
              <p:cNvPr id="3266" name="Google Shape;3266;p49"/>
              <p:cNvSpPr/>
              <p:nvPr/>
            </p:nvSpPr>
            <p:spPr>
              <a:xfrm>
                <a:off x="5082839" y="1277310"/>
                <a:ext cx="65493" cy="65493"/>
              </a:xfrm>
              <a:custGeom>
                <a:avLst/>
                <a:gdLst/>
                <a:ahLst/>
                <a:cxnLst/>
                <a:rect l="l" t="t" r="r" b="b"/>
                <a:pathLst>
                  <a:path w="12848" h="12848" extrusionOk="0">
                    <a:moveTo>
                      <a:pt x="1" y="12847"/>
                    </a:moveTo>
                    <a:lnTo>
                      <a:pt x="12847" y="1"/>
                    </a:lnTo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49"/>
              <p:cNvSpPr/>
              <p:nvPr/>
            </p:nvSpPr>
            <p:spPr>
              <a:xfrm>
                <a:off x="5082839" y="1277310"/>
                <a:ext cx="65493" cy="65493"/>
              </a:xfrm>
              <a:custGeom>
                <a:avLst/>
                <a:gdLst/>
                <a:ahLst/>
                <a:cxnLst/>
                <a:rect l="l" t="t" r="r" b="b"/>
                <a:pathLst>
                  <a:path w="12848" h="12848" extrusionOk="0">
                    <a:moveTo>
                      <a:pt x="1" y="1"/>
                    </a:moveTo>
                    <a:lnTo>
                      <a:pt x="12847" y="12847"/>
                    </a:lnTo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68" name="Google Shape;3268;p49"/>
            <p:cNvSpPr/>
            <p:nvPr/>
          </p:nvSpPr>
          <p:spPr>
            <a:xfrm>
              <a:off x="6795537" y="4087726"/>
              <a:ext cx="202760" cy="234861"/>
            </a:xfrm>
            <a:custGeom>
              <a:avLst/>
              <a:gdLst/>
              <a:ahLst/>
              <a:cxnLst/>
              <a:rect l="l" t="t" r="r" b="b"/>
              <a:pathLst>
                <a:path w="31146" h="36077" extrusionOk="0">
                  <a:moveTo>
                    <a:pt x="15465" y="1"/>
                  </a:moveTo>
                  <a:cubicBezTo>
                    <a:pt x="15065" y="2774"/>
                    <a:pt x="14449" y="5515"/>
                    <a:pt x="13709" y="8226"/>
                  </a:cubicBezTo>
                  <a:cubicBezTo>
                    <a:pt x="12631" y="11831"/>
                    <a:pt x="10567" y="14511"/>
                    <a:pt x="6962" y="15928"/>
                  </a:cubicBezTo>
                  <a:cubicBezTo>
                    <a:pt x="6038" y="16329"/>
                    <a:pt x="5052" y="16668"/>
                    <a:pt x="4067" y="16945"/>
                  </a:cubicBezTo>
                  <a:cubicBezTo>
                    <a:pt x="2742" y="17315"/>
                    <a:pt x="1417" y="17653"/>
                    <a:pt x="0" y="18023"/>
                  </a:cubicBezTo>
                  <a:cubicBezTo>
                    <a:pt x="277" y="18085"/>
                    <a:pt x="431" y="18146"/>
                    <a:pt x="616" y="18177"/>
                  </a:cubicBezTo>
                  <a:cubicBezTo>
                    <a:pt x="2403" y="18608"/>
                    <a:pt x="4190" y="19071"/>
                    <a:pt x="5946" y="19656"/>
                  </a:cubicBezTo>
                  <a:cubicBezTo>
                    <a:pt x="9827" y="20950"/>
                    <a:pt x="12415" y="23538"/>
                    <a:pt x="13586" y="27481"/>
                  </a:cubicBezTo>
                  <a:cubicBezTo>
                    <a:pt x="14079" y="29052"/>
                    <a:pt x="14479" y="30654"/>
                    <a:pt x="14787" y="32256"/>
                  </a:cubicBezTo>
                  <a:cubicBezTo>
                    <a:pt x="15034" y="33458"/>
                    <a:pt x="15249" y="34690"/>
                    <a:pt x="15496" y="36076"/>
                  </a:cubicBezTo>
                  <a:cubicBezTo>
                    <a:pt x="15588" y="35830"/>
                    <a:pt x="15619" y="35768"/>
                    <a:pt x="15619" y="35676"/>
                  </a:cubicBezTo>
                  <a:cubicBezTo>
                    <a:pt x="15958" y="33581"/>
                    <a:pt x="16359" y="31486"/>
                    <a:pt x="16882" y="29422"/>
                  </a:cubicBezTo>
                  <a:cubicBezTo>
                    <a:pt x="17468" y="27265"/>
                    <a:pt x="18145" y="25170"/>
                    <a:pt x="19501" y="23384"/>
                  </a:cubicBezTo>
                  <a:cubicBezTo>
                    <a:pt x="21134" y="21289"/>
                    <a:pt x="23413" y="20210"/>
                    <a:pt x="25878" y="19409"/>
                  </a:cubicBezTo>
                  <a:cubicBezTo>
                    <a:pt x="27542" y="18855"/>
                    <a:pt x="29236" y="18454"/>
                    <a:pt x="31146" y="17992"/>
                  </a:cubicBezTo>
                  <a:cubicBezTo>
                    <a:pt x="28989" y="17530"/>
                    <a:pt x="26864" y="16945"/>
                    <a:pt x="24769" y="16206"/>
                  </a:cubicBezTo>
                  <a:cubicBezTo>
                    <a:pt x="21318" y="15096"/>
                    <a:pt x="18607" y="12355"/>
                    <a:pt x="17560" y="8873"/>
                  </a:cubicBezTo>
                  <a:cubicBezTo>
                    <a:pt x="16790" y="6378"/>
                    <a:pt x="16205" y="3821"/>
                    <a:pt x="15773" y="1233"/>
                  </a:cubicBezTo>
                  <a:cubicBezTo>
                    <a:pt x="15742" y="802"/>
                    <a:pt x="15650" y="401"/>
                    <a:pt x="154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9" name="Google Shape;3269;p49"/>
          <p:cNvGrpSpPr/>
          <p:nvPr/>
        </p:nvGrpSpPr>
        <p:grpSpPr>
          <a:xfrm rot="3757207">
            <a:off x="1831846" y="1191565"/>
            <a:ext cx="515231" cy="888748"/>
            <a:chOff x="7723562" y="735396"/>
            <a:chExt cx="515217" cy="888725"/>
          </a:xfrm>
        </p:grpSpPr>
        <p:sp>
          <p:nvSpPr>
            <p:cNvPr id="3270" name="Google Shape;3270;p49"/>
            <p:cNvSpPr/>
            <p:nvPr/>
          </p:nvSpPr>
          <p:spPr>
            <a:xfrm>
              <a:off x="7841014" y="1429937"/>
              <a:ext cx="168731" cy="194183"/>
            </a:xfrm>
            <a:custGeom>
              <a:avLst/>
              <a:gdLst/>
              <a:ahLst/>
              <a:cxnLst/>
              <a:rect l="l" t="t" r="r" b="b"/>
              <a:pathLst>
                <a:path w="22460" h="25848" extrusionOk="0">
                  <a:moveTo>
                    <a:pt x="11184" y="0"/>
                  </a:moveTo>
                  <a:cubicBezTo>
                    <a:pt x="10907" y="1695"/>
                    <a:pt x="10568" y="3358"/>
                    <a:pt x="10167" y="5053"/>
                  </a:cubicBezTo>
                  <a:cubicBezTo>
                    <a:pt x="9335" y="8842"/>
                    <a:pt x="7087" y="11276"/>
                    <a:pt x="3297" y="12231"/>
                  </a:cubicBezTo>
                  <a:cubicBezTo>
                    <a:pt x="2219" y="12508"/>
                    <a:pt x="1141" y="12816"/>
                    <a:pt x="1" y="13124"/>
                  </a:cubicBezTo>
                  <a:cubicBezTo>
                    <a:pt x="1356" y="13432"/>
                    <a:pt x="2620" y="13771"/>
                    <a:pt x="3852" y="14141"/>
                  </a:cubicBezTo>
                  <a:cubicBezTo>
                    <a:pt x="6717" y="15065"/>
                    <a:pt x="8781" y="16759"/>
                    <a:pt x="9705" y="19686"/>
                  </a:cubicBezTo>
                  <a:cubicBezTo>
                    <a:pt x="10106" y="20918"/>
                    <a:pt x="10445" y="22181"/>
                    <a:pt x="10691" y="23444"/>
                  </a:cubicBezTo>
                  <a:lnTo>
                    <a:pt x="11153" y="25847"/>
                  </a:lnTo>
                  <a:cubicBezTo>
                    <a:pt x="11646" y="23937"/>
                    <a:pt x="11985" y="22027"/>
                    <a:pt x="12539" y="20148"/>
                  </a:cubicBezTo>
                  <a:cubicBezTo>
                    <a:pt x="13248" y="17406"/>
                    <a:pt x="15312" y="15188"/>
                    <a:pt x="18023" y="14325"/>
                  </a:cubicBezTo>
                  <a:cubicBezTo>
                    <a:pt x="19440" y="13863"/>
                    <a:pt x="20888" y="13494"/>
                    <a:pt x="22459" y="13093"/>
                  </a:cubicBezTo>
                  <a:cubicBezTo>
                    <a:pt x="21104" y="12754"/>
                    <a:pt x="19841" y="12446"/>
                    <a:pt x="18608" y="12077"/>
                  </a:cubicBezTo>
                  <a:cubicBezTo>
                    <a:pt x="15836" y="11214"/>
                    <a:pt x="13741" y="9612"/>
                    <a:pt x="12786" y="6747"/>
                  </a:cubicBezTo>
                  <a:cubicBezTo>
                    <a:pt x="12539" y="5977"/>
                    <a:pt x="12262" y="5176"/>
                    <a:pt x="12108" y="4406"/>
                  </a:cubicBezTo>
                  <a:cubicBezTo>
                    <a:pt x="11708" y="2958"/>
                    <a:pt x="11430" y="1479"/>
                    <a:pt x="11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71" name="Google Shape;3271;p49"/>
            <p:cNvGrpSpPr/>
            <p:nvPr/>
          </p:nvGrpSpPr>
          <p:grpSpPr>
            <a:xfrm rot="688237">
              <a:off x="7737940" y="749774"/>
              <a:ext cx="160747" cy="160747"/>
              <a:chOff x="5082839" y="1277310"/>
              <a:chExt cx="65493" cy="65493"/>
            </a:xfrm>
          </p:grpSpPr>
          <p:sp>
            <p:nvSpPr>
              <p:cNvPr id="3272" name="Google Shape;3272;p49"/>
              <p:cNvSpPr/>
              <p:nvPr/>
            </p:nvSpPr>
            <p:spPr>
              <a:xfrm>
                <a:off x="5082839" y="1277310"/>
                <a:ext cx="65493" cy="65493"/>
              </a:xfrm>
              <a:custGeom>
                <a:avLst/>
                <a:gdLst/>
                <a:ahLst/>
                <a:cxnLst/>
                <a:rect l="l" t="t" r="r" b="b"/>
                <a:pathLst>
                  <a:path w="12848" h="12848" extrusionOk="0">
                    <a:moveTo>
                      <a:pt x="1" y="12847"/>
                    </a:moveTo>
                    <a:lnTo>
                      <a:pt x="12847" y="1"/>
                    </a:lnTo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3" name="Google Shape;3273;p49"/>
              <p:cNvSpPr/>
              <p:nvPr/>
            </p:nvSpPr>
            <p:spPr>
              <a:xfrm>
                <a:off x="5082839" y="1277310"/>
                <a:ext cx="65493" cy="65493"/>
              </a:xfrm>
              <a:custGeom>
                <a:avLst/>
                <a:gdLst/>
                <a:ahLst/>
                <a:cxnLst/>
                <a:rect l="l" t="t" r="r" b="b"/>
                <a:pathLst>
                  <a:path w="12848" h="12848" extrusionOk="0">
                    <a:moveTo>
                      <a:pt x="1" y="1"/>
                    </a:moveTo>
                    <a:lnTo>
                      <a:pt x="12847" y="12847"/>
                    </a:lnTo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74" name="Google Shape;3274;p49"/>
            <p:cNvSpPr/>
            <p:nvPr/>
          </p:nvSpPr>
          <p:spPr>
            <a:xfrm>
              <a:off x="8151850" y="1068700"/>
              <a:ext cx="86929" cy="74106"/>
            </a:xfrm>
            <a:custGeom>
              <a:avLst/>
              <a:gdLst/>
              <a:ahLst/>
              <a:cxnLst/>
              <a:rect l="l" t="t" r="r" b="b"/>
              <a:pathLst>
                <a:path w="7765" h="6621" extrusionOk="0">
                  <a:moveTo>
                    <a:pt x="3328" y="1"/>
                  </a:moveTo>
                  <a:cubicBezTo>
                    <a:pt x="1480" y="1"/>
                    <a:pt x="1" y="1480"/>
                    <a:pt x="1" y="3297"/>
                  </a:cubicBezTo>
                  <a:cubicBezTo>
                    <a:pt x="1" y="5297"/>
                    <a:pt x="1635" y="6621"/>
                    <a:pt x="3340" y="6621"/>
                  </a:cubicBezTo>
                  <a:cubicBezTo>
                    <a:pt x="4157" y="6621"/>
                    <a:pt x="4991" y="6317"/>
                    <a:pt x="5669" y="5639"/>
                  </a:cubicBezTo>
                  <a:cubicBezTo>
                    <a:pt x="7764" y="3574"/>
                    <a:pt x="6285" y="1"/>
                    <a:pt x="3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658683"/>
              </p:ext>
            </p:extLst>
          </p:nvPr>
        </p:nvGraphicFramePr>
        <p:xfrm>
          <a:off x="1503859" y="2638366"/>
          <a:ext cx="6096000" cy="518160"/>
        </p:xfrm>
        <a:graphic>
          <a:graphicData uri="http://schemas.openxmlformats.org/drawingml/2006/table">
            <a:tbl>
              <a:tblPr firstRow="1" bandRow="1">
                <a:tableStyleId>{AD103AA4-E6C6-40DC-9F70-18B8065435C8}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76911105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897800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1833563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09765782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93030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ms-MY" sz="2800" dirty="0"/>
                        <a:t>20169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s-MY" sz="2800" dirty="0"/>
                        <a:t>20165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s-MY" sz="2800" dirty="0"/>
                        <a:t>20161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s-MY" sz="2800" dirty="0"/>
                        <a:t>20157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s-MY" sz="2800" dirty="0"/>
                        <a:t>20153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606084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417529" y="1672466"/>
            <a:ext cx="6308943" cy="4218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s-MY" sz="2600" dirty="0">
                <a:solidFill>
                  <a:schemeClr val="tx1"/>
                </a:solidFill>
              </a:rPr>
              <a:t>Tertib menurun</a:t>
            </a:r>
          </a:p>
          <a:p>
            <a:pPr algn="ctr"/>
            <a:r>
              <a:rPr lang="ms-MY" sz="2600" dirty="0"/>
              <a:t>Nombor kecil kepada besar</a:t>
            </a:r>
          </a:p>
          <a:p>
            <a:pPr algn="ctr"/>
            <a:endParaRPr lang="ms-MY" sz="2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116228"/>
              </p:ext>
            </p:extLst>
          </p:nvPr>
        </p:nvGraphicFramePr>
        <p:xfrm>
          <a:off x="1485848" y="3625901"/>
          <a:ext cx="6096000" cy="518160"/>
        </p:xfrm>
        <a:graphic>
          <a:graphicData uri="http://schemas.openxmlformats.org/drawingml/2006/table">
            <a:tbl>
              <a:tblPr firstRow="1" bandRow="1">
                <a:tableStyleId>{AD103AA4-E6C6-40DC-9F70-18B8065435C8}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2589998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3735484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167940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628748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298854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ms-MY" sz="2800" dirty="0"/>
                        <a:t>11282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s-MY" sz="2800" dirty="0"/>
                        <a:t>11272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s-MY" sz="2800" dirty="0"/>
                        <a:t>11262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s-MY" sz="2800" dirty="0"/>
                        <a:t>11252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s-MY" sz="2800" dirty="0"/>
                        <a:t>11242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476686"/>
                  </a:ext>
                </a:extLst>
              </a:tr>
            </a:tbl>
          </a:graphicData>
        </a:graphic>
      </p:graphicFrame>
      <p:sp>
        <p:nvSpPr>
          <p:cNvPr id="5" name="Curved Down Arrow 4"/>
          <p:cNvSpPr/>
          <p:nvPr/>
        </p:nvSpPr>
        <p:spPr>
          <a:xfrm>
            <a:off x="3687281" y="2386171"/>
            <a:ext cx="603240" cy="25219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>
              <a:solidFill>
                <a:schemeClr val="tx1"/>
              </a:solidFill>
            </a:endParaRPr>
          </a:p>
        </p:txBody>
      </p:sp>
      <p:sp>
        <p:nvSpPr>
          <p:cNvPr id="29" name="Curved Down Arrow 28"/>
          <p:cNvSpPr/>
          <p:nvPr/>
        </p:nvSpPr>
        <p:spPr>
          <a:xfrm>
            <a:off x="2424347" y="2386171"/>
            <a:ext cx="603240" cy="27067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>
              <a:solidFill>
                <a:schemeClr val="tx1"/>
              </a:solidFill>
            </a:endParaRPr>
          </a:p>
        </p:txBody>
      </p:sp>
      <p:sp>
        <p:nvSpPr>
          <p:cNvPr id="30" name="Curved Down Arrow 29"/>
          <p:cNvSpPr/>
          <p:nvPr/>
        </p:nvSpPr>
        <p:spPr>
          <a:xfrm>
            <a:off x="4876923" y="2429422"/>
            <a:ext cx="603240" cy="20894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>
              <a:solidFill>
                <a:schemeClr val="tx1"/>
              </a:solidFill>
            </a:endParaRPr>
          </a:p>
        </p:txBody>
      </p:sp>
      <p:sp>
        <p:nvSpPr>
          <p:cNvPr id="31" name="Curved Down Arrow 30"/>
          <p:cNvSpPr/>
          <p:nvPr/>
        </p:nvSpPr>
        <p:spPr>
          <a:xfrm>
            <a:off x="6066565" y="2386171"/>
            <a:ext cx="603240" cy="23887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24347" y="2124201"/>
            <a:ext cx="503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-4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697670" y="2112445"/>
            <a:ext cx="503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-4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72284" y="2096230"/>
            <a:ext cx="503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-4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66565" y="2093257"/>
            <a:ext cx="503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-4</a:t>
            </a:r>
          </a:p>
        </p:txBody>
      </p:sp>
      <p:sp>
        <p:nvSpPr>
          <p:cNvPr id="36" name="Curved Down Arrow 35"/>
          <p:cNvSpPr/>
          <p:nvPr/>
        </p:nvSpPr>
        <p:spPr>
          <a:xfrm>
            <a:off x="2424347" y="3369201"/>
            <a:ext cx="612767" cy="24555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>
              <a:solidFill>
                <a:schemeClr val="tx1"/>
              </a:solidFill>
            </a:endParaRPr>
          </a:p>
        </p:txBody>
      </p:sp>
      <p:sp>
        <p:nvSpPr>
          <p:cNvPr id="37" name="Curved Down Arrow 36"/>
          <p:cNvSpPr/>
          <p:nvPr/>
        </p:nvSpPr>
        <p:spPr>
          <a:xfrm>
            <a:off x="3588813" y="3328549"/>
            <a:ext cx="612767" cy="24555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>
              <a:solidFill>
                <a:schemeClr val="tx1"/>
              </a:solidFill>
            </a:endParaRPr>
          </a:p>
        </p:txBody>
      </p:sp>
      <p:sp>
        <p:nvSpPr>
          <p:cNvPr id="38" name="Curved Down Arrow 37"/>
          <p:cNvSpPr/>
          <p:nvPr/>
        </p:nvSpPr>
        <p:spPr>
          <a:xfrm>
            <a:off x="4817855" y="3347157"/>
            <a:ext cx="612767" cy="24555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>
              <a:solidFill>
                <a:schemeClr val="tx1"/>
              </a:solidFill>
            </a:endParaRPr>
          </a:p>
        </p:txBody>
      </p:sp>
      <p:sp>
        <p:nvSpPr>
          <p:cNvPr id="39" name="Curved Down Arrow 38"/>
          <p:cNvSpPr/>
          <p:nvPr/>
        </p:nvSpPr>
        <p:spPr>
          <a:xfrm>
            <a:off x="6046897" y="3354449"/>
            <a:ext cx="612767" cy="24555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57374" y="3083108"/>
            <a:ext cx="503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-10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88813" y="3065033"/>
            <a:ext cx="503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-10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830494" y="3083108"/>
            <a:ext cx="503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-10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66969" y="3094416"/>
            <a:ext cx="503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62320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3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3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3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3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erbs - English Grammar Lesson 1 by Slidesgo">
  <a:themeElements>
    <a:clrScheme name="Simple Light">
      <a:dk1>
        <a:srgbClr val="393558"/>
      </a:dk1>
      <a:lt1>
        <a:srgbClr val="D0DDFC"/>
      </a:lt1>
      <a:dk2>
        <a:srgbClr val="A7BAE9"/>
      </a:dk2>
      <a:lt2>
        <a:srgbClr val="FFFFFF"/>
      </a:lt2>
      <a:accent1>
        <a:srgbClr val="FEC96A"/>
      </a:accent1>
      <a:accent2>
        <a:srgbClr val="F87EAB"/>
      </a:accent2>
      <a:accent3>
        <a:srgbClr val="FD6162"/>
      </a:accent3>
      <a:accent4>
        <a:srgbClr val="7C9DEA"/>
      </a:accent4>
      <a:accent5>
        <a:srgbClr val="5859B8"/>
      </a:accent5>
      <a:accent6>
        <a:srgbClr val="1AA17E"/>
      </a:accent6>
      <a:hlink>
        <a:srgbClr val="3935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2144</TotalTime>
  <Words>925</Words>
  <Application>Microsoft Office PowerPoint</Application>
  <PresentationFormat>On-screen Show (16:9)</PresentationFormat>
  <Paragraphs>338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Lilita One</vt:lpstr>
      <vt:lpstr>Noto Sans Medium</vt:lpstr>
      <vt:lpstr>Verbs - English Grammar Lesson 1 by Slidesgo</vt:lpstr>
      <vt:lpstr>Unit 1</vt:lpstr>
      <vt:lpstr>Objektif Pembelajaran</vt:lpstr>
      <vt:lpstr>Objektif Pembelajaran</vt:lpstr>
      <vt:lpstr>Isi Kandungan</vt:lpstr>
      <vt:lpstr>Cara menyebut dan menulis nombor 100 000</vt:lpstr>
      <vt:lpstr>Kenal nombor </vt:lpstr>
      <vt:lpstr>Nilai tempat dan nilai digit</vt:lpstr>
      <vt:lpstr>Pola nombor</vt:lpstr>
      <vt:lpstr>Pola nombor</vt:lpstr>
      <vt:lpstr>Bundar nombor</vt:lpstr>
      <vt:lpstr>Bundar nombor</vt:lpstr>
      <vt:lpstr>Operasi tambah dalam lingkungan 100 000</vt:lpstr>
      <vt:lpstr>Operasi tambah dalam lingkungan 100 000</vt:lpstr>
      <vt:lpstr>Operasi tambah dalam lingkungan 100 000</vt:lpstr>
      <vt:lpstr>Operasi tolak dalam lingkungan 100 000</vt:lpstr>
      <vt:lpstr>Operasi darab dalam lingkungan 100 000</vt:lpstr>
      <vt:lpstr>Operasi bahagi dalam linkungan 100 000</vt:lpstr>
      <vt:lpstr>Operasi bergabung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MATEMATIK TAHUN 4</dc:title>
  <dc:creator>hp</dc:creator>
  <cp:lastModifiedBy>Muhammad Faiq bin Mohd Zailani</cp:lastModifiedBy>
  <cp:revision>22</cp:revision>
  <dcterms:modified xsi:type="dcterms:W3CDTF">2023-07-10T06:55:52Z</dcterms:modified>
</cp:coreProperties>
</file>