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326" r:id="rId3"/>
    <p:sldId id="327" r:id="rId4"/>
    <p:sldId id="330" r:id="rId5"/>
    <p:sldId id="261" r:id="rId6"/>
    <p:sldId id="260" r:id="rId7"/>
    <p:sldId id="317" r:id="rId8"/>
    <p:sldId id="328" r:id="rId9"/>
    <p:sldId id="318" r:id="rId10"/>
    <p:sldId id="319" r:id="rId11"/>
    <p:sldId id="320" r:id="rId12"/>
    <p:sldId id="321" r:id="rId13"/>
    <p:sldId id="322" r:id="rId14"/>
    <p:sldId id="329" r:id="rId15"/>
    <p:sldId id="323" r:id="rId16"/>
    <p:sldId id="324" r:id="rId17"/>
    <p:sldId id="331" r:id="rId18"/>
    <p:sldId id="263" r:id="rId19"/>
    <p:sldId id="32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F2253D-FE1A-426E-B9F8-587FF8EB937F}">
  <a:tblStyle styleId="{38F2253D-FE1A-426E-B9F8-587FF8EB9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11ADEAAE-499A-4707-93B1-DFE312F48822}"/>
    <pc:docChg chg="undo custSel addSld delSld modSld sldOrd">
      <pc:chgData name="Muhammad Faiq bin Mohd Zailani" userId="977e50a2-ceaa-420d-b1c6-98f3d3dc6fba" providerId="ADAL" clId="{11ADEAAE-499A-4707-93B1-DFE312F48822}" dt="2023-07-12T08:31:01.725" v="409" actId="20577"/>
      <pc:docMkLst>
        <pc:docMk/>
      </pc:docMkLst>
      <pc:sldChg chg="addSp delSp modSp">
        <pc:chgData name="Muhammad Faiq bin Mohd Zailani" userId="977e50a2-ceaa-420d-b1c6-98f3d3dc6fba" providerId="ADAL" clId="{11ADEAAE-499A-4707-93B1-DFE312F48822}" dt="2023-07-12T08:22:02.734" v="89"/>
        <pc:sldMkLst>
          <pc:docMk/>
          <pc:sldMk cId="0" sldId="256"/>
        </pc:sldMkLst>
        <pc:spChg chg="add del mod">
          <ac:chgData name="Muhammad Faiq bin Mohd Zailani" userId="977e50a2-ceaa-420d-b1c6-98f3d3dc6fba" providerId="ADAL" clId="{11ADEAAE-499A-4707-93B1-DFE312F48822}" dt="2023-07-12T08:22:02.734" v="89"/>
          <ac:spMkLst>
            <pc:docMk/>
            <pc:sldMk cId="0" sldId="256"/>
            <ac:spMk id="2" creationId="{AF3E5A3E-79C5-43BA-B795-FB1E66962EBA}"/>
          </ac:spMkLst>
        </pc:spChg>
        <pc:spChg chg="mod">
          <ac:chgData name="Muhammad Faiq bin Mohd Zailani" userId="977e50a2-ceaa-420d-b1c6-98f3d3dc6fba" providerId="ADAL" clId="{11ADEAAE-499A-4707-93B1-DFE312F48822}" dt="2023-07-12T08:20:41.014" v="10" actId="20577"/>
          <ac:spMkLst>
            <pc:docMk/>
            <pc:sldMk cId="0" sldId="256"/>
            <ac:spMk id="149" creationId="{00000000-0000-0000-0000-000000000000}"/>
          </ac:spMkLst>
        </pc:spChg>
      </pc:sldChg>
      <pc:sldChg chg="del">
        <pc:chgData name="Muhammad Faiq bin Mohd Zailani" userId="977e50a2-ceaa-420d-b1c6-98f3d3dc6fba" providerId="ADAL" clId="{11ADEAAE-499A-4707-93B1-DFE312F48822}" dt="2023-07-12T08:26:28.261" v="298" actId="2696"/>
        <pc:sldMkLst>
          <pc:docMk/>
          <pc:sldMk cId="0" sldId="258"/>
        </pc:sldMkLst>
      </pc:sldChg>
      <pc:sldChg chg="modSp ord">
        <pc:chgData name="Muhammad Faiq bin Mohd Zailani" userId="977e50a2-ceaa-420d-b1c6-98f3d3dc6fba" providerId="ADAL" clId="{11ADEAAE-499A-4707-93B1-DFE312F48822}" dt="2023-07-12T08:26:38.967" v="319" actId="20577"/>
        <pc:sldMkLst>
          <pc:docMk/>
          <pc:sldMk cId="0" sldId="261"/>
        </pc:sldMkLst>
        <pc:spChg chg="mod">
          <ac:chgData name="Muhammad Faiq bin Mohd Zailani" userId="977e50a2-ceaa-420d-b1c6-98f3d3dc6fba" providerId="ADAL" clId="{11ADEAAE-499A-4707-93B1-DFE312F48822}" dt="2023-07-12T08:26:38.967" v="319" actId="20577"/>
          <ac:spMkLst>
            <pc:docMk/>
            <pc:sldMk cId="0" sldId="261"/>
            <ac:spMk id="395" creationId="{00000000-0000-0000-0000-000000000000}"/>
          </ac:spMkLst>
        </pc:spChg>
        <pc:spChg chg="mod">
          <ac:chgData name="Muhammad Faiq bin Mohd Zailani" userId="977e50a2-ceaa-420d-b1c6-98f3d3dc6fba" providerId="ADAL" clId="{11ADEAAE-499A-4707-93B1-DFE312F48822}" dt="2023-07-12T08:26:32.151" v="300" actId="20577"/>
          <ac:spMkLst>
            <pc:docMk/>
            <pc:sldMk cId="0" sldId="261"/>
            <ac:spMk id="397" creationId="{00000000-0000-0000-0000-000000000000}"/>
          </ac:spMkLst>
        </pc:spChg>
      </pc:sldChg>
      <pc:sldChg chg="modSp">
        <pc:chgData name="Muhammad Faiq bin Mohd Zailani" userId="977e50a2-ceaa-420d-b1c6-98f3d3dc6fba" providerId="ADAL" clId="{11ADEAAE-499A-4707-93B1-DFE312F48822}" dt="2023-07-12T08:27:25.224" v="350" actId="20577"/>
        <pc:sldMkLst>
          <pc:docMk/>
          <pc:sldMk cId="4229478764" sldId="320"/>
        </pc:sldMkLst>
        <pc:spChg chg="mod">
          <ac:chgData name="Muhammad Faiq bin Mohd Zailani" userId="977e50a2-ceaa-420d-b1c6-98f3d3dc6fba" providerId="ADAL" clId="{11ADEAAE-499A-4707-93B1-DFE312F48822}" dt="2023-07-12T08:27:25.224" v="350" actId="20577"/>
          <ac:spMkLst>
            <pc:docMk/>
            <pc:sldMk cId="4229478764" sldId="320"/>
            <ac:spMk id="395" creationId="{00000000-0000-0000-0000-000000000000}"/>
          </ac:spMkLst>
        </pc:spChg>
        <pc:spChg chg="mod">
          <ac:chgData name="Muhammad Faiq bin Mohd Zailani" userId="977e50a2-ceaa-420d-b1c6-98f3d3dc6fba" providerId="ADAL" clId="{11ADEAAE-499A-4707-93B1-DFE312F48822}" dt="2023-07-12T08:26:58.199" v="325" actId="20577"/>
          <ac:spMkLst>
            <pc:docMk/>
            <pc:sldMk cId="4229478764" sldId="320"/>
            <ac:spMk id="397" creationId="{00000000-0000-0000-0000-000000000000}"/>
          </ac:spMkLst>
        </pc:spChg>
      </pc:sldChg>
      <pc:sldChg chg="addSp modSp add">
        <pc:chgData name="Muhammad Faiq bin Mohd Zailani" userId="977e50a2-ceaa-420d-b1c6-98f3d3dc6fba" providerId="ADAL" clId="{11ADEAAE-499A-4707-93B1-DFE312F48822}" dt="2023-07-12T08:29:19.622" v="377" actId="1037"/>
        <pc:sldMkLst>
          <pc:docMk/>
          <pc:sldMk cId="766639841" sldId="326"/>
        </pc:sldMkLst>
        <pc:spChg chg="add mod">
          <ac:chgData name="Muhammad Faiq bin Mohd Zailani" userId="977e50a2-ceaa-420d-b1c6-98f3d3dc6fba" providerId="ADAL" clId="{11ADEAAE-499A-4707-93B1-DFE312F48822}" dt="2023-07-12T08:29:15.320" v="371" actId="20577"/>
          <ac:spMkLst>
            <pc:docMk/>
            <pc:sldMk cId="766639841" sldId="326"/>
            <ac:spMk id="2" creationId="{FEAD491C-53F5-4F48-8CFE-60EE8BBFAE03}"/>
          </ac:spMkLst>
        </pc:spChg>
        <pc:spChg chg="mod">
          <ac:chgData name="Muhammad Faiq bin Mohd Zailani" userId="977e50a2-ceaa-420d-b1c6-98f3d3dc6fba" providerId="ADAL" clId="{11ADEAAE-499A-4707-93B1-DFE312F48822}" dt="2023-07-12T08:22:42.835" v="143" actId="20577"/>
          <ac:spMkLst>
            <pc:docMk/>
            <pc:sldMk cId="766639841" sldId="326"/>
            <ac:spMk id="149" creationId="{00000000-0000-0000-0000-000000000000}"/>
          </ac:spMkLst>
        </pc:spChg>
        <pc:spChg chg="mod">
          <ac:chgData name="Muhammad Faiq bin Mohd Zailani" userId="977e50a2-ceaa-420d-b1c6-98f3d3dc6fba" providerId="ADAL" clId="{11ADEAAE-499A-4707-93B1-DFE312F48822}" dt="2023-07-12T08:22:32.014" v="129" actId="1036"/>
          <ac:spMkLst>
            <pc:docMk/>
            <pc:sldMk cId="766639841" sldId="326"/>
            <ac:spMk id="262" creationId="{00000000-0000-0000-0000-000000000000}"/>
          </ac:spMkLst>
        </pc:spChg>
        <pc:grpChg chg="mod">
          <ac:chgData name="Muhammad Faiq bin Mohd Zailani" userId="977e50a2-ceaa-420d-b1c6-98f3d3dc6fba" providerId="ADAL" clId="{11ADEAAE-499A-4707-93B1-DFE312F48822}" dt="2023-07-12T08:29:19.622" v="377" actId="1037"/>
          <ac:grpSpMkLst>
            <pc:docMk/>
            <pc:sldMk cId="766639841" sldId="326"/>
            <ac:grpSpMk id="178" creationId="{00000000-0000-0000-0000-000000000000}"/>
          </ac:grpSpMkLst>
        </pc:grpChg>
      </pc:sldChg>
      <pc:sldChg chg="add del">
        <pc:chgData name="Muhammad Faiq bin Mohd Zailani" userId="977e50a2-ceaa-420d-b1c6-98f3d3dc6fba" providerId="ADAL" clId="{11ADEAAE-499A-4707-93B1-DFE312F48822}" dt="2023-07-12T08:22:13.828" v="91" actId="2696"/>
        <pc:sldMkLst>
          <pc:docMk/>
          <pc:sldMk cId="1821221297" sldId="326"/>
        </pc:sldMkLst>
      </pc:sldChg>
      <pc:sldChg chg="modSp add del">
        <pc:chgData name="Muhammad Faiq bin Mohd Zailani" userId="977e50a2-ceaa-420d-b1c6-98f3d3dc6fba" providerId="ADAL" clId="{11ADEAAE-499A-4707-93B1-DFE312F48822}" dt="2023-07-12T08:21:53.996" v="86" actId="2696"/>
        <pc:sldMkLst>
          <pc:docMk/>
          <pc:sldMk cId="3658442861" sldId="326"/>
        </pc:sldMkLst>
        <pc:spChg chg="mod">
          <ac:chgData name="Muhammad Faiq bin Mohd Zailani" userId="977e50a2-ceaa-420d-b1c6-98f3d3dc6fba" providerId="ADAL" clId="{11ADEAAE-499A-4707-93B1-DFE312F48822}" dt="2023-07-12T08:21:36.376" v="46" actId="12788"/>
          <ac:spMkLst>
            <pc:docMk/>
            <pc:sldMk cId="3658442861" sldId="326"/>
            <ac:spMk id="149" creationId="{00000000-0000-0000-0000-000000000000}"/>
          </ac:spMkLst>
        </pc:spChg>
        <pc:spChg chg="mod">
          <ac:chgData name="Muhammad Faiq bin Mohd Zailani" userId="977e50a2-ceaa-420d-b1c6-98f3d3dc6fba" providerId="ADAL" clId="{11ADEAAE-499A-4707-93B1-DFE312F48822}" dt="2023-07-12T08:21:44.243" v="83" actId="1035"/>
          <ac:spMkLst>
            <pc:docMk/>
            <pc:sldMk cId="3658442861" sldId="326"/>
            <ac:spMk id="262" creationId="{00000000-0000-0000-0000-000000000000}"/>
          </ac:spMkLst>
        </pc:spChg>
      </pc:sldChg>
      <pc:sldChg chg="add del">
        <pc:chgData name="Muhammad Faiq bin Mohd Zailani" userId="977e50a2-ceaa-420d-b1c6-98f3d3dc6fba" providerId="ADAL" clId="{11ADEAAE-499A-4707-93B1-DFE312F48822}" dt="2023-07-12T08:21:56.188" v="87" actId="2696"/>
        <pc:sldMkLst>
          <pc:docMk/>
          <pc:sldMk cId="675453557" sldId="327"/>
        </pc:sldMkLst>
      </pc:sldChg>
      <pc:sldChg chg="delSp modSp add">
        <pc:chgData name="Muhammad Faiq bin Mohd Zailani" userId="977e50a2-ceaa-420d-b1c6-98f3d3dc6fba" providerId="ADAL" clId="{11ADEAAE-499A-4707-93B1-DFE312F48822}" dt="2023-07-12T08:29:34.751" v="379" actId="20577"/>
        <pc:sldMkLst>
          <pc:docMk/>
          <pc:sldMk cId="1048751998" sldId="327"/>
        </pc:sldMkLst>
        <pc:spChg chg="mod">
          <ac:chgData name="Muhammad Faiq bin Mohd Zailani" userId="977e50a2-ceaa-420d-b1c6-98f3d3dc6fba" providerId="ADAL" clId="{11ADEAAE-499A-4707-93B1-DFE312F48822}" dt="2023-07-12T08:29:34.751" v="379" actId="20577"/>
          <ac:spMkLst>
            <pc:docMk/>
            <pc:sldMk cId="1048751998" sldId="327"/>
            <ac:spMk id="2" creationId="{FEAD491C-53F5-4F48-8CFE-60EE8BBFAE03}"/>
          </ac:spMkLst>
        </pc:spChg>
        <pc:spChg chg="mod">
          <ac:chgData name="Muhammad Faiq bin Mohd Zailani" userId="977e50a2-ceaa-420d-b1c6-98f3d3dc6fba" providerId="ADAL" clId="{11ADEAAE-499A-4707-93B1-DFE312F48822}" dt="2023-07-12T08:24:45.978" v="281" actId="255"/>
          <ac:spMkLst>
            <pc:docMk/>
            <pc:sldMk cId="1048751998" sldId="327"/>
            <ac:spMk id="149" creationId="{00000000-0000-0000-0000-000000000000}"/>
          </ac:spMkLst>
        </pc:spChg>
        <pc:spChg chg="mod">
          <ac:chgData name="Muhammad Faiq bin Mohd Zailani" userId="977e50a2-ceaa-420d-b1c6-98f3d3dc6fba" providerId="ADAL" clId="{11ADEAAE-499A-4707-93B1-DFE312F48822}" dt="2023-07-12T08:24:28.202" v="259" actId="1035"/>
          <ac:spMkLst>
            <pc:docMk/>
            <pc:sldMk cId="1048751998" sldId="327"/>
            <ac:spMk id="262" creationId="{00000000-0000-0000-0000-000000000000}"/>
          </ac:spMkLst>
        </pc:spChg>
        <pc:grpChg chg="mod">
          <ac:chgData name="Muhammad Faiq bin Mohd Zailani" userId="977e50a2-ceaa-420d-b1c6-98f3d3dc6fba" providerId="ADAL" clId="{11ADEAAE-499A-4707-93B1-DFE312F48822}" dt="2023-07-12T08:26:07.112" v="294" actId="1076"/>
          <ac:grpSpMkLst>
            <pc:docMk/>
            <pc:sldMk cId="1048751998" sldId="327"/>
            <ac:grpSpMk id="165" creationId="{00000000-0000-0000-0000-000000000000}"/>
          </ac:grpSpMkLst>
        </pc:grpChg>
        <pc:grpChg chg="del">
          <ac:chgData name="Muhammad Faiq bin Mohd Zailani" userId="977e50a2-ceaa-420d-b1c6-98f3d3dc6fba" providerId="ADAL" clId="{11ADEAAE-499A-4707-93B1-DFE312F48822}" dt="2023-07-12T08:25:17.911" v="285" actId="478"/>
          <ac:grpSpMkLst>
            <pc:docMk/>
            <pc:sldMk cId="1048751998" sldId="327"/>
            <ac:grpSpMk id="178" creationId="{00000000-0000-0000-0000-000000000000}"/>
          </ac:grpSpMkLst>
        </pc:grpChg>
        <pc:grpChg chg="del">
          <ac:chgData name="Muhammad Faiq bin Mohd Zailani" userId="977e50a2-ceaa-420d-b1c6-98f3d3dc6fba" providerId="ADAL" clId="{11ADEAAE-499A-4707-93B1-DFE312F48822}" dt="2023-07-12T08:25:19.464" v="286" actId="478"/>
          <ac:grpSpMkLst>
            <pc:docMk/>
            <pc:sldMk cId="1048751998" sldId="327"/>
            <ac:grpSpMk id="227" creationId="{00000000-0000-0000-0000-000000000000}"/>
          </ac:grpSpMkLst>
        </pc:grpChg>
      </pc:sldChg>
      <pc:sldChg chg="add del">
        <pc:chgData name="Muhammad Faiq bin Mohd Zailani" userId="977e50a2-ceaa-420d-b1c6-98f3d3dc6fba" providerId="ADAL" clId="{11ADEAAE-499A-4707-93B1-DFE312F48822}" dt="2023-07-12T08:21:51.587" v="85" actId="2696"/>
        <pc:sldMkLst>
          <pc:docMk/>
          <pc:sldMk cId="2567983510" sldId="328"/>
        </pc:sldMkLst>
      </pc:sldChg>
      <pc:sldChg chg="modSp add">
        <pc:chgData name="Muhammad Faiq bin Mohd Zailani" userId="977e50a2-ceaa-420d-b1c6-98f3d3dc6fba" providerId="ADAL" clId="{11ADEAAE-499A-4707-93B1-DFE312F48822}" dt="2023-07-12T08:26:52.500" v="323" actId="20577"/>
        <pc:sldMkLst>
          <pc:docMk/>
          <pc:sldMk cId="2806663668" sldId="328"/>
        </pc:sldMkLst>
        <pc:spChg chg="mod">
          <ac:chgData name="Muhammad Faiq bin Mohd Zailani" userId="977e50a2-ceaa-420d-b1c6-98f3d3dc6fba" providerId="ADAL" clId="{11ADEAAE-499A-4707-93B1-DFE312F48822}" dt="2023-07-12T08:26:52.500" v="323" actId="20577"/>
          <ac:spMkLst>
            <pc:docMk/>
            <pc:sldMk cId="2806663668" sldId="328"/>
            <ac:spMk id="395" creationId="{00000000-0000-0000-0000-000000000000}"/>
          </ac:spMkLst>
        </pc:spChg>
      </pc:sldChg>
      <pc:sldChg chg="add del">
        <pc:chgData name="Muhammad Faiq bin Mohd Zailani" userId="977e50a2-ceaa-420d-b1c6-98f3d3dc6fba" providerId="ADAL" clId="{11ADEAAE-499A-4707-93B1-DFE312F48822}" dt="2023-07-12T08:26:15.397" v="295" actId="2696"/>
        <pc:sldMkLst>
          <pc:docMk/>
          <pc:sldMk cId="3995822544" sldId="328"/>
        </pc:sldMkLst>
      </pc:sldChg>
      <pc:sldChg chg="modSp add ord">
        <pc:chgData name="Muhammad Faiq bin Mohd Zailani" userId="977e50a2-ceaa-420d-b1c6-98f3d3dc6fba" providerId="ADAL" clId="{11ADEAAE-499A-4707-93B1-DFE312F48822}" dt="2023-07-12T08:27:15.611" v="344" actId="20577"/>
        <pc:sldMkLst>
          <pc:docMk/>
          <pc:sldMk cId="1636582128" sldId="329"/>
        </pc:sldMkLst>
        <pc:spChg chg="mod">
          <ac:chgData name="Muhammad Faiq bin Mohd Zailani" userId="977e50a2-ceaa-420d-b1c6-98f3d3dc6fba" providerId="ADAL" clId="{11ADEAAE-499A-4707-93B1-DFE312F48822}" dt="2023-07-12T08:27:15.611" v="344" actId="20577"/>
          <ac:spMkLst>
            <pc:docMk/>
            <pc:sldMk cId="1636582128" sldId="329"/>
            <ac:spMk id="395" creationId="{00000000-0000-0000-0000-000000000000}"/>
          </ac:spMkLst>
        </pc:spChg>
        <pc:spChg chg="mod">
          <ac:chgData name="Muhammad Faiq bin Mohd Zailani" userId="977e50a2-ceaa-420d-b1c6-98f3d3dc6fba" providerId="ADAL" clId="{11ADEAAE-499A-4707-93B1-DFE312F48822}" dt="2023-07-12T08:27:07.839" v="329" actId="20577"/>
          <ac:spMkLst>
            <pc:docMk/>
            <pc:sldMk cId="1636582128" sldId="329"/>
            <ac:spMk id="397" creationId="{00000000-0000-0000-0000-000000000000}"/>
          </ac:spMkLst>
        </pc:spChg>
      </pc:sldChg>
      <pc:sldChg chg="modSp add">
        <pc:chgData name="Muhammad Faiq bin Mohd Zailani" userId="977e50a2-ceaa-420d-b1c6-98f3d3dc6fba" providerId="ADAL" clId="{11ADEAAE-499A-4707-93B1-DFE312F48822}" dt="2023-07-12T08:30:28.414" v="386" actId="11"/>
        <pc:sldMkLst>
          <pc:docMk/>
          <pc:sldMk cId="2375809129" sldId="330"/>
        </pc:sldMkLst>
        <pc:spChg chg="mod">
          <ac:chgData name="Muhammad Faiq bin Mohd Zailani" userId="977e50a2-ceaa-420d-b1c6-98f3d3dc6fba" providerId="ADAL" clId="{11ADEAAE-499A-4707-93B1-DFE312F48822}" dt="2023-07-12T08:30:28.414" v="386" actId="11"/>
          <ac:spMkLst>
            <pc:docMk/>
            <pc:sldMk cId="2375809129" sldId="330"/>
            <ac:spMk id="2" creationId="{FEAD491C-53F5-4F48-8CFE-60EE8BBFAE03}"/>
          </ac:spMkLst>
        </pc:spChg>
      </pc:sldChg>
      <pc:sldChg chg="modSp add ord">
        <pc:chgData name="Muhammad Faiq bin Mohd Zailani" userId="977e50a2-ceaa-420d-b1c6-98f3d3dc6fba" providerId="ADAL" clId="{11ADEAAE-499A-4707-93B1-DFE312F48822}" dt="2023-07-12T08:31:01.725" v="409" actId="20577"/>
        <pc:sldMkLst>
          <pc:docMk/>
          <pc:sldMk cId="2285386656" sldId="331"/>
        </pc:sldMkLst>
        <pc:spChg chg="mod">
          <ac:chgData name="Muhammad Faiq bin Mohd Zailani" userId="977e50a2-ceaa-420d-b1c6-98f3d3dc6fba" providerId="ADAL" clId="{11ADEAAE-499A-4707-93B1-DFE312F48822}" dt="2023-07-12T08:31:01.725" v="409" actId="20577"/>
          <ac:spMkLst>
            <pc:docMk/>
            <pc:sldMk cId="2285386656" sldId="331"/>
            <ac:spMk id="395" creationId="{00000000-0000-0000-0000-000000000000}"/>
          </ac:spMkLst>
        </pc:spChg>
        <pc:spChg chg="mod">
          <ac:chgData name="Muhammad Faiq bin Mohd Zailani" userId="977e50a2-ceaa-420d-b1c6-98f3d3dc6fba" providerId="ADAL" clId="{11ADEAAE-499A-4707-93B1-DFE312F48822}" dt="2023-07-12T08:30:54.507" v="389" actId="20577"/>
          <ac:spMkLst>
            <pc:docMk/>
            <pc:sldMk cId="2285386656" sldId="331"/>
            <ac:spMk id="397" creationId="{00000000-0000-0000-0000-000000000000}"/>
          </ac:spMkLst>
        </pc:spChg>
      </pc:sldChg>
      <pc:sldMasterChg chg="delSldLayout">
        <pc:chgData name="Muhammad Faiq bin Mohd Zailani" userId="977e50a2-ceaa-420d-b1c6-98f3d3dc6fba" providerId="ADAL" clId="{11ADEAAE-499A-4707-93B1-DFE312F48822}" dt="2023-07-12T08:26:28.274" v="299" actId="2696"/>
        <pc:sldMasterMkLst>
          <pc:docMk/>
          <pc:sldMasterMk cId="0" sldId="2147483678"/>
        </pc:sldMasterMkLst>
        <pc:sldLayoutChg chg="del">
          <pc:chgData name="Muhammad Faiq bin Mohd Zailani" userId="977e50a2-ceaa-420d-b1c6-98f3d3dc6fba" providerId="ADAL" clId="{11ADEAAE-499A-4707-93B1-DFE312F48822}" dt="2023-07-12T08:26:28.274" v="299" actId="2696"/>
          <pc:sldLayoutMkLst>
            <pc:docMk/>
            <pc:sldMasterMk cId="0" sldId="214748367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42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4d75da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4d75da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6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89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08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4d75da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4d75da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219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4d75da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4d75da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21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b5bfae1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b5bfae178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b5bfae17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b5bfae178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0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36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98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18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4d75da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4d75da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45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4d75da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4d75da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65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301400" y="1293338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9789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2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3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4"/>
          </p:nvPr>
        </p:nvSpPr>
        <p:spPr>
          <a:xfrm>
            <a:off x="62973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5"/>
          </p:nvPr>
        </p:nvSpPr>
        <p:spPr>
          <a:xfrm>
            <a:off x="3638099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6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7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8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9"/>
          </p:nvPr>
        </p:nvSpPr>
        <p:spPr>
          <a:xfrm>
            <a:off x="6297300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3"/>
          </p:nvPr>
        </p:nvSpPr>
        <p:spPr>
          <a:xfrm>
            <a:off x="62973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4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5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831014" y="1363700"/>
            <a:ext cx="742351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ms-MY" dirty="0"/>
            </a:br>
            <a:r>
              <a:rPr lang="ms-MY" dirty="0"/>
              <a:t>Unit 4: Wang</a:t>
            </a:r>
            <a:endParaRPr dirty="0"/>
          </a:p>
        </p:txBody>
      </p:sp>
      <p:sp>
        <p:nvSpPr>
          <p:cNvPr id="151" name="Google Shape;151;p33"/>
          <p:cNvSpPr/>
          <p:nvPr/>
        </p:nvSpPr>
        <p:spPr>
          <a:xfrm>
            <a:off x="8267600" y="2675650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557800" y="4070913"/>
            <a:ext cx="283550" cy="431575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596463" y="4578063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2291875" y="4237100"/>
            <a:ext cx="956750" cy="553975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575600" y="2571750"/>
            <a:ext cx="1767550" cy="2473200"/>
            <a:chOff x="347000" y="2571750"/>
            <a:chExt cx="1767550" cy="2473200"/>
          </a:xfrm>
        </p:grpSpPr>
        <p:sp>
          <p:nvSpPr>
            <p:cNvPr id="179" name="Google Shape;179;p33"/>
            <p:cNvSpPr/>
            <p:nvPr/>
          </p:nvSpPr>
          <p:spPr>
            <a:xfrm>
              <a:off x="824075" y="3416025"/>
              <a:ext cx="940525" cy="719275"/>
            </a:xfrm>
            <a:custGeom>
              <a:avLst/>
              <a:gdLst/>
              <a:ahLst/>
              <a:cxnLst/>
              <a:rect l="l" t="t" r="r" b="b"/>
              <a:pathLst>
                <a:path w="37621" h="28771" extrusionOk="0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109675" y="4396300"/>
              <a:ext cx="471850" cy="398625"/>
            </a:xfrm>
            <a:custGeom>
              <a:avLst/>
              <a:gdLst/>
              <a:ahLst/>
              <a:cxnLst/>
              <a:rect l="l" t="t" r="r" b="b"/>
              <a:pathLst>
                <a:path w="18874" h="15945" extrusionOk="0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1008200" y="4033275"/>
              <a:ext cx="744900" cy="288250"/>
            </a:xfrm>
            <a:custGeom>
              <a:avLst/>
              <a:gdLst/>
              <a:ahLst/>
              <a:cxnLst/>
              <a:rect l="l" t="t" r="r" b="b"/>
              <a:pathLst>
                <a:path w="29796" h="11530" extrusionOk="0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571050" y="4252975"/>
              <a:ext cx="268350" cy="490675"/>
            </a:xfrm>
            <a:custGeom>
              <a:avLst/>
              <a:gdLst/>
              <a:ahLst/>
              <a:cxnLst/>
              <a:rect l="l" t="t" r="r" b="b"/>
              <a:pathLst>
                <a:path w="10734" h="19627" extrusionOk="0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147350" y="3938600"/>
              <a:ext cx="297650" cy="264175"/>
            </a:xfrm>
            <a:custGeom>
              <a:avLst/>
              <a:gdLst/>
              <a:ahLst/>
              <a:cxnLst/>
              <a:rect l="l" t="t" r="r" b="b"/>
              <a:pathLst>
                <a:path w="11906" h="10567" extrusionOk="0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018125" y="4731600"/>
              <a:ext cx="379800" cy="176300"/>
            </a:xfrm>
            <a:custGeom>
              <a:avLst/>
              <a:gdLst/>
              <a:ahLst/>
              <a:cxnLst/>
              <a:rect l="l" t="t" r="r" b="b"/>
              <a:pathLst>
                <a:path w="15192" h="7052" extrusionOk="0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1573125" y="3836600"/>
              <a:ext cx="210850" cy="275675"/>
            </a:xfrm>
            <a:custGeom>
              <a:avLst/>
              <a:gdLst/>
              <a:ahLst/>
              <a:cxnLst/>
              <a:rect l="l" t="t" r="r" b="b"/>
              <a:pathLst>
                <a:path w="8434" h="11027" extrusionOk="0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225275" y="3765450"/>
              <a:ext cx="374050" cy="265225"/>
            </a:xfrm>
            <a:custGeom>
              <a:avLst/>
              <a:gdLst/>
              <a:ahLst/>
              <a:cxnLst/>
              <a:rect l="l" t="t" r="r" b="b"/>
              <a:pathLst>
                <a:path w="14962" h="10609" extrusionOk="0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1755700" y="4748350"/>
              <a:ext cx="91025" cy="154325"/>
            </a:xfrm>
            <a:custGeom>
              <a:avLst/>
              <a:gdLst/>
              <a:ahLst/>
              <a:cxnLst/>
              <a:rect l="l" t="t" r="r" b="b"/>
              <a:pathLst>
                <a:path w="3641" h="6173" extrusionOk="0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1188675" y="4342425"/>
              <a:ext cx="319100" cy="60700"/>
            </a:xfrm>
            <a:custGeom>
              <a:avLst/>
              <a:gdLst/>
              <a:ahLst/>
              <a:cxnLst/>
              <a:rect l="l" t="t" r="r" b="b"/>
              <a:pathLst>
                <a:path w="12764" h="2428" extrusionOk="0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1442350" y="4889050"/>
              <a:ext cx="108850" cy="128700"/>
            </a:xfrm>
            <a:custGeom>
              <a:avLst/>
              <a:gdLst/>
              <a:ahLst/>
              <a:cxnLst/>
              <a:rect l="l" t="t" r="r" b="b"/>
              <a:pathLst>
                <a:path w="4354" h="5148" extrusionOk="0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934975" y="4076700"/>
              <a:ext cx="94700" cy="113525"/>
            </a:xfrm>
            <a:custGeom>
              <a:avLst/>
              <a:gdLst/>
              <a:ahLst/>
              <a:cxnLst/>
              <a:rect l="l" t="t" r="r" b="b"/>
              <a:pathLst>
                <a:path w="3788" h="4541" extrusionOk="0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1133750" y="4310500"/>
              <a:ext cx="408550" cy="83200"/>
            </a:xfrm>
            <a:custGeom>
              <a:avLst/>
              <a:gdLst/>
              <a:ahLst/>
              <a:cxnLst/>
              <a:rect l="l" t="t" r="r" b="b"/>
              <a:pathLst>
                <a:path w="16342" h="3328" extrusionOk="0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1594050" y="4696025"/>
              <a:ext cx="104125" cy="91050"/>
            </a:xfrm>
            <a:custGeom>
              <a:avLst/>
              <a:gdLst/>
              <a:ahLst/>
              <a:cxnLst/>
              <a:rect l="l" t="t" r="r" b="b"/>
              <a:pathLst>
                <a:path w="4165" h="3642" extrusionOk="0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1647425" y="4220025"/>
              <a:ext cx="195125" cy="114050"/>
            </a:xfrm>
            <a:custGeom>
              <a:avLst/>
              <a:gdLst/>
              <a:ahLst/>
              <a:cxnLst/>
              <a:rect l="l" t="t" r="r" b="b"/>
              <a:pathLst>
                <a:path w="7805" h="4562" extrusionOk="0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994600" y="3994575"/>
              <a:ext cx="156425" cy="68025"/>
            </a:xfrm>
            <a:custGeom>
              <a:avLst/>
              <a:gdLst/>
              <a:ahLst/>
              <a:cxnLst/>
              <a:rect l="l" t="t" r="r" b="b"/>
              <a:pathLst>
                <a:path w="6257" h="2721" extrusionOk="0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588825" y="4246700"/>
              <a:ext cx="101500" cy="139150"/>
            </a:xfrm>
            <a:custGeom>
              <a:avLst/>
              <a:gdLst/>
              <a:ahLst/>
              <a:cxnLst/>
              <a:rect l="l" t="t" r="r" b="b"/>
              <a:pathLst>
                <a:path w="4060" h="5566" extrusionOk="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000350" y="4304750"/>
              <a:ext cx="157475" cy="315450"/>
            </a:xfrm>
            <a:custGeom>
              <a:avLst/>
              <a:gdLst/>
              <a:ahLst/>
              <a:cxnLst/>
              <a:rect l="l" t="t" r="r" b="b"/>
              <a:pathLst>
                <a:path w="6299" h="12618" extrusionOk="0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994600" y="4619650"/>
              <a:ext cx="86850" cy="93675"/>
            </a:xfrm>
            <a:custGeom>
              <a:avLst/>
              <a:gdLst/>
              <a:ahLst/>
              <a:cxnLst/>
              <a:rect l="l" t="t" r="r" b="b"/>
              <a:pathLst>
                <a:path w="3474" h="3747" extrusionOk="0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1531275" y="4316800"/>
              <a:ext cx="59150" cy="36625"/>
            </a:xfrm>
            <a:custGeom>
              <a:avLst/>
              <a:gdLst/>
              <a:ahLst/>
              <a:cxnLst/>
              <a:rect l="l" t="t" r="r" b="b"/>
              <a:pathLst>
                <a:path w="2366" h="1465" extrusionOk="0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1089800" y="4279650"/>
              <a:ext cx="18325" cy="19900"/>
            </a:xfrm>
            <a:custGeom>
              <a:avLst/>
              <a:gdLst/>
              <a:ahLst/>
              <a:cxnLst/>
              <a:rect l="l" t="t" r="r" b="b"/>
              <a:pathLst>
                <a:path w="733" h="796" extrusionOk="0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1766150" y="4493600"/>
              <a:ext cx="1075" cy="3150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1414125" y="4183925"/>
              <a:ext cx="168975" cy="95225"/>
            </a:xfrm>
            <a:custGeom>
              <a:avLst/>
              <a:gdLst/>
              <a:ahLst/>
              <a:cxnLst/>
              <a:rect l="l" t="t" r="r" b="b"/>
              <a:pathLst>
                <a:path w="6759" h="3809" extrusionOk="0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1119625" y="4146250"/>
              <a:ext cx="181000" cy="166900"/>
            </a:xfrm>
            <a:custGeom>
              <a:avLst/>
              <a:gdLst/>
              <a:ahLst/>
              <a:cxnLst/>
              <a:rect l="l" t="t" r="r" b="b"/>
              <a:pathLst>
                <a:path w="7240" h="6676" extrusionOk="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678275" y="4028050"/>
              <a:ext cx="114575" cy="144400"/>
            </a:xfrm>
            <a:custGeom>
              <a:avLst/>
              <a:gdLst/>
              <a:ahLst/>
              <a:cxnLst/>
              <a:rect l="l" t="t" r="r" b="b"/>
              <a:pathLst>
                <a:path w="4583" h="5776" extrusionOk="0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802100" y="3392500"/>
              <a:ext cx="1071825" cy="1652450"/>
            </a:xfrm>
            <a:custGeom>
              <a:avLst/>
              <a:gdLst/>
              <a:ahLst/>
              <a:cxnLst/>
              <a:rect l="l" t="t" r="r" b="b"/>
              <a:pathLst>
                <a:path w="42873" h="66098" extrusionOk="0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392675" y="4151500"/>
              <a:ext cx="215000" cy="153275"/>
            </a:xfrm>
            <a:custGeom>
              <a:avLst/>
              <a:gdLst/>
              <a:ahLst/>
              <a:cxnLst/>
              <a:rect l="l" t="t" r="r" b="b"/>
              <a:pathLst>
                <a:path w="8600" h="6131" extrusionOk="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298000" y="4057325"/>
              <a:ext cx="41350" cy="42400"/>
            </a:xfrm>
            <a:custGeom>
              <a:avLst/>
              <a:gdLst/>
              <a:ahLst/>
              <a:cxnLst/>
              <a:rect l="l" t="t" r="r" b="b"/>
              <a:pathLst>
                <a:path w="1654" h="1696" extrusionOk="0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664675" y="3968400"/>
              <a:ext cx="34025" cy="48675"/>
            </a:xfrm>
            <a:custGeom>
              <a:avLst/>
              <a:gdLst/>
              <a:ahLst/>
              <a:cxnLst/>
              <a:rect l="l" t="t" r="r" b="b"/>
              <a:pathLst>
                <a:path w="1361" h="1947" extrusionOk="0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26950" y="2756925"/>
              <a:ext cx="379275" cy="405425"/>
            </a:xfrm>
            <a:custGeom>
              <a:avLst/>
              <a:gdLst/>
              <a:ahLst/>
              <a:cxnLst/>
              <a:rect l="l" t="t" r="r" b="b"/>
              <a:pathLst>
                <a:path w="15171" h="16217" extrusionOk="0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0875" y="2904450"/>
              <a:ext cx="195650" cy="249000"/>
            </a:xfrm>
            <a:custGeom>
              <a:avLst/>
              <a:gdLst/>
              <a:ahLst/>
              <a:cxnLst/>
              <a:rect l="l" t="t" r="r" b="b"/>
              <a:pathLst>
                <a:path w="7826" h="9960" extrusionOk="0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43525" y="3150300"/>
              <a:ext cx="118750" cy="51275"/>
            </a:xfrm>
            <a:custGeom>
              <a:avLst/>
              <a:gdLst/>
              <a:ahLst/>
              <a:cxnLst/>
              <a:rect l="l" t="t" r="r" b="b"/>
              <a:pathLst>
                <a:path w="4750" h="2051" extrusionOk="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69150" y="3232950"/>
              <a:ext cx="110400" cy="34550"/>
            </a:xfrm>
            <a:custGeom>
              <a:avLst/>
              <a:gdLst/>
              <a:ahLst/>
              <a:cxnLst/>
              <a:rect l="l" t="t" r="r" b="b"/>
              <a:pathLst>
                <a:path w="4416" h="1382" extrusionOk="0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54500" y="3196850"/>
              <a:ext cx="112475" cy="35600"/>
            </a:xfrm>
            <a:custGeom>
              <a:avLst/>
              <a:gdLst/>
              <a:ahLst/>
              <a:cxnLst/>
              <a:rect l="l" t="t" r="r" b="b"/>
              <a:pathLst>
                <a:path w="4499" h="1424" extrusionOk="0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787450" y="2933225"/>
              <a:ext cx="20950" cy="67500"/>
            </a:xfrm>
            <a:custGeom>
              <a:avLst/>
              <a:gdLst/>
              <a:ahLst/>
              <a:cxnLst/>
              <a:rect l="l" t="t" r="r" b="b"/>
              <a:pathLst>
                <a:path w="838" h="2700" extrusionOk="0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09950" y="3270075"/>
              <a:ext cx="46575" cy="23575"/>
            </a:xfrm>
            <a:custGeom>
              <a:avLst/>
              <a:gdLst/>
              <a:ahLst/>
              <a:cxnLst/>
              <a:rect l="l" t="t" r="r" b="b"/>
              <a:pathLst>
                <a:path w="1863" h="943" extrusionOk="0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719975" y="2958325"/>
              <a:ext cx="18325" cy="57575"/>
            </a:xfrm>
            <a:custGeom>
              <a:avLst/>
              <a:gdLst/>
              <a:ahLst/>
              <a:cxnLst/>
              <a:rect l="l" t="t" r="r" b="b"/>
              <a:pathLst>
                <a:path w="733" h="2303" extrusionOk="0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11700" y="2870450"/>
              <a:ext cx="264700" cy="305500"/>
            </a:xfrm>
            <a:custGeom>
              <a:avLst/>
              <a:gdLst/>
              <a:ahLst/>
              <a:cxnLst/>
              <a:rect l="l" t="t" r="r" b="b"/>
              <a:pathLst>
                <a:path w="10588" h="12220" extrusionOk="0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504450" y="2734450"/>
              <a:ext cx="428450" cy="582225"/>
            </a:xfrm>
            <a:custGeom>
              <a:avLst/>
              <a:gdLst/>
              <a:ahLst/>
              <a:cxnLst/>
              <a:rect l="l" t="t" r="r" b="b"/>
              <a:pathLst>
                <a:path w="17138" h="23289" extrusionOk="0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37500" y="2678475"/>
              <a:ext cx="84775" cy="66450"/>
            </a:xfrm>
            <a:custGeom>
              <a:avLst/>
              <a:gdLst/>
              <a:ahLst/>
              <a:cxnLst/>
              <a:rect l="l" t="t" r="r" b="b"/>
              <a:pathLst>
                <a:path w="3391" h="2658" extrusionOk="0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53350" y="3366325"/>
              <a:ext cx="72750" cy="94200"/>
            </a:xfrm>
            <a:custGeom>
              <a:avLst/>
              <a:gdLst/>
              <a:ahLst/>
              <a:cxnLst/>
              <a:rect l="l" t="t" r="r" b="b"/>
              <a:pathLst>
                <a:path w="2910" h="3768" extrusionOk="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47000" y="2867825"/>
              <a:ext cx="103600" cy="43975"/>
            </a:xfrm>
            <a:custGeom>
              <a:avLst/>
              <a:gdLst/>
              <a:ahLst/>
              <a:cxnLst/>
              <a:rect l="l" t="t" r="r" b="b"/>
              <a:pathLst>
                <a:path w="4144" h="1759" extrusionOk="0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17450" y="2571750"/>
              <a:ext cx="30350" cy="88950"/>
            </a:xfrm>
            <a:custGeom>
              <a:avLst/>
              <a:gdLst/>
              <a:ahLst/>
              <a:cxnLst/>
              <a:rect l="l" t="t" r="r" b="b"/>
              <a:pathLst>
                <a:path w="1214" h="3558" extrusionOk="0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772275" y="2583800"/>
              <a:ext cx="44500" cy="72200"/>
            </a:xfrm>
            <a:custGeom>
              <a:avLst/>
              <a:gdLst/>
              <a:ahLst/>
              <a:cxnLst/>
              <a:rect l="l" t="t" r="r" b="b"/>
              <a:pathLst>
                <a:path w="1780" h="2888" extrusionOk="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73175" y="3021100"/>
              <a:ext cx="71675" cy="30875"/>
            </a:xfrm>
            <a:custGeom>
              <a:avLst/>
              <a:gdLst/>
              <a:ahLst/>
              <a:cxnLst/>
              <a:rect l="l" t="t" r="r" b="b"/>
              <a:pathLst>
                <a:path w="2867" h="1235" extrusionOk="0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6368425" y="3177488"/>
            <a:ext cx="2372800" cy="1808625"/>
            <a:chOff x="6368425" y="3177488"/>
            <a:chExt cx="2372800" cy="1808625"/>
          </a:xfrm>
        </p:grpSpPr>
        <p:sp>
          <p:nvSpPr>
            <p:cNvPr id="228" name="Google Shape;228;p33"/>
            <p:cNvSpPr/>
            <p:nvPr/>
          </p:nvSpPr>
          <p:spPr>
            <a:xfrm>
              <a:off x="6790225" y="4710413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928825" y="4913388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763025" y="4681638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33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32" name="Google Shape;232;p33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33" name="Google Shape;233;p33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821" extrusionOk="0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" name="Google Shape;234;p33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5" name="Google Shape;235;p33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12786" extrusionOk="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6" name="Google Shape;236;p33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7" name="Google Shape;237;p33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985" h="26972" extrusionOk="0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" name="Google Shape;238;p33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13" h="25800" extrusionOk="0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" name="Google Shape;239;p33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469" h="20317" extrusionOk="0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240;p33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92" h="24314" extrusionOk="0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241;p33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42" h="18100" extrusionOk="0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242;p33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465" h="5211" extrusionOk="0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243;p33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15" h="8119" extrusionOk="0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244;p33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0" h="4646" extrusionOk="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5" name="Google Shape;245;p33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5" h="2637" extrusionOk="0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" name="Google Shape;246;p33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5" h="5755" extrusionOk="0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" name="Google Shape;247;p33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6" h="1988" extrusionOk="0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" name="Google Shape;248;p33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9" h="2345" extrusionOk="0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" name="Google Shape;249;p33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98" h="7325" extrusionOk="0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250;p33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36" h="5253" extrusionOk="0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1" name="Google Shape;251;p33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34" h="7346" extrusionOk="0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2" name="Google Shape;252;p33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14" h="7447" extrusionOk="0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3" name="Google Shape;253;p33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12" h="8537" extrusionOk="0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4" name="Google Shape;254;p33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776" h="71455" extrusionOk="0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" name="Google Shape;255;p33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65" h="9291" extrusionOk="0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" name="Google Shape;256;p33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8" h="1654" extrusionOk="0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257;p33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0" h="1591" extrusionOk="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" name="Google Shape;258;p33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84" h="6947" extrusionOk="0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9" name="Google Shape;259;p33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33"/>
          <p:cNvSpPr/>
          <p:nvPr/>
        </p:nvSpPr>
        <p:spPr>
          <a:xfrm>
            <a:off x="2592829" y="3293650"/>
            <a:ext cx="4009992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2444550" y="553139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dirty="0" err="1"/>
              <a:t>Operasi</a:t>
            </a:r>
            <a:r>
              <a:rPr lang="en-GB" sz="2800" dirty="0"/>
              <a:t> </a:t>
            </a:r>
            <a:r>
              <a:rPr lang="en-GB" sz="2800" dirty="0" err="1"/>
              <a:t>asas</a:t>
            </a:r>
            <a:r>
              <a:rPr lang="en-GB" sz="2800" dirty="0"/>
              <a:t> </a:t>
            </a:r>
            <a:r>
              <a:rPr lang="en-GB" sz="2800" dirty="0" err="1"/>
              <a:t>wang</a:t>
            </a:r>
            <a:endParaRPr sz="2800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598" y="1369568"/>
            <a:ext cx="82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400" dirty="0"/>
              <a:t>RM 52 893. 80 - RM 893.70 - RM 262.30 = RM67 900.10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17"/>
              </p:ext>
            </p:extLst>
          </p:nvPr>
        </p:nvGraphicFramePr>
        <p:xfrm>
          <a:off x="1539524" y="2183202"/>
          <a:ext cx="4741331" cy="1371600"/>
        </p:xfrm>
        <a:graphic>
          <a:graphicData uri="http://schemas.openxmlformats.org/drawingml/2006/table">
            <a:tbl>
              <a:tblPr firstRow="1" bandRow="1">
                <a:tableStyleId>{38F2253D-FE1A-426E-B9F8-587FF8EB937F}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2444188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2400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1668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28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05976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155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5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171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36" y="2327594"/>
            <a:ext cx="469433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92" name="Google Shape;392;p38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1617953" y="2864292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Menambah</a:t>
            </a:r>
            <a:r>
              <a:rPr lang="en-GB" dirty="0"/>
              <a:t> dan </a:t>
            </a:r>
            <a:r>
              <a:rPr lang="en-GB" dirty="0" err="1"/>
              <a:t>Menolak</a:t>
            </a:r>
            <a:r>
              <a:rPr lang="en-GB" dirty="0"/>
              <a:t> Nilai Wang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grpSp>
        <p:nvGrpSpPr>
          <p:cNvPr id="398" name="Google Shape;398;p38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99" name="Google Shape;399;p38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400" name="Google Shape;400;p38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38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407" name="Google Shape;407;p38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38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416" name="Google Shape;416;p38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27" name="Google Shape;427;p3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947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2444550" y="553139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dirty="0" err="1"/>
              <a:t>Operasi</a:t>
            </a:r>
            <a:r>
              <a:rPr lang="en-GB" sz="2800" dirty="0"/>
              <a:t> </a:t>
            </a:r>
            <a:r>
              <a:rPr lang="en-GB" sz="2800" dirty="0" err="1"/>
              <a:t>asas</a:t>
            </a:r>
            <a:r>
              <a:rPr lang="en-GB" sz="2800" dirty="0"/>
              <a:t> </a:t>
            </a:r>
            <a:r>
              <a:rPr lang="en-GB" sz="2800" dirty="0" err="1"/>
              <a:t>wang</a:t>
            </a:r>
            <a:endParaRPr sz="2800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598" y="1369568"/>
            <a:ext cx="82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400" dirty="0"/>
              <a:t> RM 52 893.70 + RM 10 430 - RM 4 576.40 =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10704"/>
              </p:ext>
            </p:extLst>
          </p:nvPr>
        </p:nvGraphicFramePr>
        <p:xfrm>
          <a:off x="1539524" y="2183202"/>
          <a:ext cx="6095997" cy="1371600"/>
        </p:xfrm>
        <a:graphic>
          <a:graphicData uri="http://schemas.openxmlformats.org/drawingml/2006/table">
            <a:tbl>
              <a:tblPr firstRow="1" bandRow="1">
                <a:tableStyleId>{38F2253D-FE1A-426E-B9F8-587FF8EB937F}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7920494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15304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444188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2400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1668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28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05976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155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5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17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67127" y="1949838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27206" y="1943385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1791" y="1964108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8" y="2327594"/>
            <a:ext cx="54259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0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2444550" y="553139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dirty="0" err="1"/>
              <a:t>Operasi</a:t>
            </a:r>
            <a:r>
              <a:rPr lang="en-GB" sz="2800" dirty="0"/>
              <a:t> </a:t>
            </a:r>
            <a:r>
              <a:rPr lang="en-GB" sz="2800" dirty="0" err="1"/>
              <a:t>asas</a:t>
            </a:r>
            <a:r>
              <a:rPr lang="en-GB" sz="2800" dirty="0"/>
              <a:t> </a:t>
            </a:r>
            <a:r>
              <a:rPr lang="en-GB" sz="2800" dirty="0" err="1"/>
              <a:t>wang</a:t>
            </a:r>
            <a:endParaRPr sz="2800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598" y="1369568"/>
            <a:ext cx="82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400" dirty="0"/>
              <a:t> RM 52 893.70 + RM 10 430 - RM 4 576.40 =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55588"/>
              </p:ext>
            </p:extLst>
          </p:nvPr>
        </p:nvGraphicFramePr>
        <p:xfrm>
          <a:off x="1539524" y="2183202"/>
          <a:ext cx="6095997" cy="1371600"/>
        </p:xfrm>
        <a:graphic>
          <a:graphicData uri="http://schemas.openxmlformats.org/drawingml/2006/table">
            <a:tbl>
              <a:tblPr firstRow="1" bandRow="1">
                <a:tableStyleId>{38F2253D-FE1A-426E-B9F8-587FF8EB937F}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7920494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15304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444188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2400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1668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28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05976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155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5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17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3016" y="2164162"/>
            <a:ext cx="46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68663" y="2233376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6" y="2271885"/>
            <a:ext cx="469433" cy="64013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597274" y="2177252"/>
            <a:ext cx="39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12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410849" y="2274662"/>
            <a:ext cx="337332" cy="26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765443" y="2294971"/>
            <a:ext cx="337332" cy="26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40520" y="2245212"/>
            <a:ext cx="337332" cy="26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22874" y="2271885"/>
            <a:ext cx="337332" cy="26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46021" y="2170707"/>
            <a:ext cx="39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2351" y="2164162"/>
            <a:ext cx="39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582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92" name="Google Shape;392;p38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1617953" y="2864292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Mata Wang </a:t>
            </a:r>
            <a:r>
              <a:rPr lang="en-GB" dirty="0" err="1"/>
              <a:t>Asing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grpSp>
        <p:nvGrpSpPr>
          <p:cNvPr id="398" name="Google Shape;398;p38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99" name="Google Shape;399;p38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400" name="Google Shape;400;p38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38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407" name="Google Shape;407;p38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38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416" name="Google Shape;416;p38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27" name="Google Shape;427;p3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658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423" y="596209"/>
            <a:ext cx="3713700" cy="572700"/>
          </a:xfrm>
        </p:spPr>
        <p:txBody>
          <a:bodyPr/>
          <a:lstStyle/>
          <a:p>
            <a:r>
              <a:rPr lang="ms-MY" dirty="0"/>
              <a:t>Mata wang 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037" y="1434095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Jepun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158" y="1434094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Yen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2037" y="1853169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Amerika syarikat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2158" y="1853169"/>
            <a:ext cx="228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Dolar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036" y="2272243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Arab Saudi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158" y="2272242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Riyal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035" y="2691317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China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2157" y="2691317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Yen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034" y="3110391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Perancis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2156" y="3110391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Perancis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2034" y="3493964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Bangladesh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2155" y="3467066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Bangladesh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2034" y="3938791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India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52155" y="3935038"/>
            <a:ext cx="196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242181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159" y="543583"/>
            <a:ext cx="3713700" cy="572700"/>
          </a:xfrm>
        </p:spPr>
        <p:txBody>
          <a:bodyPr/>
          <a:lstStyle/>
          <a:p>
            <a:r>
              <a:rPr lang="ms-MY" dirty="0"/>
              <a:t>Mata wang Asing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38" y="1210429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India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1609" y="1210428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Rupee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538" y="1619387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Rusia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1609" y="1666532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Rusia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538" y="2100708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Kanada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1608" y="2100708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Kanada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537" y="2560493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Great Britain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6618" y="2515229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Great Britain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536" y="3012995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Korea selatan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0302" y="2990988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Korea selatan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6536" y="3464873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Australia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6618" y="3499654"/>
            <a:ext cx="152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94981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92" name="Google Shape;392;p38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1617953" y="2864292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Instrumen</a:t>
            </a:r>
            <a:r>
              <a:rPr lang="en-GB" dirty="0"/>
              <a:t> </a:t>
            </a:r>
            <a:r>
              <a:rPr lang="en-GB" dirty="0" err="1"/>
              <a:t>Pembayaran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398" name="Google Shape;398;p38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99" name="Google Shape;399;p38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400" name="Google Shape;400;p38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38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407" name="Google Shape;407;p38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38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416" name="Google Shape;416;p38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27" name="Google Shape;427;p3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538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Instrumen</a:t>
            </a:r>
            <a:r>
              <a:rPr lang="en-GB" dirty="0"/>
              <a:t> </a:t>
            </a:r>
            <a:r>
              <a:rPr lang="en-GB" dirty="0" err="1"/>
              <a:t>pembayaran</a:t>
            </a:r>
            <a:endParaRPr dirty="0"/>
          </a:p>
        </p:txBody>
      </p:sp>
      <p:sp>
        <p:nvSpPr>
          <p:cNvPr id="439" name="Google Shape;439;p40"/>
          <p:cNvSpPr txBox="1">
            <a:spLocks noGrp="1"/>
          </p:cNvSpPr>
          <p:nvPr>
            <p:ph type="subTitle" idx="5"/>
          </p:nvPr>
        </p:nvSpPr>
        <p:spPr>
          <a:xfrm>
            <a:off x="3071875" y="1685350"/>
            <a:ext cx="3131093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Kad</a:t>
            </a:r>
            <a:r>
              <a:rPr lang="en-GB" dirty="0"/>
              <a:t> </a:t>
            </a:r>
            <a:r>
              <a:rPr lang="en-GB" dirty="0" err="1"/>
              <a:t>Prabayar</a:t>
            </a:r>
            <a:endParaRPr dirty="0"/>
          </a:p>
        </p:txBody>
      </p:sp>
      <p:sp>
        <p:nvSpPr>
          <p:cNvPr id="440" name="Google Shape;440;p40"/>
          <p:cNvSpPr txBox="1">
            <a:spLocks noGrp="1"/>
          </p:cNvSpPr>
          <p:nvPr>
            <p:ph type="subTitle" idx="1"/>
          </p:nvPr>
        </p:nvSpPr>
        <p:spPr>
          <a:xfrm>
            <a:off x="978900" y="1485046"/>
            <a:ext cx="1732200" cy="5727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E-</a:t>
            </a:r>
            <a:r>
              <a:rPr lang="en-GB" dirty="0" err="1"/>
              <a:t>dompet</a:t>
            </a:r>
            <a:endParaRPr dirty="0"/>
          </a:p>
        </p:txBody>
      </p:sp>
      <p:sp>
        <p:nvSpPr>
          <p:cNvPr id="441" name="Google Shape;441;p40"/>
          <p:cNvSpPr txBox="1">
            <a:spLocks noGrp="1"/>
          </p:cNvSpPr>
          <p:nvPr>
            <p:ph type="subTitle" idx="3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Tunai</a:t>
            </a:r>
            <a:endParaRPr dirty="0"/>
          </a:p>
        </p:txBody>
      </p:sp>
      <p:sp>
        <p:nvSpPr>
          <p:cNvPr id="442" name="Google Shape;442;p40"/>
          <p:cNvSpPr txBox="1">
            <a:spLocks noGrp="1"/>
          </p:cNvSpPr>
          <p:nvPr>
            <p:ph type="subTitle" idx="6"/>
          </p:nvPr>
        </p:nvSpPr>
        <p:spPr>
          <a:xfrm>
            <a:off x="3320516" y="2215030"/>
            <a:ext cx="2427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Pembayaran</a:t>
            </a:r>
            <a:r>
              <a:rPr lang="en-GB" dirty="0"/>
              <a:t> </a:t>
            </a:r>
            <a:r>
              <a:rPr lang="en-GB" dirty="0" err="1"/>
              <a:t>tanpa</a:t>
            </a:r>
            <a:r>
              <a:rPr lang="en-GB" dirty="0"/>
              <a:t> </a:t>
            </a:r>
            <a:r>
              <a:rPr lang="en-GB" dirty="0" err="1"/>
              <a:t>tunai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di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peranti</a:t>
            </a:r>
            <a:r>
              <a:rPr lang="en-GB" dirty="0"/>
              <a:t> </a:t>
            </a:r>
            <a:r>
              <a:rPr lang="en-GB" dirty="0" err="1"/>
              <a:t>elektronik</a:t>
            </a:r>
            <a:endParaRPr dirty="0"/>
          </a:p>
        </p:txBody>
      </p:sp>
      <p:sp>
        <p:nvSpPr>
          <p:cNvPr id="443" name="Google Shape;443;p40"/>
          <p:cNvSpPr txBox="1">
            <a:spLocks noGrp="1"/>
          </p:cNvSpPr>
          <p:nvPr>
            <p:ph type="subTitle" idx="2"/>
          </p:nvPr>
        </p:nvSpPr>
        <p:spPr>
          <a:xfrm>
            <a:off x="978900" y="195380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Bayaran</a:t>
            </a:r>
            <a:r>
              <a:rPr lang="en-GB" dirty="0"/>
              <a:t>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wang</a:t>
            </a:r>
            <a:r>
              <a:rPr lang="en-GB" dirty="0"/>
              <a:t> </a:t>
            </a:r>
            <a:r>
              <a:rPr lang="en-GB" dirty="0" err="1"/>
              <a:t>sedia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isian</a:t>
            </a:r>
            <a:r>
              <a:rPr lang="en-GB" dirty="0"/>
              <a:t> </a:t>
            </a:r>
            <a:r>
              <a:rPr lang="en-GB" dirty="0" err="1"/>
              <a:t>semula</a:t>
            </a:r>
            <a:endParaRPr dirty="0"/>
          </a:p>
        </p:txBody>
      </p:sp>
      <p:sp>
        <p:nvSpPr>
          <p:cNvPr id="444" name="Google Shape;444;p40"/>
          <p:cNvSpPr txBox="1">
            <a:spLocks noGrp="1"/>
          </p:cNvSpPr>
          <p:nvPr>
            <p:ph type="subTitle" idx="4"/>
          </p:nvPr>
        </p:nvSpPr>
        <p:spPr>
          <a:xfrm>
            <a:off x="6297300" y="2196013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Bayaran</a:t>
            </a:r>
            <a:r>
              <a:rPr lang="en-GB" dirty="0"/>
              <a:t> </a:t>
            </a:r>
            <a:r>
              <a:rPr lang="en-GB" dirty="0" err="1"/>
              <a:t>terus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wang</a:t>
            </a:r>
            <a:r>
              <a:rPr lang="en-GB" dirty="0"/>
              <a:t> </a:t>
            </a:r>
            <a:r>
              <a:rPr lang="en-GB" dirty="0" err="1"/>
              <a:t>kertas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syiling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7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Kad</a:t>
            </a:r>
            <a:r>
              <a:rPr lang="en-GB" dirty="0"/>
              <a:t> </a:t>
            </a:r>
            <a:r>
              <a:rPr lang="en-GB" dirty="0" err="1"/>
              <a:t>kredit</a:t>
            </a:r>
            <a:endParaRPr dirty="0"/>
          </a:p>
        </p:txBody>
      </p:sp>
      <p:sp>
        <p:nvSpPr>
          <p:cNvPr id="446" name="Google Shape;446;p40"/>
          <p:cNvSpPr txBox="1">
            <a:spLocks noGrp="1"/>
          </p:cNvSpPr>
          <p:nvPr>
            <p:ph type="subTitle" idx="8"/>
          </p:nvPr>
        </p:nvSpPr>
        <p:spPr>
          <a:xfrm>
            <a:off x="997444" y="3524434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Belanja</a:t>
            </a:r>
            <a:r>
              <a:rPr lang="en-GB" dirty="0"/>
              <a:t> </a:t>
            </a:r>
            <a:r>
              <a:rPr lang="en-GB" dirty="0" err="1"/>
              <a:t>dahulu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bayar</a:t>
            </a:r>
            <a:r>
              <a:rPr lang="en-GB" dirty="0"/>
              <a:t>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bank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pengeluar</a:t>
            </a:r>
            <a:r>
              <a:rPr lang="en-GB" dirty="0"/>
              <a:t> </a:t>
            </a:r>
            <a:r>
              <a:rPr lang="en-GB" dirty="0" err="1"/>
              <a:t>kad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subTitle" idx="9"/>
          </p:nvPr>
        </p:nvSpPr>
        <p:spPr>
          <a:xfrm>
            <a:off x="6194225" y="3097968"/>
            <a:ext cx="2270200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Kad</a:t>
            </a:r>
            <a:r>
              <a:rPr lang="en-GB" dirty="0"/>
              <a:t> debit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3"/>
          </p:nvPr>
        </p:nvSpPr>
        <p:spPr>
          <a:xfrm>
            <a:off x="6297300" y="3682225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Bayaran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akaun</a:t>
            </a:r>
            <a:r>
              <a:rPr lang="en-GB" dirty="0"/>
              <a:t> </a:t>
            </a:r>
            <a:r>
              <a:rPr lang="en-GB" dirty="0" err="1"/>
              <a:t>simpanan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kad</a:t>
            </a:r>
            <a:endParaRPr dirty="0"/>
          </a:p>
        </p:txBody>
      </p:sp>
      <p:sp>
        <p:nvSpPr>
          <p:cNvPr id="449" name="Google Shape;449;p40"/>
          <p:cNvSpPr txBox="1">
            <a:spLocks noGrp="1"/>
          </p:cNvSpPr>
          <p:nvPr>
            <p:ph type="subTitle" idx="14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Cek</a:t>
            </a:r>
            <a:endParaRPr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5"/>
          </p:nvPr>
        </p:nvSpPr>
        <p:spPr>
          <a:xfrm>
            <a:off x="3619555" y="3629744"/>
            <a:ext cx="1912019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Perintah</a:t>
            </a:r>
            <a:r>
              <a:rPr lang="en-GB" dirty="0"/>
              <a:t> </a:t>
            </a:r>
            <a:r>
              <a:rPr lang="en-GB" dirty="0" err="1"/>
              <a:t>bertulis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bank </a:t>
            </a:r>
            <a:r>
              <a:rPr lang="en-GB" dirty="0" err="1"/>
              <a:t>supaya</a:t>
            </a:r>
            <a:r>
              <a:rPr lang="en-GB" dirty="0"/>
              <a:t> </a:t>
            </a:r>
            <a:r>
              <a:rPr lang="en-GB" dirty="0" err="1"/>
              <a:t>membayar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khusus</a:t>
            </a:r>
            <a:r>
              <a:rPr lang="en-GB" dirty="0"/>
              <a:t> yang </a:t>
            </a:r>
            <a:r>
              <a:rPr lang="en-GB" dirty="0" err="1"/>
              <a:t>dinyatakan</a:t>
            </a:r>
            <a:endParaRPr dirty="0"/>
          </a:p>
        </p:txBody>
      </p:sp>
      <p:sp>
        <p:nvSpPr>
          <p:cNvPr id="451" name="Google Shape;451;p40"/>
          <p:cNvSpPr/>
          <p:nvPr/>
        </p:nvSpPr>
        <p:spPr>
          <a:xfrm>
            <a:off x="720159" y="2945013"/>
            <a:ext cx="7703670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40"/>
          <p:cNvSpPr/>
          <p:nvPr/>
        </p:nvSpPr>
        <p:spPr>
          <a:xfrm rot="5400000" flipH="1">
            <a:off x="1881255" y="2936099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40"/>
          <p:cNvSpPr/>
          <p:nvPr/>
        </p:nvSpPr>
        <p:spPr>
          <a:xfrm rot="5400000">
            <a:off x="4481599" y="2935946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70000" y="161225"/>
            <a:ext cx="608900" cy="407500"/>
            <a:chOff x="370000" y="161225"/>
            <a:chExt cx="608900" cy="407500"/>
          </a:xfrm>
        </p:grpSpPr>
        <p:sp>
          <p:nvSpPr>
            <p:cNvPr id="455" name="Google Shape;455;p40"/>
            <p:cNvSpPr/>
            <p:nvPr/>
          </p:nvSpPr>
          <p:spPr>
            <a:xfrm>
              <a:off x="400350" y="1952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70000" y="1612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7711700" y="384600"/>
            <a:ext cx="855800" cy="746475"/>
            <a:chOff x="7711700" y="384600"/>
            <a:chExt cx="855800" cy="746475"/>
          </a:xfrm>
        </p:grpSpPr>
        <p:sp>
          <p:nvSpPr>
            <p:cNvPr id="458" name="Google Shape;458;p40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Instrumen</a:t>
            </a:r>
            <a:r>
              <a:rPr lang="en-GB" dirty="0"/>
              <a:t> </a:t>
            </a:r>
            <a:r>
              <a:rPr lang="en-GB" dirty="0" err="1"/>
              <a:t>pembayaran</a:t>
            </a:r>
            <a:endParaRPr dirty="0"/>
          </a:p>
        </p:txBody>
      </p:sp>
      <p:sp>
        <p:nvSpPr>
          <p:cNvPr id="439" name="Google Shape;439;p40"/>
          <p:cNvSpPr txBox="1">
            <a:spLocks noGrp="1"/>
          </p:cNvSpPr>
          <p:nvPr>
            <p:ph type="subTitle" idx="5"/>
          </p:nvPr>
        </p:nvSpPr>
        <p:spPr>
          <a:xfrm>
            <a:off x="5234482" y="1685350"/>
            <a:ext cx="3131093" cy="572700"/>
          </a:xfrm>
          <a:prstGeom prst="rect">
            <a:avLst/>
          </a:prstGeom>
        </p:spPr>
        <p:txBody>
          <a:bodyPr spcFirstLastPara="1" wrap="square" lIns="360000" tIns="91425" rIns="36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Wang </a:t>
            </a:r>
            <a:r>
              <a:rPr lang="en-GB" dirty="0" err="1"/>
              <a:t>pos</a:t>
            </a:r>
            <a:endParaRPr dirty="0"/>
          </a:p>
        </p:txBody>
      </p:sp>
      <p:sp>
        <p:nvSpPr>
          <p:cNvPr id="440" name="Google Shape;440;p40"/>
          <p:cNvSpPr txBox="1">
            <a:spLocks noGrp="1"/>
          </p:cNvSpPr>
          <p:nvPr>
            <p:ph type="subTitle" idx="1"/>
          </p:nvPr>
        </p:nvSpPr>
        <p:spPr>
          <a:xfrm>
            <a:off x="978900" y="1485046"/>
            <a:ext cx="1732200" cy="572700"/>
          </a:xfrm>
          <a:prstGeom prst="rect">
            <a:avLst/>
          </a:prstGeom>
        </p:spPr>
        <p:txBody>
          <a:bodyPr spcFirstLastPara="1" wrap="square" lIns="180000" tIns="91425" rIns="18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Perbankan</a:t>
            </a:r>
            <a:r>
              <a:rPr lang="en-GB" dirty="0"/>
              <a:t> internet</a:t>
            </a:r>
            <a:endParaRPr dirty="0"/>
          </a:p>
        </p:txBody>
      </p:sp>
      <p:sp>
        <p:nvSpPr>
          <p:cNvPr id="442" name="Google Shape;442;p40"/>
          <p:cNvSpPr txBox="1">
            <a:spLocks noGrp="1"/>
          </p:cNvSpPr>
          <p:nvPr>
            <p:ph type="subTitle" idx="6"/>
          </p:nvPr>
        </p:nvSpPr>
        <p:spPr>
          <a:xfrm>
            <a:off x="6001475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dirty="0" err="1"/>
              <a:t>Mewakili</a:t>
            </a:r>
            <a:r>
              <a:rPr lang="en-GB" sz="1600" dirty="0"/>
              <a:t> </a:t>
            </a:r>
            <a:r>
              <a:rPr lang="en-GB" sz="1600" dirty="0" err="1"/>
              <a:t>wang</a:t>
            </a:r>
            <a:r>
              <a:rPr lang="en-GB" sz="1600" dirty="0"/>
              <a:t> </a:t>
            </a:r>
            <a:r>
              <a:rPr lang="en-GB" sz="1600" dirty="0" err="1"/>
              <a:t>tunai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dihantar</a:t>
            </a:r>
            <a:r>
              <a:rPr lang="en-GB" sz="1600" dirty="0"/>
              <a:t> </a:t>
            </a:r>
            <a:r>
              <a:rPr lang="en-GB" sz="1600" dirty="0" err="1"/>
              <a:t>kepada</a:t>
            </a:r>
            <a:r>
              <a:rPr lang="en-GB" sz="1600" dirty="0"/>
              <a:t> </a:t>
            </a:r>
            <a:r>
              <a:rPr lang="en-GB" sz="1600" dirty="0" err="1"/>
              <a:t>penerima</a:t>
            </a:r>
            <a:r>
              <a:rPr lang="en-GB" sz="1600" dirty="0"/>
              <a:t> </a:t>
            </a:r>
            <a:r>
              <a:rPr lang="en-GB" sz="1600" dirty="0" err="1"/>
              <a:t>tertentu</a:t>
            </a:r>
            <a:r>
              <a:rPr lang="en-GB" sz="1600" dirty="0"/>
              <a:t> yang </a:t>
            </a:r>
            <a:r>
              <a:rPr lang="en-GB" sz="1600" dirty="0" err="1"/>
              <a:t>dikeluarkan</a:t>
            </a:r>
            <a:r>
              <a:rPr lang="en-GB" sz="1600" dirty="0"/>
              <a:t>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GB" sz="1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43" name="Google Shape;443;p40"/>
          <p:cNvSpPr txBox="1">
            <a:spLocks noGrp="1"/>
          </p:cNvSpPr>
          <p:nvPr>
            <p:ph type="subTitle" idx="2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dirty="0" err="1"/>
              <a:t>Transaksi</a:t>
            </a:r>
            <a:r>
              <a:rPr lang="en-GB" sz="1600" dirty="0"/>
              <a:t> </a:t>
            </a:r>
            <a:r>
              <a:rPr lang="en-GB" sz="1600" dirty="0" err="1"/>
              <a:t>pembayaran</a:t>
            </a:r>
            <a:r>
              <a:rPr lang="en-GB" sz="1600" dirty="0"/>
              <a:t> </a:t>
            </a:r>
            <a:r>
              <a:rPr lang="en-GB" sz="1600" dirty="0" err="1"/>
              <a:t>dan</a:t>
            </a:r>
            <a:r>
              <a:rPr lang="en-GB" sz="1600" dirty="0"/>
              <a:t> </a:t>
            </a:r>
            <a:r>
              <a:rPr lang="en-GB" sz="1600" dirty="0" err="1"/>
              <a:t>perkhidmatan</a:t>
            </a:r>
            <a:r>
              <a:rPr lang="en-GB" sz="1600" dirty="0"/>
              <a:t> </a:t>
            </a:r>
            <a:r>
              <a:rPr lang="en-GB" sz="1600" dirty="0" err="1"/>
              <a:t>melalui</a:t>
            </a:r>
            <a:r>
              <a:rPr lang="en-GB" sz="1600" dirty="0"/>
              <a:t> </a:t>
            </a:r>
            <a:r>
              <a:rPr lang="en-GB" sz="1600" dirty="0" err="1"/>
              <a:t>akaun</a:t>
            </a:r>
            <a:r>
              <a:rPr lang="en-GB" sz="1600" dirty="0"/>
              <a:t> </a:t>
            </a:r>
            <a:r>
              <a:rPr lang="en-GB" sz="1600" dirty="0" err="1"/>
              <a:t>dalam</a:t>
            </a:r>
            <a:r>
              <a:rPr lang="en-GB" sz="1600" dirty="0"/>
              <a:t> </a:t>
            </a:r>
            <a:r>
              <a:rPr lang="en-GB" sz="1600" dirty="0" err="1"/>
              <a:t>talian</a:t>
            </a:r>
            <a:r>
              <a:rPr lang="en-GB" sz="1600" dirty="0"/>
              <a:t> </a:t>
            </a:r>
            <a:r>
              <a:rPr lang="en-GB" sz="1600" dirty="0" err="1"/>
              <a:t>menggunakan</a:t>
            </a:r>
            <a:r>
              <a:rPr lang="en-GB" sz="1600" dirty="0"/>
              <a:t> internet</a:t>
            </a:r>
            <a:endParaRPr sz="1600" dirty="0"/>
          </a:p>
        </p:txBody>
      </p:sp>
      <p:sp>
        <p:nvSpPr>
          <p:cNvPr id="452" name="Google Shape;452;p40"/>
          <p:cNvSpPr/>
          <p:nvPr/>
        </p:nvSpPr>
        <p:spPr>
          <a:xfrm rot="5400000" flipH="1">
            <a:off x="3181427" y="2909786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70000" y="161225"/>
            <a:ext cx="608900" cy="407500"/>
            <a:chOff x="370000" y="161225"/>
            <a:chExt cx="608900" cy="407500"/>
          </a:xfrm>
        </p:grpSpPr>
        <p:sp>
          <p:nvSpPr>
            <p:cNvPr id="455" name="Google Shape;455;p40"/>
            <p:cNvSpPr/>
            <p:nvPr/>
          </p:nvSpPr>
          <p:spPr>
            <a:xfrm>
              <a:off x="400350" y="1952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70000" y="1612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7711700" y="384600"/>
            <a:ext cx="855800" cy="746475"/>
            <a:chOff x="7711700" y="384600"/>
            <a:chExt cx="855800" cy="746475"/>
          </a:xfrm>
        </p:grpSpPr>
        <p:sp>
          <p:nvSpPr>
            <p:cNvPr id="458" name="Google Shape;458;p40"/>
            <p:cNvSpPr/>
            <p:nvPr/>
          </p:nvSpPr>
          <p:spPr>
            <a:xfrm>
              <a:off x="7996275" y="410750"/>
              <a:ext cx="245350" cy="269425"/>
            </a:xfrm>
            <a:custGeom>
              <a:avLst/>
              <a:gdLst/>
              <a:ahLst/>
              <a:cxnLst/>
              <a:rect l="l" t="t" r="r" b="b"/>
              <a:pathLst>
                <a:path w="9814" h="10777" extrusionOk="0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7733675" y="580750"/>
              <a:ext cx="256875" cy="229675"/>
            </a:xfrm>
            <a:custGeom>
              <a:avLst/>
              <a:gdLst/>
              <a:ahLst/>
              <a:cxnLst/>
              <a:rect l="l" t="t" r="r" b="b"/>
              <a:pathLst>
                <a:path w="10275" h="9187" extrusionOk="0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51275" y="568725"/>
              <a:ext cx="118775" cy="160600"/>
            </a:xfrm>
            <a:custGeom>
              <a:avLst/>
              <a:gdLst/>
              <a:ahLst/>
              <a:cxnLst/>
              <a:rect l="l" t="t" r="r" b="b"/>
              <a:pathLst>
                <a:path w="4751" h="6424" extrusionOk="0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711700" y="384600"/>
              <a:ext cx="553475" cy="449350"/>
            </a:xfrm>
            <a:custGeom>
              <a:avLst/>
              <a:gdLst/>
              <a:ahLst/>
              <a:cxnLst/>
              <a:rect l="l" t="t" r="r" b="b"/>
              <a:pathLst>
                <a:path w="22139" h="17974" extrusionOk="0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365575" y="904025"/>
              <a:ext cx="56525" cy="31400"/>
            </a:xfrm>
            <a:custGeom>
              <a:avLst/>
              <a:gdLst/>
              <a:ahLst/>
              <a:cxnLst/>
              <a:rect l="l" t="t" r="r" b="b"/>
              <a:pathLst>
                <a:path w="2261" h="1256" extrusionOk="0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8156325" y="868450"/>
              <a:ext cx="51825" cy="37175"/>
            </a:xfrm>
            <a:custGeom>
              <a:avLst/>
              <a:gdLst/>
              <a:ahLst/>
              <a:cxnLst/>
              <a:rect l="l" t="t" r="r" b="b"/>
              <a:pathLst>
                <a:path w="2073" h="1487" extrusionOk="0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513600" y="990325"/>
              <a:ext cx="35075" cy="42925"/>
            </a:xfrm>
            <a:custGeom>
              <a:avLst/>
              <a:gdLst/>
              <a:ahLst/>
              <a:cxnLst/>
              <a:rect l="l" t="t" r="r" b="b"/>
              <a:pathLst>
                <a:path w="1403" h="1717" extrusionOk="0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8464425" y="918150"/>
              <a:ext cx="37175" cy="39250"/>
            </a:xfrm>
            <a:custGeom>
              <a:avLst/>
              <a:gdLst/>
              <a:ahLst/>
              <a:cxnLst/>
              <a:rect l="l" t="t" r="r" b="b"/>
              <a:pathLst>
                <a:path w="1487" h="1570" extrusionOk="0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8255200" y="894600"/>
              <a:ext cx="44475" cy="32975"/>
            </a:xfrm>
            <a:custGeom>
              <a:avLst/>
              <a:gdLst/>
              <a:ahLst/>
              <a:cxnLst/>
              <a:rect l="l" t="t" r="r" b="b"/>
              <a:pathLst>
                <a:path w="1779" h="1319" extrusionOk="0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8539250" y="1095475"/>
              <a:ext cx="28250" cy="35600"/>
            </a:xfrm>
            <a:custGeom>
              <a:avLst/>
              <a:gdLst/>
              <a:ahLst/>
              <a:cxnLst/>
              <a:rect l="l" t="t" r="r" b="b"/>
              <a:pathLst>
                <a:path w="1130" h="1424" extrusionOk="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8098275" y="803575"/>
              <a:ext cx="31400" cy="29850"/>
            </a:xfrm>
            <a:custGeom>
              <a:avLst/>
              <a:gdLst/>
              <a:ahLst/>
              <a:cxnLst/>
              <a:rect l="l" t="t" r="r" b="b"/>
              <a:pathLst>
                <a:path w="1256" h="1194" extrusionOk="0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876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38249" y="444108"/>
            <a:ext cx="6667500" cy="11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6600" dirty="0"/>
              <a:t>Isi Kandungan</a:t>
            </a:r>
            <a:endParaRPr sz="66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EAD491C-53F5-4F48-8CFE-60EE8BBFA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050" y="1991725"/>
            <a:ext cx="6078250" cy="895200"/>
          </a:xfrm>
        </p:spPr>
        <p:txBody>
          <a:bodyPr/>
          <a:lstStyle/>
          <a:p>
            <a:pPr marL="596900" indent="-457200" algn="l">
              <a:buSzPct val="100000"/>
              <a:buAutoNum type="arabicPeriod"/>
            </a:pP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Tambah</a:t>
            </a:r>
            <a:r>
              <a:rPr lang="en-US" b="1" dirty="0"/>
              <a:t> Wang</a:t>
            </a:r>
          </a:p>
          <a:p>
            <a:pPr marL="596900" indent="-457200" algn="l">
              <a:buSzPct val="100000"/>
              <a:buAutoNum type="arabicPeriod"/>
            </a:pPr>
            <a:r>
              <a:rPr lang="en-US" b="1" dirty="0" err="1"/>
              <a:t>Penolakkan</a:t>
            </a:r>
            <a:r>
              <a:rPr lang="en-US" b="1" dirty="0"/>
              <a:t> Nilai Wang</a:t>
            </a:r>
          </a:p>
          <a:p>
            <a:pPr marL="596900" indent="-457200" algn="l">
              <a:buSzPct val="100000"/>
              <a:buAutoNum type="arabicPeriod"/>
            </a:pPr>
            <a:r>
              <a:rPr lang="en-US" b="1" dirty="0" err="1"/>
              <a:t>Menambah</a:t>
            </a:r>
            <a:r>
              <a:rPr lang="en-US" b="1" dirty="0"/>
              <a:t> dan </a:t>
            </a:r>
            <a:r>
              <a:rPr lang="en-US" b="1" dirty="0" err="1"/>
              <a:t>Menolak</a:t>
            </a:r>
            <a:r>
              <a:rPr lang="en-US" b="1" dirty="0"/>
              <a:t> Wang</a:t>
            </a:r>
          </a:p>
          <a:p>
            <a:pPr marL="596900" indent="-457200" algn="l">
              <a:buSzPct val="100000"/>
              <a:buAutoNum type="arabicPeriod"/>
            </a:pPr>
            <a:r>
              <a:rPr lang="en-US" b="1" dirty="0"/>
              <a:t>Mata Wang </a:t>
            </a:r>
            <a:r>
              <a:rPr lang="en-US" b="1" dirty="0" err="1"/>
              <a:t>Asing</a:t>
            </a:r>
            <a:endParaRPr lang="en-US" b="1" dirty="0"/>
          </a:p>
          <a:p>
            <a:pPr marL="596900" indent="-457200" algn="l">
              <a:buSzPct val="100000"/>
              <a:buAutoNum type="arabicPeriod"/>
            </a:pPr>
            <a:r>
              <a:rPr lang="en-US" b="1" dirty="0" err="1"/>
              <a:t>Instrumen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endParaRPr lang="en-MY" b="1" dirty="0"/>
          </a:p>
        </p:txBody>
      </p:sp>
      <p:sp>
        <p:nvSpPr>
          <p:cNvPr id="151" name="Google Shape;151;p33"/>
          <p:cNvSpPr/>
          <p:nvPr/>
        </p:nvSpPr>
        <p:spPr>
          <a:xfrm>
            <a:off x="8267600" y="2675650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557800" y="4070913"/>
            <a:ext cx="283550" cy="431575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596463" y="4578063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2291875" y="4237100"/>
            <a:ext cx="956750" cy="553975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507020" y="2571750"/>
            <a:ext cx="1767550" cy="2473200"/>
            <a:chOff x="347000" y="2571750"/>
            <a:chExt cx="1767550" cy="2473200"/>
          </a:xfrm>
        </p:grpSpPr>
        <p:sp>
          <p:nvSpPr>
            <p:cNvPr id="179" name="Google Shape;179;p33"/>
            <p:cNvSpPr/>
            <p:nvPr/>
          </p:nvSpPr>
          <p:spPr>
            <a:xfrm>
              <a:off x="824075" y="3416025"/>
              <a:ext cx="940525" cy="719275"/>
            </a:xfrm>
            <a:custGeom>
              <a:avLst/>
              <a:gdLst/>
              <a:ahLst/>
              <a:cxnLst/>
              <a:rect l="l" t="t" r="r" b="b"/>
              <a:pathLst>
                <a:path w="37621" h="28771" extrusionOk="0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109675" y="4396300"/>
              <a:ext cx="471850" cy="398625"/>
            </a:xfrm>
            <a:custGeom>
              <a:avLst/>
              <a:gdLst/>
              <a:ahLst/>
              <a:cxnLst/>
              <a:rect l="l" t="t" r="r" b="b"/>
              <a:pathLst>
                <a:path w="18874" h="15945" extrusionOk="0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1008200" y="4033275"/>
              <a:ext cx="744900" cy="288250"/>
            </a:xfrm>
            <a:custGeom>
              <a:avLst/>
              <a:gdLst/>
              <a:ahLst/>
              <a:cxnLst/>
              <a:rect l="l" t="t" r="r" b="b"/>
              <a:pathLst>
                <a:path w="29796" h="11530" extrusionOk="0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571050" y="4252975"/>
              <a:ext cx="268350" cy="490675"/>
            </a:xfrm>
            <a:custGeom>
              <a:avLst/>
              <a:gdLst/>
              <a:ahLst/>
              <a:cxnLst/>
              <a:rect l="l" t="t" r="r" b="b"/>
              <a:pathLst>
                <a:path w="10734" h="19627" extrusionOk="0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147350" y="3938600"/>
              <a:ext cx="297650" cy="264175"/>
            </a:xfrm>
            <a:custGeom>
              <a:avLst/>
              <a:gdLst/>
              <a:ahLst/>
              <a:cxnLst/>
              <a:rect l="l" t="t" r="r" b="b"/>
              <a:pathLst>
                <a:path w="11906" h="10567" extrusionOk="0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018125" y="4731600"/>
              <a:ext cx="379800" cy="176300"/>
            </a:xfrm>
            <a:custGeom>
              <a:avLst/>
              <a:gdLst/>
              <a:ahLst/>
              <a:cxnLst/>
              <a:rect l="l" t="t" r="r" b="b"/>
              <a:pathLst>
                <a:path w="15192" h="7052" extrusionOk="0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1573125" y="3836600"/>
              <a:ext cx="210850" cy="275675"/>
            </a:xfrm>
            <a:custGeom>
              <a:avLst/>
              <a:gdLst/>
              <a:ahLst/>
              <a:cxnLst/>
              <a:rect l="l" t="t" r="r" b="b"/>
              <a:pathLst>
                <a:path w="8434" h="11027" extrusionOk="0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225275" y="3765450"/>
              <a:ext cx="374050" cy="265225"/>
            </a:xfrm>
            <a:custGeom>
              <a:avLst/>
              <a:gdLst/>
              <a:ahLst/>
              <a:cxnLst/>
              <a:rect l="l" t="t" r="r" b="b"/>
              <a:pathLst>
                <a:path w="14962" h="10609" extrusionOk="0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1755700" y="4748350"/>
              <a:ext cx="91025" cy="154325"/>
            </a:xfrm>
            <a:custGeom>
              <a:avLst/>
              <a:gdLst/>
              <a:ahLst/>
              <a:cxnLst/>
              <a:rect l="l" t="t" r="r" b="b"/>
              <a:pathLst>
                <a:path w="3641" h="6173" extrusionOk="0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1188675" y="4342425"/>
              <a:ext cx="319100" cy="60700"/>
            </a:xfrm>
            <a:custGeom>
              <a:avLst/>
              <a:gdLst/>
              <a:ahLst/>
              <a:cxnLst/>
              <a:rect l="l" t="t" r="r" b="b"/>
              <a:pathLst>
                <a:path w="12764" h="2428" extrusionOk="0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1442350" y="4889050"/>
              <a:ext cx="108850" cy="128700"/>
            </a:xfrm>
            <a:custGeom>
              <a:avLst/>
              <a:gdLst/>
              <a:ahLst/>
              <a:cxnLst/>
              <a:rect l="l" t="t" r="r" b="b"/>
              <a:pathLst>
                <a:path w="4354" h="5148" extrusionOk="0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934975" y="4076700"/>
              <a:ext cx="94700" cy="113525"/>
            </a:xfrm>
            <a:custGeom>
              <a:avLst/>
              <a:gdLst/>
              <a:ahLst/>
              <a:cxnLst/>
              <a:rect l="l" t="t" r="r" b="b"/>
              <a:pathLst>
                <a:path w="3788" h="4541" extrusionOk="0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1133750" y="4310500"/>
              <a:ext cx="408550" cy="83200"/>
            </a:xfrm>
            <a:custGeom>
              <a:avLst/>
              <a:gdLst/>
              <a:ahLst/>
              <a:cxnLst/>
              <a:rect l="l" t="t" r="r" b="b"/>
              <a:pathLst>
                <a:path w="16342" h="3328" extrusionOk="0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1594050" y="4696025"/>
              <a:ext cx="104125" cy="91050"/>
            </a:xfrm>
            <a:custGeom>
              <a:avLst/>
              <a:gdLst/>
              <a:ahLst/>
              <a:cxnLst/>
              <a:rect l="l" t="t" r="r" b="b"/>
              <a:pathLst>
                <a:path w="4165" h="3642" extrusionOk="0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1647425" y="4220025"/>
              <a:ext cx="195125" cy="114050"/>
            </a:xfrm>
            <a:custGeom>
              <a:avLst/>
              <a:gdLst/>
              <a:ahLst/>
              <a:cxnLst/>
              <a:rect l="l" t="t" r="r" b="b"/>
              <a:pathLst>
                <a:path w="7805" h="4562" extrusionOk="0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994600" y="3994575"/>
              <a:ext cx="156425" cy="68025"/>
            </a:xfrm>
            <a:custGeom>
              <a:avLst/>
              <a:gdLst/>
              <a:ahLst/>
              <a:cxnLst/>
              <a:rect l="l" t="t" r="r" b="b"/>
              <a:pathLst>
                <a:path w="6257" h="2721" extrusionOk="0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588825" y="4246700"/>
              <a:ext cx="101500" cy="139150"/>
            </a:xfrm>
            <a:custGeom>
              <a:avLst/>
              <a:gdLst/>
              <a:ahLst/>
              <a:cxnLst/>
              <a:rect l="l" t="t" r="r" b="b"/>
              <a:pathLst>
                <a:path w="4060" h="5566" extrusionOk="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000350" y="4304750"/>
              <a:ext cx="157475" cy="315450"/>
            </a:xfrm>
            <a:custGeom>
              <a:avLst/>
              <a:gdLst/>
              <a:ahLst/>
              <a:cxnLst/>
              <a:rect l="l" t="t" r="r" b="b"/>
              <a:pathLst>
                <a:path w="6299" h="12618" extrusionOk="0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994600" y="4619650"/>
              <a:ext cx="86850" cy="93675"/>
            </a:xfrm>
            <a:custGeom>
              <a:avLst/>
              <a:gdLst/>
              <a:ahLst/>
              <a:cxnLst/>
              <a:rect l="l" t="t" r="r" b="b"/>
              <a:pathLst>
                <a:path w="3474" h="3747" extrusionOk="0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1531275" y="4316800"/>
              <a:ext cx="59150" cy="36625"/>
            </a:xfrm>
            <a:custGeom>
              <a:avLst/>
              <a:gdLst/>
              <a:ahLst/>
              <a:cxnLst/>
              <a:rect l="l" t="t" r="r" b="b"/>
              <a:pathLst>
                <a:path w="2366" h="1465" extrusionOk="0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1089800" y="4279650"/>
              <a:ext cx="18325" cy="19900"/>
            </a:xfrm>
            <a:custGeom>
              <a:avLst/>
              <a:gdLst/>
              <a:ahLst/>
              <a:cxnLst/>
              <a:rect l="l" t="t" r="r" b="b"/>
              <a:pathLst>
                <a:path w="733" h="796" extrusionOk="0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1766150" y="4493600"/>
              <a:ext cx="1075" cy="3150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1414125" y="4183925"/>
              <a:ext cx="168975" cy="95225"/>
            </a:xfrm>
            <a:custGeom>
              <a:avLst/>
              <a:gdLst/>
              <a:ahLst/>
              <a:cxnLst/>
              <a:rect l="l" t="t" r="r" b="b"/>
              <a:pathLst>
                <a:path w="6759" h="3809" extrusionOk="0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1119625" y="4146250"/>
              <a:ext cx="181000" cy="166900"/>
            </a:xfrm>
            <a:custGeom>
              <a:avLst/>
              <a:gdLst/>
              <a:ahLst/>
              <a:cxnLst/>
              <a:rect l="l" t="t" r="r" b="b"/>
              <a:pathLst>
                <a:path w="7240" h="6676" extrusionOk="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678275" y="4028050"/>
              <a:ext cx="114575" cy="144400"/>
            </a:xfrm>
            <a:custGeom>
              <a:avLst/>
              <a:gdLst/>
              <a:ahLst/>
              <a:cxnLst/>
              <a:rect l="l" t="t" r="r" b="b"/>
              <a:pathLst>
                <a:path w="4583" h="5776" extrusionOk="0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802100" y="3392500"/>
              <a:ext cx="1071825" cy="1652450"/>
            </a:xfrm>
            <a:custGeom>
              <a:avLst/>
              <a:gdLst/>
              <a:ahLst/>
              <a:cxnLst/>
              <a:rect l="l" t="t" r="r" b="b"/>
              <a:pathLst>
                <a:path w="42873" h="66098" extrusionOk="0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392675" y="4151500"/>
              <a:ext cx="215000" cy="153275"/>
            </a:xfrm>
            <a:custGeom>
              <a:avLst/>
              <a:gdLst/>
              <a:ahLst/>
              <a:cxnLst/>
              <a:rect l="l" t="t" r="r" b="b"/>
              <a:pathLst>
                <a:path w="8600" h="6131" extrusionOk="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298000" y="4057325"/>
              <a:ext cx="41350" cy="42400"/>
            </a:xfrm>
            <a:custGeom>
              <a:avLst/>
              <a:gdLst/>
              <a:ahLst/>
              <a:cxnLst/>
              <a:rect l="l" t="t" r="r" b="b"/>
              <a:pathLst>
                <a:path w="1654" h="1696" extrusionOk="0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664675" y="3968400"/>
              <a:ext cx="34025" cy="48675"/>
            </a:xfrm>
            <a:custGeom>
              <a:avLst/>
              <a:gdLst/>
              <a:ahLst/>
              <a:cxnLst/>
              <a:rect l="l" t="t" r="r" b="b"/>
              <a:pathLst>
                <a:path w="1361" h="1947" extrusionOk="0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26950" y="2756925"/>
              <a:ext cx="379275" cy="405425"/>
            </a:xfrm>
            <a:custGeom>
              <a:avLst/>
              <a:gdLst/>
              <a:ahLst/>
              <a:cxnLst/>
              <a:rect l="l" t="t" r="r" b="b"/>
              <a:pathLst>
                <a:path w="15171" h="16217" extrusionOk="0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0875" y="2904450"/>
              <a:ext cx="195650" cy="249000"/>
            </a:xfrm>
            <a:custGeom>
              <a:avLst/>
              <a:gdLst/>
              <a:ahLst/>
              <a:cxnLst/>
              <a:rect l="l" t="t" r="r" b="b"/>
              <a:pathLst>
                <a:path w="7826" h="9960" extrusionOk="0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43525" y="3150300"/>
              <a:ext cx="118750" cy="51275"/>
            </a:xfrm>
            <a:custGeom>
              <a:avLst/>
              <a:gdLst/>
              <a:ahLst/>
              <a:cxnLst/>
              <a:rect l="l" t="t" r="r" b="b"/>
              <a:pathLst>
                <a:path w="4750" h="2051" extrusionOk="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69150" y="3232950"/>
              <a:ext cx="110400" cy="34550"/>
            </a:xfrm>
            <a:custGeom>
              <a:avLst/>
              <a:gdLst/>
              <a:ahLst/>
              <a:cxnLst/>
              <a:rect l="l" t="t" r="r" b="b"/>
              <a:pathLst>
                <a:path w="4416" h="1382" extrusionOk="0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54500" y="3196850"/>
              <a:ext cx="112475" cy="35600"/>
            </a:xfrm>
            <a:custGeom>
              <a:avLst/>
              <a:gdLst/>
              <a:ahLst/>
              <a:cxnLst/>
              <a:rect l="l" t="t" r="r" b="b"/>
              <a:pathLst>
                <a:path w="4499" h="1424" extrusionOk="0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787450" y="2933225"/>
              <a:ext cx="20950" cy="67500"/>
            </a:xfrm>
            <a:custGeom>
              <a:avLst/>
              <a:gdLst/>
              <a:ahLst/>
              <a:cxnLst/>
              <a:rect l="l" t="t" r="r" b="b"/>
              <a:pathLst>
                <a:path w="838" h="2700" extrusionOk="0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09950" y="3270075"/>
              <a:ext cx="46575" cy="23575"/>
            </a:xfrm>
            <a:custGeom>
              <a:avLst/>
              <a:gdLst/>
              <a:ahLst/>
              <a:cxnLst/>
              <a:rect l="l" t="t" r="r" b="b"/>
              <a:pathLst>
                <a:path w="1863" h="943" extrusionOk="0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719975" y="2958325"/>
              <a:ext cx="18325" cy="57575"/>
            </a:xfrm>
            <a:custGeom>
              <a:avLst/>
              <a:gdLst/>
              <a:ahLst/>
              <a:cxnLst/>
              <a:rect l="l" t="t" r="r" b="b"/>
              <a:pathLst>
                <a:path w="733" h="2303" extrusionOk="0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11700" y="2870450"/>
              <a:ext cx="264700" cy="305500"/>
            </a:xfrm>
            <a:custGeom>
              <a:avLst/>
              <a:gdLst/>
              <a:ahLst/>
              <a:cxnLst/>
              <a:rect l="l" t="t" r="r" b="b"/>
              <a:pathLst>
                <a:path w="10588" h="12220" extrusionOk="0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504450" y="2734450"/>
              <a:ext cx="428450" cy="582225"/>
            </a:xfrm>
            <a:custGeom>
              <a:avLst/>
              <a:gdLst/>
              <a:ahLst/>
              <a:cxnLst/>
              <a:rect l="l" t="t" r="r" b="b"/>
              <a:pathLst>
                <a:path w="17138" h="23289" extrusionOk="0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37500" y="2678475"/>
              <a:ext cx="84775" cy="66450"/>
            </a:xfrm>
            <a:custGeom>
              <a:avLst/>
              <a:gdLst/>
              <a:ahLst/>
              <a:cxnLst/>
              <a:rect l="l" t="t" r="r" b="b"/>
              <a:pathLst>
                <a:path w="3391" h="2658" extrusionOk="0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53350" y="3366325"/>
              <a:ext cx="72750" cy="94200"/>
            </a:xfrm>
            <a:custGeom>
              <a:avLst/>
              <a:gdLst/>
              <a:ahLst/>
              <a:cxnLst/>
              <a:rect l="l" t="t" r="r" b="b"/>
              <a:pathLst>
                <a:path w="2910" h="3768" extrusionOk="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47000" y="2867825"/>
              <a:ext cx="103600" cy="43975"/>
            </a:xfrm>
            <a:custGeom>
              <a:avLst/>
              <a:gdLst/>
              <a:ahLst/>
              <a:cxnLst/>
              <a:rect l="l" t="t" r="r" b="b"/>
              <a:pathLst>
                <a:path w="4144" h="1759" extrusionOk="0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17450" y="2571750"/>
              <a:ext cx="30350" cy="88950"/>
            </a:xfrm>
            <a:custGeom>
              <a:avLst/>
              <a:gdLst/>
              <a:ahLst/>
              <a:cxnLst/>
              <a:rect l="l" t="t" r="r" b="b"/>
              <a:pathLst>
                <a:path w="1214" h="3558" extrusionOk="0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772275" y="2583800"/>
              <a:ext cx="44500" cy="72200"/>
            </a:xfrm>
            <a:custGeom>
              <a:avLst/>
              <a:gdLst/>
              <a:ahLst/>
              <a:cxnLst/>
              <a:rect l="l" t="t" r="r" b="b"/>
              <a:pathLst>
                <a:path w="1780" h="2888" extrusionOk="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73175" y="3021100"/>
              <a:ext cx="71675" cy="30875"/>
            </a:xfrm>
            <a:custGeom>
              <a:avLst/>
              <a:gdLst/>
              <a:ahLst/>
              <a:cxnLst/>
              <a:rect l="l" t="t" r="r" b="b"/>
              <a:pathLst>
                <a:path w="2867" h="1235" extrusionOk="0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6368425" y="3177488"/>
            <a:ext cx="2372800" cy="1808625"/>
            <a:chOff x="6368425" y="3177488"/>
            <a:chExt cx="2372800" cy="1808625"/>
          </a:xfrm>
        </p:grpSpPr>
        <p:sp>
          <p:nvSpPr>
            <p:cNvPr id="228" name="Google Shape;228;p33"/>
            <p:cNvSpPr/>
            <p:nvPr/>
          </p:nvSpPr>
          <p:spPr>
            <a:xfrm>
              <a:off x="6790225" y="4710413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928825" y="4913388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763025" y="4681638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33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32" name="Google Shape;232;p33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33" name="Google Shape;233;p33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821" extrusionOk="0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" name="Google Shape;234;p33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5" name="Google Shape;235;p33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12786" extrusionOk="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6" name="Google Shape;236;p33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7" name="Google Shape;237;p33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985" h="26972" extrusionOk="0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" name="Google Shape;238;p33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13" h="25800" extrusionOk="0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" name="Google Shape;239;p33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469" h="20317" extrusionOk="0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240;p33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92" h="24314" extrusionOk="0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241;p33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42" h="18100" extrusionOk="0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242;p33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465" h="5211" extrusionOk="0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243;p33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15" h="8119" extrusionOk="0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244;p33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0" h="4646" extrusionOk="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5" name="Google Shape;245;p33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5" h="2637" extrusionOk="0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" name="Google Shape;246;p33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5" h="5755" extrusionOk="0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" name="Google Shape;247;p33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6" h="1988" extrusionOk="0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" name="Google Shape;248;p33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9" h="2345" extrusionOk="0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" name="Google Shape;249;p33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98" h="7325" extrusionOk="0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250;p33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36" h="5253" extrusionOk="0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1" name="Google Shape;251;p33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34" h="7346" extrusionOk="0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2" name="Google Shape;252;p33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14" h="7447" extrusionOk="0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3" name="Google Shape;253;p33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12" h="8537" extrusionOk="0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4" name="Google Shape;254;p33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776" h="71455" extrusionOk="0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" name="Google Shape;255;p33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65" h="9291" extrusionOk="0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" name="Google Shape;256;p33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8" h="1654" extrusionOk="0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257;p33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0" h="1591" extrusionOk="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" name="Google Shape;258;p33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84" h="6947" extrusionOk="0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9" name="Google Shape;259;p33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33"/>
          <p:cNvSpPr/>
          <p:nvPr/>
        </p:nvSpPr>
        <p:spPr>
          <a:xfrm>
            <a:off x="2592829" y="1796320"/>
            <a:ext cx="4009992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66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38249" y="444108"/>
            <a:ext cx="6667500" cy="11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4800" dirty="0"/>
              <a:t>Objektif Pembelajaran</a:t>
            </a:r>
            <a:endParaRPr sz="4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EAD491C-53F5-4F48-8CFE-60EE8BBFA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050" y="1991725"/>
            <a:ext cx="6078250" cy="2073988"/>
          </a:xfrm>
        </p:spPr>
        <p:txBody>
          <a:bodyPr/>
          <a:lstStyle/>
          <a:p>
            <a:pPr marL="596900" indent="-457200" algn="l">
              <a:buSzPct val="100000"/>
              <a:buAutoNum type="arabicPeriod"/>
            </a:pP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matematik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bergabung</a:t>
            </a:r>
            <a:r>
              <a:rPr lang="en-US" b="1" dirty="0"/>
              <a:t> </a:t>
            </a:r>
            <a:r>
              <a:rPr lang="en-US" b="1" dirty="0" err="1"/>
              <a:t>tambah</a:t>
            </a:r>
            <a:r>
              <a:rPr lang="en-US" b="1" dirty="0"/>
              <a:t> dan </a:t>
            </a:r>
            <a:r>
              <a:rPr lang="en-US" b="1" dirty="0" err="1"/>
              <a:t>tolak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 RM100 000.</a:t>
            </a:r>
          </a:p>
          <a:p>
            <a:pPr marL="596900" indent="-457200" algn="l">
              <a:buSzPct val="100000"/>
              <a:buAutoNum type="arabicPeriod"/>
            </a:pPr>
            <a:r>
              <a:rPr lang="en-MY" b="1" dirty="0" err="1"/>
              <a:t>Menyelesaikan</a:t>
            </a:r>
            <a:r>
              <a:rPr lang="en-MY" b="1" dirty="0"/>
              <a:t> </a:t>
            </a:r>
            <a:r>
              <a:rPr lang="en-MY" b="1" dirty="0" err="1"/>
              <a:t>ayat</a:t>
            </a:r>
            <a:r>
              <a:rPr lang="en-MY" b="1" dirty="0"/>
              <a:t> </a:t>
            </a:r>
            <a:r>
              <a:rPr lang="en-MY" b="1" dirty="0" err="1"/>
              <a:t>matematik</a:t>
            </a:r>
            <a:r>
              <a:rPr lang="en-MY" b="1" dirty="0"/>
              <a:t> </a:t>
            </a:r>
            <a:r>
              <a:rPr lang="en-MY" b="1" dirty="0" err="1"/>
              <a:t>operasi</a:t>
            </a:r>
            <a:r>
              <a:rPr lang="en-MY" b="1" dirty="0"/>
              <a:t> </a:t>
            </a:r>
            <a:r>
              <a:rPr lang="en-MY" b="1" dirty="0" err="1"/>
              <a:t>bergabung</a:t>
            </a:r>
            <a:r>
              <a:rPr lang="en-MY" b="1" dirty="0"/>
              <a:t> </a:t>
            </a:r>
            <a:r>
              <a:rPr lang="en-MY" b="1" dirty="0" err="1"/>
              <a:t>darab</a:t>
            </a:r>
            <a:r>
              <a:rPr lang="en-MY" b="1" dirty="0"/>
              <a:t> dan </a:t>
            </a:r>
            <a:r>
              <a:rPr lang="en-MY" b="1" dirty="0" err="1"/>
              <a:t>bahagi</a:t>
            </a:r>
            <a:r>
              <a:rPr lang="en-MY" b="1" dirty="0"/>
              <a:t> </a:t>
            </a:r>
            <a:r>
              <a:rPr lang="en-MY" b="1" dirty="0" err="1"/>
              <a:t>dalam</a:t>
            </a:r>
            <a:r>
              <a:rPr lang="en-MY" b="1" dirty="0"/>
              <a:t> </a:t>
            </a:r>
            <a:r>
              <a:rPr lang="en-MY" b="1" dirty="0" err="1"/>
              <a:t>lingkungan</a:t>
            </a:r>
            <a:r>
              <a:rPr lang="en-MY" b="1" dirty="0"/>
              <a:t> RM100 000.</a:t>
            </a:r>
          </a:p>
        </p:txBody>
      </p:sp>
      <p:sp>
        <p:nvSpPr>
          <p:cNvPr id="151" name="Google Shape;151;p33"/>
          <p:cNvSpPr/>
          <p:nvPr/>
        </p:nvSpPr>
        <p:spPr>
          <a:xfrm>
            <a:off x="8267600" y="2675650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557800" y="4070913"/>
            <a:ext cx="283550" cy="431575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596463" y="4578063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7368375" y="4422404"/>
            <a:ext cx="956750" cy="553975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3"/>
          <p:cNvSpPr/>
          <p:nvPr/>
        </p:nvSpPr>
        <p:spPr>
          <a:xfrm>
            <a:off x="2592829" y="1590580"/>
            <a:ext cx="4009992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875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38249" y="444108"/>
            <a:ext cx="6667500" cy="11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4800" dirty="0"/>
              <a:t>Objektif Pembelajaran</a:t>
            </a:r>
            <a:endParaRPr sz="4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EAD491C-53F5-4F48-8CFE-60EE8BBFA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050" y="1991725"/>
            <a:ext cx="6078250" cy="2073988"/>
          </a:xfrm>
        </p:spPr>
        <p:txBody>
          <a:bodyPr/>
          <a:lstStyle/>
          <a:p>
            <a:pPr marL="596900" indent="-457200" algn="l">
              <a:buSzPct val="100000"/>
              <a:buFont typeface="+mj-lt"/>
              <a:buAutoNum type="arabicPeriod" startAt="3"/>
            </a:pPr>
            <a:r>
              <a:rPr lang="en-MY" b="1" dirty="0" err="1"/>
              <a:t>Mengenal</a:t>
            </a:r>
            <a:r>
              <a:rPr lang="en-MY" b="1" dirty="0"/>
              <a:t> </a:t>
            </a:r>
            <a:r>
              <a:rPr lang="en-MY" b="1" dirty="0" err="1"/>
              <a:t>mata</a:t>
            </a:r>
            <a:r>
              <a:rPr lang="en-MY" b="1" dirty="0"/>
              <a:t> wang negara </a:t>
            </a:r>
            <a:r>
              <a:rPr lang="en-MY" b="1" dirty="0" err="1"/>
              <a:t>utama</a:t>
            </a:r>
            <a:r>
              <a:rPr lang="en-MY" b="1" dirty="0"/>
              <a:t> dunia.</a:t>
            </a:r>
          </a:p>
          <a:p>
            <a:pPr marL="596900" indent="-457200" algn="l">
              <a:buSzPct val="100000"/>
              <a:buAutoNum type="arabicPeriod" startAt="3"/>
            </a:pPr>
            <a:r>
              <a:rPr lang="en-MY" b="1" dirty="0" err="1"/>
              <a:t>Mengenal</a:t>
            </a:r>
            <a:r>
              <a:rPr lang="en-MY" b="1" dirty="0"/>
              <a:t> </a:t>
            </a:r>
            <a:r>
              <a:rPr lang="en-MY" b="1" dirty="0" err="1"/>
              <a:t>pelbagai</a:t>
            </a:r>
            <a:r>
              <a:rPr lang="en-MY" b="1" dirty="0"/>
              <a:t> </a:t>
            </a:r>
            <a:r>
              <a:rPr lang="en-MY" b="1" dirty="0" err="1"/>
              <a:t>instrumen</a:t>
            </a:r>
            <a:r>
              <a:rPr lang="en-MY" b="1" dirty="0"/>
              <a:t> </a:t>
            </a:r>
            <a:r>
              <a:rPr lang="en-MY" b="1" dirty="0" err="1"/>
              <a:t>pembayaran</a:t>
            </a:r>
            <a:r>
              <a:rPr lang="en-MY" b="1" dirty="0"/>
              <a:t>.</a:t>
            </a:r>
          </a:p>
          <a:p>
            <a:pPr marL="596900" indent="-457200" algn="l">
              <a:buSzPct val="100000"/>
              <a:buAutoNum type="arabicPeriod" startAt="3"/>
            </a:pPr>
            <a:r>
              <a:rPr lang="en-MY" b="1" dirty="0" err="1"/>
              <a:t>Menjelaskan</a:t>
            </a:r>
            <a:r>
              <a:rPr lang="en-MY" b="1" dirty="0"/>
              <a:t> </a:t>
            </a:r>
            <a:r>
              <a:rPr lang="en-MY" b="1" dirty="0" err="1"/>
              <a:t>penggunaan</a:t>
            </a:r>
            <a:r>
              <a:rPr lang="en-MY" b="1" dirty="0"/>
              <a:t> </a:t>
            </a:r>
            <a:r>
              <a:rPr lang="en-MY" b="1" dirty="0" err="1"/>
              <a:t>pelbagai</a:t>
            </a:r>
            <a:r>
              <a:rPr lang="en-MY" b="1" dirty="0"/>
              <a:t> </a:t>
            </a:r>
            <a:r>
              <a:rPr lang="en-MY" b="1" dirty="0" err="1"/>
              <a:t>instrumen</a:t>
            </a:r>
            <a:r>
              <a:rPr lang="en-MY" b="1" dirty="0"/>
              <a:t> </a:t>
            </a:r>
            <a:r>
              <a:rPr lang="en-MY" b="1" dirty="0" err="1"/>
              <a:t>pembayaran</a:t>
            </a:r>
            <a:r>
              <a:rPr lang="en-MY" b="1" dirty="0"/>
              <a:t> </a:t>
            </a:r>
            <a:r>
              <a:rPr lang="en-MY" b="1" dirty="0" err="1"/>
              <a:t>dalam</a:t>
            </a:r>
            <a:r>
              <a:rPr lang="en-MY" b="1" dirty="0"/>
              <a:t> </a:t>
            </a:r>
            <a:r>
              <a:rPr lang="en-MY" b="1" dirty="0" err="1"/>
              <a:t>transaksi</a:t>
            </a:r>
            <a:r>
              <a:rPr lang="en-MY" b="1" dirty="0"/>
              <a:t> </a:t>
            </a:r>
            <a:r>
              <a:rPr lang="en-MY" b="1" dirty="0" err="1"/>
              <a:t>barangan</a:t>
            </a:r>
            <a:r>
              <a:rPr lang="en-MY" b="1" dirty="0"/>
              <a:t> dan </a:t>
            </a:r>
            <a:r>
              <a:rPr lang="en-MY" b="1" dirty="0" err="1"/>
              <a:t>perkhidmatan</a:t>
            </a:r>
            <a:r>
              <a:rPr lang="en-MY" b="1" dirty="0"/>
              <a:t>.</a:t>
            </a:r>
          </a:p>
        </p:txBody>
      </p:sp>
      <p:sp>
        <p:nvSpPr>
          <p:cNvPr id="151" name="Google Shape;151;p33"/>
          <p:cNvSpPr/>
          <p:nvPr/>
        </p:nvSpPr>
        <p:spPr>
          <a:xfrm>
            <a:off x="8267600" y="2675650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557800" y="4070913"/>
            <a:ext cx="283550" cy="431575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596463" y="4578063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7368375" y="4422404"/>
            <a:ext cx="956750" cy="553975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3"/>
          <p:cNvSpPr/>
          <p:nvPr/>
        </p:nvSpPr>
        <p:spPr>
          <a:xfrm>
            <a:off x="2592829" y="1590580"/>
            <a:ext cx="4009992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580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92" name="Google Shape;392;p38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1617953" y="2864292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Operasi</a:t>
            </a:r>
            <a:r>
              <a:rPr lang="en-GB" dirty="0"/>
              <a:t> </a:t>
            </a:r>
            <a:r>
              <a:rPr lang="en-GB" dirty="0" err="1"/>
              <a:t>Tambah</a:t>
            </a:r>
            <a:r>
              <a:rPr lang="en-GB" dirty="0"/>
              <a:t> Wang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grpSp>
        <p:nvGrpSpPr>
          <p:cNvPr id="398" name="Google Shape;398;p38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99" name="Google Shape;399;p38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400" name="Google Shape;400;p38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38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407" name="Google Shape;407;p38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38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416" name="Google Shape;416;p38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27" name="Google Shape;427;p3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2444550" y="553139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dirty="0" err="1"/>
              <a:t>Operasi</a:t>
            </a:r>
            <a:r>
              <a:rPr lang="en-GB" sz="2800" dirty="0"/>
              <a:t> </a:t>
            </a:r>
            <a:r>
              <a:rPr lang="en-GB" sz="2800" dirty="0" err="1"/>
              <a:t>asas</a:t>
            </a:r>
            <a:r>
              <a:rPr lang="en-GB" sz="2800" dirty="0"/>
              <a:t> </a:t>
            </a:r>
            <a:r>
              <a:rPr lang="en-GB" sz="2800" dirty="0" err="1"/>
              <a:t>wang</a:t>
            </a:r>
            <a:endParaRPr sz="2800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598" y="1369568"/>
            <a:ext cx="82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400" dirty="0"/>
              <a:t>RM 4 576.40 + RM 52 893.70 + RM 10 430 = RM67 900.10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07698"/>
              </p:ext>
            </p:extLst>
          </p:nvPr>
        </p:nvGraphicFramePr>
        <p:xfrm>
          <a:off x="1539524" y="2183202"/>
          <a:ext cx="6095997" cy="1828800"/>
        </p:xfrm>
        <a:graphic>
          <a:graphicData uri="http://schemas.openxmlformats.org/drawingml/2006/table">
            <a:tbl>
              <a:tblPr firstRow="1" bandRow="1">
                <a:tableStyleId>{38F2253D-FE1A-426E-B9F8-587FF8EB937F}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7920494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15304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444188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2400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1668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28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05976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155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5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3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17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67127" y="1949838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60954" y="1964109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15045" y="1964109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1791" y="1964108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2444550" y="553139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dirty="0" err="1"/>
              <a:t>Operasi</a:t>
            </a:r>
            <a:r>
              <a:rPr lang="en-GB" sz="2800" dirty="0"/>
              <a:t> </a:t>
            </a:r>
            <a:r>
              <a:rPr lang="en-GB" sz="2800" dirty="0" err="1"/>
              <a:t>asas</a:t>
            </a:r>
            <a:r>
              <a:rPr lang="en-GB" sz="2800" dirty="0"/>
              <a:t> </a:t>
            </a:r>
            <a:r>
              <a:rPr lang="en-GB" sz="2800" dirty="0" err="1"/>
              <a:t>wang</a:t>
            </a:r>
            <a:endParaRPr sz="2800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598" y="1369568"/>
            <a:ext cx="82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400" dirty="0"/>
              <a:t>RM 4 576.40 + RM 52 893.70 + RM 10 430 = RM67 900.10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9524" y="2183202"/>
          <a:ext cx="6095997" cy="1828800"/>
        </p:xfrm>
        <a:graphic>
          <a:graphicData uri="http://schemas.openxmlformats.org/drawingml/2006/table">
            <a:tbl>
              <a:tblPr firstRow="1" bandRow="1">
                <a:tableStyleId>{38F2253D-FE1A-426E-B9F8-587FF8EB937F}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7920494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15304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444188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2400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1668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28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05976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155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5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3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17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67127" y="1949838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60954" y="1964109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15045" y="1964109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1791" y="1964108"/>
            <a:ext cx="23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085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/>
          <p:nvPr/>
        </p:nvSpPr>
        <p:spPr>
          <a:xfrm flipH="1">
            <a:off x="3927362" y="2354375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8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92" name="Google Shape;392;p38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1617953" y="2864292"/>
            <a:ext cx="59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Penolakan</a:t>
            </a:r>
            <a:r>
              <a:rPr lang="en-GB" dirty="0"/>
              <a:t> Nilai Wang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title" idx="2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398" name="Google Shape;398;p38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99" name="Google Shape;399;p38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400" name="Google Shape;400;p38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38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407" name="Google Shape;407;p38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38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416" name="Google Shape;416;p38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8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27" name="Google Shape;427;p38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666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ubTitle" idx="1"/>
          </p:nvPr>
        </p:nvSpPr>
        <p:spPr>
          <a:xfrm>
            <a:off x="2444550" y="553139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dirty="0" err="1"/>
              <a:t>Operasi</a:t>
            </a:r>
            <a:r>
              <a:rPr lang="en-GB" sz="2800" dirty="0"/>
              <a:t> </a:t>
            </a:r>
            <a:r>
              <a:rPr lang="en-GB" sz="2800" dirty="0" err="1"/>
              <a:t>asas</a:t>
            </a:r>
            <a:r>
              <a:rPr lang="en-GB" sz="2800" dirty="0"/>
              <a:t> </a:t>
            </a:r>
            <a:r>
              <a:rPr lang="en-GB" sz="2800" dirty="0" err="1"/>
              <a:t>wang</a:t>
            </a:r>
            <a:endParaRPr sz="2800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86801" y="322341"/>
            <a:ext cx="1377831" cy="89535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 flipH="1">
            <a:off x="2910826" y="1139854"/>
            <a:ext cx="2781147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598" y="1369568"/>
            <a:ext cx="82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400" dirty="0"/>
              <a:t>RM 52 893. 80 - RM 893.70 - RM 262.30 = RM67 900.10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74827"/>
              </p:ext>
            </p:extLst>
          </p:nvPr>
        </p:nvGraphicFramePr>
        <p:xfrm>
          <a:off x="1539524" y="2183202"/>
          <a:ext cx="6095997" cy="1371600"/>
        </p:xfrm>
        <a:graphic>
          <a:graphicData uri="http://schemas.openxmlformats.org/drawingml/2006/table">
            <a:tbl>
              <a:tblPr firstRow="1" bandRow="1">
                <a:tableStyleId>{38F2253D-FE1A-426E-B9F8-587FF8EB937F}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7920494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15304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444188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24002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1668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628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05976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155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5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RM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171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36" y="2327594"/>
            <a:ext cx="469433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28091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 Language Grammar Rules by Slidesgo">
  <a:themeElements>
    <a:clrScheme name="Simple Light">
      <a:dk1>
        <a:srgbClr val="000000"/>
      </a:dk1>
      <a:lt1>
        <a:srgbClr val="C2F2FF"/>
      </a:lt1>
      <a:dk2>
        <a:srgbClr val="485058"/>
      </a:dk2>
      <a:lt2>
        <a:srgbClr val="EEEEEE"/>
      </a:lt2>
      <a:accent1>
        <a:srgbClr val="FFFFFF"/>
      </a:accent1>
      <a:accent2>
        <a:srgbClr val="FFBF4A"/>
      </a:accent2>
      <a:accent3>
        <a:srgbClr val="FB6A2E"/>
      </a:accent3>
      <a:accent4>
        <a:srgbClr val="DD3947"/>
      </a:accent4>
      <a:accent5>
        <a:srgbClr val="2AA1B3"/>
      </a:accent5>
      <a:accent6>
        <a:srgbClr val="FB8897"/>
      </a:accent6>
      <a:hlink>
        <a:srgbClr val="485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517</Words>
  <Application>Microsoft Office PowerPoint</Application>
  <PresentationFormat>On-screen Show (16:9)</PresentationFormat>
  <Paragraphs>280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Patrick Hand</vt:lpstr>
      <vt:lpstr>Patrick Hand SC</vt:lpstr>
      <vt:lpstr>English Language Grammar Rules by Slidesgo</vt:lpstr>
      <vt:lpstr> Unit 4: Wang</vt:lpstr>
      <vt:lpstr>Isi Kandungan</vt:lpstr>
      <vt:lpstr>Objektif Pembelajaran</vt:lpstr>
      <vt:lpstr>Objektif Pembelajaran</vt:lpstr>
      <vt:lpstr>Operasi Tambah Wang</vt:lpstr>
      <vt:lpstr>PowerPoint Presentation</vt:lpstr>
      <vt:lpstr>PowerPoint Presentation</vt:lpstr>
      <vt:lpstr>Penolakan Nilai Wang</vt:lpstr>
      <vt:lpstr>PowerPoint Presentation</vt:lpstr>
      <vt:lpstr>PowerPoint Presentation</vt:lpstr>
      <vt:lpstr>Menambah dan Menolak Nilai Wang</vt:lpstr>
      <vt:lpstr>PowerPoint Presentation</vt:lpstr>
      <vt:lpstr>PowerPoint Presentation</vt:lpstr>
      <vt:lpstr>Mata Wang Asing</vt:lpstr>
      <vt:lpstr>Mata wang asing</vt:lpstr>
      <vt:lpstr>Mata wang Asing</vt:lpstr>
      <vt:lpstr>Instrumen Pembayaran</vt:lpstr>
      <vt:lpstr>Instrumen pembayaran</vt:lpstr>
      <vt:lpstr>Instrumen pembayaran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 tahun 4 Wang</dc:title>
  <dc:creator>hp</dc:creator>
  <cp:lastModifiedBy>Muhammad Faiq bin Mohd Zailani</cp:lastModifiedBy>
  <cp:revision>11</cp:revision>
  <dcterms:modified xsi:type="dcterms:W3CDTF">2023-07-12T08:31:04Z</dcterms:modified>
</cp:coreProperties>
</file>