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312" r:id="rId3"/>
    <p:sldId id="318" r:id="rId4"/>
    <p:sldId id="317" r:id="rId5"/>
    <p:sldId id="314" r:id="rId6"/>
    <p:sldId id="315" r:id="rId7"/>
    <p:sldId id="316" r:id="rId8"/>
    <p:sldId id="270" r:id="rId9"/>
    <p:sldId id="279" r:id="rId10"/>
    <p:sldId id="28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6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BF537A-06B4-46DB-8007-76385D63F63B}">
  <a:tblStyle styleId="{65BF537A-06B4-46DB-8007-76385D63F6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02"/>
      </p:cViewPr>
      <p:guideLst>
        <p:guide orient="horz" pos="5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q bin Mohd Zailani" userId="977e50a2-ceaa-420d-b1c6-98f3d3dc6fba" providerId="ADAL" clId="{6B131B13-3434-44B1-9378-AD846AFB6911}"/>
    <pc:docChg chg="custSel addSld modSld">
      <pc:chgData name="Muhammad Faiq bin Mohd Zailani" userId="977e50a2-ceaa-420d-b1c6-98f3d3dc6fba" providerId="ADAL" clId="{6B131B13-3434-44B1-9378-AD846AFB6911}" dt="2023-07-13T08:20:23.708" v="292" actId="20577"/>
      <pc:docMkLst>
        <pc:docMk/>
      </pc:docMkLst>
      <pc:sldChg chg="modSp">
        <pc:chgData name="Muhammad Faiq bin Mohd Zailani" userId="977e50a2-ceaa-420d-b1c6-98f3d3dc6fba" providerId="ADAL" clId="{6B131B13-3434-44B1-9378-AD846AFB6911}" dt="2023-07-13T08:19:41.601" v="286" actId="20577"/>
        <pc:sldMkLst>
          <pc:docMk/>
          <pc:sldMk cId="0" sldId="270"/>
        </pc:sldMkLst>
        <pc:spChg chg="mod">
          <ac:chgData name="Muhammad Faiq bin Mohd Zailani" userId="977e50a2-ceaa-420d-b1c6-98f3d3dc6fba" providerId="ADAL" clId="{6B131B13-3434-44B1-9378-AD846AFB6911}" dt="2023-07-13T08:19:41.601" v="286" actId="20577"/>
          <ac:spMkLst>
            <pc:docMk/>
            <pc:sldMk cId="0" sldId="270"/>
            <ac:spMk id="1176" creationId="{00000000-0000-0000-0000-000000000000}"/>
          </ac:spMkLst>
        </pc:spChg>
      </pc:sldChg>
      <pc:sldChg chg="modSp">
        <pc:chgData name="Muhammad Faiq bin Mohd Zailani" userId="977e50a2-ceaa-420d-b1c6-98f3d3dc6fba" providerId="ADAL" clId="{6B131B13-3434-44B1-9378-AD846AFB6911}" dt="2023-07-13T08:20:17.109" v="288" actId="20577"/>
        <pc:sldMkLst>
          <pc:docMk/>
          <pc:sldMk cId="0" sldId="279"/>
        </pc:sldMkLst>
        <pc:graphicFrameChg chg="modGraphic">
          <ac:chgData name="Muhammad Faiq bin Mohd Zailani" userId="977e50a2-ceaa-420d-b1c6-98f3d3dc6fba" providerId="ADAL" clId="{6B131B13-3434-44B1-9378-AD846AFB6911}" dt="2023-07-13T08:20:17.109" v="288" actId="20577"/>
          <ac:graphicFrameMkLst>
            <pc:docMk/>
            <pc:sldMk cId="0" sldId="279"/>
            <ac:graphicFrameMk id="2" creationId="{00000000-0000-0000-0000-000000000000}"/>
          </ac:graphicFrameMkLst>
        </pc:graphicFrameChg>
      </pc:sldChg>
      <pc:sldChg chg="modSp">
        <pc:chgData name="Muhammad Faiq bin Mohd Zailani" userId="977e50a2-ceaa-420d-b1c6-98f3d3dc6fba" providerId="ADAL" clId="{6B131B13-3434-44B1-9378-AD846AFB6911}" dt="2023-07-13T08:20:23.708" v="292" actId="20577"/>
        <pc:sldMkLst>
          <pc:docMk/>
          <pc:sldMk cId="0" sldId="282"/>
        </pc:sldMkLst>
        <pc:spChg chg="mod">
          <ac:chgData name="Muhammad Faiq bin Mohd Zailani" userId="977e50a2-ceaa-420d-b1c6-98f3d3dc6fba" providerId="ADAL" clId="{6B131B13-3434-44B1-9378-AD846AFB6911}" dt="2023-07-13T08:20:23.708" v="292" actId="20577"/>
          <ac:spMkLst>
            <pc:docMk/>
            <pc:sldMk cId="0" sldId="282"/>
            <ac:spMk id="1903" creationId="{00000000-0000-0000-0000-000000000000}"/>
          </ac:spMkLst>
        </pc:spChg>
      </pc:sldChg>
      <pc:sldChg chg="addSp delSp modSp">
        <pc:chgData name="Muhammad Faiq bin Mohd Zailani" userId="977e50a2-ceaa-420d-b1c6-98f3d3dc6fba" providerId="ADAL" clId="{6B131B13-3434-44B1-9378-AD846AFB6911}" dt="2023-07-13T08:15:33.756" v="61" actId="14100"/>
        <pc:sldMkLst>
          <pc:docMk/>
          <pc:sldMk cId="1165748818" sldId="312"/>
        </pc:sldMkLst>
        <pc:spChg chg="add mod">
          <ac:chgData name="Muhammad Faiq bin Mohd Zailani" userId="977e50a2-ceaa-420d-b1c6-98f3d3dc6fba" providerId="ADAL" clId="{6B131B13-3434-44B1-9378-AD846AFB6911}" dt="2023-07-13T08:12:25.111" v="33" actId="12788"/>
          <ac:spMkLst>
            <pc:docMk/>
            <pc:sldMk cId="1165748818" sldId="312"/>
            <ac:spMk id="2" creationId="{A020A85A-35AA-455F-8330-FF67F06CAE16}"/>
          </ac:spMkLst>
        </pc:spChg>
        <pc:spChg chg="del">
          <ac:chgData name="Muhammad Faiq bin Mohd Zailani" userId="977e50a2-ceaa-420d-b1c6-98f3d3dc6fba" providerId="ADAL" clId="{6B131B13-3434-44B1-9378-AD846AFB6911}" dt="2023-07-13T08:11:41.944" v="1" actId="478"/>
          <ac:spMkLst>
            <pc:docMk/>
            <pc:sldMk cId="1165748818" sldId="312"/>
            <ac:spMk id="3" creationId="{00000000-0000-0000-0000-000000000000}"/>
          </ac:spMkLst>
        </pc:spChg>
        <pc:spChg chg="del mod">
          <ac:chgData name="Muhammad Faiq bin Mohd Zailani" userId="977e50a2-ceaa-420d-b1c6-98f3d3dc6fba" providerId="ADAL" clId="{6B131B13-3434-44B1-9378-AD846AFB6911}" dt="2023-07-13T08:11:52.837" v="7" actId="478"/>
          <ac:spMkLst>
            <pc:docMk/>
            <pc:sldMk cId="1165748818" sldId="312"/>
            <ac:spMk id="5" creationId="{00000000-0000-0000-0000-000000000000}"/>
          </ac:spMkLst>
        </pc:spChg>
        <pc:spChg chg="add mod">
          <ac:chgData name="Muhammad Faiq bin Mohd Zailani" userId="977e50a2-ceaa-420d-b1c6-98f3d3dc6fba" providerId="ADAL" clId="{6B131B13-3434-44B1-9378-AD846AFB6911}" dt="2023-07-13T08:15:33.756" v="61" actId="14100"/>
          <ac:spMkLst>
            <pc:docMk/>
            <pc:sldMk cId="1165748818" sldId="312"/>
            <ac:spMk id="6" creationId="{101F57B6-F2E3-42BE-92FB-104C605A2B24}"/>
          </ac:spMkLst>
        </pc:spChg>
        <pc:spChg chg="add del mod">
          <ac:chgData name="Muhammad Faiq bin Mohd Zailani" userId="977e50a2-ceaa-420d-b1c6-98f3d3dc6fba" providerId="ADAL" clId="{6B131B13-3434-44B1-9378-AD846AFB6911}" dt="2023-07-13T08:12:31.562" v="35" actId="478"/>
          <ac:spMkLst>
            <pc:docMk/>
            <pc:sldMk cId="1165748818" sldId="312"/>
            <ac:spMk id="8" creationId="{B9FBDDE1-A672-4C8F-A842-97E95D9F6A34}"/>
          </ac:spMkLst>
        </pc:spChg>
        <pc:spChg chg="del">
          <ac:chgData name="Muhammad Faiq bin Mohd Zailani" userId="977e50a2-ceaa-420d-b1c6-98f3d3dc6fba" providerId="ADAL" clId="{6B131B13-3434-44B1-9378-AD846AFB6911}" dt="2023-07-13T08:11:50.959" v="5" actId="478"/>
          <ac:spMkLst>
            <pc:docMk/>
            <pc:sldMk cId="1165748818" sldId="312"/>
            <ac:spMk id="33" creationId="{00000000-0000-0000-0000-000000000000}"/>
          </ac:spMkLst>
        </pc:spChg>
        <pc:spChg chg="del">
          <ac:chgData name="Muhammad Faiq bin Mohd Zailani" userId="977e50a2-ceaa-420d-b1c6-98f3d3dc6fba" providerId="ADAL" clId="{6B131B13-3434-44B1-9378-AD846AFB6911}" dt="2023-07-13T08:11:49.821" v="4" actId="478"/>
          <ac:spMkLst>
            <pc:docMk/>
            <pc:sldMk cId="1165748818" sldId="312"/>
            <ac:spMk id="34" creationId="{00000000-0000-0000-0000-000000000000}"/>
          </ac:spMkLst>
        </pc:spChg>
        <pc:spChg chg="del">
          <ac:chgData name="Muhammad Faiq bin Mohd Zailani" userId="977e50a2-ceaa-420d-b1c6-98f3d3dc6fba" providerId="ADAL" clId="{6B131B13-3434-44B1-9378-AD846AFB6911}" dt="2023-07-13T08:11:48.878" v="3" actId="478"/>
          <ac:spMkLst>
            <pc:docMk/>
            <pc:sldMk cId="1165748818" sldId="312"/>
            <ac:spMk id="35" creationId="{00000000-0000-0000-0000-000000000000}"/>
          </ac:spMkLst>
        </pc:spChg>
        <pc:spChg chg="del">
          <ac:chgData name="Muhammad Faiq bin Mohd Zailani" userId="977e50a2-ceaa-420d-b1c6-98f3d3dc6fba" providerId="ADAL" clId="{6B131B13-3434-44B1-9378-AD846AFB6911}" dt="2023-07-13T08:12:28.408" v="34" actId="478"/>
          <ac:spMkLst>
            <pc:docMk/>
            <pc:sldMk cId="1165748818" sldId="312"/>
            <ac:spMk id="360" creationId="{00000000-0000-0000-0000-000000000000}"/>
          </ac:spMkLst>
        </pc:spChg>
        <pc:graphicFrameChg chg="del">
          <ac:chgData name="Muhammad Faiq bin Mohd Zailani" userId="977e50a2-ceaa-420d-b1c6-98f3d3dc6fba" providerId="ADAL" clId="{6B131B13-3434-44B1-9378-AD846AFB6911}" dt="2023-07-13T08:11:44.546" v="2" actId="478"/>
          <ac:graphicFrameMkLst>
            <pc:docMk/>
            <pc:sldMk cId="1165748818" sldId="312"/>
            <ac:graphicFrameMk id="4" creationId="{00000000-0000-0000-0000-000000000000}"/>
          </ac:graphicFrameMkLst>
        </pc:graphicFrameChg>
      </pc:sldChg>
      <pc:sldChg chg="modSp">
        <pc:chgData name="Muhammad Faiq bin Mohd Zailani" userId="977e50a2-ceaa-420d-b1c6-98f3d3dc6fba" providerId="ADAL" clId="{6B131B13-3434-44B1-9378-AD846AFB6911}" dt="2023-07-13T08:18:42.309" v="259" actId="20577"/>
        <pc:sldMkLst>
          <pc:docMk/>
          <pc:sldMk cId="4219869913" sldId="314"/>
        </pc:sldMkLst>
        <pc:spChg chg="mod">
          <ac:chgData name="Muhammad Faiq bin Mohd Zailani" userId="977e50a2-ceaa-420d-b1c6-98f3d3dc6fba" providerId="ADAL" clId="{6B131B13-3434-44B1-9378-AD846AFB6911}" dt="2023-07-13T08:18:42.309" v="259" actId="20577"/>
          <ac:spMkLst>
            <pc:docMk/>
            <pc:sldMk cId="4219869913" sldId="314"/>
            <ac:spMk id="3" creationId="{00000000-0000-0000-0000-000000000000}"/>
          </ac:spMkLst>
        </pc:spChg>
        <pc:spChg chg="mod">
          <ac:chgData name="Muhammad Faiq bin Mohd Zailani" userId="977e50a2-ceaa-420d-b1c6-98f3d3dc6fba" providerId="ADAL" clId="{6B131B13-3434-44B1-9378-AD846AFB6911}" dt="2023-07-13T08:17:57.282" v="246" actId="20577"/>
          <ac:spMkLst>
            <pc:docMk/>
            <pc:sldMk cId="4219869913" sldId="314"/>
            <ac:spMk id="360" creationId="{00000000-0000-0000-0000-000000000000}"/>
          </ac:spMkLst>
        </pc:spChg>
        <pc:picChg chg="mod">
          <ac:chgData name="Muhammad Faiq bin Mohd Zailani" userId="977e50a2-ceaa-420d-b1c6-98f3d3dc6fba" providerId="ADAL" clId="{6B131B13-3434-44B1-9378-AD846AFB6911}" dt="2023-07-13T08:18:25.108" v="248" actId="1076"/>
          <ac:picMkLst>
            <pc:docMk/>
            <pc:sldMk cId="4219869913" sldId="314"/>
            <ac:picMk id="6" creationId="{00000000-0000-0000-0000-000000000000}"/>
          </ac:picMkLst>
        </pc:picChg>
      </pc:sldChg>
      <pc:sldChg chg="modSp">
        <pc:chgData name="Muhammad Faiq bin Mohd Zailani" userId="977e50a2-ceaa-420d-b1c6-98f3d3dc6fba" providerId="ADAL" clId="{6B131B13-3434-44B1-9378-AD846AFB6911}" dt="2023-07-13T08:19:12.764" v="271" actId="1076"/>
        <pc:sldMkLst>
          <pc:docMk/>
          <pc:sldMk cId="241491192" sldId="315"/>
        </pc:sldMkLst>
        <pc:spChg chg="mod">
          <ac:chgData name="Muhammad Faiq bin Mohd Zailani" userId="977e50a2-ceaa-420d-b1c6-98f3d3dc6fba" providerId="ADAL" clId="{6B131B13-3434-44B1-9378-AD846AFB6911}" dt="2023-07-13T08:18:57.681" v="269" actId="20577"/>
          <ac:spMkLst>
            <pc:docMk/>
            <pc:sldMk cId="241491192" sldId="315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6B131B13-3434-44B1-9378-AD846AFB6911}" dt="2023-07-13T08:19:12.764" v="271" actId="1076"/>
          <ac:spMkLst>
            <pc:docMk/>
            <pc:sldMk cId="241491192" sldId="315"/>
            <ac:spMk id="21" creationId="{00000000-0000-0000-0000-000000000000}"/>
          </ac:spMkLst>
        </pc:spChg>
      </pc:sldChg>
      <pc:sldChg chg="modSp">
        <pc:chgData name="Muhammad Faiq bin Mohd Zailani" userId="977e50a2-ceaa-420d-b1c6-98f3d3dc6fba" providerId="ADAL" clId="{6B131B13-3434-44B1-9378-AD846AFB6911}" dt="2023-07-13T08:19:35.799" v="284" actId="14100"/>
        <pc:sldMkLst>
          <pc:docMk/>
          <pc:sldMk cId="2147201729" sldId="316"/>
        </pc:sldMkLst>
        <pc:spChg chg="mod">
          <ac:chgData name="Muhammad Faiq bin Mohd Zailani" userId="977e50a2-ceaa-420d-b1c6-98f3d3dc6fba" providerId="ADAL" clId="{6B131B13-3434-44B1-9378-AD846AFB6911}" dt="2023-07-13T08:19:26.070" v="282" actId="20577"/>
          <ac:spMkLst>
            <pc:docMk/>
            <pc:sldMk cId="2147201729" sldId="316"/>
            <ac:spMk id="11" creationId="{00000000-0000-0000-0000-000000000000}"/>
          </ac:spMkLst>
        </pc:spChg>
        <pc:spChg chg="mod">
          <ac:chgData name="Muhammad Faiq bin Mohd Zailani" userId="977e50a2-ceaa-420d-b1c6-98f3d3dc6fba" providerId="ADAL" clId="{6B131B13-3434-44B1-9378-AD846AFB6911}" dt="2023-07-13T08:19:35.799" v="284" actId="14100"/>
          <ac:spMkLst>
            <pc:docMk/>
            <pc:sldMk cId="2147201729" sldId="316"/>
            <ac:spMk id="13" creationId="{00000000-0000-0000-0000-000000000000}"/>
          </ac:spMkLst>
        </pc:spChg>
        <pc:spChg chg="mod">
          <ac:chgData name="Muhammad Faiq bin Mohd Zailani" userId="977e50a2-ceaa-420d-b1c6-98f3d3dc6fba" providerId="ADAL" clId="{6B131B13-3434-44B1-9378-AD846AFB6911}" dt="2023-07-13T08:19:21.980" v="274" actId="1076"/>
          <ac:spMkLst>
            <pc:docMk/>
            <pc:sldMk cId="2147201729" sldId="316"/>
            <ac:spMk id="14" creationId="{00000000-0000-0000-0000-000000000000}"/>
          </ac:spMkLst>
        </pc:spChg>
      </pc:sldChg>
      <pc:sldChg chg="modSp add">
        <pc:chgData name="Muhammad Faiq bin Mohd Zailani" userId="977e50a2-ceaa-420d-b1c6-98f3d3dc6fba" providerId="ADAL" clId="{6B131B13-3434-44B1-9378-AD846AFB6911}" dt="2023-07-13T08:17:50.276" v="242" actId="1076"/>
        <pc:sldMkLst>
          <pc:docMk/>
          <pc:sldMk cId="2764981180" sldId="317"/>
        </pc:sldMkLst>
        <pc:spChg chg="mod">
          <ac:chgData name="Muhammad Faiq bin Mohd Zailani" userId="977e50a2-ceaa-420d-b1c6-98f3d3dc6fba" providerId="ADAL" clId="{6B131B13-3434-44B1-9378-AD846AFB6911}" dt="2023-07-13T08:17:10.445" v="179" actId="14100"/>
          <ac:spMkLst>
            <pc:docMk/>
            <pc:sldMk cId="2764981180" sldId="317"/>
            <ac:spMk id="3" creationId="{00000000-0000-0000-0000-000000000000}"/>
          </ac:spMkLst>
        </pc:spChg>
        <pc:spChg chg="mod">
          <ac:chgData name="Muhammad Faiq bin Mohd Zailani" userId="977e50a2-ceaa-420d-b1c6-98f3d3dc6fba" providerId="ADAL" clId="{6B131B13-3434-44B1-9378-AD846AFB6911}" dt="2023-07-13T08:17:50.276" v="242" actId="1076"/>
          <ac:spMkLst>
            <pc:docMk/>
            <pc:sldMk cId="2764981180" sldId="317"/>
            <ac:spMk id="5" creationId="{00000000-0000-0000-0000-000000000000}"/>
          </ac:spMkLst>
        </pc:spChg>
        <pc:spChg chg="mod">
          <ac:chgData name="Muhammad Faiq bin Mohd Zailani" userId="977e50a2-ceaa-420d-b1c6-98f3d3dc6fba" providerId="ADAL" clId="{6B131B13-3434-44B1-9378-AD846AFB6911}" dt="2023-07-13T08:17:45.121" v="241" actId="1035"/>
          <ac:spMkLst>
            <pc:docMk/>
            <pc:sldMk cId="2764981180" sldId="317"/>
            <ac:spMk id="33" creationId="{00000000-0000-0000-0000-000000000000}"/>
          </ac:spMkLst>
        </pc:spChg>
        <pc:spChg chg="mod">
          <ac:chgData name="Muhammad Faiq bin Mohd Zailani" userId="977e50a2-ceaa-420d-b1c6-98f3d3dc6fba" providerId="ADAL" clId="{6B131B13-3434-44B1-9378-AD846AFB6911}" dt="2023-07-13T08:17:29.767" v="221" actId="1035"/>
          <ac:spMkLst>
            <pc:docMk/>
            <pc:sldMk cId="2764981180" sldId="317"/>
            <ac:spMk id="34" creationId="{00000000-0000-0000-0000-000000000000}"/>
          </ac:spMkLst>
        </pc:spChg>
        <pc:spChg chg="mod">
          <ac:chgData name="Muhammad Faiq bin Mohd Zailani" userId="977e50a2-ceaa-420d-b1c6-98f3d3dc6fba" providerId="ADAL" clId="{6B131B13-3434-44B1-9378-AD846AFB6911}" dt="2023-07-13T08:17:37.130" v="237" actId="1035"/>
          <ac:spMkLst>
            <pc:docMk/>
            <pc:sldMk cId="2764981180" sldId="317"/>
            <ac:spMk id="35" creationId="{00000000-0000-0000-0000-000000000000}"/>
          </ac:spMkLst>
        </pc:spChg>
        <pc:spChg chg="mod">
          <ac:chgData name="Muhammad Faiq bin Mohd Zailani" userId="977e50a2-ceaa-420d-b1c6-98f3d3dc6fba" providerId="ADAL" clId="{6B131B13-3434-44B1-9378-AD846AFB6911}" dt="2023-07-13T08:17:02.240" v="177" actId="20577"/>
          <ac:spMkLst>
            <pc:docMk/>
            <pc:sldMk cId="2764981180" sldId="317"/>
            <ac:spMk id="360" creationId="{00000000-0000-0000-0000-000000000000}"/>
          </ac:spMkLst>
        </pc:spChg>
      </pc:sldChg>
      <pc:sldChg chg="modSp add">
        <pc:chgData name="Muhammad Faiq bin Mohd Zailani" userId="977e50a2-ceaa-420d-b1c6-98f3d3dc6fba" providerId="ADAL" clId="{6B131B13-3434-44B1-9378-AD846AFB6911}" dt="2023-07-13T08:16:32.402" v="172" actId="20577"/>
        <pc:sldMkLst>
          <pc:docMk/>
          <pc:sldMk cId="2513359484" sldId="318"/>
        </pc:sldMkLst>
        <pc:spChg chg="mod">
          <ac:chgData name="Muhammad Faiq bin Mohd Zailani" userId="977e50a2-ceaa-420d-b1c6-98f3d3dc6fba" providerId="ADAL" clId="{6B131B13-3434-44B1-9378-AD846AFB6911}" dt="2023-07-13T08:15:49.702" v="76" actId="122"/>
          <ac:spMkLst>
            <pc:docMk/>
            <pc:sldMk cId="2513359484" sldId="318"/>
            <ac:spMk id="2" creationId="{A020A85A-35AA-455F-8330-FF67F06CAE16}"/>
          </ac:spMkLst>
        </pc:spChg>
        <pc:spChg chg="mod">
          <ac:chgData name="Muhammad Faiq bin Mohd Zailani" userId="977e50a2-ceaa-420d-b1c6-98f3d3dc6fba" providerId="ADAL" clId="{6B131B13-3434-44B1-9378-AD846AFB6911}" dt="2023-07-13T08:16:32.402" v="172" actId="20577"/>
          <ac:spMkLst>
            <pc:docMk/>
            <pc:sldMk cId="2513359484" sldId="318"/>
            <ac:spMk id="6" creationId="{101F57B6-F2E3-42BE-92FB-104C605A2B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22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7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99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23f41aa153e_0_4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23f41aa153e_0_4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1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8b5f6f8321_1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8b5f6f8321_1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8b08d243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8b08d243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8b5f6f8321_1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8b5f6f8321_1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709275" y="3589725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709275" y="4175675"/>
            <a:ext cx="4200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3593550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2"/>
          </p:nvPr>
        </p:nvSpPr>
        <p:spPr>
          <a:xfrm>
            <a:off x="3593550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3"/>
          </p:nvPr>
        </p:nvSpPr>
        <p:spPr>
          <a:xfrm>
            <a:off x="6119525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4"/>
          </p:nvPr>
        </p:nvSpPr>
        <p:spPr>
          <a:xfrm>
            <a:off x="6119525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5"/>
          </p:nvPr>
        </p:nvSpPr>
        <p:spPr>
          <a:xfrm>
            <a:off x="1067575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6"/>
          </p:nvPr>
        </p:nvSpPr>
        <p:spPr>
          <a:xfrm>
            <a:off x="1067575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 hasCustomPrompt="1"/>
          </p:nvPr>
        </p:nvSpPr>
        <p:spPr>
          <a:xfrm>
            <a:off x="1687050" y="1029138"/>
            <a:ext cx="5769900" cy="13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1687050" y="2393550"/>
            <a:ext cx="57699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301400" y="3201263"/>
            <a:ext cx="371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301400" y="1293338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85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18"/>
          <p:cNvGrpSpPr/>
          <p:nvPr/>
        </p:nvGrpSpPr>
        <p:grpSpPr>
          <a:xfrm>
            <a:off x="332042" y="294216"/>
            <a:ext cx="8412831" cy="4551600"/>
            <a:chOff x="332042" y="294216"/>
            <a:chExt cx="8412831" cy="4551600"/>
          </a:xfrm>
        </p:grpSpPr>
        <p:grpSp>
          <p:nvGrpSpPr>
            <p:cNvPr id="1076" name="Google Shape;1076;p18"/>
            <p:cNvGrpSpPr/>
            <p:nvPr/>
          </p:nvGrpSpPr>
          <p:grpSpPr>
            <a:xfrm>
              <a:off x="332042" y="294216"/>
              <a:ext cx="8411693" cy="4551600"/>
              <a:chOff x="332042" y="294216"/>
              <a:chExt cx="8411693" cy="4551600"/>
            </a:xfrm>
          </p:grpSpPr>
          <p:sp>
            <p:nvSpPr>
              <p:cNvPr id="1077" name="Google Shape;1077;p18"/>
              <p:cNvSpPr/>
              <p:nvPr/>
            </p:nvSpPr>
            <p:spPr>
              <a:xfrm>
                <a:off x="588535" y="294216"/>
                <a:ext cx="8155200" cy="4551600"/>
              </a:xfrm>
              <a:prstGeom prst="roundRect">
                <a:avLst>
                  <a:gd name="adj" fmla="val 38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8" name="Google Shape;1078;p18"/>
              <p:cNvGrpSpPr/>
              <p:nvPr/>
            </p:nvGrpSpPr>
            <p:grpSpPr>
              <a:xfrm>
                <a:off x="588525" y="481375"/>
                <a:ext cx="8155200" cy="4207300"/>
                <a:chOff x="597425" y="511025"/>
                <a:chExt cx="8155200" cy="4207300"/>
              </a:xfrm>
            </p:grpSpPr>
            <p:sp>
              <p:nvSpPr>
                <p:cNvPr id="1079" name="Google Shape;1079;p18"/>
                <p:cNvSpPr/>
                <p:nvPr/>
              </p:nvSpPr>
              <p:spPr>
                <a:xfrm>
                  <a:off x="597425" y="511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18"/>
                <p:cNvSpPr/>
                <p:nvPr/>
              </p:nvSpPr>
              <p:spPr>
                <a:xfrm>
                  <a:off x="597425" y="758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18"/>
                <p:cNvSpPr/>
                <p:nvPr/>
              </p:nvSpPr>
              <p:spPr>
                <a:xfrm>
                  <a:off x="597425" y="1005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18"/>
                <p:cNvSpPr/>
                <p:nvPr/>
              </p:nvSpPr>
              <p:spPr>
                <a:xfrm>
                  <a:off x="597425" y="1252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18"/>
                <p:cNvSpPr/>
                <p:nvPr/>
              </p:nvSpPr>
              <p:spPr>
                <a:xfrm>
                  <a:off x="597425" y="1499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18"/>
                <p:cNvSpPr/>
                <p:nvPr/>
              </p:nvSpPr>
              <p:spPr>
                <a:xfrm>
                  <a:off x="597425" y="1746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8"/>
                <p:cNvSpPr/>
                <p:nvPr/>
              </p:nvSpPr>
              <p:spPr>
                <a:xfrm>
                  <a:off x="597425" y="1993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18"/>
                <p:cNvSpPr/>
                <p:nvPr/>
              </p:nvSpPr>
              <p:spPr>
                <a:xfrm>
                  <a:off x="597425" y="2240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18"/>
                <p:cNvSpPr/>
                <p:nvPr/>
              </p:nvSpPr>
              <p:spPr>
                <a:xfrm>
                  <a:off x="597425" y="24878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18"/>
                <p:cNvSpPr/>
                <p:nvPr/>
              </p:nvSpPr>
              <p:spPr>
                <a:xfrm>
                  <a:off x="597425" y="27349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18"/>
                <p:cNvSpPr/>
                <p:nvPr/>
              </p:nvSpPr>
              <p:spPr>
                <a:xfrm>
                  <a:off x="597425" y="2982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18"/>
                <p:cNvSpPr/>
                <p:nvPr/>
              </p:nvSpPr>
              <p:spPr>
                <a:xfrm>
                  <a:off x="597425" y="3229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18"/>
                <p:cNvSpPr/>
                <p:nvPr/>
              </p:nvSpPr>
              <p:spPr>
                <a:xfrm>
                  <a:off x="597425" y="3476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18"/>
                <p:cNvSpPr/>
                <p:nvPr/>
              </p:nvSpPr>
              <p:spPr>
                <a:xfrm>
                  <a:off x="597425" y="3723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18"/>
                <p:cNvSpPr/>
                <p:nvPr/>
              </p:nvSpPr>
              <p:spPr>
                <a:xfrm>
                  <a:off x="597425" y="3970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18"/>
                <p:cNvSpPr/>
                <p:nvPr/>
              </p:nvSpPr>
              <p:spPr>
                <a:xfrm>
                  <a:off x="597425" y="4217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18"/>
                <p:cNvSpPr/>
                <p:nvPr/>
              </p:nvSpPr>
              <p:spPr>
                <a:xfrm>
                  <a:off x="597425" y="4464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18"/>
                <p:cNvSpPr/>
                <p:nvPr/>
              </p:nvSpPr>
              <p:spPr>
                <a:xfrm>
                  <a:off x="597425" y="4711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7" name="Google Shape;1097;p18"/>
              <p:cNvGrpSpPr/>
              <p:nvPr/>
            </p:nvGrpSpPr>
            <p:grpSpPr>
              <a:xfrm>
                <a:off x="714569" y="741048"/>
                <a:ext cx="174453" cy="3692155"/>
                <a:chOff x="714569" y="741048"/>
                <a:chExt cx="174453" cy="3692155"/>
              </a:xfrm>
            </p:grpSpPr>
            <p:sp>
              <p:nvSpPr>
                <p:cNvPr id="1098" name="Google Shape;1098;p18"/>
                <p:cNvSpPr/>
                <p:nvPr/>
              </p:nvSpPr>
              <p:spPr>
                <a:xfrm>
                  <a:off x="714569" y="4283586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6"/>
                        <a:pt x="0" y="1610"/>
                      </a:cubicBezTo>
                      <a:cubicBezTo>
                        <a:pt x="0" y="2484"/>
                        <a:pt x="700" y="3205"/>
                        <a:pt x="1595" y="3205"/>
                      </a:cubicBezTo>
                      <a:cubicBezTo>
                        <a:pt x="3016" y="3205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18"/>
                <p:cNvSpPr/>
                <p:nvPr/>
              </p:nvSpPr>
              <p:spPr>
                <a:xfrm>
                  <a:off x="714569" y="3840885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5"/>
                        <a:pt x="0" y="1609"/>
                      </a:cubicBezTo>
                      <a:cubicBezTo>
                        <a:pt x="0" y="2483"/>
                        <a:pt x="700" y="3204"/>
                        <a:pt x="1595" y="3204"/>
                      </a:cubicBezTo>
                      <a:cubicBezTo>
                        <a:pt x="3016" y="3204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18"/>
                <p:cNvSpPr/>
                <p:nvPr/>
              </p:nvSpPr>
              <p:spPr>
                <a:xfrm>
                  <a:off x="714569" y="3397718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0"/>
                      </a:moveTo>
                      <a:cubicBezTo>
                        <a:pt x="787" y="0"/>
                        <a:pt x="0" y="645"/>
                        <a:pt x="0" y="1619"/>
                      </a:cubicBezTo>
                      <a:cubicBezTo>
                        <a:pt x="0" y="2493"/>
                        <a:pt x="700" y="3214"/>
                        <a:pt x="1595" y="3214"/>
                      </a:cubicBezTo>
                      <a:cubicBezTo>
                        <a:pt x="3016" y="3214"/>
                        <a:pt x="3737" y="1488"/>
                        <a:pt x="2732" y="483"/>
                      </a:cubicBezTo>
                      <a:cubicBezTo>
                        <a:pt x="2405" y="149"/>
                        <a:pt x="2003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18"/>
                <p:cNvSpPr/>
                <p:nvPr/>
              </p:nvSpPr>
              <p:spPr>
                <a:xfrm>
                  <a:off x="714569" y="2954971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20"/>
                      </a:cubicBezTo>
                      <a:cubicBezTo>
                        <a:pt x="0" y="2494"/>
                        <a:pt x="700" y="3215"/>
                        <a:pt x="1595" y="3215"/>
                      </a:cubicBezTo>
                      <a:cubicBezTo>
                        <a:pt x="3016" y="3215"/>
                        <a:pt x="3737" y="1489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18"/>
                <p:cNvSpPr/>
                <p:nvPr/>
              </p:nvSpPr>
              <p:spPr>
                <a:xfrm>
                  <a:off x="714569" y="2512270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19"/>
                      </a:cubicBezTo>
                      <a:cubicBezTo>
                        <a:pt x="0" y="2493"/>
                        <a:pt x="700" y="3215"/>
                        <a:pt x="1595" y="3215"/>
                      </a:cubicBezTo>
                      <a:cubicBezTo>
                        <a:pt x="3016" y="3215"/>
                        <a:pt x="3737" y="1488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18"/>
                <p:cNvSpPr/>
                <p:nvPr/>
              </p:nvSpPr>
              <p:spPr>
                <a:xfrm>
                  <a:off x="714569" y="2069196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18"/>
                <p:cNvSpPr/>
                <p:nvPr/>
              </p:nvSpPr>
              <p:spPr>
                <a:xfrm>
                  <a:off x="714569" y="1626496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18"/>
                <p:cNvSpPr/>
                <p:nvPr/>
              </p:nvSpPr>
              <p:spPr>
                <a:xfrm>
                  <a:off x="714569" y="1183795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5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18"/>
                <p:cNvSpPr/>
                <p:nvPr/>
              </p:nvSpPr>
              <p:spPr>
                <a:xfrm>
                  <a:off x="714569" y="741048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6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7" name="Google Shape;1107;p18"/>
              <p:cNvSpPr/>
              <p:nvPr/>
            </p:nvSpPr>
            <p:spPr>
              <a:xfrm>
                <a:off x="332042" y="4274016"/>
                <a:ext cx="473361" cy="219454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4701" extrusionOk="0">
                    <a:moveTo>
                      <a:pt x="5310" y="1"/>
                    </a:moveTo>
                    <a:cubicBezTo>
                      <a:pt x="2732" y="1"/>
                      <a:pt x="0" y="722"/>
                      <a:pt x="0" y="2361"/>
                    </a:cubicBezTo>
                    <a:cubicBezTo>
                      <a:pt x="0" y="3974"/>
                      <a:pt x="2743" y="4701"/>
                      <a:pt x="5304" y="4701"/>
                    </a:cubicBezTo>
                    <a:cubicBezTo>
                      <a:pt x="5379" y="4701"/>
                      <a:pt x="5454" y="4700"/>
                      <a:pt x="5529" y="4699"/>
                    </a:cubicBezTo>
                    <a:lnTo>
                      <a:pt x="5529" y="3344"/>
                    </a:lnTo>
                    <a:lnTo>
                      <a:pt x="5310" y="3344"/>
                    </a:lnTo>
                    <a:cubicBezTo>
                      <a:pt x="2797" y="3344"/>
                      <a:pt x="1464" y="2601"/>
                      <a:pt x="1377" y="2339"/>
                    </a:cubicBezTo>
                    <a:cubicBezTo>
                      <a:pt x="1464" y="2077"/>
                      <a:pt x="2797" y="1356"/>
                      <a:pt x="5310" y="1356"/>
                    </a:cubicBezTo>
                    <a:cubicBezTo>
                      <a:pt x="7167" y="1356"/>
                      <a:pt x="8391" y="1771"/>
                      <a:pt x="8915" y="2077"/>
                    </a:cubicBezTo>
                    <a:cubicBezTo>
                      <a:pt x="9025" y="2145"/>
                      <a:pt x="9142" y="2179"/>
                      <a:pt x="9258" y="2179"/>
                    </a:cubicBezTo>
                    <a:cubicBezTo>
                      <a:pt x="9328" y="2179"/>
                      <a:pt x="9396" y="2167"/>
                      <a:pt x="9462" y="2142"/>
                    </a:cubicBezTo>
                    <a:lnTo>
                      <a:pt x="9505" y="2142"/>
                    </a:lnTo>
                    <a:cubicBezTo>
                      <a:pt x="10030" y="1989"/>
                      <a:pt x="10139" y="1268"/>
                      <a:pt x="9680" y="941"/>
                    </a:cubicBezTo>
                    <a:cubicBezTo>
                      <a:pt x="8653" y="307"/>
                      <a:pt x="6949" y="1"/>
                      <a:pt x="5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8"/>
              <p:cNvSpPr/>
              <p:nvPr/>
            </p:nvSpPr>
            <p:spPr>
              <a:xfrm>
                <a:off x="425876" y="44148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63"/>
                      <a:pt x="1188" y="1225"/>
                      <a:pt x="660" y="1225"/>
                    </a:cubicBezTo>
                    <a:cubicBezTo>
                      <a:pt x="651" y="1225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8"/>
              <p:cNvSpPr/>
              <p:nvPr/>
            </p:nvSpPr>
            <p:spPr>
              <a:xfrm>
                <a:off x="332042" y="38302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8"/>
              <p:cNvSpPr/>
              <p:nvPr/>
            </p:nvSpPr>
            <p:spPr>
              <a:xfrm>
                <a:off x="425876" y="39721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34" y="0"/>
                    </a:moveTo>
                    <a:lnTo>
                      <a:pt x="984" y="240"/>
                    </a:lnTo>
                    <a:cubicBezTo>
                      <a:pt x="1093" y="350"/>
                      <a:pt x="1180" y="481"/>
                      <a:pt x="1180" y="634"/>
                    </a:cubicBezTo>
                    <a:cubicBezTo>
                      <a:pt x="1224" y="962"/>
                      <a:pt x="962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2" y="309"/>
                      <a:pt x="1415" y="20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8"/>
              <p:cNvSpPr/>
              <p:nvPr/>
            </p:nvSpPr>
            <p:spPr>
              <a:xfrm>
                <a:off x="332042" y="33875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7"/>
                      <a:pt x="9136" y="2195"/>
                      <a:pt x="9266" y="2195"/>
                    </a:cubicBezTo>
                    <a:cubicBezTo>
                      <a:pt x="9331" y="2195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8"/>
              <p:cNvSpPr/>
              <p:nvPr/>
            </p:nvSpPr>
            <p:spPr>
              <a:xfrm>
                <a:off x="425876" y="3529366"/>
                <a:ext cx="163249" cy="7870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6" extrusionOk="0">
                    <a:moveTo>
                      <a:pt x="656" y="1"/>
                    </a:moveTo>
                    <a:lnTo>
                      <a:pt x="984" y="241"/>
                    </a:lnTo>
                    <a:cubicBezTo>
                      <a:pt x="1414" y="564"/>
                      <a:pt x="1188" y="1225"/>
                      <a:pt x="660" y="1225"/>
                    </a:cubicBezTo>
                    <a:cubicBezTo>
                      <a:pt x="651" y="1225"/>
                      <a:pt x="643" y="1225"/>
                      <a:pt x="634" y="1224"/>
                    </a:cubicBezTo>
                    <a:lnTo>
                      <a:pt x="1" y="1224"/>
                    </a:lnTo>
                    <a:cubicBezTo>
                      <a:pt x="1066" y="1532"/>
                      <a:pt x="2169" y="1685"/>
                      <a:pt x="3275" y="1685"/>
                    </a:cubicBezTo>
                    <a:cubicBezTo>
                      <a:pt x="3349" y="1685"/>
                      <a:pt x="3423" y="1685"/>
                      <a:pt x="3497" y="1683"/>
                    </a:cubicBezTo>
                    <a:lnTo>
                      <a:pt x="3497" y="307"/>
                    </a:lnTo>
                    <a:lnTo>
                      <a:pt x="3278" y="307"/>
                    </a:lnTo>
                    <a:cubicBezTo>
                      <a:pt x="3203" y="309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8"/>
              <p:cNvSpPr/>
              <p:nvPr/>
            </p:nvSpPr>
            <p:spPr>
              <a:xfrm>
                <a:off x="332042" y="2944887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6"/>
                      <a:pt x="9136" y="2195"/>
                      <a:pt x="9266" y="2195"/>
                    </a:cubicBezTo>
                    <a:cubicBezTo>
                      <a:pt x="9331" y="2195"/>
                      <a:pt x="9396" y="2185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8"/>
              <p:cNvSpPr/>
              <p:nvPr/>
            </p:nvSpPr>
            <p:spPr>
              <a:xfrm>
                <a:off x="425876" y="3085638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5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8"/>
              <p:cNvSpPr/>
              <p:nvPr/>
            </p:nvSpPr>
            <p:spPr>
              <a:xfrm>
                <a:off x="332042" y="2502140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6"/>
                      <a:pt x="2748" y="4723"/>
                      <a:pt x="5290" y="4723"/>
                    </a:cubicBezTo>
                    <a:cubicBezTo>
                      <a:pt x="5362" y="4723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8"/>
              <p:cNvSpPr/>
              <p:nvPr/>
            </p:nvSpPr>
            <p:spPr>
              <a:xfrm>
                <a:off x="425876" y="2643965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42"/>
                      <a:pt x="1188" y="1224"/>
                      <a:pt x="659" y="1224"/>
                    </a:cubicBezTo>
                    <a:cubicBezTo>
                      <a:pt x="651" y="1224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8"/>
              <p:cNvSpPr/>
              <p:nvPr/>
            </p:nvSpPr>
            <p:spPr>
              <a:xfrm>
                <a:off x="332042" y="20594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1"/>
                      <a:pt x="8894" y="2098"/>
                    </a:cubicBezTo>
                    <a:cubicBezTo>
                      <a:pt x="9010" y="2157"/>
                      <a:pt x="9136" y="2186"/>
                      <a:pt x="9266" y="2186"/>
                    </a:cubicBezTo>
                    <a:cubicBezTo>
                      <a:pt x="9331" y="2186"/>
                      <a:pt x="9396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8"/>
              <p:cNvSpPr/>
              <p:nvPr/>
            </p:nvSpPr>
            <p:spPr>
              <a:xfrm>
                <a:off x="425876" y="2200237"/>
                <a:ext cx="163249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12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11" y="1556"/>
                      <a:pt x="2055" y="1712"/>
                      <a:pt x="3103" y="1712"/>
                    </a:cubicBezTo>
                    <a:cubicBezTo>
                      <a:pt x="3234" y="1712"/>
                      <a:pt x="3366" y="1709"/>
                      <a:pt x="3497" y="1704"/>
                    </a:cubicBezTo>
                    <a:lnTo>
                      <a:pt x="3497" y="350"/>
                    </a:lnTo>
                    <a:lnTo>
                      <a:pt x="3278" y="350"/>
                    </a:lnTo>
                    <a:cubicBezTo>
                      <a:pt x="2382" y="350"/>
                      <a:pt x="1508" y="24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8"/>
              <p:cNvSpPr/>
              <p:nvPr/>
            </p:nvSpPr>
            <p:spPr>
              <a:xfrm>
                <a:off x="332042" y="16167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65"/>
                    </a:lnTo>
                    <a:lnTo>
                      <a:pt x="5288" y="3365"/>
                    </a:lnTo>
                    <a:cubicBezTo>
                      <a:pt x="2775" y="3365"/>
                      <a:pt x="1442" y="2623"/>
                      <a:pt x="1355" y="2360"/>
                    </a:cubicBezTo>
                    <a:cubicBezTo>
                      <a:pt x="1442" y="2098"/>
                      <a:pt x="2775" y="1377"/>
                      <a:pt x="5288" y="1377"/>
                    </a:cubicBezTo>
                    <a:cubicBezTo>
                      <a:pt x="7167" y="1377"/>
                      <a:pt x="8369" y="1770"/>
                      <a:pt x="8894" y="2076"/>
                    </a:cubicBezTo>
                    <a:cubicBezTo>
                      <a:pt x="9012" y="2150"/>
                      <a:pt x="9141" y="2194"/>
                      <a:pt x="9273" y="2194"/>
                    </a:cubicBezTo>
                    <a:cubicBezTo>
                      <a:pt x="9336" y="2194"/>
                      <a:pt x="9399" y="2185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8"/>
              <p:cNvSpPr/>
              <p:nvPr/>
            </p:nvSpPr>
            <p:spPr>
              <a:xfrm>
                <a:off x="425876" y="1757490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6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4"/>
                      <a:pt x="2169" y="1707"/>
                      <a:pt x="3275" y="1707"/>
                    </a:cubicBezTo>
                    <a:cubicBezTo>
                      <a:pt x="3349" y="1707"/>
                      <a:pt x="3423" y="1707"/>
                      <a:pt x="3497" y="1705"/>
                    </a:cubicBezTo>
                    <a:lnTo>
                      <a:pt x="3497" y="329"/>
                    </a:lnTo>
                    <a:lnTo>
                      <a:pt x="3278" y="329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8"/>
              <p:cNvSpPr/>
              <p:nvPr/>
            </p:nvSpPr>
            <p:spPr>
              <a:xfrm>
                <a:off x="332042" y="1174038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76"/>
                    </a:cubicBezTo>
                    <a:cubicBezTo>
                      <a:pt x="9013" y="2151"/>
                      <a:pt x="9143" y="2184"/>
                      <a:pt x="9276" y="2184"/>
                    </a:cubicBezTo>
                    <a:cubicBezTo>
                      <a:pt x="9337" y="2184"/>
                      <a:pt x="9399" y="2177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7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8"/>
              <p:cNvSpPr/>
              <p:nvPr/>
            </p:nvSpPr>
            <p:spPr>
              <a:xfrm>
                <a:off x="425876" y="13147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64"/>
                      <a:pt x="1188" y="1247"/>
                      <a:pt x="659" y="1247"/>
                    </a:cubicBezTo>
                    <a:cubicBezTo>
                      <a:pt x="651" y="1247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8"/>
              <p:cNvSpPr/>
              <p:nvPr/>
            </p:nvSpPr>
            <p:spPr>
              <a:xfrm>
                <a:off x="332042" y="731291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77"/>
                    </a:cubicBezTo>
                    <a:cubicBezTo>
                      <a:pt x="9013" y="2151"/>
                      <a:pt x="9143" y="2185"/>
                      <a:pt x="9276" y="2185"/>
                    </a:cubicBezTo>
                    <a:cubicBezTo>
                      <a:pt x="9337" y="2185"/>
                      <a:pt x="9399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8"/>
              <p:cNvSpPr/>
              <p:nvPr/>
            </p:nvSpPr>
            <p:spPr>
              <a:xfrm>
                <a:off x="425876" y="8720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5" name="Google Shape;1125;p18"/>
            <p:cNvGrpSpPr/>
            <p:nvPr/>
          </p:nvGrpSpPr>
          <p:grpSpPr>
            <a:xfrm>
              <a:off x="8581673" y="481364"/>
              <a:ext cx="163200" cy="4207269"/>
              <a:chOff x="8581673" y="481364"/>
              <a:chExt cx="163200" cy="4207269"/>
            </a:xfrm>
          </p:grpSpPr>
          <p:sp>
            <p:nvSpPr>
              <p:cNvPr id="1126" name="Google Shape;1126;p18"/>
              <p:cNvSpPr/>
              <p:nvPr/>
            </p:nvSpPr>
            <p:spPr>
              <a:xfrm>
                <a:off x="8581673" y="481364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8"/>
              <p:cNvSpPr/>
              <p:nvPr/>
            </p:nvSpPr>
            <p:spPr>
              <a:xfrm>
                <a:off x="8581673" y="753588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8"/>
              <p:cNvSpPr/>
              <p:nvPr/>
            </p:nvSpPr>
            <p:spPr>
              <a:xfrm>
                <a:off x="8581673" y="1025813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8"/>
              <p:cNvSpPr/>
              <p:nvPr/>
            </p:nvSpPr>
            <p:spPr>
              <a:xfrm>
                <a:off x="8581673" y="1298038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8"/>
              <p:cNvSpPr/>
              <p:nvPr/>
            </p:nvSpPr>
            <p:spPr>
              <a:xfrm>
                <a:off x="8581673" y="1570262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8"/>
              <p:cNvSpPr/>
              <p:nvPr/>
            </p:nvSpPr>
            <p:spPr>
              <a:xfrm>
                <a:off x="8581673" y="1842487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8"/>
              <p:cNvSpPr/>
              <p:nvPr/>
            </p:nvSpPr>
            <p:spPr>
              <a:xfrm>
                <a:off x="8581673" y="2114711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8"/>
              <p:cNvSpPr/>
              <p:nvPr/>
            </p:nvSpPr>
            <p:spPr>
              <a:xfrm>
                <a:off x="8581673" y="2386936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8"/>
              <p:cNvSpPr/>
              <p:nvPr/>
            </p:nvSpPr>
            <p:spPr>
              <a:xfrm>
                <a:off x="8581673" y="2659161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8"/>
              <p:cNvSpPr/>
              <p:nvPr/>
            </p:nvSpPr>
            <p:spPr>
              <a:xfrm>
                <a:off x="8581673" y="2931385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8"/>
              <p:cNvSpPr/>
              <p:nvPr/>
            </p:nvSpPr>
            <p:spPr>
              <a:xfrm>
                <a:off x="8581673" y="3203610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8"/>
              <p:cNvSpPr/>
              <p:nvPr/>
            </p:nvSpPr>
            <p:spPr>
              <a:xfrm>
                <a:off x="8581673" y="3475834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8"/>
              <p:cNvSpPr/>
              <p:nvPr/>
            </p:nvSpPr>
            <p:spPr>
              <a:xfrm>
                <a:off x="8581673" y="3748059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8"/>
              <p:cNvSpPr/>
              <p:nvPr/>
            </p:nvSpPr>
            <p:spPr>
              <a:xfrm>
                <a:off x="8581673" y="4020283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8"/>
              <p:cNvSpPr/>
              <p:nvPr/>
            </p:nvSpPr>
            <p:spPr>
              <a:xfrm>
                <a:off x="8581673" y="4292508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8"/>
              <p:cNvSpPr/>
              <p:nvPr/>
            </p:nvSpPr>
            <p:spPr>
              <a:xfrm>
                <a:off x="8581673" y="4564733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2" name="Google Shape;1142;p18"/>
          <p:cNvGrpSpPr/>
          <p:nvPr/>
        </p:nvGrpSpPr>
        <p:grpSpPr>
          <a:xfrm>
            <a:off x="2062600" y="168004"/>
            <a:ext cx="5242011" cy="4832746"/>
            <a:chOff x="2062600" y="168004"/>
            <a:chExt cx="5242011" cy="4832746"/>
          </a:xfrm>
        </p:grpSpPr>
        <p:sp>
          <p:nvSpPr>
            <p:cNvPr id="1143" name="Google Shape;1143;p18"/>
            <p:cNvSpPr/>
            <p:nvPr/>
          </p:nvSpPr>
          <p:spPr>
            <a:xfrm>
              <a:off x="2062600" y="4528550"/>
              <a:ext cx="472200" cy="47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 rot="-1236962">
              <a:off x="6272015" y="221141"/>
              <a:ext cx="368926" cy="3689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 rot="570580">
              <a:off x="6796279" y="4475280"/>
              <a:ext cx="477563" cy="413053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18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18"/>
          <p:cNvSpPr txBox="1">
            <a:spLocks noGrp="1"/>
          </p:cNvSpPr>
          <p:nvPr>
            <p:ph type="subTitle" idx="1"/>
          </p:nvPr>
        </p:nvSpPr>
        <p:spPr>
          <a:xfrm>
            <a:off x="2185077" y="1657350"/>
            <a:ext cx="23658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8" name="Google Shape;1148;p18"/>
          <p:cNvSpPr txBox="1">
            <a:spLocks noGrp="1"/>
          </p:cNvSpPr>
          <p:nvPr>
            <p:ph type="subTitle" idx="2"/>
          </p:nvPr>
        </p:nvSpPr>
        <p:spPr>
          <a:xfrm>
            <a:off x="2185075" y="2010050"/>
            <a:ext cx="2365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18"/>
          <p:cNvSpPr txBox="1">
            <a:spLocks noGrp="1"/>
          </p:cNvSpPr>
          <p:nvPr>
            <p:ph type="subTitle" idx="3"/>
          </p:nvPr>
        </p:nvSpPr>
        <p:spPr>
          <a:xfrm>
            <a:off x="5431411" y="1657350"/>
            <a:ext cx="23658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18"/>
          <p:cNvSpPr txBox="1">
            <a:spLocks noGrp="1"/>
          </p:cNvSpPr>
          <p:nvPr>
            <p:ph type="subTitle" idx="4"/>
          </p:nvPr>
        </p:nvSpPr>
        <p:spPr>
          <a:xfrm>
            <a:off x="5431425" y="2010050"/>
            <a:ext cx="2365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18"/>
          <p:cNvSpPr txBox="1">
            <a:spLocks noGrp="1"/>
          </p:cNvSpPr>
          <p:nvPr>
            <p:ph type="subTitle" idx="5"/>
          </p:nvPr>
        </p:nvSpPr>
        <p:spPr>
          <a:xfrm>
            <a:off x="2185077" y="3048000"/>
            <a:ext cx="23658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18"/>
          <p:cNvSpPr txBox="1">
            <a:spLocks noGrp="1"/>
          </p:cNvSpPr>
          <p:nvPr>
            <p:ph type="subTitle" idx="6"/>
          </p:nvPr>
        </p:nvSpPr>
        <p:spPr>
          <a:xfrm>
            <a:off x="2185075" y="3400700"/>
            <a:ext cx="2365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18"/>
          <p:cNvSpPr txBox="1">
            <a:spLocks noGrp="1"/>
          </p:cNvSpPr>
          <p:nvPr>
            <p:ph type="subTitle" idx="7"/>
          </p:nvPr>
        </p:nvSpPr>
        <p:spPr>
          <a:xfrm>
            <a:off x="5431411" y="3048000"/>
            <a:ext cx="23658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4" name="Google Shape;1154;p18"/>
          <p:cNvSpPr txBox="1">
            <a:spLocks noGrp="1"/>
          </p:cNvSpPr>
          <p:nvPr>
            <p:ph type="subTitle" idx="8"/>
          </p:nvPr>
        </p:nvSpPr>
        <p:spPr>
          <a:xfrm>
            <a:off x="5431424" y="3400700"/>
            <a:ext cx="2365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539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Fredoka One"/>
              <a:buNone/>
              <a:defRPr sz="3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825"/>
            <a:ext cx="77175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65" r:id="rId4"/>
    <p:sldLayoutId id="2147483666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FF00FF"/>
          </p15:clr>
        </p15:guide>
        <p15:guide id="6">
          <p15:clr>
            <a:srgbClr val="FF00FF"/>
          </p15:clr>
        </p15:guide>
        <p15:guide id="7" pos="5760">
          <p15:clr>
            <a:srgbClr val="FF00FF"/>
          </p15:clr>
        </p15:guide>
        <p15:guide id="8" orient="horz" pos="1620">
          <p15:clr>
            <a:srgbClr val="FF00FF"/>
          </p15:clr>
        </p15:guide>
        <p15:guide id="9" orient="horz" pos="3237">
          <p15:clr>
            <a:srgbClr val="FF00FF"/>
          </p15:clr>
        </p15:guide>
        <p15:guide id="10" orient="horz">
          <p15:clr>
            <a:srgbClr val="FF00FF"/>
          </p15:clr>
        </p15:guide>
        <p15:guide id="11" orient="horz" pos="7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WANG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3680729" y="911950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MATEMATIK TAHUN 5</a:t>
            </a:r>
            <a:endParaRPr dirty="0"/>
          </a:p>
        </p:txBody>
      </p:sp>
      <p:grpSp>
        <p:nvGrpSpPr>
          <p:cNvPr id="200" name="Google Shape;200;p27"/>
          <p:cNvGrpSpPr/>
          <p:nvPr/>
        </p:nvGrpSpPr>
        <p:grpSpPr>
          <a:xfrm rot="10800000">
            <a:off x="226584" y="3293949"/>
            <a:ext cx="2753951" cy="510609"/>
            <a:chOff x="4399950" y="2954075"/>
            <a:chExt cx="1287675" cy="238725"/>
          </a:xfrm>
        </p:grpSpPr>
        <p:sp>
          <p:nvSpPr>
            <p:cNvPr id="201" name="Google Shape;201;p27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 rot="-213178" flipH="1">
            <a:off x="-239064" y="3647977"/>
            <a:ext cx="3397388" cy="576771"/>
            <a:chOff x="4330300" y="3920250"/>
            <a:chExt cx="1682975" cy="210775"/>
          </a:xfrm>
        </p:grpSpPr>
        <p:sp>
          <p:nvSpPr>
            <p:cNvPr id="237" name="Google Shape;237;p27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7"/>
          <p:cNvGrpSpPr/>
          <p:nvPr/>
        </p:nvGrpSpPr>
        <p:grpSpPr>
          <a:xfrm rot="-10474289" flipH="1">
            <a:off x="-327108" y="1234474"/>
            <a:ext cx="3490513" cy="2207237"/>
            <a:chOff x="2600325" y="3927100"/>
            <a:chExt cx="1196000" cy="691475"/>
          </a:xfrm>
        </p:grpSpPr>
        <p:sp>
          <p:nvSpPr>
            <p:cNvPr id="243" name="Google Shape;243;p27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7"/>
          <p:cNvGrpSpPr/>
          <p:nvPr/>
        </p:nvGrpSpPr>
        <p:grpSpPr>
          <a:xfrm rot="10588659">
            <a:off x="-142889" y="2740031"/>
            <a:ext cx="3122058" cy="641906"/>
            <a:chOff x="4341300" y="4367325"/>
            <a:chExt cx="1511525" cy="310775"/>
          </a:xfrm>
        </p:grpSpPr>
        <p:sp>
          <p:nvSpPr>
            <p:cNvPr id="265" name="Google Shape;265;p27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7"/>
          <p:cNvGrpSpPr/>
          <p:nvPr/>
        </p:nvGrpSpPr>
        <p:grpSpPr>
          <a:xfrm rot="-5400000" flipH="1">
            <a:off x="1023064" y="1059749"/>
            <a:ext cx="1160981" cy="2376464"/>
            <a:chOff x="6404350" y="3138600"/>
            <a:chExt cx="658750" cy="1348425"/>
          </a:xfrm>
        </p:grpSpPr>
        <p:sp>
          <p:nvSpPr>
            <p:cNvPr id="273" name="Google Shape;273;p27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7"/>
          <p:cNvGrpSpPr/>
          <p:nvPr/>
        </p:nvGrpSpPr>
        <p:grpSpPr>
          <a:xfrm rot="-2308923">
            <a:off x="391311" y="1083221"/>
            <a:ext cx="2564825" cy="1864088"/>
            <a:chOff x="7365331" y="3876744"/>
            <a:chExt cx="752588" cy="546995"/>
          </a:xfrm>
        </p:grpSpPr>
        <p:sp>
          <p:nvSpPr>
            <p:cNvPr id="295" name="Google Shape;295;p27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1" name="Google Shape;1861;p53"/>
          <p:cNvGrpSpPr/>
          <p:nvPr/>
        </p:nvGrpSpPr>
        <p:grpSpPr>
          <a:xfrm rot="10135632">
            <a:off x="3644046" y="4948285"/>
            <a:ext cx="3081470" cy="571346"/>
            <a:chOff x="4399950" y="2954075"/>
            <a:chExt cx="1287675" cy="238725"/>
          </a:xfrm>
        </p:grpSpPr>
        <p:sp>
          <p:nvSpPr>
            <p:cNvPr id="1862" name="Google Shape;1862;p53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3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3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3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3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3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3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3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3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3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3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3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3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3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3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3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3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3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3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3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3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3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3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3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3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3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3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3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3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9" name="Google Shape;1899;p53"/>
          <p:cNvSpPr txBox="1">
            <a:spLocks noGrp="1"/>
          </p:cNvSpPr>
          <p:nvPr>
            <p:ph type="subTitle" idx="3"/>
          </p:nvPr>
        </p:nvSpPr>
        <p:spPr>
          <a:xfrm>
            <a:off x="5620230" y="3425018"/>
            <a:ext cx="2861954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Bajet membantu kita mengurus wang dengan sistematik dan mencapai matlamat kewangan</a:t>
            </a:r>
            <a:endParaRPr dirty="0"/>
          </a:p>
        </p:txBody>
      </p:sp>
      <p:sp>
        <p:nvSpPr>
          <p:cNvPr id="1900" name="Google Shape;1900;p53"/>
          <p:cNvSpPr txBox="1">
            <a:spLocks noGrp="1"/>
          </p:cNvSpPr>
          <p:nvPr>
            <p:ph type="subTitle" idx="4"/>
          </p:nvPr>
        </p:nvSpPr>
        <p:spPr>
          <a:xfrm>
            <a:off x="5327985" y="2484045"/>
            <a:ext cx="3184227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Kepentingan bajet</a:t>
            </a:r>
            <a:endParaRPr dirty="0"/>
          </a:p>
        </p:txBody>
      </p:sp>
      <p:sp>
        <p:nvSpPr>
          <p:cNvPr id="1901" name="Google Shape;1901;p53"/>
          <p:cNvSpPr txBox="1">
            <a:spLocks noGrp="1"/>
          </p:cNvSpPr>
          <p:nvPr>
            <p:ph type="subTitle" idx="5"/>
          </p:nvPr>
        </p:nvSpPr>
        <p:spPr>
          <a:xfrm>
            <a:off x="1067575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A</a:t>
            </a:r>
            <a:r>
              <a:rPr lang="en" dirty="0"/>
              <a:t>nggaran wang perbelanjaan dalam satu tempoh masa</a:t>
            </a:r>
            <a:endParaRPr dirty="0"/>
          </a:p>
        </p:txBody>
      </p:sp>
      <p:sp>
        <p:nvSpPr>
          <p:cNvPr id="1902" name="Google Shape;1902;p53"/>
          <p:cNvSpPr txBox="1">
            <a:spLocks noGrp="1"/>
          </p:cNvSpPr>
          <p:nvPr>
            <p:ph type="subTitle" idx="6"/>
          </p:nvPr>
        </p:nvSpPr>
        <p:spPr>
          <a:xfrm>
            <a:off x="512903" y="2437082"/>
            <a:ext cx="3340186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Bajet atau belanjawan</a:t>
            </a:r>
            <a:endParaRPr dirty="0"/>
          </a:p>
        </p:txBody>
      </p:sp>
      <p:sp>
        <p:nvSpPr>
          <p:cNvPr id="1903" name="Google Shape;1903;p53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Pelan </a:t>
            </a:r>
            <a:r>
              <a:rPr lang="en-MY" dirty="0"/>
              <a:t>P</a:t>
            </a:r>
            <a:r>
              <a:rPr lang="en" dirty="0"/>
              <a:t>erbelanjaan Simpanan</a:t>
            </a:r>
            <a:endParaRPr dirty="0"/>
          </a:p>
        </p:txBody>
      </p:sp>
      <p:grpSp>
        <p:nvGrpSpPr>
          <p:cNvPr id="1904" name="Google Shape;1904;p53"/>
          <p:cNvGrpSpPr/>
          <p:nvPr/>
        </p:nvGrpSpPr>
        <p:grpSpPr>
          <a:xfrm>
            <a:off x="1549512" y="1702049"/>
            <a:ext cx="993025" cy="892211"/>
            <a:chOff x="1255800" y="238125"/>
            <a:chExt cx="5027975" cy="5130600"/>
          </a:xfrm>
        </p:grpSpPr>
        <p:sp>
          <p:nvSpPr>
            <p:cNvPr id="1905" name="Google Shape;1905;p53"/>
            <p:cNvSpPr/>
            <p:nvPr/>
          </p:nvSpPr>
          <p:spPr>
            <a:xfrm>
              <a:off x="1255800" y="238125"/>
              <a:ext cx="5027975" cy="5130600"/>
            </a:xfrm>
            <a:custGeom>
              <a:avLst/>
              <a:gdLst/>
              <a:ahLst/>
              <a:cxnLst/>
              <a:rect l="l" t="t" r="r" b="b"/>
              <a:pathLst>
                <a:path w="201119" h="205224" extrusionOk="0">
                  <a:moveTo>
                    <a:pt x="100504" y="0"/>
                  </a:moveTo>
                  <a:cubicBezTo>
                    <a:pt x="45038" y="0"/>
                    <a:pt x="0" y="43929"/>
                    <a:pt x="0" y="98064"/>
                  </a:cubicBezTo>
                  <a:cubicBezTo>
                    <a:pt x="0" y="118031"/>
                    <a:pt x="7654" y="146319"/>
                    <a:pt x="27955" y="166841"/>
                  </a:cubicBezTo>
                  <a:lnTo>
                    <a:pt x="15309" y="205224"/>
                  </a:lnTo>
                  <a:cubicBezTo>
                    <a:pt x="15309" y="205224"/>
                    <a:pt x="54976" y="187547"/>
                    <a:pt x="59095" y="187547"/>
                  </a:cubicBezTo>
                  <a:cubicBezTo>
                    <a:pt x="59206" y="187547"/>
                    <a:pt x="59291" y="187559"/>
                    <a:pt x="59348" y="187586"/>
                  </a:cubicBezTo>
                  <a:cubicBezTo>
                    <a:pt x="72327" y="193243"/>
                    <a:pt x="86305" y="196127"/>
                    <a:pt x="100504" y="196127"/>
                  </a:cubicBezTo>
                  <a:cubicBezTo>
                    <a:pt x="156081" y="196127"/>
                    <a:pt x="201119" y="152198"/>
                    <a:pt x="201119" y="98064"/>
                  </a:cubicBezTo>
                  <a:cubicBezTo>
                    <a:pt x="201119" y="43929"/>
                    <a:pt x="156081" y="0"/>
                    <a:pt x="100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3"/>
            <p:cNvSpPr/>
            <p:nvPr/>
          </p:nvSpPr>
          <p:spPr>
            <a:xfrm>
              <a:off x="1531895" y="424654"/>
              <a:ext cx="1913575" cy="1664000"/>
            </a:xfrm>
            <a:custGeom>
              <a:avLst/>
              <a:gdLst/>
              <a:ahLst/>
              <a:cxnLst/>
              <a:rect l="l" t="t" r="r" b="b"/>
              <a:pathLst>
                <a:path w="76543" h="66560" fill="none" extrusionOk="0">
                  <a:moveTo>
                    <a:pt x="76543" y="1"/>
                  </a:moveTo>
                  <a:cubicBezTo>
                    <a:pt x="57463" y="3994"/>
                    <a:pt x="39825" y="13091"/>
                    <a:pt x="25514" y="26292"/>
                  </a:cubicBezTo>
                  <a:cubicBezTo>
                    <a:pt x="2330" y="48145"/>
                    <a:pt x="0" y="66560"/>
                    <a:pt x="0" y="6656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09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53"/>
          <p:cNvGrpSpPr/>
          <p:nvPr/>
        </p:nvGrpSpPr>
        <p:grpSpPr>
          <a:xfrm>
            <a:off x="6601462" y="1702049"/>
            <a:ext cx="993025" cy="892211"/>
            <a:chOff x="1255800" y="238125"/>
            <a:chExt cx="5027975" cy="5130600"/>
          </a:xfrm>
        </p:grpSpPr>
        <p:sp>
          <p:nvSpPr>
            <p:cNvPr id="1911" name="Google Shape;1911;p53"/>
            <p:cNvSpPr/>
            <p:nvPr/>
          </p:nvSpPr>
          <p:spPr>
            <a:xfrm>
              <a:off x="1255800" y="238125"/>
              <a:ext cx="5027975" cy="5130600"/>
            </a:xfrm>
            <a:custGeom>
              <a:avLst/>
              <a:gdLst/>
              <a:ahLst/>
              <a:cxnLst/>
              <a:rect l="l" t="t" r="r" b="b"/>
              <a:pathLst>
                <a:path w="201119" h="205224" extrusionOk="0">
                  <a:moveTo>
                    <a:pt x="100504" y="0"/>
                  </a:moveTo>
                  <a:cubicBezTo>
                    <a:pt x="45038" y="0"/>
                    <a:pt x="0" y="43929"/>
                    <a:pt x="0" y="98064"/>
                  </a:cubicBezTo>
                  <a:cubicBezTo>
                    <a:pt x="0" y="118031"/>
                    <a:pt x="7654" y="146319"/>
                    <a:pt x="27955" y="166841"/>
                  </a:cubicBezTo>
                  <a:lnTo>
                    <a:pt x="15309" y="205224"/>
                  </a:lnTo>
                  <a:cubicBezTo>
                    <a:pt x="15309" y="205224"/>
                    <a:pt x="54976" y="187547"/>
                    <a:pt x="59095" y="187547"/>
                  </a:cubicBezTo>
                  <a:cubicBezTo>
                    <a:pt x="59206" y="187547"/>
                    <a:pt x="59291" y="187559"/>
                    <a:pt x="59348" y="187586"/>
                  </a:cubicBezTo>
                  <a:cubicBezTo>
                    <a:pt x="72327" y="193243"/>
                    <a:pt x="86305" y="196127"/>
                    <a:pt x="100504" y="196127"/>
                  </a:cubicBezTo>
                  <a:cubicBezTo>
                    <a:pt x="156081" y="196127"/>
                    <a:pt x="201119" y="152198"/>
                    <a:pt x="201119" y="98064"/>
                  </a:cubicBezTo>
                  <a:cubicBezTo>
                    <a:pt x="201119" y="43929"/>
                    <a:pt x="156081" y="0"/>
                    <a:pt x="100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3"/>
            <p:cNvSpPr/>
            <p:nvPr/>
          </p:nvSpPr>
          <p:spPr>
            <a:xfrm>
              <a:off x="1531895" y="424654"/>
              <a:ext cx="1913575" cy="1664000"/>
            </a:xfrm>
            <a:custGeom>
              <a:avLst/>
              <a:gdLst/>
              <a:ahLst/>
              <a:cxnLst/>
              <a:rect l="l" t="t" r="r" b="b"/>
              <a:pathLst>
                <a:path w="76543" h="66560" fill="none" extrusionOk="0">
                  <a:moveTo>
                    <a:pt x="76543" y="1"/>
                  </a:moveTo>
                  <a:cubicBezTo>
                    <a:pt x="57463" y="3994"/>
                    <a:pt x="39825" y="13091"/>
                    <a:pt x="25514" y="26292"/>
                  </a:cubicBezTo>
                  <a:cubicBezTo>
                    <a:pt x="2330" y="48145"/>
                    <a:pt x="0" y="66560"/>
                    <a:pt x="0" y="6656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09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53"/>
          <p:cNvGrpSpPr/>
          <p:nvPr/>
        </p:nvGrpSpPr>
        <p:grpSpPr>
          <a:xfrm rot="-10325575" flipH="1">
            <a:off x="2421015" y="4846037"/>
            <a:ext cx="3069477" cy="521550"/>
            <a:chOff x="4330300" y="3920250"/>
            <a:chExt cx="1682975" cy="210775"/>
          </a:xfrm>
        </p:grpSpPr>
        <p:sp>
          <p:nvSpPr>
            <p:cNvPr id="1914" name="Google Shape;1914;p53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3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3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3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3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53"/>
          <p:cNvGrpSpPr/>
          <p:nvPr/>
        </p:nvGrpSpPr>
        <p:grpSpPr>
          <a:xfrm rot="2458430" flipH="1">
            <a:off x="3734515" y="4129315"/>
            <a:ext cx="2564848" cy="1864104"/>
            <a:chOff x="7365331" y="3876744"/>
            <a:chExt cx="752588" cy="546995"/>
          </a:xfrm>
        </p:grpSpPr>
        <p:sp>
          <p:nvSpPr>
            <p:cNvPr id="1920" name="Google Shape;1920;p53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3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3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3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53"/>
          <p:cNvGrpSpPr/>
          <p:nvPr/>
        </p:nvGrpSpPr>
        <p:grpSpPr>
          <a:xfrm>
            <a:off x="1945639" y="2044498"/>
            <a:ext cx="200783" cy="207310"/>
            <a:chOff x="3540025" y="2211925"/>
            <a:chExt cx="150625" cy="138225"/>
          </a:xfrm>
        </p:grpSpPr>
        <p:sp>
          <p:nvSpPr>
            <p:cNvPr id="1925" name="Google Shape;1925;p53"/>
            <p:cNvSpPr/>
            <p:nvPr/>
          </p:nvSpPr>
          <p:spPr>
            <a:xfrm>
              <a:off x="3640350" y="2258675"/>
              <a:ext cx="39575" cy="33450"/>
            </a:xfrm>
            <a:custGeom>
              <a:avLst/>
              <a:gdLst/>
              <a:ahLst/>
              <a:cxnLst/>
              <a:rect l="l" t="t" r="r" b="b"/>
              <a:pathLst>
                <a:path w="1583" h="1338" extrusionOk="0">
                  <a:moveTo>
                    <a:pt x="883" y="1"/>
                  </a:moveTo>
                  <a:cubicBezTo>
                    <a:pt x="333" y="1"/>
                    <a:pt x="0" y="661"/>
                    <a:pt x="369" y="1099"/>
                  </a:cubicBezTo>
                  <a:cubicBezTo>
                    <a:pt x="507" y="1263"/>
                    <a:pt x="693" y="1338"/>
                    <a:pt x="876" y="1338"/>
                  </a:cubicBezTo>
                  <a:cubicBezTo>
                    <a:pt x="1196" y="1338"/>
                    <a:pt x="1509" y="1108"/>
                    <a:pt x="1547" y="729"/>
                  </a:cubicBezTo>
                  <a:cubicBezTo>
                    <a:pt x="1583" y="360"/>
                    <a:pt x="1309" y="39"/>
                    <a:pt x="940" y="3"/>
                  </a:cubicBezTo>
                  <a:cubicBezTo>
                    <a:pt x="921" y="2"/>
                    <a:pt x="902" y="1"/>
                    <a:pt x="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3"/>
            <p:cNvSpPr/>
            <p:nvPr/>
          </p:nvSpPr>
          <p:spPr>
            <a:xfrm>
              <a:off x="3551625" y="2258775"/>
              <a:ext cx="39475" cy="33175"/>
            </a:xfrm>
            <a:custGeom>
              <a:avLst/>
              <a:gdLst/>
              <a:ahLst/>
              <a:cxnLst/>
              <a:rect l="l" t="t" r="r" b="b"/>
              <a:pathLst>
                <a:path w="1579" h="1327" extrusionOk="0">
                  <a:moveTo>
                    <a:pt x="737" y="1"/>
                  </a:moveTo>
                  <a:cubicBezTo>
                    <a:pt x="444" y="1"/>
                    <a:pt x="153" y="188"/>
                    <a:pt x="84" y="523"/>
                  </a:cubicBezTo>
                  <a:cubicBezTo>
                    <a:pt x="0" y="880"/>
                    <a:pt x="239" y="1237"/>
                    <a:pt x="596" y="1309"/>
                  </a:cubicBezTo>
                  <a:cubicBezTo>
                    <a:pt x="648" y="1321"/>
                    <a:pt x="699" y="1326"/>
                    <a:pt x="748" y="1326"/>
                  </a:cubicBezTo>
                  <a:cubicBezTo>
                    <a:pt x="1250" y="1326"/>
                    <a:pt x="1579" y="752"/>
                    <a:pt x="1286" y="297"/>
                  </a:cubicBezTo>
                  <a:cubicBezTo>
                    <a:pt x="1153" y="95"/>
                    <a:pt x="944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3"/>
            <p:cNvSpPr/>
            <p:nvPr/>
          </p:nvSpPr>
          <p:spPr>
            <a:xfrm>
              <a:off x="3587800" y="2332600"/>
              <a:ext cx="62075" cy="17550"/>
            </a:xfrm>
            <a:custGeom>
              <a:avLst/>
              <a:gdLst/>
              <a:ahLst/>
              <a:cxnLst/>
              <a:rect l="l" t="t" r="r" b="b"/>
              <a:pathLst>
                <a:path w="2483" h="702" extrusionOk="0">
                  <a:moveTo>
                    <a:pt x="2225" y="0"/>
                  </a:moveTo>
                  <a:cubicBezTo>
                    <a:pt x="2193" y="0"/>
                    <a:pt x="2158" y="10"/>
                    <a:pt x="2125" y="35"/>
                  </a:cubicBezTo>
                  <a:cubicBezTo>
                    <a:pt x="1875" y="213"/>
                    <a:pt x="1589" y="320"/>
                    <a:pt x="1280" y="356"/>
                  </a:cubicBezTo>
                  <a:cubicBezTo>
                    <a:pt x="1220" y="363"/>
                    <a:pt x="1159" y="366"/>
                    <a:pt x="1098" y="366"/>
                  </a:cubicBezTo>
                  <a:cubicBezTo>
                    <a:pt x="835" y="366"/>
                    <a:pt x="571" y="303"/>
                    <a:pt x="339" y="177"/>
                  </a:cubicBezTo>
                  <a:cubicBezTo>
                    <a:pt x="309" y="162"/>
                    <a:pt x="280" y="155"/>
                    <a:pt x="253" y="155"/>
                  </a:cubicBezTo>
                  <a:cubicBezTo>
                    <a:pt x="96" y="155"/>
                    <a:pt x="0" y="384"/>
                    <a:pt x="173" y="475"/>
                  </a:cubicBezTo>
                  <a:cubicBezTo>
                    <a:pt x="458" y="630"/>
                    <a:pt x="780" y="701"/>
                    <a:pt x="1101" y="701"/>
                  </a:cubicBezTo>
                  <a:cubicBezTo>
                    <a:pt x="1173" y="701"/>
                    <a:pt x="1244" y="701"/>
                    <a:pt x="1316" y="689"/>
                  </a:cubicBezTo>
                  <a:cubicBezTo>
                    <a:pt x="1685" y="666"/>
                    <a:pt x="2030" y="535"/>
                    <a:pt x="2328" y="308"/>
                  </a:cubicBezTo>
                  <a:cubicBezTo>
                    <a:pt x="2483" y="202"/>
                    <a:pt x="2369" y="0"/>
                    <a:pt x="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3"/>
            <p:cNvSpPr/>
            <p:nvPr/>
          </p:nvSpPr>
          <p:spPr>
            <a:xfrm>
              <a:off x="3641225" y="2211925"/>
              <a:ext cx="49425" cy="21350"/>
            </a:xfrm>
            <a:custGeom>
              <a:avLst/>
              <a:gdLst/>
              <a:ahLst/>
              <a:cxnLst/>
              <a:rect l="l" t="t" r="r" b="b"/>
              <a:pathLst>
                <a:path w="1977" h="854" extrusionOk="0">
                  <a:moveTo>
                    <a:pt x="764" y="1"/>
                  </a:moveTo>
                  <a:cubicBezTo>
                    <a:pt x="516" y="1"/>
                    <a:pt x="233" y="35"/>
                    <a:pt x="84" y="194"/>
                  </a:cubicBezTo>
                  <a:cubicBezTo>
                    <a:pt x="36" y="254"/>
                    <a:pt x="0" y="325"/>
                    <a:pt x="0" y="409"/>
                  </a:cubicBezTo>
                  <a:cubicBezTo>
                    <a:pt x="0" y="516"/>
                    <a:pt x="60" y="754"/>
                    <a:pt x="191" y="802"/>
                  </a:cubicBezTo>
                  <a:cubicBezTo>
                    <a:pt x="250" y="825"/>
                    <a:pt x="298" y="837"/>
                    <a:pt x="357" y="837"/>
                  </a:cubicBezTo>
                  <a:cubicBezTo>
                    <a:pt x="584" y="849"/>
                    <a:pt x="810" y="849"/>
                    <a:pt x="1036" y="849"/>
                  </a:cubicBezTo>
                  <a:cubicBezTo>
                    <a:pt x="1081" y="852"/>
                    <a:pt x="1125" y="854"/>
                    <a:pt x="1170" y="854"/>
                  </a:cubicBezTo>
                  <a:cubicBezTo>
                    <a:pt x="1292" y="854"/>
                    <a:pt x="1414" y="843"/>
                    <a:pt x="1536" y="825"/>
                  </a:cubicBezTo>
                  <a:cubicBezTo>
                    <a:pt x="1715" y="790"/>
                    <a:pt x="1858" y="683"/>
                    <a:pt x="1941" y="516"/>
                  </a:cubicBezTo>
                  <a:cubicBezTo>
                    <a:pt x="1977" y="397"/>
                    <a:pt x="1941" y="254"/>
                    <a:pt x="1834" y="171"/>
                  </a:cubicBezTo>
                  <a:cubicBezTo>
                    <a:pt x="1619" y="16"/>
                    <a:pt x="1155" y="16"/>
                    <a:pt x="905" y="4"/>
                  </a:cubicBezTo>
                  <a:cubicBezTo>
                    <a:pt x="860" y="2"/>
                    <a:pt x="813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3"/>
            <p:cNvSpPr/>
            <p:nvPr/>
          </p:nvSpPr>
          <p:spPr>
            <a:xfrm>
              <a:off x="3540025" y="2216075"/>
              <a:ext cx="49725" cy="22050"/>
            </a:xfrm>
            <a:custGeom>
              <a:avLst/>
              <a:gdLst/>
              <a:ahLst/>
              <a:cxnLst/>
              <a:rect l="l" t="t" r="r" b="b"/>
              <a:pathLst>
                <a:path w="1989" h="882" extrusionOk="0">
                  <a:moveTo>
                    <a:pt x="1343" y="1"/>
                  </a:moveTo>
                  <a:cubicBezTo>
                    <a:pt x="1241" y="1"/>
                    <a:pt x="1139" y="9"/>
                    <a:pt x="1048" y="16"/>
                  </a:cubicBezTo>
                  <a:cubicBezTo>
                    <a:pt x="798" y="40"/>
                    <a:pt x="333" y="64"/>
                    <a:pt x="131" y="243"/>
                  </a:cubicBezTo>
                  <a:cubicBezTo>
                    <a:pt x="36" y="326"/>
                    <a:pt x="0" y="469"/>
                    <a:pt x="48" y="588"/>
                  </a:cubicBezTo>
                  <a:cubicBezTo>
                    <a:pt x="131" y="755"/>
                    <a:pt x="298" y="850"/>
                    <a:pt x="476" y="862"/>
                  </a:cubicBezTo>
                  <a:cubicBezTo>
                    <a:pt x="574" y="876"/>
                    <a:pt x="672" y="882"/>
                    <a:pt x="769" y="882"/>
                  </a:cubicBezTo>
                  <a:cubicBezTo>
                    <a:pt x="838" y="882"/>
                    <a:pt x="907" y="879"/>
                    <a:pt x="976" y="874"/>
                  </a:cubicBezTo>
                  <a:cubicBezTo>
                    <a:pt x="1203" y="850"/>
                    <a:pt x="1417" y="838"/>
                    <a:pt x="1643" y="814"/>
                  </a:cubicBezTo>
                  <a:cubicBezTo>
                    <a:pt x="1703" y="814"/>
                    <a:pt x="1762" y="790"/>
                    <a:pt x="1810" y="778"/>
                  </a:cubicBezTo>
                  <a:cubicBezTo>
                    <a:pt x="1941" y="707"/>
                    <a:pt x="1988" y="469"/>
                    <a:pt x="1976" y="362"/>
                  </a:cubicBezTo>
                  <a:cubicBezTo>
                    <a:pt x="1965" y="278"/>
                    <a:pt x="1941" y="207"/>
                    <a:pt x="1881" y="159"/>
                  </a:cubicBezTo>
                  <a:cubicBezTo>
                    <a:pt x="1754" y="32"/>
                    <a:pt x="1548" y="1"/>
                    <a:pt x="1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5" name="Google Shape;1935;p53"/>
          <p:cNvGrpSpPr/>
          <p:nvPr/>
        </p:nvGrpSpPr>
        <p:grpSpPr>
          <a:xfrm>
            <a:off x="7002372" y="2038174"/>
            <a:ext cx="191887" cy="220598"/>
            <a:chOff x="3543632" y="2207708"/>
            <a:chExt cx="143951" cy="147085"/>
          </a:xfrm>
        </p:grpSpPr>
        <p:sp>
          <p:nvSpPr>
            <p:cNvPr id="1936" name="Google Shape;1936;p53"/>
            <p:cNvSpPr/>
            <p:nvPr/>
          </p:nvSpPr>
          <p:spPr>
            <a:xfrm>
              <a:off x="3640350" y="2258675"/>
              <a:ext cx="39575" cy="33450"/>
            </a:xfrm>
            <a:custGeom>
              <a:avLst/>
              <a:gdLst/>
              <a:ahLst/>
              <a:cxnLst/>
              <a:rect l="l" t="t" r="r" b="b"/>
              <a:pathLst>
                <a:path w="1583" h="1338" extrusionOk="0">
                  <a:moveTo>
                    <a:pt x="883" y="1"/>
                  </a:moveTo>
                  <a:cubicBezTo>
                    <a:pt x="333" y="1"/>
                    <a:pt x="0" y="661"/>
                    <a:pt x="369" y="1099"/>
                  </a:cubicBezTo>
                  <a:cubicBezTo>
                    <a:pt x="507" y="1263"/>
                    <a:pt x="693" y="1338"/>
                    <a:pt x="876" y="1338"/>
                  </a:cubicBezTo>
                  <a:cubicBezTo>
                    <a:pt x="1196" y="1338"/>
                    <a:pt x="1509" y="1108"/>
                    <a:pt x="1547" y="729"/>
                  </a:cubicBezTo>
                  <a:cubicBezTo>
                    <a:pt x="1583" y="360"/>
                    <a:pt x="1309" y="39"/>
                    <a:pt x="940" y="3"/>
                  </a:cubicBezTo>
                  <a:cubicBezTo>
                    <a:pt x="921" y="2"/>
                    <a:pt x="902" y="1"/>
                    <a:pt x="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3"/>
            <p:cNvSpPr/>
            <p:nvPr/>
          </p:nvSpPr>
          <p:spPr>
            <a:xfrm>
              <a:off x="3551625" y="2258775"/>
              <a:ext cx="39475" cy="33175"/>
            </a:xfrm>
            <a:custGeom>
              <a:avLst/>
              <a:gdLst/>
              <a:ahLst/>
              <a:cxnLst/>
              <a:rect l="l" t="t" r="r" b="b"/>
              <a:pathLst>
                <a:path w="1579" h="1327" extrusionOk="0">
                  <a:moveTo>
                    <a:pt x="737" y="1"/>
                  </a:moveTo>
                  <a:cubicBezTo>
                    <a:pt x="444" y="1"/>
                    <a:pt x="153" y="188"/>
                    <a:pt x="84" y="523"/>
                  </a:cubicBezTo>
                  <a:cubicBezTo>
                    <a:pt x="0" y="880"/>
                    <a:pt x="239" y="1237"/>
                    <a:pt x="596" y="1309"/>
                  </a:cubicBezTo>
                  <a:cubicBezTo>
                    <a:pt x="648" y="1321"/>
                    <a:pt x="699" y="1326"/>
                    <a:pt x="748" y="1326"/>
                  </a:cubicBezTo>
                  <a:cubicBezTo>
                    <a:pt x="1250" y="1326"/>
                    <a:pt x="1579" y="752"/>
                    <a:pt x="1286" y="297"/>
                  </a:cubicBezTo>
                  <a:cubicBezTo>
                    <a:pt x="1153" y="95"/>
                    <a:pt x="944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3"/>
            <p:cNvSpPr/>
            <p:nvPr/>
          </p:nvSpPr>
          <p:spPr>
            <a:xfrm rot="10800000" flipH="1">
              <a:off x="3587801" y="2332591"/>
              <a:ext cx="62075" cy="22203"/>
            </a:xfrm>
            <a:custGeom>
              <a:avLst/>
              <a:gdLst/>
              <a:ahLst/>
              <a:cxnLst/>
              <a:rect l="l" t="t" r="r" b="b"/>
              <a:pathLst>
                <a:path w="2483" h="702" extrusionOk="0">
                  <a:moveTo>
                    <a:pt x="2225" y="0"/>
                  </a:moveTo>
                  <a:cubicBezTo>
                    <a:pt x="2193" y="0"/>
                    <a:pt x="2158" y="10"/>
                    <a:pt x="2125" y="35"/>
                  </a:cubicBezTo>
                  <a:cubicBezTo>
                    <a:pt x="1875" y="213"/>
                    <a:pt x="1589" y="320"/>
                    <a:pt x="1280" y="356"/>
                  </a:cubicBezTo>
                  <a:cubicBezTo>
                    <a:pt x="1220" y="363"/>
                    <a:pt x="1159" y="366"/>
                    <a:pt x="1098" y="366"/>
                  </a:cubicBezTo>
                  <a:cubicBezTo>
                    <a:pt x="835" y="366"/>
                    <a:pt x="571" y="303"/>
                    <a:pt x="339" y="177"/>
                  </a:cubicBezTo>
                  <a:cubicBezTo>
                    <a:pt x="309" y="162"/>
                    <a:pt x="280" y="155"/>
                    <a:pt x="253" y="155"/>
                  </a:cubicBezTo>
                  <a:cubicBezTo>
                    <a:pt x="96" y="155"/>
                    <a:pt x="0" y="384"/>
                    <a:pt x="173" y="475"/>
                  </a:cubicBezTo>
                  <a:cubicBezTo>
                    <a:pt x="458" y="630"/>
                    <a:pt x="780" y="701"/>
                    <a:pt x="1101" y="701"/>
                  </a:cubicBezTo>
                  <a:cubicBezTo>
                    <a:pt x="1173" y="701"/>
                    <a:pt x="1244" y="701"/>
                    <a:pt x="1316" y="689"/>
                  </a:cubicBezTo>
                  <a:cubicBezTo>
                    <a:pt x="1685" y="666"/>
                    <a:pt x="2030" y="535"/>
                    <a:pt x="2328" y="308"/>
                  </a:cubicBezTo>
                  <a:cubicBezTo>
                    <a:pt x="2483" y="202"/>
                    <a:pt x="2369" y="0"/>
                    <a:pt x="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3"/>
            <p:cNvSpPr/>
            <p:nvPr/>
          </p:nvSpPr>
          <p:spPr>
            <a:xfrm rot="1543173">
              <a:off x="3636017" y="2216567"/>
              <a:ext cx="48233" cy="21985"/>
            </a:xfrm>
            <a:custGeom>
              <a:avLst/>
              <a:gdLst/>
              <a:ahLst/>
              <a:cxnLst/>
              <a:rect l="l" t="t" r="r" b="b"/>
              <a:pathLst>
                <a:path w="1977" h="854" extrusionOk="0">
                  <a:moveTo>
                    <a:pt x="764" y="1"/>
                  </a:moveTo>
                  <a:cubicBezTo>
                    <a:pt x="516" y="1"/>
                    <a:pt x="233" y="35"/>
                    <a:pt x="84" y="194"/>
                  </a:cubicBezTo>
                  <a:cubicBezTo>
                    <a:pt x="36" y="254"/>
                    <a:pt x="0" y="325"/>
                    <a:pt x="0" y="409"/>
                  </a:cubicBezTo>
                  <a:cubicBezTo>
                    <a:pt x="0" y="516"/>
                    <a:pt x="60" y="754"/>
                    <a:pt x="191" y="802"/>
                  </a:cubicBezTo>
                  <a:cubicBezTo>
                    <a:pt x="250" y="825"/>
                    <a:pt x="298" y="837"/>
                    <a:pt x="357" y="837"/>
                  </a:cubicBezTo>
                  <a:cubicBezTo>
                    <a:pt x="584" y="849"/>
                    <a:pt x="810" y="849"/>
                    <a:pt x="1036" y="849"/>
                  </a:cubicBezTo>
                  <a:cubicBezTo>
                    <a:pt x="1081" y="852"/>
                    <a:pt x="1125" y="854"/>
                    <a:pt x="1170" y="854"/>
                  </a:cubicBezTo>
                  <a:cubicBezTo>
                    <a:pt x="1292" y="854"/>
                    <a:pt x="1414" y="843"/>
                    <a:pt x="1536" y="825"/>
                  </a:cubicBezTo>
                  <a:cubicBezTo>
                    <a:pt x="1715" y="790"/>
                    <a:pt x="1858" y="683"/>
                    <a:pt x="1941" y="516"/>
                  </a:cubicBezTo>
                  <a:cubicBezTo>
                    <a:pt x="1977" y="397"/>
                    <a:pt x="1941" y="254"/>
                    <a:pt x="1834" y="171"/>
                  </a:cubicBezTo>
                  <a:cubicBezTo>
                    <a:pt x="1619" y="16"/>
                    <a:pt x="1155" y="16"/>
                    <a:pt x="905" y="4"/>
                  </a:cubicBezTo>
                  <a:cubicBezTo>
                    <a:pt x="860" y="2"/>
                    <a:pt x="813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3"/>
            <p:cNvSpPr/>
            <p:nvPr/>
          </p:nvSpPr>
          <p:spPr>
            <a:xfrm rot="-1246042">
              <a:off x="3546911" y="2216302"/>
              <a:ext cx="48915" cy="22498"/>
            </a:xfrm>
            <a:custGeom>
              <a:avLst/>
              <a:gdLst/>
              <a:ahLst/>
              <a:cxnLst/>
              <a:rect l="l" t="t" r="r" b="b"/>
              <a:pathLst>
                <a:path w="1989" h="882" extrusionOk="0">
                  <a:moveTo>
                    <a:pt x="1343" y="1"/>
                  </a:moveTo>
                  <a:cubicBezTo>
                    <a:pt x="1241" y="1"/>
                    <a:pt x="1139" y="9"/>
                    <a:pt x="1048" y="16"/>
                  </a:cubicBezTo>
                  <a:cubicBezTo>
                    <a:pt x="798" y="40"/>
                    <a:pt x="333" y="64"/>
                    <a:pt x="131" y="243"/>
                  </a:cubicBezTo>
                  <a:cubicBezTo>
                    <a:pt x="36" y="326"/>
                    <a:pt x="0" y="469"/>
                    <a:pt x="48" y="588"/>
                  </a:cubicBezTo>
                  <a:cubicBezTo>
                    <a:pt x="131" y="755"/>
                    <a:pt x="298" y="850"/>
                    <a:pt x="476" y="862"/>
                  </a:cubicBezTo>
                  <a:cubicBezTo>
                    <a:pt x="574" y="876"/>
                    <a:pt x="672" y="882"/>
                    <a:pt x="769" y="882"/>
                  </a:cubicBezTo>
                  <a:cubicBezTo>
                    <a:pt x="838" y="882"/>
                    <a:pt x="907" y="879"/>
                    <a:pt x="976" y="874"/>
                  </a:cubicBezTo>
                  <a:cubicBezTo>
                    <a:pt x="1203" y="850"/>
                    <a:pt x="1417" y="838"/>
                    <a:pt x="1643" y="814"/>
                  </a:cubicBezTo>
                  <a:cubicBezTo>
                    <a:pt x="1703" y="814"/>
                    <a:pt x="1762" y="790"/>
                    <a:pt x="1810" y="778"/>
                  </a:cubicBezTo>
                  <a:cubicBezTo>
                    <a:pt x="1941" y="707"/>
                    <a:pt x="1988" y="469"/>
                    <a:pt x="1976" y="362"/>
                  </a:cubicBezTo>
                  <a:cubicBezTo>
                    <a:pt x="1965" y="278"/>
                    <a:pt x="1941" y="207"/>
                    <a:pt x="1881" y="159"/>
                  </a:cubicBezTo>
                  <a:cubicBezTo>
                    <a:pt x="1754" y="32"/>
                    <a:pt x="1548" y="1"/>
                    <a:pt x="1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A85A-35AA-455F-8330-FF67F06CA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300" y="400485"/>
            <a:ext cx="4721400" cy="713948"/>
          </a:xfrm>
        </p:spPr>
        <p:txBody>
          <a:bodyPr/>
          <a:lstStyle/>
          <a:p>
            <a:r>
              <a:rPr lang="en-US" sz="3600" dirty="0" err="1"/>
              <a:t>Objektif</a:t>
            </a:r>
            <a:r>
              <a:rPr lang="en-US" sz="3600" dirty="0"/>
              <a:t> </a:t>
            </a:r>
            <a:r>
              <a:rPr lang="en-US" sz="3600" dirty="0" err="1"/>
              <a:t>Pembelajaran</a:t>
            </a:r>
            <a:endParaRPr lang="en-MY" sz="3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1F57B6-F2E3-42BE-92FB-104C605A2B2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77218" y="1428026"/>
            <a:ext cx="6404335" cy="3485167"/>
          </a:xfrm>
        </p:spPr>
        <p:txBody>
          <a:bodyPr/>
          <a:lstStyle/>
          <a:p>
            <a:pPr marL="469900" indent="-342900">
              <a:buSzPct val="100000"/>
              <a:buFont typeface="+mj-lt"/>
              <a:buAutoNum type="arabicPeriod"/>
            </a:pPr>
            <a:r>
              <a:rPr lang="ms-MY" dirty="0"/>
              <a:t>Menyelesaikan ayat matematik tambah hingga tiga nilai wang dan hasil tambahnya hingga RM1 000 000.</a:t>
            </a:r>
          </a:p>
          <a:p>
            <a:pPr marL="469900" indent="-342900">
              <a:buSzPct val="100000"/>
              <a:buFont typeface="+mj-lt"/>
              <a:buAutoNum type="arabicPeriod"/>
            </a:pPr>
            <a:r>
              <a:rPr lang="ms-MY" dirty="0"/>
              <a:t>Menyelesaikan ayat matematik tolak melibatkan dua nilai wang daripada satu nilai wang dalam lingkungan RM1 000 000.</a:t>
            </a:r>
          </a:p>
          <a:p>
            <a:pPr marL="469900" indent="-342900">
              <a:buSzPct val="100000"/>
              <a:buFont typeface="+mj-lt"/>
              <a:buAutoNum type="arabicPeriod"/>
            </a:pPr>
            <a:r>
              <a:rPr lang="ms-MY" dirty="0"/>
              <a:t>Menyelesaikan ayat matematik darab melibatkan nilai wang dengan nombor hingga dua digit, 100, 1000 dan hasil darabnya hingga RM1 000 000.</a:t>
            </a:r>
          </a:p>
          <a:p>
            <a:pPr marL="469900" indent="-342900">
              <a:buSzPct val="100000"/>
              <a:buFont typeface="+mj-lt"/>
              <a:buAutoNum type="arabicPeriod"/>
            </a:pPr>
            <a:r>
              <a:rPr lang="ms-MY" dirty="0"/>
              <a:t>Menyelesaikan ayat matematik bahagi melibatkan nilai wang dalam lingkungan RM1 000 000 dengan nombor hingga dua digit, 100 dan 1000.</a:t>
            </a:r>
          </a:p>
          <a:p>
            <a:pPr marL="469900" indent="-342900">
              <a:buSzPct val="100000"/>
              <a:buFont typeface="+mj-lt"/>
              <a:buAutoNum type="arabicPeriod"/>
            </a:pPr>
            <a:r>
              <a:rPr lang="ms-MY" dirty="0"/>
              <a:t>Menerangkan maksud faedah mudah dan faedah kompaun dalam simpanan.</a:t>
            </a:r>
          </a:p>
          <a:p>
            <a:pPr marL="469900" indent="-342900">
              <a:buSzPct val="100000"/>
              <a:buFont typeface="+mj-lt"/>
              <a:buAutoNum type="arabicPeriod"/>
            </a:pPr>
            <a:r>
              <a:rPr lang="ms-MY" dirty="0"/>
              <a:t>Menerangkan maksud kredit dan hutang.</a:t>
            </a:r>
            <a:endParaRPr lang="en-MY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486801" y="322341"/>
            <a:ext cx="1377831" cy="89535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2910826" y="113985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4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A85A-35AA-455F-8330-FF67F06CA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300" y="400485"/>
            <a:ext cx="4721400" cy="713948"/>
          </a:xfrm>
        </p:spPr>
        <p:txBody>
          <a:bodyPr/>
          <a:lstStyle/>
          <a:p>
            <a:pPr algn="ctr"/>
            <a:r>
              <a:rPr lang="en-US" sz="3600" dirty="0"/>
              <a:t>Isi </a:t>
            </a:r>
            <a:r>
              <a:rPr lang="en-US" sz="3600" dirty="0" err="1"/>
              <a:t>Kandungan</a:t>
            </a:r>
            <a:endParaRPr lang="en-MY" sz="3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1F57B6-F2E3-42BE-92FB-104C605A2B2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77218" y="1428026"/>
            <a:ext cx="6404335" cy="3485167"/>
          </a:xfrm>
        </p:spPr>
        <p:txBody>
          <a:bodyPr/>
          <a:lstStyle/>
          <a:p>
            <a:pPr marL="469900" indent="-342900">
              <a:buSzPct val="100000"/>
              <a:buFont typeface="+mj-lt"/>
              <a:buAutoNum type="arabicPeriod"/>
            </a:pPr>
            <a:r>
              <a:rPr lang="ms-MY" dirty="0"/>
              <a:t>Operasi Tambah Wang</a:t>
            </a:r>
          </a:p>
          <a:p>
            <a:pPr marL="469900" indent="-342900">
              <a:buSzPct val="100000"/>
              <a:buFont typeface="+mj-lt"/>
              <a:buAutoNum type="arabicPeriod"/>
            </a:pPr>
            <a:r>
              <a:rPr lang="ms-MY" dirty="0"/>
              <a:t>Operasi Tolak Wang</a:t>
            </a:r>
          </a:p>
          <a:p>
            <a:pPr marL="469900" indent="-342900">
              <a:buSzPct val="100000"/>
              <a:buFont typeface="+mj-lt"/>
              <a:buAutoNum type="arabicPeriod"/>
            </a:pPr>
            <a:r>
              <a:rPr lang="ms-MY" dirty="0"/>
              <a:t>Operasi Darab Wang</a:t>
            </a:r>
          </a:p>
          <a:p>
            <a:pPr marL="469900" indent="-342900">
              <a:buSzPct val="100000"/>
              <a:buFont typeface="+mj-lt"/>
              <a:buAutoNum type="arabicPeriod"/>
            </a:pPr>
            <a:r>
              <a:rPr lang="ms-MY" dirty="0"/>
              <a:t>Operasi Bahagi Wang</a:t>
            </a:r>
          </a:p>
          <a:p>
            <a:pPr marL="469900" indent="-342900">
              <a:buSzPct val="100000"/>
              <a:buFont typeface="+mj-lt"/>
              <a:buAutoNum type="arabicPeriod"/>
            </a:pPr>
            <a:r>
              <a:rPr lang="en-US" dirty="0" err="1"/>
              <a:t>Celik</a:t>
            </a:r>
            <a:r>
              <a:rPr lang="en-US" dirty="0"/>
              <a:t> </a:t>
            </a:r>
            <a:r>
              <a:rPr lang="en-US" dirty="0" err="1"/>
              <a:t>Kewangan</a:t>
            </a:r>
            <a:endParaRPr lang="en-MY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486801" y="322341"/>
            <a:ext cx="1377831" cy="89535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2910826" y="113985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5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subTitle" idx="1"/>
          </p:nvPr>
        </p:nvSpPr>
        <p:spPr>
          <a:xfrm>
            <a:off x="2444550" y="553139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ms-MY" sz="2800" dirty="0"/>
              <a:t>Operasi Tambah Wang</a:t>
            </a:r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486801" y="322341"/>
            <a:ext cx="1377831" cy="89535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2910826" y="113985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598" y="1369568"/>
            <a:ext cx="842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2400" dirty="0"/>
              <a:t>RM 4 576.40 + RM 52 893.70 + RM 10 430 = RM 67 900.10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39524" y="2183202"/>
          <a:ext cx="6095997" cy="182880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17920494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615304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444188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2400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1668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6281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605976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88155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55343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3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817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2652" y="1950460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70138" y="1943637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24229" y="1943637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7327" y="1950460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498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subTitle" idx="1"/>
          </p:nvPr>
        </p:nvSpPr>
        <p:spPr>
          <a:xfrm>
            <a:off x="2444550" y="553139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 dirty="0" err="1"/>
              <a:t>Operasi</a:t>
            </a:r>
            <a:r>
              <a:rPr lang="en-GB" sz="2800" dirty="0"/>
              <a:t> </a:t>
            </a:r>
            <a:r>
              <a:rPr lang="en-GB" sz="2800" dirty="0" err="1"/>
              <a:t>Tolak</a:t>
            </a:r>
            <a:r>
              <a:rPr lang="en-GB" sz="2800" dirty="0"/>
              <a:t> Wang</a:t>
            </a:r>
            <a:endParaRPr sz="2800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486801" y="322341"/>
            <a:ext cx="1377831" cy="89535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2910826" y="113985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598" y="1369568"/>
            <a:ext cx="821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s-MY" sz="2400" dirty="0"/>
              <a:t>RM 52 893. 80 - RM 893.70 = RM 52 000.10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39524" y="2183202"/>
          <a:ext cx="6095997" cy="137160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17920494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615304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444188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2400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1668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6281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605976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88155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55343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8171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62" y="2571750"/>
            <a:ext cx="469433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6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s-MY" dirty="0"/>
              <a:t>Operasi Darab Wang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064" y="1368465"/>
            <a:ext cx="5041334" cy="452700"/>
          </a:xfrm>
        </p:spPr>
        <p:txBody>
          <a:bodyPr/>
          <a:lstStyle/>
          <a:p>
            <a:r>
              <a:rPr lang="ms-MY" dirty="0"/>
              <a:t>RM 468.00 x 25 = RM 11 700.00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02726" y="1525112"/>
            <a:ext cx="1874848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s-MY" dirty="0"/>
              <a:t>Susun nombor mengikut nilai tempat.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s-MY" dirty="0"/>
              <a:t>Darabkan nombor pertama dan kedua bermula dengan digit sa puluh dan seterusnya.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s-MY" dirty="0"/>
              <a:t>Tambah hasil darab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046616"/>
              </p:ext>
            </p:extLst>
          </p:nvPr>
        </p:nvGraphicFramePr>
        <p:xfrm>
          <a:off x="1565662" y="2289609"/>
          <a:ext cx="3710229" cy="1854200"/>
        </p:xfrm>
        <a:graphic>
          <a:graphicData uri="http://schemas.openxmlformats.org/drawingml/2006/table">
            <a:tbl>
              <a:tblPr firstRow="1" bandRow="1"/>
              <a:tblGrid>
                <a:gridCol w="1236743">
                  <a:extLst>
                    <a:ext uri="{9D8B030D-6E8A-4147-A177-3AD203B41FA5}">
                      <a16:colId xmlns:a16="http://schemas.microsoft.com/office/drawing/2014/main" val="61848210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1324178990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842750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0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ms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      2</a:t>
                      </a:r>
                      <a:r>
                        <a:rPr lang="ms-MY" baseline="0" dirty="0"/>
                        <a:t>      3</a:t>
                      </a:r>
                      <a:endParaRPr lang="ms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5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   9     3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1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11    7     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9284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14348" y="252538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400" dirty="0">
                <a:solidFill>
                  <a:srgbClr val="393558"/>
                </a:solidFill>
                <a:latin typeface="Lilita One"/>
                <a:sym typeface="Lilita One"/>
              </a:rPr>
              <a:t>x</a:t>
            </a:r>
            <a:endParaRPr lang="ms-MY" dirty="0"/>
          </a:p>
        </p:txBody>
      </p:sp>
      <p:sp>
        <p:nvSpPr>
          <p:cNvPr id="9" name="TextBox 8"/>
          <p:cNvSpPr txBox="1"/>
          <p:nvPr/>
        </p:nvSpPr>
        <p:spPr>
          <a:xfrm>
            <a:off x="2017308" y="1851679"/>
            <a:ext cx="2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r>
              <a:rPr lang="ms-MY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2497" y="1884353"/>
            <a:ext cx="2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  <a:p>
            <a:r>
              <a:rPr lang="ms-MY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60750" y="2908932"/>
            <a:ext cx="25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4" y="2951576"/>
            <a:ext cx="25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39253"/>
              </p:ext>
            </p:extLst>
          </p:nvPr>
        </p:nvGraphicFramePr>
        <p:xfrm>
          <a:off x="5275890" y="2295565"/>
          <a:ext cx="1552508" cy="1854200"/>
        </p:xfrm>
        <a:graphic>
          <a:graphicData uri="http://schemas.openxmlformats.org/drawingml/2006/table">
            <a:tbl>
              <a:tblPr firstRow="1" bandRow="1">
                <a:tableStyleId>{65BF537A-06B4-46DB-8007-76385D63F63B}</a:tableStyleId>
              </a:tblPr>
              <a:tblGrid>
                <a:gridCol w="776254">
                  <a:extLst>
                    <a:ext uri="{9D8B030D-6E8A-4147-A177-3AD203B41FA5}">
                      <a16:colId xmlns:a16="http://schemas.microsoft.com/office/drawing/2014/main" val="3885389121"/>
                    </a:ext>
                  </a:extLst>
                </a:gridCol>
                <a:gridCol w="776254">
                  <a:extLst>
                    <a:ext uri="{9D8B030D-6E8A-4147-A177-3AD203B41FA5}">
                      <a16:colId xmlns:a16="http://schemas.microsoft.com/office/drawing/2014/main" val="162019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s-MY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4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s-MY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3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s-MY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711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s-MY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1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s-MY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73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</p:spPr>
        <p:txBody>
          <a:bodyPr/>
          <a:lstStyle/>
          <a:p>
            <a:pPr algn="ctr"/>
            <a:r>
              <a:rPr lang="ms-MY" dirty="0"/>
              <a:t>Operasi Bahagi Wang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43158" y="1548734"/>
            <a:ext cx="4602576" cy="452700"/>
          </a:xfrm>
        </p:spPr>
        <p:txBody>
          <a:bodyPr/>
          <a:lstStyle/>
          <a:p>
            <a:r>
              <a:rPr lang="ms-MY" dirty="0"/>
              <a:t>RM 43 423       5 = RM 8684.00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77469" y="1312926"/>
            <a:ext cx="2650807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s-MY" dirty="0"/>
              <a:t>Bahagi nombor bermula kiri ke kanan.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s-MY" dirty="0"/>
              <a:t>Tulis hasil bahagi sebaris dengan nombor yang ingin dibahagikan.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s-MY" dirty="0"/>
              <a:t>Hasil bahagi setiap nilai tempat perlu ditolak.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s-MY" dirty="0"/>
              <a:t>Nombor yang tidak boleh dibahagikan lagi adalah hasil bahagi tersebut.</a:t>
            </a:r>
          </a:p>
        </p:txBody>
      </p:sp>
      <p:sp>
        <p:nvSpPr>
          <p:cNvPr id="14" name="Division 13"/>
          <p:cNvSpPr/>
          <p:nvPr/>
        </p:nvSpPr>
        <p:spPr>
          <a:xfrm>
            <a:off x="3119631" y="1563297"/>
            <a:ext cx="394705" cy="322342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4035" y="2085358"/>
            <a:ext cx="14998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84035" y="2106779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dirty="0"/>
              <a:t>    43 423 .00</a:t>
            </a:r>
          </a:p>
        </p:txBody>
      </p:sp>
      <p:sp>
        <p:nvSpPr>
          <p:cNvPr id="17" name="Arc 16"/>
          <p:cNvSpPr/>
          <p:nvPr/>
        </p:nvSpPr>
        <p:spPr>
          <a:xfrm>
            <a:off x="1442450" y="1981926"/>
            <a:ext cx="894665" cy="662735"/>
          </a:xfrm>
          <a:prstGeom prst="arc">
            <a:avLst>
              <a:gd name="adj1" fmla="val 19456177"/>
              <a:gd name="adj2" fmla="val 105614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8" name="Rectangle 17"/>
          <p:cNvSpPr/>
          <p:nvPr/>
        </p:nvSpPr>
        <p:spPr>
          <a:xfrm>
            <a:off x="1954223" y="212853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6977" y="2334438"/>
            <a:ext cx="59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40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3577" y="2642215"/>
            <a:ext cx="7911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34</a:t>
            </a:r>
          </a:p>
          <a:p>
            <a:r>
              <a:rPr lang="ms-MY" dirty="0"/>
              <a:t>30 </a:t>
            </a:r>
          </a:p>
          <a:p>
            <a:r>
              <a:rPr lang="ms-MY" dirty="0"/>
              <a:t>  42</a:t>
            </a:r>
          </a:p>
          <a:p>
            <a:r>
              <a:rPr lang="ms-MY" dirty="0"/>
              <a:t>   40</a:t>
            </a:r>
          </a:p>
          <a:p>
            <a:r>
              <a:rPr lang="ms-MY" dirty="0"/>
              <a:t>     23</a:t>
            </a:r>
          </a:p>
          <a:p>
            <a:r>
              <a:rPr lang="ms-MY" dirty="0"/>
              <a:t>     20</a:t>
            </a:r>
          </a:p>
          <a:p>
            <a:r>
              <a:rPr lang="ms-MY" dirty="0"/>
              <a:t>       3 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533577" y="3097361"/>
            <a:ext cx="519173" cy="76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9" idx="2"/>
          </p:cNvCxnSpPr>
          <p:nvPr/>
        </p:nvCxnSpPr>
        <p:spPr>
          <a:xfrm>
            <a:off x="2418877" y="2642215"/>
            <a:ext cx="2453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16159" y="3559695"/>
            <a:ext cx="2453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74249" y="3972152"/>
            <a:ext cx="2453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67449" y="2128534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400" dirty="0">
                <a:solidFill>
                  <a:srgbClr val="393558"/>
                </a:solidFill>
                <a:latin typeface="Lilita One"/>
                <a:sym typeface="Lilita One"/>
              </a:rPr>
              <a:t>-</a:t>
            </a:r>
            <a:endParaRPr lang="ms-MY" dirty="0"/>
          </a:p>
        </p:txBody>
      </p:sp>
      <p:sp>
        <p:nvSpPr>
          <p:cNvPr id="26" name="Rectangle 25"/>
          <p:cNvSpPr/>
          <p:nvPr/>
        </p:nvSpPr>
        <p:spPr>
          <a:xfrm>
            <a:off x="2397939" y="26356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400" dirty="0">
                <a:solidFill>
                  <a:srgbClr val="393558"/>
                </a:solidFill>
                <a:latin typeface="Lilita One"/>
                <a:sym typeface="Lilita One"/>
              </a:rPr>
              <a:t>-</a:t>
            </a:r>
            <a:endParaRPr lang="ms-MY" dirty="0"/>
          </a:p>
        </p:txBody>
      </p:sp>
      <p:sp>
        <p:nvSpPr>
          <p:cNvPr id="27" name="Rectangle 26"/>
          <p:cNvSpPr/>
          <p:nvPr/>
        </p:nvSpPr>
        <p:spPr>
          <a:xfrm>
            <a:off x="2481239" y="309803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400" dirty="0">
                <a:solidFill>
                  <a:srgbClr val="393558"/>
                </a:solidFill>
                <a:latin typeface="Lilita One"/>
                <a:sym typeface="Lilita One"/>
              </a:rPr>
              <a:t>-</a:t>
            </a:r>
            <a:endParaRPr lang="ms-MY" dirty="0"/>
          </a:p>
        </p:txBody>
      </p:sp>
      <p:sp>
        <p:nvSpPr>
          <p:cNvPr id="28" name="Rectangle 27"/>
          <p:cNvSpPr/>
          <p:nvPr/>
        </p:nvSpPr>
        <p:spPr>
          <a:xfrm>
            <a:off x="2648470" y="3450697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400" dirty="0">
                <a:solidFill>
                  <a:srgbClr val="393558"/>
                </a:solidFill>
                <a:latin typeface="Lilita One"/>
                <a:sym typeface="Lilita One"/>
              </a:rPr>
              <a:t>-</a:t>
            </a:r>
            <a:endParaRPr lang="ms-MY" dirty="0"/>
          </a:p>
        </p:txBody>
      </p:sp>
      <p:sp>
        <p:nvSpPr>
          <p:cNvPr id="29" name="TextBox 28"/>
          <p:cNvSpPr txBox="1"/>
          <p:nvPr/>
        </p:nvSpPr>
        <p:spPr>
          <a:xfrm>
            <a:off x="2184035" y="1817497"/>
            <a:ext cx="1535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RM8  684. 00</a:t>
            </a:r>
          </a:p>
        </p:txBody>
      </p:sp>
    </p:spTree>
    <p:extLst>
      <p:ext uri="{BB962C8B-B14F-4D97-AF65-F5344CB8AC3E}">
        <p14:creationId xmlns:p14="http://schemas.microsoft.com/office/powerpoint/2010/main" val="214720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1"/>
          <p:cNvSpPr txBox="1">
            <a:spLocks noGrp="1"/>
          </p:cNvSpPr>
          <p:nvPr>
            <p:ph type="title"/>
          </p:nvPr>
        </p:nvSpPr>
        <p:spPr>
          <a:xfrm>
            <a:off x="1687049" y="1029138"/>
            <a:ext cx="6785951" cy="13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Celik Kewangan</a:t>
            </a:r>
            <a:endParaRPr dirty="0"/>
          </a:p>
        </p:txBody>
      </p:sp>
      <p:grpSp>
        <p:nvGrpSpPr>
          <p:cNvPr id="1178" name="Google Shape;1178;p41"/>
          <p:cNvGrpSpPr/>
          <p:nvPr/>
        </p:nvGrpSpPr>
        <p:grpSpPr>
          <a:xfrm rot="5400000">
            <a:off x="4011676" y="4648483"/>
            <a:ext cx="2753951" cy="510609"/>
            <a:chOff x="4399950" y="2954075"/>
            <a:chExt cx="1287675" cy="238725"/>
          </a:xfrm>
        </p:grpSpPr>
        <p:sp>
          <p:nvSpPr>
            <p:cNvPr id="1179" name="Google Shape;1179;p41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1"/>
          <p:cNvGrpSpPr/>
          <p:nvPr/>
        </p:nvGrpSpPr>
        <p:grpSpPr>
          <a:xfrm rot="-5613178" flipH="1">
            <a:off x="4077065" y="4759331"/>
            <a:ext cx="3397388" cy="576771"/>
            <a:chOff x="4330300" y="3920250"/>
            <a:chExt cx="1682975" cy="210775"/>
          </a:xfrm>
        </p:grpSpPr>
        <p:sp>
          <p:nvSpPr>
            <p:cNvPr id="1215" name="Google Shape;1215;p41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41"/>
          <p:cNvGrpSpPr/>
          <p:nvPr/>
        </p:nvGrpSpPr>
        <p:grpSpPr>
          <a:xfrm rot="5725711" flipH="1">
            <a:off x="2432233" y="3985580"/>
            <a:ext cx="3490513" cy="2207237"/>
            <a:chOff x="2600325" y="3927100"/>
            <a:chExt cx="1196000" cy="691475"/>
          </a:xfrm>
        </p:grpSpPr>
        <p:sp>
          <p:nvSpPr>
            <p:cNvPr id="1221" name="Google Shape;1221;p41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41"/>
          <p:cNvGrpSpPr/>
          <p:nvPr/>
        </p:nvGrpSpPr>
        <p:grpSpPr>
          <a:xfrm rot="-10439837" flipH="1">
            <a:off x="3450117" y="3900992"/>
            <a:ext cx="1160957" cy="2376414"/>
            <a:chOff x="6404350" y="3138600"/>
            <a:chExt cx="658750" cy="1348425"/>
          </a:xfrm>
        </p:grpSpPr>
        <p:sp>
          <p:nvSpPr>
            <p:cNvPr id="1243" name="Google Shape;1243;p41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41"/>
          <p:cNvGrpSpPr/>
          <p:nvPr/>
        </p:nvGrpSpPr>
        <p:grpSpPr>
          <a:xfrm rot="-7708923">
            <a:off x="2572250" y="3901579"/>
            <a:ext cx="2564825" cy="1864088"/>
            <a:chOff x="7365331" y="3876744"/>
            <a:chExt cx="752588" cy="546995"/>
          </a:xfrm>
        </p:grpSpPr>
        <p:sp>
          <p:nvSpPr>
            <p:cNvPr id="1265" name="Google Shape;1265;p41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1"/>
          <p:cNvGrpSpPr/>
          <p:nvPr/>
        </p:nvGrpSpPr>
        <p:grpSpPr>
          <a:xfrm rot="5188659">
            <a:off x="3339352" y="4768254"/>
            <a:ext cx="3122058" cy="641906"/>
            <a:chOff x="4341300" y="4367325"/>
            <a:chExt cx="1511525" cy="310775"/>
          </a:xfrm>
        </p:grpSpPr>
        <p:sp>
          <p:nvSpPr>
            <p:cNvPr id="1270" name="Google Shape;1270;p41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50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Faedah</a:t>
            </a:r>
            <a:endParaRPr dirty="0"/>
          </a:p>
        </p:txBody>
      </p:sp>
      <p:sp>
        <p:nvSpPr>
          <p:cNvPr id="1765" name="Google Shape;1765;p50"/>
          <p:cNvSpPr txBox="1"/>
          <p:nvPr/>
        </p:nvSpPr>
        <p:spPr>
          <a:xfrm>
            <a:off x="646625" y="3127730"/>
            <a:ext cx="6083096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sz="1600" dirty="0">
              <a:solidFill>
                <a:schemeClr val="dk1"/>
              </a:solidFill>
              <a:latin typeface="KoHo Medium"/>
              <a:ea typeface="KoHo Medium"/>
              <a:cs typeface="KoHo Medium"/>
              <a:sym typeface="KoHo Mediu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25236"/>
              </p:ext>
            </p:extLst>
          </p:nvPr>
        </p:nvGraphicFramePr>
        <p:xfrm>
          <a:off x="1550311" y="1318662"/>
          <a:ext cx="6501670" cy="2743200"/>
        </p:xfrm>
        <a:graphic>
          <a:graphicData uri="http://schemas.openxmlformats.org/drawingml/2006/table">
            <a:tbl>
              <a:tblPr firstRow="1" bandRow="1">
                <a:tableStyleId>{65BF537A-06B4-46DB-8007-76385D63F63B}</a:tableStyleId>
              </a:tblPr>
              <a:tblGrid>
                <a:gridCol w="3250835">
                  <a:extLst>
                    <a:ext uri="{9D8B030D-6E8A-4147-A177-3AD203B41FA5}">
                      <a16:colId xmlns:a16="http://schemas.microsoft.com/office/drawing/2014/main" val="3246201259"/>
                    </a:ext>
                  </a:extLst>
                </a:gridCol>
                <a:gridCol w="3250835">
                  <a:extLst>
                    <a:ext uri="{9D8B030D-6E8A-4147-A177-3AD203B41FA5}">
                      <a16:colId xmlns:a16="http://schemas.microsoft.com/office/drawing/2014/main" val="2411815728"/>
                    </a:ext>
                  </a:extLst>
                </a:gridCol>
              </a:tblGrid>
              <a:tr h="909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s-MY" sz="1400" dirty="0"/>
                        <a:t>Faedah mudah ialah wang tambahan yang diperoleh atas simpanan wang di bank dalam tempoh tertentu. </a:t>
                      </a:r>
                    </a:p>
                    <a:p>
                      <a:endParaRPr lang="ms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s-MY" sz="1400" dirty="0"/>
                        <a:t>Faedah kompaun ialah faedah yang diterima daripada wang yang disimpan dan faedah yang terkumpul pada setiap tahun. </a:t>
                      </a:r>
                      <a:endParaRPr lang="ms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64728"/>
                  </a:ext>
                </a:extLst>
              </a:tr>
              <a:tr h="909908">
                <a:tc>
                  <a:txBody>
                    <a:bodyPr/>
                    <a:lstStyle/>
                    <a:p>
                      <a:r>
                        <a:rPr lang="ms-MY" sz="1400" dirty="0"/>
                        <a:t>Formula faedah mudah :</a:t>
                      </a:r>
                    </a:p>
                    <a:p>
                      <a:r>
                        <a:rPr lang="ms-MY" sz="1400" dirty="0"/>
                        <a:t>Peratus faedah x wang yang disimpan x tempoh </a:t>
                      </a:r>
                    </a:p>
                    <a:p>
                      <a:endParaRPr lang="ms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Formula:</a:t>
                      </a:r>
                    </a:p>
                    <a:p>
                      <a:r>
                        <a:rPr lang="ms-MY" dirty="0"/>
                        <a:t>Pengiraan faedah kompoun </a:t>
                      </a:r>
                    </a:p>
                    <a:p>
                      <a:r>
                        <a:rPr lang="ms-MY" dirty="0"/>
                        <a:t>Tahun 1</a:t>
                      </a:r>
                    </a:p>
                    <a:p>
                      <a:r>
                        <a:rPr lang="ms-MY" dirty="0"/>
                        <a:t>% faedah x nilai simpanan</a:t>
                      </a:r>
                    </a:p>
                    <a:p>
                      <a:endParaRPr lang="ms-MY" dirty="0"/>
                    </a:p>
                    <a:p>
                      <a:r>
                        <a:rPr lang="ms-MY" dirty="0"/>
                        <a:t>Tahun 2</a:t>
                      </a:r>
                    </a:p>
                    <a:p>
                      <a:r>
                        <a:rPr lang="ms-MY" dirty="0"/>
                        <a:t>% faedah x (nilai simpanan +</a:t>
                      </a:r>
                      <a:r>
                        <a:rPr lang="ms-MY" baseline="0" dirty="0"/>
                        <a:t> faedah terkumpul)</a:t>
                      </a:r>
                      <a:endParaRPr lang="ms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947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ack to School Activities by Slidesgo">
  <a:themeElements>
    <a:clrScheme name="Simple Light">
      <a:dk1>
        <a:srgbClr val="323B5B"/>
      </a:dk1>
      <a:lt1>
        <a:srgbClr val="EDEDED"/>
      </a:lt1>
      <a:dk2>
        <a:srgbClr val="323B5B"/>
      </a:dk2>
      <a:lt2>
        <a:srgbClr val="EDEDED"/>
      </a:lt2>
      <a:accent1>
        <a:srgbClr val="4399AB"/>
      </a:accent1>
      <a:accent2>
        <a:srgbClr val="FFC867"/>
      </a:accent2>
      <a:accent3>
        <a:srgbClr val="8FAEFF"/>
      </a:accent3>
      <a:accent4>
        <a:srgbClr val="FF9067"/>
      </a:accent4>
      <a:accent5>
        <a:srgbClr val="ED4C67"/>
      </a:accent5>
      <a:accent6>
        <a:srgbClr val="AE4FD9"/>
      </a:accent6>
      <a:hlink>
        <a:srgbClr val="323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461</Words>
  <Application>Microsoft Office PowerPoint</Application>
  <PresentationFormat>On-screen Show (16:9)</PresentationFormat>
  <Paragraphs>161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Chelsea Market</vt:lpstr>
      <vt:lpstr>Fredoka One</vt:lpstr>
      <vt:lpstr>KoHo Medium</vt:lpstr>
      <vt:lpstr>Lilita One</vt:lpstr>
      <vt:lpstr>Back to School Activities by Slidesgo</vt:lpstr>
      <vt:lpstr>WANG</vt:lpstr>
      <vt:lpstr>Objektif Pembelajaran</vt:lpstr>
      <vt:lpstr>Isi Kandungan</vt:lpstr>
      <vt:lpstr>PowerPoint Presentation</vt:lpstr>
      <vt:lpstr>PowerPoint Presentation</vt:lpstr>
      <vt:lpstr>Operasi Darab Wang</vt:lpstr>
      <vt:lpstr>Operasi Bahagi Wang</vt:lpstr>
      <vt:lpstr>Celik Kewangan</vt:lpstr>
      <vt:lpstr>Faedah</vt:lpstr>
      <vt:lpstr>Pelan Perbelanjaan Simpanan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PECAHAN</dc:title>
  <dc:creator>hp</dc:creator>
  <cp:lastModifiedBy>Muhammad Faiq bin Mohd Zailani</cp:lastModifiedBy>
  <cp:revision>9</cp:revision>
  <dcterms:modified xsi:type="dcterms:W3CDTF">2023-07-13T08:20:28Z</dcterms:modified>
</cp:coreProperties>
</file>