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323" r:id="rId4"/>
    <p:sldId id="322" r:id="rId5"/>
    <p:sldId id="260" r:id="rId6"/>
    <p:sldId id="261" r:id="rId7"/>
    <p:sldId id="262" r:id="rId8"/>
    <p:sldId id="325" r:id="rId9"/>
    <p:sldId id="263" r:id="rId10"/>
    <p:sldId id="317" r:id="rId11"/>
    <p:sldId id="318" r:id="rId12"/>
    <p:sldId id="319" r:id="rId13"/>
    <p:sldId id="320" r:id="rId14"/>
    <p:sldId id="321" r:id="rId15"/>
  </p:sldIdLst>
  <p:sldSz cx="9144000" cy="5143500" type="screen16x9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Kumbh Sans Black" panose="020B060402020202020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6F6C78-DC54-4F00-97F1-3238CCB8FE93}">
  <a:tblStyle styleId="{1F6F6C78-DC54-4F00-97F1-3238CCB8F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17274735-CB1B-4066-8FB4-D2E3063F4AC7}"/>
    <pc:docChg chg="custSel addSld delSld modSld sldOrd">
      <pc:chgData name="Muhammad Faiq bin Mohd Zailani" userId="977e50a2-ceaa-420d-b1c6-98f3d3dc6fba" providerId="ADAL" clId="{17274735-CB1B-4066-8FB4-D2E3063F4AC7}" dt="2023-07-16T00:49:49.928" v="183" actId="2696"/>
      <pc:docMkLst>
        <pc:docMk/>
      </pc:docMkLst>
      <pc:sldChg chg="modSp">
        <pc:chgData name="Muhammad Faiq bin Mohd Zailani" userId="977e50a2-ceaa-420d-b1c6-98f3d3dc6fba" providerId="ADAL" clId="{17274735-CB1B-4066-8FB4-D2E3063F4AC7}" dt="2023-07-16T00:42:31.713" v="6" actId="20577"/>
        <pc:sldMkLst>
          <pc:docMk/>
          <pc:sldMk cId="0" sldId="256"/>
        </pc:sldMkLst>
        <pc:spChg chg="mod">
          <ac:chgData name="Muhammad Faiq bin Mohd Zailani" userId="977e50a2-ceaa-420d-b1c6-98f3d3dc6fba" providerId="ADAL" clId="{17274735-CB1B-4066-8FB4-D2E3063F4AC7}" dt="2023-07-16T00:42:31.713" v="6" actId="20577"/>
          <ac:spMkLst>
            <pc:docMk/>
            <pc:sldMk cId="0" sldId="256"/>
            <ac:spMk id="1653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17274735-CB1B-4066-8FB4-D2E3063F4AC7}" dt="2023-07-16T00:44:52.186" v="48" actId="242"/>
        <pc:sldMkLst>
          <pc:docMk/>
          <pc:sldMk cId="0" sldId="258"/>
        </pc:sldMkLst>
        <pc:spChg chg="add del mod">
          <ac:chgData name="Muhammad Faiq bin Mohd Zailani" userId="977e50a2-ceaa-420d-b1c6-98f3d3dc6fba" providerId="ADAL" clId="{17274735-CB1B-4066-8FB4-D2E3063F4AC7}" dt="2023-07-16T00:43:13.971" v="32" actId="478"/>
          <ac:spMkLst>
            <pc:docMk/>
            <pc:sldMk cId="0" sldId="258"/>
            <ac:spMk id="3" creationId="{310326A6-02C5-4F98-8CA4-D04433B90391}"/>
          </ac:spMkLst>
        </pc:spChg>
        <pc:spChg chg="add del mod">
          <ac:chgData name="Muhammad Faiq bin Mohd Zailani" userId="977e50a2-ceaa-420d-b1c6-98f3d3dc6fba" providerId="ADAL" clId="{17274735-CB1B-4066-8FB4-D2E3063F4AC7}" dt="2023-07-16T00:43:52.822" v="38" actId="478"/>
          <ac:spMkLst>
            <pc:docMk/>
            <pc:sldMk cId="0" sldId="258"/>
            <ac:spMk id="5" creationId="{D9ABD8D9-457F-48DE-8191-53AC7476D0CA}"/>
          </ac:spMkLst>
        </pc:spChg>
        <pc:spChg chg="add del mod">
          <ac:chgData name="Muhammad Faiq bin Mohd Zailani" userId="977e50a2-ceaa-420d-b1c6-98f3d3dc6fba" providerId="ADAL" clId="{17274735-CB1B-4066-8FB4-D2E3063F4AC7}" dt="2023-07-16T00:44:27.562" v="44" actId="478"/>
          <ac:spMkLst>
            <pc:docMk/>
            <pc:sldMk cId="0" sldId="258"/>
            <ac:spMk id="7" creationId="{6EEFF11D-D956-4121-AB3F-E7D65D09AA63}"/>
          </ac:spMkLst>
        </pc:spChg>
        <pc:spChg chg="mod">
          <ac:chgData name="Muhammad Faiq bin Mohd Zailani" userId="977e50a2-ceaa-420d-b1c6-98f3d3dc6fba" providerId="ADAL" clId="{17274735-CB1B-4066-8FB4-D2E3063F4AC7}" dt="2023-07-16T00:42:58.627" v="30" actId="20577"/>
          <ac:spMkLst>
            <pc:docMk/>
            <pc:sldMk cId="0" sldId="258"/>
            <ac:spMk id="1705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3:10.161" v="31" actId="478"/>
          <ac:spMkLst>
            <pc:docMk/>
            <pc:sldMk cId="0" sldId="258"/>
            <ac:spMk id="1706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3:46.322" v="36" actId="242"/>
          <ac:spMkLst>
            <pc:docMk/>
            <pc:sldMk cId="0" sldId="258"/>
            <ac:spMk id="1707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3:24.530" v="33" actId="12789"/>
          <ac:spMkLst>
            <pc:docMk/>
            <pc:sldMk cId="0" sldId="258"/>
            <ac:spMk id="1708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3:49.951" v="37" actId="478"/>
          <ac:spMkLst>
            <pc:docMk/>
            <pc:sldMk cId="0" sldId="258"/>
            <ac:spMk id="1709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4:17.547" v="42" actId="242"/>
          <ac:spMkLst>
            <pc:docMk/>
            <pc:sldMk cId="0" sldId="258"/>
            <ac:spMk id="1710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3:59.420" v="39" actId="12789"/>
          <ac:spMkLst>
            <pc:docMk/>
            <pc:sldMk cId="0" sldId="258"/>
            <ac:spMk id="1711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4:22.486" v="43" actId="478"/>
          <ac:spMkLst>
            <pc:docMk/>
            <pc:sldMk cId="0" sldId="258"/>
            <ac:spMk id="1712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4:52.186" v="48" actId="242"/>
          <ac:spMkLst>
            <pc:docMk/>
            <pc:sldMk cId="0" sldId="258"/>
            <ac:spMk id="1713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4:34.234" v="45" actId="12789"/>
          <ac:spMkLst>
            <pc:docMk/>
            <pc:sldMk cId="0" sldId="258"/>
            <ac:spMk id="1714" creationId="{00000000-0000-0000-0000-000000000000}"/>
          </ac:spMkLst>
        </pc:spChg>
      </pc:sldChg>
      <pc:sldChg chg="del">
        <pc:chgData name="Muhammad Faiq bin Mohd Zailani" userId="977e50a2-ceaa-420d-b1c6-98f3d3dc6fba" providerId="ADAL" clId="{17274735-CB1B-4066-8FB4-D2E3063F4AC7}" dt="2023-07-16T00:42:45.426" v="7" actId="2696"/>
        <pc:sldMkLst>
          <pc:docMk/>
          <pc:sldMk cId="0" sldId="259"/>
        </pc:sldMkLst>
      </pc:sldChg>
      <pc:sldChg chg="modSp">
        <pc:chgData name="Muhammad Faiq bin Mohd Zailani" userId="977e50a2-ceaa-420d-b1c6-98f3d3dc6fba" providerId="ADAL" clId="{17274735-CB1B-4066-8FB4-D2E3063F4AC7}" dt="2023-07-16T00:47:04.023" v="86" actId="20577"/>
        <pc:sldMkLst>
          <pc:docMk/>
          <pc:sldMk cId="0" sldId="260"/>
        </pc:sldMkLst>
        <pc:spChg chg="mod">
          <ac:chgData name="Muhammad Faiq bin Mohd Zailani" userId="977e50a2-ceaa-420d-b1c6-98f3d3dc6fba" providerId="ADAL" clId="{17274735-CB1B-4066-8FB4-D2E3063F4AC7}" dt="2023-07-16T00:47:04.023" v="86" actId="20577"/>
          <ac:spMkLst>
            <pc:docMk/>
            <pc:sldMk cId="0" sldId="260"/>
            <ac:spMk id="1767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17274735-CB1B-4066-8FB4-D2E3063F4AC7}" dt="2023-07-16T00:48:08.906" v="123" actId="12789"/>
        <pc:sldMkLst>
          <pc:docMk/>
          <pc:sldMk cId="0" sldId="262"/>
        </pc:sldMkLst>
        <pc:spChg chg="add del mod">
          <ac:chgData name="Muhammad Faiq bin Mohd Zailani" userId="977e50a2-ceaa-420d-b1c6-98f3d3dc6fba" providerId="ADAL" clId="{17274735-CB1B-4066-8FB4-D2E3063F4AC7}" dt="2023-07-16T00:47:46.947" v="120" actId="478"/>
          <ac:spMkLst>
            <pc:docMk/>
            <pc:sldMk cId="0" sldId="262"/>
            <ac:spMk id="3" creationId="{01D4D4E9-1C6B-49DA-A324-80A5A54783B9}"/>
          </ac:spMkLst>
        </pc:spChg>
        <pc:spChg chg="mod">
          <ac:chgData name="Muhammad Faiq bin Mohd Zailani" userId="977e50a2-ceaa-420d-b1c6-98f3d3dc6fba" providerId="ADAL" clId="{17274735-CB1B-4066-8FB4-D2E3063F4AC7}" dt="2023-07-16T00:48:01.594" v="121" actId="164"/>
          <ac:spMkLst>
            <pc:docMk/>
            <pc:sldMk cId="0" sldId="262"/>
            <ac:spMk id="5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8:01.594" v="121" actId="164"/>
          <ac:spMkLst>
            <pc:docMk/>
            <pc:sldMk cId="0" sldId="262"/>
            <ac:spMk id="6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8:01.594" v="121" actId="164"/>
          <ac:spMkLst>
            <pc:docMk/>
            <pc:sldMk cId="0" sldId="262"/>
            <ac:spMk id="16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8:01.594" v="121" actId="164"/>
          <ac:spMkLst>
            <pc:docMk/>
            <pc:sldMk cId="0" sldId="262"/>
            <ac:spMk id="17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7:43.762" v="119" actId="478"/>
          <ac:spMkLst>
            <pc:docMk/>
            <pc:sldMk cId="0" sldId="262"/>
            <ac:spMk id="1828" creationId="{00000000-0000-0000-0000-000000000000}"/>
          </ac:spMkLst>
        </pc:spChg>
        <pc:grpChg chg="add mod">
          <ac:chgData name="Muhammad Faiq bin Mohd Zailani" userId="977e50a2-ceaa-420d-b1c6-98f3d3dc6fba" providerId="ADAL" clId="{17274735-CB1B-4066-8FB4-D2E3063F4AC7}" dt="2023-07-16T00:48:08.906" v="123" actId="12789"/>
          <ac:grpSpMkLst>
            <pc:docMk/>
            <pc:sldMk cId="0" sldId="262"/>
            <ac:grpSpMk id="4" creationId="{01C5C15D-710D-4580-8674-A5F288F323D9}"/>
          </ac:grpSpMkLst>
        </pc:grpChg>
      </pc:sldChg>
      <pc:sldChg chg="addSp delSp modSp add">
        <pc:chgData name="Muhammad Faiq bin Mohd Zailani" userId="977e50a2-ceaa-420d-b1c6-98f3d3dc6fba" providerId="ADAL" clId="{17274735-CB1B-4066-8FB4-D2E3063F4AC7}" dt="2023-07-16T00:49:34.705" v="182" actId="478"/>
        <pc:sldMkLst>
          <pc:docMk/>
          <pc:sldMk cId="2888482856" sldId="322"/>
        </pc:sldMkLst>
        <pc:spChg chg="add del mod">
          <ac:chgData name="Muhammad Faiq bin Mohd Zailani" userId="977e50a2-ceaa-420d-b1c6-98f3d3dc6fba" providerId="ADAL" clId="{17274735-CB1B-4066-8FB4-D2E3063F4AC7}" dt="2023-07-16T00:47:12.482" v="88" actId="478"/>
          <ac:spMkLst>
            <pc:docMk/>
            <pc:sldMk cId="2888482856" sldId="322"/>
            <ac:spMk id="3" creationId="{B24BADCF-C264-4B6B-A646-479DA8CDBC33}"/>
          </ac:spMkLst>
        </pc:spChg>
        <pc:spChg chg="add del mod">
          <ac:chgData name="Muhammad Faiq bin Mohd Zailani" userId="977e50a2-ceaa-420d-b1c6-98f3d3dc6fba" providerId="ADAL" clId="{17274735-CB1B-4066-8FB4-D2E3063F4AC7}" dt="2023-07-16T00:48:49.326" v="157" actId="478"/>
          <ac:spMkLst>
            <pc:docMk/>
            <pc:sldMk cId="2888482856" sldId="322"/>
            <ac:spMk id="5" creationId="{A9025CE8-F452-41C9-863E-5EBF0EE79944}"/>
          </ac:spMkLst>
        </pc:spChg>
        <pc:spChg chg="add del mod">
          <ac:chgData name="Muhammad Faiq bin Mohd Zailani" userId="977e50a2-ceaa-420d-b1c6-98f3d3dc6fba" providerId="ADAL" clId="{17274735-CB1B-4066-8FB4-D2E3063F4AC7}" dt="2023-07-16T00:49:34.705" v="182" actId="478"/>
          <ac:spMkLst>
            <pc:docMk/>
            <pc:sldMk cId="2888482856" sldId="322"/>
            <ac:spMk id="7" creationId="{E25D7831-6853-42FC-BACD-93F566679E60}"/>
          </ac:spMkLst>
        </pc:spChg>
        <pc:spChg chg="add del mod">
          <ac:chgData name="Muhammad Faiq bin Mohd Zailani" userId="977e50a2-ceaa-420d-b1c6-98f3d3dc6fba" providerId="ADAL" clId="{17274735-CB1B-4066-8FB4-D2E3063F4AC7}" dt="2023-07-16T00:49:34.705" v="182" actId="478"/>
          <ac:spMkLst>
            <pc:docMk/>
            <pc:sldMk cId="2888482856" sldId="322"/>
            <ac:spMk id="9" creationId="{83568A2E-2081-4BCA-88ED-94C2CED0F5FD}"/>
          </ac:spMkLst>
        </pc:spChg>
        <pc:spChg chg="add del mod">
          <ac:chgData name="Muhammad Faiq bin Mohd Zailani" userId="977e50a2-ceaa-420d-b1c6-98f3d3dc6fba" providerId="ADAL" clId="{17274735-CB1B-4066-8FB4-D2E3063F4AC7}" dt="2023-07-16T00:49:34.705" v="182" actId="478"/>
          <ac:spMkLst>
            <pc:docMk/>
            <pc:sldMk cId="2888482856" sldId="322"/>
            <ac:spMk id="11" creationId="{93186BAA-B833-470F-9AF4-187E61CD7884}"/>
          </ac:spMkLst>
        </pc:spChg>
        <pc:spChg chg="mod">
          <ac:chgData name="Muhammad Faiq bin Mohd Zailani" userId="977e50a2-ceaa-420d-b1c6-98f3d3dc6fba" providerId="ADAL" clId="{17274735-CB1B-4066-8FB4-D2E3063F4AC7}" dt="2023-07-16T00:46:56.948" v="82" actId="20577"/>
          <ac:spMkLst>
            <pc:docMk/>
            <pc:sldMk cId="2888482856" sldId="322"/>
            <ac:spMk id="1705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7:31.888" v="118" actId="242"/>
          <ac:spMkLst>
            <pc:docMk/>
            <pc:sldMk cId="2888482856" sldId="322"/>
            <ac:spMk id="1706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7:09.105" v="87" actId="478"/>
          <ac:spMkLst>
            <pc:docMk/>
            <pc:sldMk cId="2888482856" sldId="322"/>
            <ac:spMk id="1707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7:17.979" v="89" actId="12789"/>
          <ac:spMkLst>
            <pc:docMk/>
            <pc:sldMk cId="2888482856" sldId="322"/>
            <ac:spMk id="1708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9:02.177" v="180" actId="20577"/>
          <ac:spMkLst>
            <pc:docMk/>
            <pc:sldMk cId="2888482856" sldId="322"/>
            <ac:spMk id="1709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8:46.853" v="156" actId="478"/>
          <ac:spMkLst>
            <pc:docMk/>
            <pc:sldMk cId="2888482856" sldId="322"/>
            <ac:spMk id="1710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8:55.074" v="158" actId="12789"/>
          <ac:spMkLst>
            <pc:docMk/>
            <pc:sldMk cId="2888482856" sldId="322"/>
            <ac:spMk id="1711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9:30.351" v="181" actId="478"/>
          <ac:spMkLst>
            <pc:docMk/>
            <pc:sldMk cId="2888482856" sldId="322"/>
            <ac:spMk id="1712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9:30.351" v="181" actId="478"/>
          <ac:spMkLst>
            <pc:docMk/>
            <pc:sldMk cId="2888482856" sldId="322"/>
            <ac:spMk id="1713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9:30.351" v="181" actId="478"/>
          <ac:spMkLst>
            <pc:docMk/>
            <pc:sldMk cId="2888482856" sldId="322"/>
            <ac:spMk id="1714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17274735-CB1B-4066-8FB4-D2E3063F4AC7}" dt="2023-07-16T00:45:57.041" v="61" actId="20577"/>
        <pc:sldMkLst>
          <pc:docMk/>
          <pc:sldMk cId="225449529" sldId="323"/>
        </pc:sldMkLst>
        <pc:spChg chg="mod">
          <ac:chgData name="Muhammad Faiq bin Mohd Zailani" userId="977e50a2-ceaa-420d-b1c6-98f3d3dc6fba" providerId="ADAL" clId="{17274735-CB1B-4066-8FB4-D2E3063F4AC7}" dt="2023-07-16T00:45:13.092" v="51" actId="20577"/>
          <ac:spMkLst>
            <pc:docMk/>
            <pc:sldMk cId="225449529" sldId="323"/>
            <ac:spMk id="1707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5:16.051" v="53" actId="20577"/>
          <ac:spMkLst>
            <pc:docMk/>
            <pc:sldMk cId="225449529" sldId="323"/>
            <ac:spMk id="1708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5:42.955" v="57" actId="20577"/>
          <ac:spMkLst>
            <pc:docMk/>
            <pc:sldMk cId="225449529" sldId="323"/>
            <ac:spMk id="1710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5:18.653" v="55" actId="20577"/>
          <ac:spMkLst>
            <pc:docMk/>
            <pc:sldMk cId="225449529" sldId="323"/>
            <ac:spMk id="1711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5:57.041" v="61" actId="20577"/>
          <ac:spMkLst>
            <pc:docMk/>
            <pc:sldMk cId="225449529" sldId="323"/>
            <ac:spMk id="1713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5:46.260" v="59" actId="20577"/>
          <ac:spMkLst>
            <pc:docMk/>
            <pc:sldMk cId="225449529" sldId="323"/>
            <ac:spMk id="1714" creationId="{00000000-0000-0000-0000-000000000000}"/>
          </ac:spMkLst>
        </pc:spChg>
      </pc:sldChg>
      <pc:sldChg chg="addSp delSp modSp add del">
        <pc:chgData name="Muhammad Faiq bin Mohd Zailani" userId="977e50a2-ceaa-420d-b1c6-98f3d3dc6fba" providerId="ADAL" clId="{17274735-CB1B-4066-8FB4-D2E3063F4AC7}" dt="2023-07-16T00:49:49.928" v="183" actId="2696"/>
        <pc:sldMkLst>
          <pc:docMk/>
          <pc:sldMk cId="306126029" sldId="324"/>
        </pc:sldMkLst>
        <pc:spChg chg="add del mod">
          <ac:chgData name="Muhammad Faiq bin Mohd Zailani" userId="977e50a2-ceaa-420d-b1c6-98f3d3dc6fba" providerId="ADAL" clId="{17274735-CB1B-4066-8FB4-D2E3063F4AC7}" dt="2023-07-16T00:46:40.308" v="69" actId="478"/>
          <ac:spMkLst>
            <pc:docMk/>
            <pc:sldMk cId="306126029" sldId="324"/>
            <ac:spMk id="3" creationId="{BB652D88-F801-42A0-BEF9-94FD47C52C27}"/>
          </ac:spMkLst>
        </pc:spChg>
        <pc:spChg chg="add del mod">
          <ac:chgData name="Muhammad Faiq bin Mohd Zailani" userId="977e50a2-ceaa-420d-b1c6-98f3d3dc6fba" providerId="ADAL" clId="{17274735-CB1B-4066-8FB4-D2E3063F4AC7}" dt="2023-07-16T00:46:40.308" v="69" actId="478"/>
          <ac:spMkLst>
            <pc:docMk/>
            <pc:sldMk cId="306126029" sldId="324"/>
            <ac:spMk id="5" creationId="{B1867048-6C08-4C8E-8524-2C37AE2152DE}"/>
          </ac:spMkLst>
        </pc:spChg>
        <pc:spChg chg="add del mod">
          <ac:chgData name="Muhammad Faiq bin Mohd Zailani" userId="977e50a2-ceaa-420d-b1c6-98f3d3dc6fba" providerId="ADAL" clId="{17274735-CB1B-4066-8FB4-D2E3063F4AC7}" dt="2023-07-16T00:46:40.308" v="69" actId="478"/>
          <ac:spMkLst>
            <pc:docMk/>
            <pc:sldMk cId="306126029" sldId="324"/>
            <ac:spMk id="7" creationId="{862881F5-CA78-4AE2-A379-8D19F56DF2FB}"/>
          </ac:spMkLst>
        </pc:spChg>
        <pc:spChg chg="add del mod">
          <ac:chgData name="Muhammad Faiq bin Mohd Zailani" userId="977e50a2-ceaa-420d-b1c6-98f3d3dc6fba" providerId="ADAL" clId="{17274735-CB1B-4066-8FB4-D2E3063F4AC7}" dt="2023-07-16T00:46:40.308" v="69" actId="478"/>
          <ac:spMkLst>
            <pc:docMk/>
            <pc:sldMk cId="306126029" sldId="324"/>
            <ac:spMk id="9" creationId="{005B48C9-0D43-4F4C-90FF-6738F5C1817C}"/>
          </ac:spMkLst>
        </pc:spChg>
        <pc:spChg chg="mod">
          <ac:chgData name="Muhammad Faiq bin Mohd Zailani" userId="977e50a2-ceaa-420d-b1c6-98f3d3dc6fba" providerId="ADAL" clId="{17274735-CB1B-4066-8FB4-D2E3063F4AC7}" dt="2023-07-16T00:46:25.107" v="67" actId="20577"/>
          <ac:spMkLst>
            <pc:docMk/>
            <pc:sldMk cId="306126029" sldId="324"/>
            <ac:spMk id="1707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6:05.482" v="64" actId="20577"/>
          <ac:spMkLst>
            <pc:docMk/>
            <pc:sldMk cId="306126029" sldId="324"/>
            <ac:spMk id="1708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6:32.769" v="68" actId="478"/>
          <ac:spMkLst>
            <pc:docMk/>
            <pc:sldMk cId="306126029" sldId="324"/>
            <ac:spMk id="1710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6:32.769" v="68" actId="478"/>
          <ac:spMkLst>
            <pc:docMk/>
            <pc:sldMk cId="306126029" sldId="324"/>
            <ac:spMk id="1711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6:32.769" v="68" actId="478"/>
          <ac:spMkLst>
            <pc:docMk/>
            <pc:sldMk cId="306126029" sldId="324"/>
            <ac:spMk id="1713" creationId="{00000000-0000-0000-0000-000000000000}"/>
          </ac:spMkLst>
        </pc:spChg>
        <pc:spChg chg="del">
          <ac:chgData name="Muhammad Faiq bin Mohd Zailani" userId="977e50a2-ceaa-420d-b1c6-98f3d3dc6fba" providerId="ADAL" clId="{17274735-CB1B-4066-8FB4-D2E3063F4AC7}" dt="2023-07-16T00:46:32.769" v="68" actId="478"/>
          <ac:spMkLst>
            <pc:docMk/>
            <pc:sldMk cId="306126029" sldId="324"/>
            <ac:spMk id="1714" creationId="{00000000-0000-0000-0000-000000000000}"/>
          </ac:spMkLst>
        </pc:spChg>
      </pc:sldChg>
      <pc:sldChg chg="modSp add ord">
        <pc:chgData name="Muhammad Faiq bin Mohd Zailani" userId="977e50a2-ceaa-420d-b1c6-98f3d3dc6fba" providerId="ADAL" clId="{17274735-CB1B-4066-8FB4-D2E3063F4AC7}" dt="2023-07-16T00:48:41.829" v="155" actId="20577"/>
        <pc:sldMkLst>
          <pc:docMk/>
          <pc:sldMk cId="2859893900" sldId="325"/>
        </pc:sldMkLst>
        <pc:spChg chg="mod">
          <ac:chgData name="Muhammad Faiq bin Mohd Zailani" userId="977e50a2-ceaa-420d-b1c6-98f3d3dc6fba" providerId="ADAL" clId="{17274735-CB1B-4066-8FB4-D2E3063F4AC7}" dt="2023-07-16T00:48:35.279" v="153" actId="20577"/>
          <ac:spMkLst>
            <pc:docMk/>
            <pc:sldMk cId="2859893900" sldId="325"/>
            <ac:spMk id="1767" creationId="{00000000-0000-0000-0000-000000000000}"/>
          </ac:spMkLst>
        </pc:spChg>
        <pc:spChg chg="mod">
          <ac:chgData name="Muhammad Faiq bin Mohd Zailani" userId="977e50a2-ceaa-420d-b1c6-98f3d3dc6fba" providerId="ADAL" clId="{17274735-CB1B-4066-8FB4-D2E3063F4AC7}" dt="2023-07-16T00:48:41.829" v="155" actId="20577"/>
          <ac:spMkLst>
            <pc:docMk/>
            <pc:sldMk cId="2859893900" sldId="325"/>
            <ac:spMk id="1768" creationId="{00000000-0000-0000-0000-000000000000}"/>
          </ac:spMkLst>
        </pc:spChg>
      </pc:sldChg>
      <pc:sldMasterChg chg="delSldLayout">
        <pc:chgData name="Muhammad Faiq bin Mohd Zailani" userId="977e50a2-ceaa-420d-b1c6-98f3d3dc6fba" providerId="ADAL" clId="{17274735-CB1B-4066-8FB4-D2E3063F4AC7}" dt="2023-07-16T00:42:45.441" v="8" actId="2696"/>
        <pc:sldMasterMkLst>
          <pc:docMk/>
          <pc:sldMasterMk cId="0" sldId="2147483683"/>
        </pc:sldMasterMkLst>
        <pc:sldLayoutChg chg="del">
          <pc:chgData name="Muhammad Faiq bin Mohd Zailani" userId="977e50a2-ceaa-420d-b1c6-98f3d3dc6fba" providerId="ADAL" clId="{17274735-CB1B-4066-8FB4-D2E3063F4AC7}" dt="2023-07-16T00:42:45.441" v="8" actId="2696"/>
          <pc:sldLayoutMkLst>
            <pc:docMk/>
            <pc:sldMasterMk cId="0" sldId="2147483683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4cdf0ba02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4cdf0ba02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14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4cdf0ba02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4cdf0ba02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2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4cdf0ba02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4cdf0ba02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9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4cdf0ba02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4cdf0ba02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29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446620afd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2446620afd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446620afd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2446620afd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446620afd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2446620afd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0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446620afdb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446620afdb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244cdf0ba02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244cdf0ba02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244cdf0ba02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244cdf0ba02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446620afdb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446620afdb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4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4cdf0ba02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4cdf0ba02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" name="Google Shape;52;p2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252500" y="1450475"/>
            <a:ext cx="66390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1252500" y="3275675"/>
            <a:ext cx="66390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5" name="Google Shape;55;p2"/>
          <p:cNvGrpSpPr/>
          <p:nvPr/>
        </p:nvGrpSpPr>
        <p:grpSpPr>
          <a:xfrm rot="-5400115">
            <a:off x="6386379" y="3124916"/>
            <a:ext cx="4341407" cy="1079859"/>
            <a:chOff x="4295675" y="4480825"/>
            <a:chExt cx="1447425" cy="360025"/>
          </a:xfrm>
        </p:grpSpPr>
        <p:sp>
          <p:nvSpPr>
            <p:cNvPr id="56" name="Google Shape;56;p2"/>
            <p:cNvSpPr/>
            <p:nvPr/>
          </p:nvSpPr>
          <p:spPr>
            <a:xfrm>
              <a:off x="4399250" y="4488225"/>
              <a:ext cx="1288925" cy="352050"/>
            </a:xfrm>
            <a:custGeom>
              <a:avLst/>
              <a:gdLst/>
              <a:ahLst/>
              <a:cxnLst/>
              <a:rect l="l" t="t" r="r" b="b"/>
              <a:pathLst>
                <a:path w="51557" h="14082" extrusionOk="0">
                  <a:moveTo>
                    <a:pt x="50866" y="0"/>
                  </a:moveTo>
                  <a:lnTo>
                    <a:pt x="0" y="10839"/>
                  </a:lnTo>
                  <a:lnTo>
                    <a:pt x="691" y="14082"/>
                  </a:lnTo>
                  <a:lnTo>
                    <a:pt x="51556" y="3264"/>
                  </a:lnTo>
                  <a:lnTo>
                    <a:pt x="50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5675" y="4808875"/>
              <a:ext cx="24600" cy="19900"/>
            </a:xfrm>
            <a:custGeom>
              <a:avLst/>
              <a:gdLst/>
              <a:ahLst/>
              <a:cxnLst/>
              <a:rect l="l" t="t" r="r" b="b"/>
              <a:pathLst>
                <a:path w="984" h="796" extrusionOk="0">
                  <a:moveTo>
                    <a:pt x="796" y="1"/>
                  </a:moveTo>
                  <a:cubicBezTo>
                    <a:pt x="524" y="147"/>
                    <a:pt x="294" y="314"/>
                    <a:pt x="84" y="461"/>
                  </a:cubicBezTo>
                  <a:cubicBezTo>
                    <a:pt x="1" y="524"/>
                    <a:pt x="42" y="649"/>
                    <a:pt x="147" y="670"/>
                  </a:cubicBezTo>
                  <a:cubicBezTo>
                    <a:pt x="398" y="733"/>
                    <a:pt x="691" y="775"/>
                    <a:pt x="984" y="796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13975" y="4759700"/>
              <a:ext cx="102025" cy="81150"/>
            </a:xfrm>
            <a:custGeom>
              <a:avLst/>
              <a:gdLst/>
              <a:ahLst/>
              <a:cxnLst/>
              <a:rect l="l" t="t" r="r" b="b"/>
              <a:pathLst>
                <a:path w="4081" h="3246" extrusionOk="0">
                  <a:moveTo>
                    <a:pt x="3411" y="1"/>
                  </a:moveTo>
                  <a:cubicBezTo>
                    <a:pt x="3411" y="1"/>
                    <a:pt x="1445" y="775"/>
                    <a:pt x="1" y="1821"/>
                  </a:cubicBezTo>
                  <a:lnTo>
                    <a:pt x="252" y="2930"/>
                  </a:lnTo>
                  <a:cubicBezTo>
                    <a:pt x="1641" y="3218"/>
                    <a:pt x="3290" y="3245"/>
                    <a:pt x="3868" y="3245"/>
                  </a:cubicBezTo>
                  <a:cubicBezTo>
                    <a:pt x="4004" y="3245"/>
                    <a:pt x="4081" y="3244"/>
                    <a:pt x="4081" y="3244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558425" y="4490450"/>
              <a:ext cx="184675" cy="89225"/>
            </a:xfrm>
            <a:custGeom>
              <a:avLst/>
              <a:gdLst/>
              <a:ahLst/>
              <a:cxnLst/>
              <a:rect l="l" t="t" r="r" b="b"/>
              <a:pathLst>
                <a:path w="7387" h="3569" extrusionOk="0">
                  <a:moveTo>
                    <a:pt x="6401" y="1"/>
                  </a:moveTo>
                  <a:cubicBezTo>
                    <a:pt x="6354" y="1"/>
                    <a:pt x="6305" y="6"/>
                    <a:pt x="6256" y="16"/>
                  </a:cubicBezTo>
                  <a:lnTo>
                    <a:pt x="628" y="1209"/>
                  </a:lnTo>
                  <a:cubicBezTo>
                    <a:pt x="272" y="1292"/>
                    <a:pt x="0" y="1669"/>
                    <a:pt x="84" y="2067"/>
                  </a:cubicBezTo>
                  <a:lnTo>
                    <a:pt x="293" y="3008"/>
                  </a:lnTo>
                  <a:cubicBezTo>
                    <a:pt x="366" y="3336"/>
                    <a:pt x="660" y="3568"/>
                    <a:pt x="983" y="3568"/>
                  </a:cubicBezTo>
                  <a:cubicBezTo>
                    <a:pt x="1032" y="3568"/>
                    <a:pt x="1081" y="3563"/>
                    <a:pt x="1130" y="3552"/>
                  </a:cubicBezTo>
                  <a:lnTo>
                    <a:pt x="6759" y="2339"/>
                  </a:lnTo>
                  <a:cubicBezTo>
                    <a:pt x="7114" y="2276"/>
                    <a:pt x="7386" y="1899"/>
                    <a:pt x="7303" y="1502"/>
                  </a:cubicBezTo>
                  <a:lnTo>
                    <a:pt x="7093" y="560"/>
                  </a:lnTo>
                  <a:cubicBezTo>
                    <a:pt x="7020" y="248"/>
                    <a:pt x="6738" y="1"/>
                    <a:pt x="6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12650" y="4480825"/>
              <a:ext cx="480750" cy="215750"/>
            </a:xfrm>
            <a:custGeom>
              <a:avLst/>
              <a:gdLst/>
              <a:ahLst/>
              <a:cxnLst/>
              <a:rect l="l" t="t" r="r" b="b"/>
              <a:pathLst>
                <a:path w="19230" h="8630" extrusionOk="0">
                  <a:moveTo>
                    <a:pt x="18019" y="0"/>
                  </a:moveTo>
                  <a:cubicBezTo>
                    <a:pt x="18004" y="0"/>
                    <a:pt x="17989" y="1"/>
                    <a:pt x="17974" y="3"/>
                  </a:cubicBezTo>
                  <a:lnTo>
                    <a:pt x="11509" y="1363"/>
                  </a:lnTo>
                  <a:cubicBezTo>
                    <a:pt x="11404" y="1447"/>
                    <a:pt x="11299" y="1573"/>
                    <a:pt x="11320" y="1740"/>
                  </a:cubicBezTo>
                  <a:lnTo>
                    <a:pt x="12074" y="5318"/>
                  </a:lnTo>
                  <a:lnTo>
                    <a:pt x="231" y="7829"/>
                  </a:lnTo>
                  <a:cubicBezTo>
                    <a:pt x="84" y="7850"/>
                    <a:pt x="1" y="8017"/>
                    <a:pt x="22" y="8143"/>
                  </a:cubicBezTo>
                  <a:cubicBezTo>
                    <a:pt x="98" y="8430"/>
                    <a:pt x="367" y="8629"/>
                    <a:pt x="653" y="8629"/>
                  </a:cubicBezTo>
                  <a:cubicBezTo>
                    <a:pt x="679" y="8629"/>
                    <a:pt x="706" y="8628"/>
                    <a:pt x="733" y="8624"/>
                  </a:cubicBezTo>
                  <a:lnTo>
                    <a:pt x="18978" y="4753"/>
                  </a:lnTo>
                  <a:cubicBezTo>
                    <a:pt x="19146" y="4711"/>
                    <a:pt x="19229" y="4565"/>
                    <a:pt x="19188" y="4397"/>
                  </a:cubicBezTo>
                  <a:lnTo>
                    <a:pt x="19083" y="3916"/>
                  </a:lnTo>
                  <a:lnTo>
                    <a:pt x="19062" y="3812"/>
                  </a:lnTo>
                  <a:lnTo>
                    <a:pt x="18309" y="213"/>
                  </a:lnTo>
                  <a:cubicBezTo>
                    <a:pt x="18290" y="81"/>
                    <a:pt x="18153" y="0"/>
                    <a:pt x="18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75" name="Google Shape;75;p3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3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975875" y="3127375"/>
            <a:ext cx="37128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975877" y="2201275"/>
            <a:ext cx="4523700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975877" y="132731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158" name="Google Shape;158;p5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5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5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5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5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5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5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5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5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" name="Google Shape;200;p5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1"/>
          </p:nvPr>
        </p:nvSpPr>
        <p:spPr>
          <a:xfrm>
            <a:off x="1253775" y="1809725"/>
            <a:ext cx="3021600" cy="19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2"/>
          </p:nvPr>
        </p:nvSpPr>
        <p:spPr>
          <a:xfrm>
            <a:off x="4868625" y="1809725"/>
            <a:ext cx="3021600" cy="19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 rot="-3600124">
            <a:off x="6203330" y="2809528"/>
            <a:ext cx="4341389" cy="1079873"/>
            <a:chOff x="4295675" y="4480825"/>
            <a:chExt cx="1447425" cy="360025"/>
          </a:xfrm>
        </p:grpSpPr>
        <p:sp>
          <p:nvSpPr>
            <p:cNvPr id="205" name="Google Shape;205;p5"/>
            <p:cNvSpPr/>
            <p:nvPr/>
          </p:nvSpPr>
          <p:spPr>
            <a:xfrm>
              <a:off x="4399250" y="4488225"/>
              <a:ext cx="1288925" cy="352050"/>
            </a:xfrm>
            <a:custGeom>
              <a:avLst/>
              <a:gdLst/>
              <a:ahLst/>
              <a:cxnLst/>
              <a:rect l="l" t="t" r="r" b="b"/>
              <a:pathLst>
                <a:path w="51557" h="14082" extrusionOk="0">
                  <a:moveTo>
                    <a:pt x="50866" y="0"/>
                  </a:moveTo>
                  <a:lnTo>
                    <a:pt x="0" y="10839"/>
                  </a:lnTo>
                  <a:lnTo>
                    <a:pt x="691" y="14082"/>
                  </a:lnTo>
                  <a:lnTo>
                    <a:pt x="51556" y="3264"/>
                  </a:lnTo>
                  <a:lnTo>
                    <a:pt x="50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295675" y="4808875"/>
              <a:ext cx="24600" cy="19900"/>
            </a:xfrm>
            <a:custGeom>
              <a:avLst/>
              <a:gdLst/>
              <a:ahLst/>
              <a:cxnLst/>
              <a:rect l="l" t="t" r="r" b="b"/>
              <a:pathLst>
                <a:path w="984" h="796" extrusionOk="0">
                  <a:moveTo>
                    <a:pt x="796" y="1"/>
                  </a:moveTo>
                  <a:cubicBezTo>
                    <a:pt x="524" y="147"/>
                    <a:pt x="294" y="314"/>
                    <a:pt x="84" y="461"/>
                  </a:cubicBezTo>
                  <a:cubicBezTo>
                    <a:pt x="1" y="524"/>
                    <a:pt x="42" y="649"/>
                    <a:pt x="147" y="670"/>
                  </a:cubicBezTo>
                  <a:cubicBezTo>
                    <a:pt x="398" y="733"/>
                    <a:pt x="691" y="775"/>
                    <a:pt x="984" y="796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313975" y="4759700"/>
              <a:ext cx="102025" cy="81150"/>
            </a:xfrm>
            <a:custGeom>
              <a:avLst/>
              <a:gdLst/>
              <a:ahLst/>
              <a:cxnLst/>
              <a:rect l="l" t="t" r="r" b="b"/>
              <a:pathLst>
                <a:path w="4081" h="3246" extrusionOk="0">
                  <a:moveTo>
                    <a:pt x="3411" y="1"/>
                  </a:moveTo>
                  <a:cubicBezTo>
                    <a:pt x="3411" y="1"/>
                    <a:pt x="1445" y="775"/>
                    <a:pt x="1" y="1821"/>
                  </a:cubicBezTo>
                  <a:lnTo>
                    <a:pt x="252" y="2930"/>
                  </a:lnTo>
                  <a:cubicBezTo>
                    <a:pt x="1641" y="3218"/>
                    <a:pt x="3290" y="3245"/>
                    <a:pt x="3868" y="3245"/>
                  </a:cubicBezTo>
                  <a:cubicBezTo>
                    <a:pt x="4004" y="3245"/>
                    <a:pt x="4081" y="3244"/>
                    <a:pt x="4081" y="3244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558425" y="4490450"/>
              <a:ext cx="184675" cy="89225"/>
            </a:xfrm>
            <a:custGeom>
              <a:avLst/>
              <a:gdLst/>
              <a:ahLst/>
              <a:cxnLst/>
              <a:rect l="l" t="t" r="r" b="b"/>
              <a:pathLst>
                <a:path w="7387" h="3569" extrusionOk="0">
                  <a:moveTo>
                    <a:pt x="6401" y="1"/>
                  </a:moveTo>
                  <a:cubicBezTo>
                    <a:pt x="6354" y="1"/>
                    <a:pt x="6305" y="6"/>
                    <a:pt x="6256" y="16"/>
                  </a:cubicBezTo>
                  <a:lnTo>
                    <a:pt x="628" y="1209"/>
                  </a:lnTo>
                  <a:cubicBezTo>
                    <a:pt x="272" y="1292"/>
                    <a:pt x="0" y="1669"/>
                    <a:pt x="84" y="2067"/>
                  </a:cubicBezTo>
                  <a:lnTo>
                    <a:pt x="293" y="3008"/>
                  </a:lnTo>
                  <a:cubicBezTo>
                    <a:pt x="366" y="3336"/>
                    <a:pt x="660" y="3568"/>
                    <a:pt x="983" y="3568"/>
                  </a:cubicBezTo>
                  <a:cubicBezTo>
                    <a:pt x="1032" y="3568"/>
                    <a:pt x="1081" y="3563"/>
                    <a:pt x="1130" y="3552"/>
                  </a:cubicBezTo>
                  <a:lnTo>
                    <a:pt x="6759" y="2339"/>
                  </a:lnTo>
                  <a:cubicBezTo>
                    <a:pt x="7114" y="2276"/>
                    <a:pt x="7386" y="1899"/>
                    <a:pt x="7303" y="1502"/>
                  </a:cubicBezTo>
                  <a:lnTo>
                    <a:pt x="7093" y="560"/>
                  </a:lnTo>
                  <a:cubicBezTo>
                    <a:pt x="7020" y="248"/>
                    <a:pt x="6738" y="1"/>
                    <a:pt x="6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212650" y="4480825"/>
              <a:ext cx="480750" cy="215750"/>
            </a:xfrm>
            <a:custGeom>
              <a:avLst/>
              <a:gdLst/>
              <a:ahLst/>
              <a:cxnLst/>
              <a:rect l="l" t="t" r="r" b="b"/>
              <a:pathLst>
                <a:path w="19230" h="8630" extrusionOk="0">
                  <a:moveTo>
                    <a:pt x="18019" y="0"/>
                  </a:moveTo>
                  <a:cubicBezTo>
                    <a:pt x="18004" y="0"/>
                    <a:pt x="17989" y="1"/>
                    <a:pt x="17974" y="3"/>
                  </a:cubicBezTo>
                  <a:lnTo>
                    <a:pt x="11509" y="1363"/>
                  </a:lnTo>
                  <a:cubicBezTo>
                    <a:pt x="11404" y="1447"/>
                    <a:pt x="11299" y="1573"/>
                    <a:pt x="11320" y="1740"/>
                  </a:cubicBezTo>
                  <a:lnTo>
                    <a:pt x="12074" y="5318"/>
                  </a:lnTo>
                  <a:lnTo>
                    <a:pt x="231" y="7829"/>
                  </a:lnTo>
                  <a:cubicBezTo>
                    <a:pt x="84" y="7850"/>
                    <a:pt x="1" y="8017"/>
                    <a:pt x="22" y="8143"/>
                  </a:cubicBezTo>
                  <a:cubicBezTo>
                    <a:pt x="98" y="8430"/>
                    <a:pt x="367" y="8629"/>
                    <a:pt x="653" y="8629"/>
                  </a:cubicBezTo>
                  <a:cubicBezTo>
                    <a:pt x="679" y="8629"/>
                    <a:pt x="706" y="8628"/>
                    <a:pt x="733" y="8624"/>
                  </a:cubicBezTo>
                  <a:lnTo>
                    <a:pt x="18978" y="4753"/>
                  </a:lnTo>
                  <a:cubicBezTo>
                    <a:pt x="19146" y="4711"/>
                    <a:pt x="19229" y="4565"/>
                    <a:pt x="19188" y="4397"/>
                  </a:cubicBezTo>
                  <a:lnTo>
                    <a:pt x="19083" y="3916"/>
                  </a:lnTo>
                  <a:lnTo>
                    <a:pt x="19062" y="3812"/>
                  </a:lnTo>
                  <a:lnTo>
                    <a:pt x="18309" y="213"/>
                  </a:lnTo>
                  <a:cubicBezTo>
                    <a:pt x="18290" y="81"/>
                    <a:pt x="18153" y="0"/>
                    <a:pt x="1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9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352" name="Google Shape;352;p9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364" name="Google Shape;364;p9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365" name="Google Shape;365;p9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9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9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9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9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9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9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9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9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9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9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9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9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9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9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9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9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9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9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4" name="Google Shape;394;p9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5" name="Google Shape;395;p9"/>
          <p:cNvSpPr txBox="1">
            <a:spLocks noGrp="1"/>
          </p:cNvSpPr>
          <p:nvPr>
            <p:ph type="title"/>
          </p:nvPr>
        </p:nvSpPr>
        <p:spPr>
          <a:xfrm>
            <a:off x="2147450" y="1411825"/>
            <a:ext cx="4935900" cy="8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6" name="Google Shape;396;p9"/>
          <p:cNvSpPr txBox="1">
            <a:spLocks noGrp="1"/>
          </p:cNvSpPr>
          <p:nvPr>
            <p:ph type="subTitle" idx="1"/>
          </p:nvPr>
        </p:nvSpPr>
        <p:spPr>
          <a:xfrm>
            <a:off x="2147450" y="2162175"/>
            <a:ext cx="49359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463" name="Google Shape;463;p13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464" name="Google Shape;464;p13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3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475" name="Google Shape;475;p13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476" name="Google Shape;476;p13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3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3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3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3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3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3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3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3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3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3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3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5" name="Google Shape;505;p13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6" name="Google Shape;506;p13"/>
          <p:cNvSpPr txBox="1">
            <a:spLocks noGrp="1"/>
          </p:cNvSpPr>
          <p:nvPr>
            <p:ph type="subTitle" idx="1"/>
          </p:nvPr>
        </p:nvSpPr>
        <p:spPr>
          <a:xfrm>
            <a:off x="2769538" y="1619900"/>
            <a:ext cx="45876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2"/>
          </p:nvPr>
        </p:nvSpPr>
        <p:spPr>
          <a:xfrm>
            <a:off x="2769538" y="1975050"/>
            <a:ext cx="45876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title" hasCustomPrompt="1"/>
          </p:nvPr>
        </p:nvSpPr>
        <p:spPr>
          <a:xfrm>
            <a:off x="1786860" y="1709300"/>
            <a:ext cx="10593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3"/>
          </p:nvPr>
        </p:nvSpPr>
        <p:spPr>
          <a:xfrm>
            <a:off x="2769538" y="2544400"/>
            <a:ext cx="45876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2769538" y="2899550"/>
            <a:ext cx="45876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 hasCustomPrompt="1"/>
          </p:nvPr>
        </p:nvSpPr>
        <p:spPr>
          <a:xfrm>
            <a:off x="1786860" y="2660763"/>
            <a:ext cx="10593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2769538" y="3468900"/>
            <a:ext cx="45876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subTitle" idx="7"/>
          </p:nvPr>
        </p:nvSpPr>
        <p:spPr>
          <a:xfrm>
            <a:off x="2769538" y="3824050"/>
            <a:ext cx="45876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title" idx="8" hasCustomPrompt="1"/>
          </p:nvPr>
        </p:nvSpPr>
        <p:spPr>
          <a:xfrm>
            <a:off x="1786860" y="3612225"/>
            <a:ext cx="10593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22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935" name="Google Shape;935;p22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936" name="Google Shape;936;p22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2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947" name="Google Shape;947;p22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948" name="Google Shape;948;p22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2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2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2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22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2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2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2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2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22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2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22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22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2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2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2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2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22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22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2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2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2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2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7" name="Google Shape;977;p22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8" name="Google Shape;978;p22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2"/>
          <p:cNvSpPr txBox="1">
            <a:spLocks noGrp="1"/>
          </p:cNvSpPr>
          <p:nvPr>
            <p:ph type="body" idx="1"/>
          </p:nvPr>
        </p:nvSpPr>
        <p:spPr>
          <a:xfrm>
            <a:off x="2229888" y="1737475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33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1511" name="Google Shape;1511;p33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1512" name="Google Shape;1512;p33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3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1523" name="Google Shape;1523;p33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1524" name="Google Shape;1524;p33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3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3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3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3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3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3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3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3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3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3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3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3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3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3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3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3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3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3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3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3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3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3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3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3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3" name="Google Shape;1553;p33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4" name="Google Shape;1554;p33"/>
          <p:cNvGrpSpPr/>
          <p:nvPr/>
        </p:nvGrpSpPr>
        <p:grpSpPr>
          <a:xfrm rot="-3600124">
            <a:off x="-1539320" y="2942253"/>
            <a:ext cx="4341389" cy="1079873"/>
            <a:chOff x="4295675" y="4480825"/>
            <a:chExt cx="1447425" cy="360025"/>
          </a:xfrm>
        </p:grpSpPr>
        <p:sp>
          <p:nvSpPr>
            <p:cNvPr id="1555" name="Google Shape;1555;p33"/>
            <p:cNvSpPr/>
            <p:nvPr/>
          </p:nvSpPr>
          <p:spPr>
            <a:xfrm>
              <a:off x="4399250" y="4488225"/>
              <a:ext cx="1288925" cy="352050"/>
            </a:xfrm>
            <a:custGeom>
              <a:avLst/>
              <a:gdLst/>
              <a:ahLst/>
              <a:cxnLst/>
              <a:rect l="l" t="t" r="r" b="b"/>
              <a:pathLst>
                <a:path w="51557" h="14082" extrusionOk="0">
                  <a:moveTo>
                    <a:pt x="50866" y="0"/>
                  </a:moveTo>
                  <a:lnTo>
                    <a:pt x="0" y="10839"/>
                  </a:lnTo>
                  <a:lnTo>
                    <a:pt x="691" y="14082"/>
                  </a:lnTo>
                  <a:lnTo>
                    <a:pt x="51556" y="3264"/>
                  </a:lnTo>
                  <a:lnTo>
                    <a:pt x="50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4295675" y="4808875"/>
              <a:ext cx="24600" cy="19900"/>
            </a:xfrm>
            <a:custGeom>
              <a:avLst/>
              <a:gdLst/>
              <a:ahLst/>
              <a:cxnLst/>
              <a:rect l="l" t="t" r="r" b="b"/>
              <a:pathLst>
                <a:path w="984" h="796" extrusionOk="0">
                  <a:moveTo>
                    <a:pt x="796" y="1"/>
                  </a:moveTo>
                  <a:cubicBezTo>
                    <a:pt x="524" y="147"/>
                    <a:pt x="294" y="314"/>
                    <a:pt x="84" y="461"/>
                  </a:cubicBezTo>
                  <a:cubicBezTo>
                    <a:pt x="1" y="524"/>
                    <a:pt x="42" y="649"/>
                    <a:pt x="147" y="670"/>
                  </a:cubicBezTo>
                  <a:cubicBezTo>
                    <a:pt x="398" y="733"/>
                    <a:pt x="691" y="775"/>
                    <a:pt x="984" y="796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4313975" y="4759700"/>
              <a:ext cx="102025" cy="81150"/>
            </a:xfrm>
            <a:custGeom>
              <a:avLst/>
              <a:gdLst/>
              <a:ahLst/>
              <a:cxnLst/>
              <a:rect l="l" t="t" r="r" b="b"/>
              <a:pathLst>
                <a:path w="4081" h="3246" extrusionOk="0">
                  <a:moveTo>
                    <a:pt x="3411" y="1"/>
                  </a:moveTo>
                  <a:cubicBezTo>
                    <a:pt x="3411" y="1"/>
                    <a:pt x="1445" y="775"/>
                    <a:pt x="1" y="1821"/>
                  </a:cubicBezTo>
                  <a:lnTo>
                    <a:pt x="252" y="2930"/>
                  </a:lnTo>
                  <a:cubicBezTo>
                    <a:pt x="1641" y="3218"/>
                    <a:pt x="3290" y="3245"/>
                    <a:pt x="3868" y="3245"/>
                  </a:cubicBezTo>
                  <a:cubicBezTo>
                    <a:pt x="4004" y="3245"/>
                    <a:pt x="4081" y="3244"/>
                    <a:pt x="4081" y="3244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558425" y="4490450"/>
              <a:ext cx="184675" cy="89225"/>
            </a:xfrm>
            <a:custGeom>
              <a:avLst/>
              <a:gdLst/>
              <a:ahLst/>
              <a:cxnLst/>
              <a:rect l="l" t="t" r="r" b="b"/>
              <a:pathLst>
                <a:path w="7387" h="3569" extrusionOk="0">
                  <a:moveTo>
                    <a:pt x="6401" y="1"/>
                  </a:moveTo>
                  <a:cubicBezTo>
                    <a:pt x="6354" y="1"/>
                    <a:pt x="6305" y="6"/>
                    <a:pt x="6256" y="16"/>
                  </a:cubicBezTo>
                  <a:lnTo>
                    <a:pt x="628" y="1209"/>
                  </a:lnTo>
                  <a:cubicBezTo>
                    <a:pt x="272" y="1292"/>
                    <a:pt x="0" y="1669"/>
                    <a:pt x="84" y="2067"/>
                  </a:cubicBezTo>
                  <a:lnTo>
                    <a:pt x="293" y="3008"/>
                  </a:lnTo>
                  <a:cubicBezTo>
                    <a:pt x="366" y="3336"/>
                    <a:pt x="660" y="3568"/>
                    <a:pt x="983" y="3568"/>
                  </a:cubicBezTo>
                  <a:cubicBezTo>
                    <a:pt x="1032" y="3568"/>
                    <a:pt x="1081" y="3563"/>
                    <a:pt x="1130" y="3552"/>
                  </a:cubicBezTo>
                  <a:lnTo>
                    <a:pt x="6759" y="2339"/>
                  </a:lnTo>
                  <a:cubicBezTo>
                    <a:pt x="7114" y="2276"/>
                    <a:pt x="7386" y="1899"/>
                    <a:pt x="7303" y="1502"/>
                  </a:cubicBezTo>
                  <a:lnTo>
                    <a:pt x="7093" y="560"/>
                  </a:lnTo>
                  <a:cubicBezTo>
                    <a:pt x="7020" y="248"/>
                    <a:pt x="6738" y="1"/>
                    <a:pt x="6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5212650" y="4480825"/>
              <a:ext cx="480750" cy="215750"/>
            </a:xfrm>
            <a:custGeom>
              <a:avLst/>
              <a:gdLst/>
              <a:ahLst/>
              <a:cxnLst/>
              <a:rect l="l" t="t" r="r" b="b"/>
              <a:pathLst>
                <a:path w="19230" h="8630" extrusionOk="0">
                  <a:moveTo>
                    <a:pt x="18019" y="0"/>
                  </a:moveTo>
                  <a:cubicBezTo>
                    <a:pt x="18004" y="0"/>
                    <a:pt x="17989" y="1"/>
                    <a:pt x="17974" y="3"/>
                  </a:cubicBezTo>
                  <a:lnTo>
                    <a:pt x="11509" y="1363"/>
                  </a:lnTo>
                  <a:cubicBezTo>
                    <a:pt x="11404" y="1447"/>
                    <a:pt x="11299" y="1573"/>
                    <a:pt x="11320" y="1740"/>
                  </a:cubicBezTo>
                  <a:lnTo>
                    <a:pt x="12074" y="5318"/>
                  </a:lnTo>
                  <a:lnTo>
                    <a:pt x="231" y="7829"/>
                  </a:lnTo>
                  <a:cubicBezTo>
                    <a:pt x="84" y="7850"/>
                    <a:pt x="1" y="8017"/>
                    <a:pt x="22" y="8143"/>
                  </a:cubicBezTo>
                  <a:cubicBezTo>
                    <a:pt x="98" y="8430"/>
                    <a:pt x="367" y="8629"/>
                    <a:pt x="653" y="8629"/>
                  </a:cubicBezTo>
                  <a:cubicBezTo>
                    <a:pt x="679" y="8629"/>
                    <a:pt x="706" y="8628"/>
                    <a:pt x="733" y="8624"/>
                  </a:cubicBezTo>
                  <a:lnTo>
                    <a:pt x="18978" y="4753"/>
                  </a:lnTo>
                  <a:cubicBezTo>
                    <a:pt x="19146" y="4711"/>
                    <a:pt x="19229" y="4565"/>
                    <a:pt x="19188" y="4397"/>
                  </a:cubicBezTo>
                  <a:lnTo>
                    <a:pt x="19083" y="3916"/>
                  </a:lnTo>
                  <a:lnTo>
                    <a:pt x="19062" y="3812"/>
                  </a:lnTo>
                  <a:lnTo>
                    <a:pt x="18309" y="213"/>
                  </a:lnTo>
                  <a:cubicBezTo>
                    <a:pt x="18290" y="81"/>
                    <a:pt x="18153" y="0"/>
                    <a:pt x="1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33"/>
          <p:cNvGrpSpPr/>
          <p:nvPr/>
        </p:nvGrpSpPr>
        <p:grpSpPr>
          <a:xfrm rot="3018105">
            <a:off x="7845657" y="3197879"/>
            <a:ext cx="1712403" cy="810702"/>
            <a:chOff x="3281925" y="2607175"/>
            <a:chExt cx="1052529" cy="498298"/>
          </a:xfrm>
        </p:grpSpPr>
        <p:sp>
          <p:nvSpPr>
            <p:cNvPr id="1561" name="Google Shape;1561;p33"/>
            <p:cNvSpPr/>
            <p:nvPr/>
          </p:nvSpPr>
          <p:spPr>
            <a:xfrm>
              <a:off x="3867487" y="2715455"/>
              <a:ext cx="466967" cy="390018"/>
            </a:xfrm>
            <a:custGeom>
              <a:avLst/>
              <a:gdLst/>
              <a:ahLst/>
              <a:cxnLst/>
              <a:rect l="l" t="t" r="r" b="b"/>
              <a:pathLst>
                <a:path w="11864" h="9909" extrusionOk="0">
                  <a:moveTo>
                    <a:pt x="1611" y="0"/>
                  </a:moveTo>
                  <a:lnTo>
                    <a:pt x="0" y="8077"/>
                  </a:lnTo>
                  <a:lnTo>
                    <a:pt x="8977" y="9876"/>
                  </a:lnTo>
                  <a:cubicBezTo>
                    <a:pt x="9077" y="9898"/>
                    <a:pt x="9177" y="9909"/>
                    <a:pt x="9276" y="9909"/>
                  </a:cubicBezTo>
                  <a:cubicBezTo>
                    <a:pt x="9936" y="9909"/>
                    <a:pt x="10526" y="9438"/>
                    <a:pt x="10671" y="8747"/>
                  </a:cubicBezTo>
                  <a:lnTo>
                    <a:pt x="11718" y="3495"/>
                  </a:lnTo>
                  <a:cubicBezTo>
                    <a:pt x="11864" y="2741"/>
                    <a:pt x="11383" y="1988"/>
                    <a:pt x="10588" y="1800"/>
                  </a:cubicBezTo>
                  <a:lnTo>
                    <a:pt x="1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3448301" y="2640907"/>
              <a:ext cx="482632" cy="393285"/>
            </a:xfrm>
            <a:custGeom>
              <a:avLst/>
              <a:gdLst/>
              <a:ahLst/>
              <a:cxnLst/>
              <a:rect l="l" t="t" r="r" b="b"/>
              <a:pathLst>
                <a:path w="12262" h="9992" extrusionOk="0">
                  <a:moveTo>
                    <a:pt x="2602" y="0"/>
                  </a:moveTo>
                  <a:cubicBezTo>
                    <a:pt x="1928" y="0"/>
                    <a:pt x="1341" y="468"/>
                    <a:pt x="1214" y="1141"/>
                  </a:cubicBezTo>
                  <a:lnTo>
                    <a:pt x="168" y="6414"/>
                  </a:lnTo>
                  <a:cubicBezTo>
                    <a:pt x="0" y="7188"/>
                    <a:pt x="502" y="7941"/>
                    <a:pt x="1277" y="8109"/>
                  </a:cubicBezTo>
                  <a:lnTo>
                    <a:pt x="10650" y="9992"/>
                  </a:lnTo>
                  <a:lnTo>
                    <a:pt x="12261" y="1915"/>
                  </a:lnTo>
                  <a:lnTo>
                    <a:pt x="2909" y="32"/>
                  </a:lnTo>
                  <a:cubicBezTo>
                    <a:pt x="2805" y="11"/>
                    <a:pt x="2703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3385678" y="2623234"/>
              <a:ext cx="177120" cy="336843"/>
            </a:xfrm>
            <a:custGeom>
              <a:avLst/>
              <a:gdLst/>
              <a:ahLst/>
              <a:cxnLst/>
              <a:rect l="l" t="t" r="r" b="b"/>
              <a:pathLst>
                <a:path w="4500" h="8558" extrusionOk="0">
                  <a:moveTo>
                    <a:pt x="4479" y="477"/>
                  </a:moveTo>
                  <a:lnTo>
                    <a:pt x="4500" y="481"/>
                  </a:lnTo>
                  <a:cubicBezTo>
                    <a:pt x="4493" y="480"/>
                    <a:pt x="4486" y="478"/>
                    <a:pt x="4479" y="477"/>
                  </a:cubicBezTo>
                  <a:close/>
                  <a:moveTo>
                    <a:pt x="2135" y="0"/>
                  </a:moveTo>
                  <a:cubicBezTo>
                    <a:pt x="2010" y="42"/>
                    <a:pt x="1905" y="84"/>
                    <a:pt x="1759" y="167"/>
                  </a:cubicBezTo>
                  <a:cubicBezTo>
                    <a:pt x="1507" y="356"/>
                    <a:pt x="1340" y="607"/>
                    <a:pt x="1256" y="921"/>
                  </a:cubicBezTo>
                  <a:lnTo>
                    <a:pt x="43" y="6905"/>
                  </a:lnTo>
                  <a:cubicBezTo>
                    <a:pt x="1" y="7219"/>
                    <a:pt x="85" y="7533"/>
                    <a:pt x="231" y="7805"/>
                  </a:cubicBezTo>
                  <a:cubicBezTo>
                    <a:pt x="315" y="7909"/>
                    <a:pt x="419" y="8014"/>
                    <a:pt x="524" y="8097"/>
                  </a:cubicBezTo>
                  <a:lnTo>
                    <a:pt x="2848" y="8554"/>
                  </a:lnTo>
                  <a:lnTo>
                    <a:pt x="2848" y="8554"/>
                  </a:lnTo>
                  <a:cubicBezTo>
                    <a:pt x="2085" y="8399"/>
                    <a:pt x="1593" y="7631"/>
                    <a:pt x="1759" y="6863"/>
                  </a:cubicBezTo>
                  <a:lnTo>
                    <a:pt x="2805" y="1611"/>
                  </a:lnTo>
                  <a:cubicBezTo>
                    <a:pt x="2932" y="919"/>
                    <a:pt x="3519" y="449"/>
                    <a:pt x="4193" y="449"/>
                  </a:cubicBezTo>
                  <a:cubicBezTo>
                    <a:pt x="4287" y="449"/>
                    <a:pt x="4383" y="458"/>
                    <a:pt x="4479" y="477"/>
                  </a:cubicBezTo>
                  <a:lnTo>
                    <a:pt x="4479" y="477"/>
                  </a:lnTo>
                  <a:lnTo>
                    <a:pt x="2135" y="0"/>
                  </a:lnTo>
                  <a:close/>
                  <a:moveTo>
                    <a:pt x="2848" y="8554"/>
                  </a:moveTo>
                  <a:cubicBezTo>
                    <a:pt x="2855" y="8555"/>
                    <a:pt x="2861" y="8557"/>
                    <a:pt x="2868" y="8558"/>
                  </a:cubicBezTo>
                  <a:lnTo>
                    <a:pt x="2848" y="85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3352773" y="2613315"/>
              <a:ext cx="118631" cy="328656"/>
            </a:xfrm>
            <a:custGeom>
              <a:avLst/>
              <a:gdLst/>
              <a:ahLst/>
              <a:cxnLst/>
              <a:rect l="l" t="t" r="r" b="b"/>
              <a:pathLst>
                <a:path w="3014" h="8350" extrusionOk="0">
                  <a:moveTo>
                    <a:pt x="1758" y="1"/>
                  </a:moveTo>
                  <a:cubicBezTo>
                    <a:pt x="1486" y="252"/>
                    <a:pt x="1297" y="608"/>
                    <a:pt x="1276" y="984"/>
                  </a:cubicBezTo>
                  <a:lnTo>
                    <a:pt x="84" y="6989"/>
                  </a:lnTo>
                  <a:cubicBezTo>
                    <a:pt x="0" y="7345"/>
                    <a:pt x="21" y="7743"/>
                    <a:pt x="147" y="8077"/>
                  </a:cubicBezTo>
                  <a:lnTo>
                    <a:pt x="1402" y="8349"/>
                  </a:lnTo>
                  <a:cubicBezTo>
                    <a:pt x="1276" y="8266"/>
                    <a:pt x="1193" y="8161"/>
                    <a:pt x="1130" y="8057"/>
                  </a:cubicBezTo>
                  <a:cubicBezTo>
                    <a:pt x="942" y="7785"/>
                    <a:pt x="879" y="7471"/>
                    <a:pt x="942" y="7157"/>
                  </a:cubicBezTo>
                  <a:lnTo>
                    <a:pt x="2134" y="1173"/>
                  </a:lnTo>
                  <a:cubicBezTo>
                    <a:pt x="2197" y="859"/>
                    <a:pt x="2385" y="566"/>
                    <a:pt x="2636" y="419"/>
                  </a:cubicBezTo>
                  <a:cubicBezTo>
                    <a:pt x="2741" y="336"/>
                    <a:pt x="2867" y="294"/>
                    <a:pt x="3013" y="252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3281925" y="2607175"/>
              <a:ext cx="138390" cy="324090"/>
            </a:xfrm>
            <a:custGeom>
              <a:avLst/>
              <a:gdLst/>
              <a:ahLst/>
              <a:cxnLst/>
              <a:rect l="l" t="t" r="r" b="b"/>
              <a:pathLst>
                <a:path w="3516" h="8234" extrusionOk="0">
                  <a:moveTo>
                    <a:pt x="2603" y="0"/>
                  </a:moveTo>
                  <a:cubicBezTo>
                    <a:pt x="1953" y="0"/>
                    <a:pt x="1358" y="482"/>
                    <a:pt x="1193" y="1140"/>
                  </a:cubicBezTo>
                  <a:lnTo>
                    <a:pt x="147" y="6413"/>
                  </a:lnTo>
                  <a:cubicBezTo>
                    <a:pt x="1" y="7187"/>
                    <a:pt x="482" y="7941"/>
                    <a:pt x="1277" y="8108"/>
                  </a:cubicBezTo>
                  <a:lnTo>
                    <a:pt x="1905" y="8233"/>
                  </a:lnTo>
                  <a:cubicBezTo>
                    <a:pt x="1758" y="7899"/>
                    <a:pt x="1737" y="7522"/>
                    <a:pt x="1821" y="7145"/>
                  </a:cubicBezTo>
                  <a:lnTo>
                    <a:pt x="3035" y="1140"/>
                  </a:lnTo>
                  <a:cubicBezTo>
                    <a:pt x="3097" y="764"/>
                    <a:pt x="3286" y="408"/>
                    <a:pt x="3516" y="157"/>
                  </a:cubicBezTo>
                  <a:lnTo>
                    <a:pt x="2888" y="31"/>
                  </a:lnTo>
                  <a:cubicBezTo>
                    <a:pt x="2793" y="10"/>
                    <a:pt x="2697" y="0"/>
                    <a:pt x="2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3"/>
          <p:cNvGrpSpPr/>
          <p:nvPr/>
        </p:nvGrpSpPr>
        <p:grpSpPr>
          <a:xfrm>
            <a:off x="924038" y="3647725"/>
            <a:ext cx="978200" cy="754350"/>
            <a:chOff x="1367150" y="3654575"/>
            <a:chExt cx="978200" cy="754350"/>
          </a:xfrm>
        </p:grpSpPr>
        <p:sp>
          <p:nvSpPr>
            <p:cNvPr id="1567" name="Google Shape;1567;p33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34"/>
          <p:cNvGrpSpPr/>
          <p:nvPr/>
        </p:nvGrpSpPr>
        <p:grpSpPr>
          <a:xfrm>
            <a:off x="350988" y="87023"/>
            <a:ext cx="8442016" cy="4780906"/>
            <a:chOff x="350988" y="87023"/>
            <a:chExt cx="8442016" cy="4780906"/>
          </a:xfrm>
        </p:grpSpPr>
        <p:grpSp>
          <p:nvGrpSpPr>
            <p:cNvPr id="1573" name="Google Shape;1573;p34"/>
            <p:cNvGrpSpPr/>
            <p:nvPr/>
          </p:nvGrpSpPr>
          <p:grpSpPr>
            <a:xfrm>
              <a:off x="350988" y="87023"/>
              <a:ext cx="8442016" cy="4780906"/>
              <a:chOff x="350988" y="87023"/>
              <a:chExt cx="8442016" cy="4780906"/>
            </a:xfrm>
          </p:grpSpPr>
          <p:sp>
            <p:nvSpPr>
              <p:cNvPr id="1574" name="Google Shape;1574;p34"/>
              <p:cNvSpPr/>
              <p:nvPr/>
            </p:nvSpPr>
            <p:spPr>
              <a:xfrm>
                <a:off x="430203" y="356529"/>
                <a:ext cx="8362800" cy="4511400"/>
              </a:xfrm>
              <a:prstGeom prst="roundRect">
                <a:avLst>
                  <a:gd name="adj" fmla="val 532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350988" y="275575"/>
                <a:ext cx="8362800" cy="4511400"/>
              </a:xfrm>
              <a:prstGeom prst="roundRect">
                <a:avLst>
                  <a:gd name="adj" fmla="val 42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 rot="5400000">
                <a:off x="2441021" y="-1488256"/>
                <a:ext cx="4261776" cy="8081575"/>
              </a:xfrm>
              <a:custGeom>
                <a:avLst/>
                <a:gdLst/>
                <a:ahLst/>
                <a:cxnLst/>
                <a:rect l="l" t="t" r="r" b="b"/>
                <a:pathLst>
                  <a:path w="116817" h="152677" extrusionOk="0">
                    <a:moveTo>
                      <a:pt x="9140" y="13777"/>
                    </a:moveTo>
                    <a:cubicBezTo>
                      <a:pt x="9974" y="13777"/>
                      <a:pt x="10608" y="14444"/>
                      <a:pt x="10608" y="15278"/>
                    </a:cubicBezTo>
                    <a:lnTo>
                      <a:pt x="10608" y="18714"/>
                    </a:lnTo>
                    <a:cubicBezTo>
                      <a:pt x="10608" y="19548"/>
                      <a:pt x="9974" y="20215"/>
                      <a:pt x="9140" y="20215"/>
                    </a:cubicBezTo>
                    <a:lnTo>
                      <a:pt x="3870" y="20215"/>
                    </a:lnTo>
                    <a:cubicBezTo>
                      <a:pt x="3036" y="20215"/>
                      <a:pt x="2369" y="19548"/>
                      <a:pt x="2369" y="18714"/>
                    </a:cubicBezTo>
                    <a:lnTo>
                      <a:pt x="2369" y="15278"/>
                    </a:lnTo>
                    <a:cubicBezTo>
                      <a:pt x="2369" y="14444"/>
                      <a:pt x="3036" y="13777"/>
                      <a:pt x="3870" y="13777"/>
                    </a:cubicBezTo>
                    <a:close/>
                    <a:moveTo>
                      <a:pt x="9140" y="33558"/>
                    </a:moveTo>
                    <a:cubicBezTo>
                      <a:pt x="9974" y="33558"/>
                      <a:pt x="10608" y="34225"/>
                      <a:pt x="10608" y="35059"/>
                    </a:cubicBezTo>
                    <a:lnTo>
                      <a:pt x="10608" y="38462"/>
                    </a:lnTo>
                    <a:cubicBezTo>
                      <a:pt x="10608" y="39295"/>
                      <a:pt x="9974" y="39963"/>
                      <a:pt x="9140" y="39963"/>
                    </a:cubicBezTo>
                    <a:lnTo>
                      <a:pt x="3870" y="39963"/>
                    </a:lnTo>
                    <a:cubicBezTo>
                      <a:pt x="3036" y="39963"/>
                      <a:pt x="2369" y="39295"/>
                      <a:pt x="2369" y="38462"/>
                    </a:cubicBezTo>
                    <a:lnTo>
                      <a:pt x="2369" y="35059"/>
                    </a:lnTo>
                    <a:cubicBezTo>
                      <a:pt x="2369" y="34225"/>
                      <a:pt x="3036" y="33558"/>
                      <a:pt x="3870" y="33558"/>
                    </a:cubicBezTo>
                    <a:close/>
                    <a:moveTo>
                      <a:pt x="9140" y="53372"/>
                    </a:moveTo>
                    <a:cubicBezTo>
                      <a:pt x="9974" y="53372"/>
                      <a:pt x="10608" y="54039"/>
                      <a:pt x="10608" y="54873"/>
                    </a:cubicBezTo>
                    <a:lnTo>
                      <a:pt x="10608" y="58276"/>
                    </a:lnTo>
                    <a:cubicBezTo>
                      <a:pt x="10608" y="59110"/>
                      <a:pt x="9974" y="59777"/>
                      <a:pt x="9140" y="59777"/>
                    </a:cubicBezTo>
                    <a:lnTo>
                      <a:pt x="3870" y="59777"/>
                    </a:lnTo>
                    <a:cubicBezTo>
                      <a:pt x="3036" y="59777"/>
                      <a:pt x="2369" y="59110"/>
                      <a:pt x="2369" y="58276"/>
                    </a:cubicBezTo>
                    <a:lnTo>
                      <a:pt x="2369" y="54873"/>
                    </a:lnTo>
                    <a:cubicBezTo>
                      <a:pt x="2369" y="54039"/>
                      <a:pt x="3036" y="53372"/>
                      <a:pt x="3870" y="53372"/>
                    </a:cubicBezTo>
                    <a:close/>
                    <a:moveTo>
                      <a:pt x="9140" y="73120"/>
                    </a:moveTo>
                    <a:cubicBezTo>
                      <a:pt x="9974" y="73120"/>
                      <a:pt x="10608" y="73787"/>
                      <a:pt x="10608" y="74621"/>
                    </a:cubicBezTo>
                    <a:lnTo>
                      <a:pt x="10608" y="78057"/>
                    </a:lnTo>
                    <a:cubicBezTo>
                      <a:pt x="10608" y="78857"/>
                      <a:pt x="9974" y="79558"/>
                      <a:pt x="9140" y="79558"/>
                    </a:cubicBezTo>
                    <a:lnTo>
                      <a:pt x="3870" y="79558"/>
                    </a:lnTo>
                    <a:cubicBezTo>
                      <a:pt x="3036" y="79558"/>
                      <a:pt x="2369" y="78857"/>
                      <a:pt x="2369" y="78057"/>
                    </a:cubicBezTo>
                    <a:lnTo>
                      <a:pt x="2369" y="74621"/>
                    </a:lnTo>
                    <a:cubicBezTo>
                      <a:pt x="2369" y="73787"/>
                      <a:pt x="3036" y="73120"/>
                      <a:pt x="3870" y="73120"/>
                    </a:cubicBezTo>
                    <a:close/>
                    <a:moveTo>
                      <a:pt x="9140" y="92901"/>
                    </a:moveTo>
                    <a:cubicBezTo>
                      <a:pt x="9974" y="92901"/>
                      <a:pt x="10608" y="93568"/>
                      <a:pt x="10608" y="94402"/>
                    </a:cubicBezTo>
                    <a:lnTo>
                      <a:pt x="10608" y="97804"/>
                    </a:lnTo>
                    <a:cubicBezTo>
                      <a:pt x="10608" y="98638"/>
                      <a:pt x="9974" y="99305"/>
                      <a:pt x="9140" y="99305"/>
                    </a:cubicBezTo>
                    <a:lnTo>
                      <a:pt x="3870" y="99305"/>
                    </a:lnTo>
                    <a:cubicBezTo>
                      <a:pt x="3036" y="99305"/>
                      <a:pt x="2369" y="98638"/>
                      <a:pt x="2369" y="97804"/>
                    </a:cubicBezTo>
                    <a:lnTo>
                      <a:pt x="2369" y="94402"/>
                    </a:lnTo>
                    <a:cubicBezTo>
                      <a:pt x="2369" y="93568"/>
                      <a:pt x="3036" y="92901"/>
                      <a:pt x="3870" y="92901"/>
                    </a:cubicBezTo>
                    <a:close/>
                    <a:moveTo>
                      <a:pt x="9140" y="112648"/>
                    </a:moveTo>
                    <a:cubicBezTo>
                      <a:pt x="9974" y="112648"/>
                      <a:pt x="10608" y="113315"/>
                      <a:pt x="10608" y="114149"/>
                    </a:cubicBezTo>
                    <a:lnTo>
                      <a:pt x="10608" y="117618"/>
                    </a:lnTo>
                    <a:cubicBezTo>
                      <a:pt x="10608" y="118452"/>
                      <a:pt x="9974" y="119119"/>
                      <a:pt x="9140" y="119119"/>
                    </a:cubicBezTo>
                    <a:lnTo>
                      <a:pt x="3870" y="119119"/>
                    </a:lnTo>
                    <a:cubicBezTo>
                      <a:pt x="3036" y="119119"/>
                      <a:pt x="2369" y="118452"/>
                      <a:pt x="2369" y="117618"/>
                    </a:cubicBezTo>
                    <a:lnTo>
                      <a:pt x="2369" y="114149"/>
                    </a:lnTo>
                    <a:cubicBezTo>
                      <a:pt x="2369" y="113315"/>
                      <a:pt x="3036" y="112648"/>
                      <a:pt x="3870" y="112648"/>
                    </a:cubicBezTo>
                    <a:close/>
                    <a:moveTo>
                      <a:pt x="9140" y="132462"/>
                    </a:moveTo>
                    <a:cubicBezTo>
                      <a:pt x="9974" y="132462"/>
                      <a:pt x="10608" y="133129"/>
                      <a:pt x="10608" y="133963"/>
                    </a:cubicBezTo>
                    <a:lnTo>
                      <a:pt x="10608" y="137366"/>
                    </a:lnTo>
                    <a:cubicBezTo>
                      <a:pt x="10608" y="138200"/>
                      <a:pt x="9974" y="138867"/>
                      <a:pt x="9140" y="138867"/>
                    </a:cubicBezTo>
                    <a:lnTo>
                      <a:pt x="3870" y="138867"/>
                    </a:lnTo>
                    <a:cubicBezTo>
                      <a:pt x="3036" y="138867"/>
                      <a:pt x="2369" y="138200"/>
                      <a:pt x="2369" y="137366"/>
                    </a:cubicBezTo>
                    <a:lnTo>
                      <a:pt x="2369" y="133963"/>
                    </a:lnTo>
                    <a:cubicBezTo>
                      <a:pt x="2369" y="133129"/>
                      <a:pt x="3036" y="132462"/>
                      <a:pt x="3870" y="132462"/>
                    </a:cubicBezTo>
                    <a:close/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51176"/>
                    </a:lnTo>
                    <a:cubicBezTo>
                      <a:pt x="0" y="152010"/>
                      <a:pt x="667" y="152677"/>
                      <a:pt x="1501" y="152677"/>
                    </a:cubicBezTo>
                    <a:lnTo>
                      <a:pt x="111880" y="152677"/>
                    </a:lnTo>
                    <a:cubicBezTo>
                      <a:pt x="114615" y="152677"/>
                      <a:pt x="116817" y="150475"/>
                      <a:pt x="116817" y="147706"/>
                    </a:cubicBezTo>
                    <a:lnTo>
                      <a:pt x="116817" y="4938"/>
                    </a:lnTo>
                    <a:cubicBezTo>
                      <a:pt x="116784" y="2202"/>
                      <a:pt x="114582" y="1"/>
                      <a:pt x="111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 rot="5400000">
                <a:off x="1104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 rot="5400000">
                <a:off x="2143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 rot="5400000">
                <a:off x="31969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 rot="5400000">
                <a:off x="42381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 rot="5400000">
                <a:off x="52793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 rot="5400000">
                <a:off x="63325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 rot="5400000">
                <a:off x="7385737" y="322052"/>
                <a:ext cx="66753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3337" extrusionOk="0">
                    <a:moveTo>
                      <a:pt x="1501" y="1"/>
                    </a:moveTo>
                    <a:cubicBezTo>
                      <a:pt x="667" y="1"/>
                      <a:pt x="0" y="668"/>
                      <a:pt x="0" y="1502"/>
                    </a:cubicBezTo>
                    <a:lnTo>
                      <a:pt x="0" y="1835"/>
                    </a:lnTo>
                    <a:cubicBezTo>
                      <a:pt x="0" y="2669"/>
                      <a:pt x="667" y="3336"/>
                      <a:pt x="1501" y="3336"/>
                    </a:cubicBezTo>
                    <a:lnTo>
                      <a:pt x="13209" y="3336"/>
                    </a:lnTo>
                    <a:cubicBezTo>
                      <a:pt x="14043" y="3336"/>
                      <a:pt x="14711" y="2669"/>
                      <a:pt x="14711" y="1835"/>
                    </a:cubicBezTo>
                    <a:lnTo>
                      <a:pt x="14744" y="1835"/>
                    </a:lnTo>
                    <a:lnTo>
                      <a:pt x="14744" y="1502"/>
                    </a:lnTo>
                    <a:cubicBezTo>
                      <a:pt x="14744" y="668"/>
                      <a:pt x="14077" y="1"/>
                      <a:pt x="13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4" name="Google Shape;1584;p34"/>
            <p:cNvGrpSpPr/>
            <p:nvPr/>
          </p:nvGrpSpPr>
          <p:grpSpPr>
            <a:xfrm>
              <a:off x="531212" y="421650"/>
              <a:ext cx="8081539" cy="4261597"/>
              <a:chOff x="531212" y="421650"/>
              <a:chExt cx="8081539" cy="4261597"/>
            </a:xfrm>
          </p:grpSpPr>
          <p:grpSp>
            <p:nvGrpSpPr>
              <p:cNvPr id="1585" name="Google Shape;1585;p34"/>
              <p:cNvGrpSpPr/>
              <p:nvPr/>
            </p:nvGrpSpPr>
            <p:grpSpPr>
              <a:xfrm>
                <a:off x="531212" y="1026175"/>
                <a:ext cx="8081539" cy="3510900"/>
                <a:chOff x="531212" y="1026175"/>
                <a:chExt cx="8081539" cy="3510900"/>
              </a:xfrm>
            </p:grpSpPr>
            <p:sp>
              <p:nvSpPr>
                <p:cNvPr id="1586" name="Google Shape;1586;p34"/>
                <p:cNvSpPr/>
                <p:nvPr/>
              </p:nvSpPr>
              <p:spPr>
                <a:xfrm>
                  <a:off x="531212" y="1026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4"/>
                <p:cNvSpPr/>
                <p:nvPr/>
              </p:nvSpPr>
              <p:spPr>
                <a:xfrm>
                  <a:off x="531212" y="1151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4"/>
                <p:cNvSpPr/>
                <p:nvPr/>
              </p:nvSpPr>
              <p:spPr>
                <a:xfrm>
                  <a:off x="531212" y="1276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4"/>
                <p:cNvSpPr/>
                <p:nvPr/>
              </p:nvSpPr>
              <p:spPr>
                <a:xfrm>
                  <a:off x="531212" y="1401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4"/>
                <p:cNvSpPr/>
                <p:nvPr/>
              </p:nvSpPr>
              <p:spPr>
                <a:xfrm>
                  <a:off x="531212" y="1527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4"/>
                <p:cNvSpPr/>
                <p:nvPr/>
              </p:nvSpPr>
              <p:spPr>
                <a:xfrm>
                  <a:off x="531212" y="1652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4"/>
                <p:cNvSpPr/>
                <p:nvPr/>
              </p:nvSpPr>
              <p:spPr>
                <a:xfrm>
                  <a:off x="531212" y="1777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4"/>
                <p:cNvSpPr/>
                <p:nvPr/>
              </p:nvSpPr>
              <p:spPr>
                <a:xfrm>
                  <a:off x="531212" y="1902650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4"/>
                <p:cNvSpPr/>
                <p:nvPr/>
              </p:nvSpPr>
              <p:spPr>
                <a:xfrm>
                  <a:off x="531212" y="2027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34"/>
                <p:cNvSpPr/>
                <p:nvPr/>
              </p:nvSpPr>
              <p:spPr>
                <a:xfrm>
                  <a:off x="531212" y="21528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34"/>
                <p:cNvSpPr/>
                <p:nvPr/>
              </p:nvSpPr>
              <p:spPr>
                <a:xfrm>
                  <a:off x="531212" y="2277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4"/>
                <p:cNvSpPr/>
                <p:nvPr/>
              </p:nvSpPr>
              <p:spPr>
                <a:xfrm>
                  <a:off x="531212" y="2403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34"/>
                <p:cNvSpPr/>
                <p:nvPr/>
              </p:nvSpPr>
              <p:spPr>
                <a:xfrm>
                  <a:off x="531212" y="2528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34"/>
                <p:cNvSpPr/>
                <p:nvPr/>
              </p:nvSpPr>
              <p:spPr>
                <a:xfrm>
                  <a:off x="531212" y="2653175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34"/>
                <p:cNvSpPr/>
                <p:nvPr/>
              </p:nvSpPr>
              <p:spPr>
                <a:xfrm>
                  <a:off x="531212" y="2778275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34"/>
                <p:cNvSpPr/>
                <p:nvPr/>
              </p:nvSpPr>
              <p:spPr>
                <a:xfrm>
                  <a:off x="531212" y="2903350"/>
                  <a:ext cx="8081502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34"/>
                <p:cNvSpPr/>
                <p:nvPr/>
              </p:nvSpPr>
              <p:spPr>
                <a:xfrm>
                  <a:off x="531212" y="3028450"/>
                  <a:ext cx="8081502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34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103742" y="234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34"/>
                <p:cNvSpPr/>
                <p:nvPr/>
              </p:nvSpPr>
              <p:spPr>
                <a:xfrm>
                  <a:off x="531212" y="3154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34"/>
                <p:cNvSpPr/>
                <p:nvPr/>
              </p:nvSpPr>
              <p:spPr>
                <a:xfrm>
                  <a:off x="531212" y="32794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4"/>
                <p:cNvSpPr/>
                <p:nvPr/>
              </p:nvSpPr>
              <p:spPr>
                <a:xfrm>
                  <a:off x="531212" y="340455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34"/>
                <p:cNvSpPr/>
                <p:nvPr/>
              </p:nvSpPr>
              <p:spPr>
                <a:xfrm>
                  <a:off x="531212" y="35296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34"/>
                <p:cNvSpPr/>
                <p:nvPr/>
              </p:nvSpPr>
              <p:spPr>
                <a:xfrm>
                  <a:off x="531212" y="365472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4"/>
                <p:cNvSpPr/>
                <p:nvPr/>
              </p:nvSpPr>
              <p:spPr>
                <a:xfrm>
                  <a:off x="531212" y="3779825"/>
                  <a:ext cx="8081502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7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4"/>
                <p:cNvSpPr/>
                <p:nvPr/>
              </p:nvSpPr>
              <p:spPr>
                <a:xfrm>
                  <a:off x="531212" y="39049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4"/>
                <p:cNvSpPr/>
                <p:nvPr/>
              </p:nvSpPr>
              <p:spPr>
                <a:xfrm>
                  <a:off x="531212" y="4030000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4"/>
                <p:cNvSpPr/>
                <p:nvPr/>
              </p:nvSpPr>
              <p:spPr>
                <a:xfrm>
                  <a:off x="531212" y="41550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34"/>
                <p:cNvSpPr/>
                <p:nvPr/>
              </p:nvSpPr>
              <p:spPr>
                <a:xfrm>
                  <a:off x="531212" y="42801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34"/>
                <p:cNvSpPr/>
                <p:nvPr/>
              </p:nvSpPr>
              <p:spPr>
                <a:xfrm>
                  <a:off x="531249" y="44052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103742" y="268"/>
                      </a:lnTo>
                      <a:lnTo>
                        <a:pt x="103742" y="1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34"/>
                <p:cNvSpPr/>
                <p:nvPr/>
              </p:nvSpPr>
              <p:spPr>
                <a:xfrm>
                  <a:off x="531249" y="4530375"/>
                  <a:ext cx="8081502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42" h="268" extrusionOk="0">
                      <a:moveTo>
                        <a:pt x="1" y="0"/>
                      </a:moveTo>
                      <a:lnTo>
                        <a:pt x="1" y="267"/>
                      </a:lnTo>
                      <a:lnTo>
                        <a:pt x="103742" y="267"/>
                      </a:lnTo>
                      <a:lnTo>
                        <a:pt x="103742" y="0"/>
                      </a:lnTo>
                      <a:close/>
                    </a:path>
                  </a:pathLst>
                </a:custGeom>
                <a:solidFill>
                  <a:srgbClr val="A4C2F4">
                    <a:alpha val="40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5" name="Google Shape;1615;p34"/>
              <p:cNvSpPr/>
              <p:nvPr/>
            </p:nvSpPr>
            <p:spPr>
              <a:xfrm>
                <a:off x="792450" y="421650"/>
                <a:ext cx="14050" cy="426159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52677" extrusionOk="0">
                    <a:moveTo>
                      <a:pt x="1" y="0"/>
                    </a:moveTo>
                    <a:lnTo>
                      <a:pt x="1" y="152676"/>
                    </a:lnTo>
                    <a:lnTo>
                      <a:pt x="501" y="15267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6" name="Google Shape;1616;p34"/>
          <p:cNvGrpSpPr/>
          <p:nvPr/>
        </p:nvGrpSpPr>
        <p:grpSpPr>
          <a:xfrm rot="1840501">
            <a:off x="7448387" y="1103016"/>
            <a:ext cx="735381" cy="1117662"/>
            <a:chOff x="759808" y="1177092"/>
            <a:chExt cx="645062" cy="980391"/>
          </a:xfrm>
        </p:grpSpPr>
        <p:grpSp>
          <p:nvGrpSpPr>
            <p:cNvPr id="1617" name="Google Shape;1617;p34"/>
            <p:cNvGrpSpPr/>
            <p:nvPr/>
          </p:nvGrpSpPr>
          <p:grpSpPr>
            <a:xfrm>
              <a:off x="759808" y="1552680"/>
              <a:ext cx="218437" cy="604803"/>
              <a:chOff x="-1898975" y="1920097"/>
              <a:chExt cx="380487" cy="1053480"/>
            </a:xfrm>
          </p:grpSpPr>
          <p:sp>
            <p:nvSpPr>
              <p:cNvPr id="1618" name="Google Shape;1618;p34"/>
              <p:cNvSpPr/>
              <p:nvPr/>
            </p:nvSpPr>
            <p:spPr>
              <a:xfrm>
                <a:off x="-1898975" y="1920097"/>
                <a:ext cx="380487" cy="878265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1112" extrusionOk="0">
                    <a:moveTo>
                      <a:pt x="2407" y="1"/>
                    </a:moveTo>
                    <a:cubicBezTo>
                      <a:pt x="1068" y="1"/>
                      <a:pt x="1" y="1089"/>
                      <a:pt x="1" y="2407"/>
                    </a:cubicBezTo>
                    <a:lnTo>
                      <a:pt x="1" y="11111"/>
                    </a:lnTo>
                    <a:lnTo>
                      <a:pt x="524" y="11111"/>
                    </a:lnTo>
                    <a:lnTo>
                      <a:pt x="524" y="2407"/>
                    </a:lnTo>
                    <a:cubicBezTo>
                      <a:pt x="524" y="1361"/>
                      <a:pt x="1361" y="524"/>
                      <a:pt x="2407" y="524"/>
                    </a:cubicBezTo>
                    <a:cubicBezTo>
                      <a:pt x="3453" y="524"/>
                      <a:pt x="4290" y="1361"/>
                      <a:pt x="4290" y="2407"/>
                    </a:cubicBezTo>
                    <a:lnTo>
                      <a:pt x="4290" y="8433"/>
                    </a:lnTo>
                    <a:lnTo>
                      <a:pt x="4813" y="8433"/>
                    </a:lnTo>
                    <a:lnTo>
                      <a:pt x="4813" y="2407"/>
                    </a:lnTo>
                    <a:cubicBezTo>
                      <a:pt x="4813" y="1089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-1898975" y="2798272"/>
                <a:ext cx="352349" cy="17530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2218" extrusionOk="0">
                    <a:moveTo>
                      <a:pt x="1" y="0"/>
                    </a:moveTo>
                    <a:cubicBezTo>
                      <a:pt x="1" y="1214"/>
                      <a:pt x="1005" y="2218"/>
                      <a:pt x="2219" y="2218"/>
                    </a:cubicBezTo>
                    <a:cubicBezTo>
                      <a:pt x="3432" y="2218"/>
                      <a:pt x="4457" y="1214"/>
                      <a:pt x="4457" y="0"/>
                    </a:cubicBezTo>
                    <a:lnTo>
                      <a:pt x="3934" y="0"/>
                    </a:lnTo>
                    <a:cubicBezTo>
                      <a:pt x="3934" y="942"/>
                      <a:pt x="3160" y="1695"/>
                      <a:pt x="2219" y="1695"/>
                    </a:cubicBezTo>
                    <a:cubicBezTo>
                      <a:pt x="1277" y="1695"/>
                      <a:pt x="524" y="942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-1852660" y="2244226"/>
                <a:ext cx="306033" cy="554132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7011" extrusionOk="0">
                    <a:moveTo>
                      <a:pt x="1926" y="1"/>
                    </a:moveTo>
                    <a:cubicBezTo>
                      <a:pt x="858" y="1"/>
                      <a:pt x="1" y="859"/>
                      <a:pt x="1" y="1926"/>
                    </a:cubicBezTo>
                    <a:lnTo>
                      <a:pt x="1" y="6173"/>
                    </a:lnTo>
                    <a:lnTo>
                      <a:pt x="524" y="6173"/>
                    </a:lnTo>
                    <a:lnTo>
                      <a:pt x="524" y="1926"/>
                    </a:lnTo>
                    <a:cubicBezTo>
                      <a:pt x="524" y="1151"/>
                      <a:pt x="1151" y="524"/>
                      <a:pt x="1926" y="524"/>
                    </a:cubicBezTo>
                    <a:cubicBezTo>
                      <a:pt x="2721" y="524"/>
                      <a:pt x="3348" y="1151"/>
                      <a:pt x="3348" y="1926"/>
                    </a:cubicBezTo>
                    <a:lnTo>
                      <a:pt x="3348" y="7010"/>
                    </a:lnTo>
                    <a:lnTo>
                      <a:pt x="3871" y="7010"/>
                    </a:lnTo>
                    <a:lnTo>
                      <a:pt x="3871" y="1926"/>
                    </a:lnTo>
                    <a:cubicBezTo>
                      <a:pt x="3871" y="859"/>
                      <a:pt x="2993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1" name="Google Shape;1621;p34"/>
            <p:cNvGrpSpPr/>
            <p:nvPr/>
          </p:nvGrpSpPr>
          <p:grpSpPr>
            <a:xfrm>
              <a:off x="1018410" y="1433052"/>
              <a:ext cx="371260" cy="576308"/>
              <a:chOff x="-1497074" y="1670420"/>
              <a:chExt cx="646681" cy="1003846"/>
            </a:xfrm>
          </p:grpSpPr>
          <p:sp>
            <p:nvSpPr>
              <p:cNvPr id="1622" name="Google Shape;1622;p34"/>
              <p:cNvSpPr/>
              <p:nvPr/>
            </p:nvSpPr>
            <p:spPr>
              <a:xfrm>
                <a:off x="-1497074" y="1670420"/>
                <a:ext cx="555713" cy="896364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11341" extrusionOk="0">
                    <a:moveTo>
                      <a:pt x="2456" y="0"/>
                    </a:moveTo>
                    <a:cubicBezTo>
                      <a:pt x="2145" y="0"/>
                      <a:pt x="1831" y="63"/>
                      <a:pt x="1528" y="189"/>
                    </a:cubicBezTo>
                    <a:cubicBezTo>
                      <a:pt x="963" y="419"/>
                      <a:pt x="481" y="900"/>
                      <a:pt x="251" y="1507"/>
                    </a:cubicBezTo>
                    <a:cubicBezTo>
                      <a:pt x="0" y="2072"/>
                      <a:pt x="0" y="2720"/>
                      <a:pt x="251" y="3327"/>
                    </a:cubicBezTo>
                    <a:lnTo>
                      <a:pt x="3620" y="11341"/>
                    </a:lnTo>
                    <a:lnTo>
                      <a:pt x="4122" y="11132"/>
                    </a:lnTo>
                    <a:lnTo>
                      <a:pt x="753" y="3118"/>
                    </a:lnTo>
                    <a:cubicBezTo>
                      <a:pt x="335" y="2176"/>
                      <a:pt x="774" y="1046"/>
                      <a:pt x="1737" y="670"/>
                    </a:cubicBezTo>
                    <a:cubicBezTo>
                      <a:pt x="1977" y="576"/>
                      <a:pt x="2223" y="529"/>
                      <a:pt x="2467" y="529"/>
                    </a:cubicBezTo>
                    <a:cubicBezTo>
                      <a:pt x="2710" y="529"/>
                      <a:pt x="2950" y="576"/>
                      <a:pt x="3181" y="670"/>
                    </a:cubicBezTo>
                    <a:cubicBezTo>
                      <a:pt x="3662" y="858"/>
                      <a:pt x="4018" y="1214"/>
                      <a:pt x="4206" y="1674"/>
                    </a:cubicBezTo>
                    <a:lnTo>
                      <a:pt x="6549" y="7219"/>
                    </a:lnTo>
                    <a:lnTo>
                      <a:pt x="7031" y="7010"/>
                    </a:lnTo>
                    <a:lnTo>
                      <a:pt x="4666" y="1465"/>
                    </a:lnTo>
                    <a:cubicBezTo>
                      <a:pt x="4436" y="900"/>
                      <a:pt x="3976" y="419"/>
                      <a:pt x="3369" y="189"/>
                    </a:cubicBezTo>
                    <a:cubicBezTo>
                      <a:pt x="3076" y="63"/>
                      <a:pt x="2767" y="0"/>
                      <a:pt x="2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4"/>
              <p:cNvSpPr/>
              <p:nvPr/>
            </p:nvSpPr>
            <p:spPr>
              <a:xfrm>
                <a:off x="-1211041" y="2429487"/>
                <a:ext cx="360648" cy="244779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097" extrusionOk="0">
                    <a:moveTo>
                      <a:pt x="4081" y="0"/>
                    </a:moveTo>
                    <a:lnTo>
                      <a:pt x="3621" y="209"/>
                    </a:lnTo>
                    <a:cubicBezTo>
                      <a:pt x="3956" y="1067"/>
                      <a:pt x="3558" y="2072"/>
                      <a:pt x="2700" y="2427"/>
                    </a:cubicBezTo>
                    <a:cubicBezTo>
                      <a:pt x="2490" y="2509"/>
                      <a:pt x="2271" y="2549"/>
                      <a:pt x="2055" y="2549"/>
                    </a:cubicBezTo>
                    <a:cubicBezTo>
                      <a:pt x="1389" y="2549"/>
                      <a:pt x="751" y="2175"/>
                      <a:pt x="482" y="1528"/>
                    </a:cubicBezTo>
                    <a:lnTo>
                      <a:pt x="1" y="1716"/>
                    </a:lnTo>
                    <a:cubicBezTo>
                      <a:pt x="357" y="2574"/>
                      <a:pt x="1194" y="3097"/>
                      <a:pt x="2052" y="3097"/>
                    </a:cubicBezTo>
                    <a:cubicBezTo>
                      <a:pt x="2344" y="3097"/>
                      <a:pt x="2616" y="3034"/>
                      <a:pt x="2909" y="2909"/>
                    </a:cubicBezTo>
                    <a:cubicBezTo>
                      <a:pt x="4039" y="2427"/>
                      <a:pt x="4562" y="1130"/>
                      <a:pt x="40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4"/>
              <p:cNvSpPr/>
              <p:nvPr/>
            </p:nvSpPr>
            <p:spPr>
              <a:xfrm>
                <a:off x="-1359867" y="1966017"/>
                <a:ext cx="471459" cy="521410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6597" extrusionOk="0">
                    <a:moveTo>
                      <a:pt x="2195" y="0"/>
                    </a:moveTo>
                    <a:cubicBezTo>
                      <a:pt x="1947" y="0"/>
                      <a:pt x="1692" y="49"/>
                      <a:pt x="1445" y="152"/>
                    </a:cubicBezTo>
                    <a:cubicBezTo>
                      <a:pt x="482" y="591"/>
                      <a:pt x="1" y="1700"/>
                      <a:pt x="419" y="2705"/>
                    </a:cubicBezTo>
                    <a:lnTo>
                      <a:pt x="2072" y="6596"/>
                    </a:lnTo>
                    <a:lnTo>
                      <a:pt x="2554" y="6387"/>
                    </a:lnTo>
                    <a:lnTo>
                      <a:pt x="901" y="2495"/>
                    </a:lnTo>
                    <a:cubicBezTo>
                      <a:pt x="608" y="1763"/>
                      <a:pt x="942" y="947"/>
                      <a:pt x="1654" y="633"/>
                    </a:cubicBezTo>
                    <a:cubicBezTo>
                      <a:pt x="1834" y="561"/>
                      <a:pt x="2018" y="527"/>
                      <a:pt x="2199" y="527"/>
                    </a:cubicBezTo>
                    <a:cubicBezTo>
                      <a:pt x="2756" y="527"/>
                      <a:pt x="3279" y="850"/>
                      <a:pt x="3516" y="1386"/>
                    </a:cubicBezTo>
                    <a:lnTo>
                      <a:pt x="5504" y="6073"/>
                    </a:lnTo>
                    <a:lnTo>
                      <a:pt x="5964" y="5864"/>
                    </a:lnTo>
                    <a:lnTo>
                      <a:pt x="3976" y="1177"/>
                    </a:lnTo>
                    <a:cubicBezTo>
                      <a:pt x="3661" y="452"/>
                      <a:pt x="2954" y="0"/>
                      <a:pt x="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34"/>
            <p:cNvGrpSpPr/>
            <p:nvPr/>
          </p:nvGrpSpPr>
          <p:grpSpPr>
            <a:xfrm>
              <a:off x="791490" y="1177092"/>
              <a:ext cx="613379" cy="269303"/>
              <a:chOff x="-1892336" y="1224575"/>
              <a:chExt cx="1068419" cy="469087"/>
            </a:xfrm>
          </p:grpSpPr>
          <p:sp>
            <p:nvSpPr>
              <p:cNvPr id="1626" name="Google Shape;1626;p34"/>
              <p:cNvSpPr/>
              <p:nvPr/>
            </p:nvSpPr>
            <p:spPr>
              <a:xfrm>
                <a:off x="-1892336" y="1237142"/>
                <a:ext cx="911302" cy="456521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5776" extrusionOk="0">
                    <a:moveTo>
                      <a:pt x="8140" y="0"/>
                    </a:moveTo>
                    <a:lnTo>
                      <a:pt x="2197" y="1005"/>
                    </a:lnTo>
                    <a:cubicBezTo>
                      <a:pt x="879" y="1235"/>
                      <a:pt x="0" y="2490"/>
                      <a:pt x="231" y="3787"/>
                    </a:cubicBezTo>
                    <a:cubicBezTo>
                      <a:pt x="440" y="4938"/>
                      <a:pt x="1465" y="5775"/>
                      <a:pt x="2616" y="5775"/>
                    </a:cubicBezTo>
                    <a:cubicBezTo>
                      <a:pt x="2700" y="5775"/>
                      <a:pt x="2783" y="5766"/>
                      <a:pt x="2861" y="5766"/>
                    </a:cubicBezTo>
                    <a:cubicBezTo>
                      <a:pt x="2900" y="5766"/>
                      <a:pt x="2937" y="5768"/>
                      <a:pt x="2972" y="5775"/>
                    </a:cubicBezTo>
                    <a:lnTo>
                      <a:pt x="11529" y="4310"/>
                    </a:lnTo>
                    <a:lnTo>
                      <a:pt x="11446" y="3787"/>
                    </a:lnTo>
                    <a:lnTo>
                      <a:pt x="2909" y="5252"/>
                    </a:lnTo>
                    <a:cubicBezTo>
                      <a:pt x="2814" y="5266"/>
                      <a:pt x="2720" y="5272"/>
                      <a:pt x="2628" y="5272"/>
                    </a:cubicBezTo>
                    <a:cubicBezTo>
                      <a:pt x="1713" y="5272"/>
                      <a:pt x="904" y="4634"/>
                      <a:pt x="733" y="3704"/>
                    </a:cubicBezTo>
                    <a:cubicBezTo>
                      <a:pt x="544" y="2678"/>
                      <a:pt x="1256" y="1716"/>
                      <a:pt x="2281" y="1528"/>
                    </a:cubicBezTo>
                    <a:lnTo>
                      <a:pt x="8203" y="523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-1034078" y="1224575"/>
                <a:ext cx="210161" cy="34997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4428" extrusionOk="0">
                    <a:moveTo>
                      <a:pt x="383" y="0"/>
                    </a:moveTo>
                    <a:cubicBezTo>
                      <a:pt x="257" y="0"/>
                      <a:pt x="129" y="11"/>
                      <a:pt x="1" y="34"/>
                    </a:cubicBezTo>
                    <a:lnTo>
                      <a:pt x="64" y="557"/>
                    </a:lnTo>
                    <a:cubicBezTo>
                      <a:pt x="164" y="539"/>
                      <a:pt x="264" y="530"/>
                      <a:pt x="363" y="530"/>
                    </a:cubicBezTo>
                    <a:cubicBezTo>
                      <a:pt x="1171" y="530"/>
                      <a:pt x="1900" y="1117"/>
                      <a:pt x="2030" y="1938"/>
                    </a:cubicBezTo>
                    <a:cubicBezTo>
                      <a:pt x="2114" y="2377"/>
                      <a:pt x="2009" y="2817"/>
                      <a:pt x="1737" y="3193"/>
                    </a:cubicBezTo>
                    <a:cubicBezTo>
                      <a:pt x="1486" y="3591"/>
                      <a:pt x="1089" y="3821"/>
                      <a:pt x="649" y="3905"/>
                    </a:cubicBezTo>
                    <a:lnTo>
                      <a:pt x="733" y="4428"/>
                    </a:lnTo>
                    <a:cubicBezTo>
                      <a:pt x="1298" y="4302"/>
                      <a:pt x="1821" y="4009"/>
                      <a:pt x="2198" y="3486"/>
                    </a:cubicBezTo>
                    <a:cubicBezTo>
                      <a:pt x="2533" y="3005"/>
                      <a:pt x="2658" y="2398"/>
                      <a:pt x="2553" y="1833"/>
                    </a:cubicBezTo>
                    <a:cubicBezTo>
                      <a:pt x="2367" y="750"/>
                      <a:pt x="1430" y="0"/>
                      <a:pt x="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-1569867" y="1227183"/>
                <a:ext cx="540854" cy="372188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4709" extrusionOk="0">
                    <a:moveTo>
                      <a:pt x="6780" y="1"/>
                    </a:moveTo>
                    <a:lnTo>
                      <a:pt x="1758" y="859"/>
                    </a:lnTo>
                    <a:cubicBezTo>
                      <a:pt x="712" y="1047"/>
                      <a:pt x="1" y="2030"/>
                      <a:pt x="189" y="3076"/>
                    </a:cubicBezTo>
                    <a:cubicBezTo>
                      <a:pt x="252" y="3600"/>
                      <a:pt x="545" y="4039"/>
                      <a:pt x="963" y="4332"/>
                    </a:cubicBezTo>
                    <a:cubicBezTo>
                      <a:pt x="1277" y="4562"/>
                      <a:pt x="1674" y="4708"/>
                      <a:pt x="2072" y="4708"/>
                    </a:cubicBezTo>
                    <a:cubicBezTo>
                      <a:pt x="2177" y="4708"/>
                      <a:pt x="2281" y="4708"/>
                      <a:pt x="2386" y="4667"/>
                    </a:cubicBezTo>
                    <a:lnTo>
                      <a:pt x="6571" y="3934"/>
                    </a:lnTo>
                    <a:lnTo>
                      <a:pt x="6487" y="3411"/>
                    </a:lnTo>
                    <a:lnTo>
                      <a:pt x="2302" y="4144"/>
                    </a:lnTo>
                    <a:cubicBezTo>
                      <a:pt x="2214" y="4163"/>
                      <a:pt x="2127" y="4172"/>
                      <a:pt x="2041" y="4172"/>
                    </a:cubicBezTo>
                    <a:cubicBezTo>
                      <a:pt x="1761" y="4172"/>
                      <a:pt x="1496" y="4074"/>
                      <a:pt x="1256" y="3913"/>
                    </a:cubicBezTo>
                    <a:cubicBezTo>
                      <a:pt x="942" y="3704"/>
                      <a:pt x="733" y="3369"/>
                      <a:pt x="670" y="2993"/>
                    </a:cubicBezTo>
                    <a:cubicBezTo>
                      <a:pt x="545" y="2239"/>
                      <a:pt x="1068" y="1507"/>
                      <a:pt x="1821" y="1382"/>
                    </a:cubicBezTo>
                    <a:lnTo>
                      <a:pt x="6843" y="524"/>
                    </a:lnTo>
                    <a:lnTo>
                      <a:pt x="67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9" name="Google Shape;1629;p34"/>
          <p:cNvGrpSpPr/>
          <p:nvPr/>
        </p:nvGrpSpPr>
        <p:grpSpPr>
          <a:xfrm rot="-7674183">
            <a:off x="6054268" y="2708341"/>
            <a:ext cx="4231417" cy="1561843"/>
            <a:chOff x="4373625" y="3625650"/>
            <a:chExt cx="1555175" cy="574025"/>
          </a:xfrm>
        </p:grpSpPr>
        <p:sp>
          <p:nvSpPr>
            <p:cNvPr id="1630" name="Google Shape;1630;p34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34"/>
          <p:cNvGrpSpPr/>
          <p:nvPr/>
        </p:nvGrpSpPr>
        <p:grpSpPr>
          <a:xfrm rot="-9444528">
            <a:off x="987463" y="2805544"/>
            <a:ext cx="1074683" cy="1157036"/>
            <a:chOff x="1423900" y="1676600"/>
            <a:chExt cx="1318568" cy="1419931"/>
          </a:xfrm>
        </p:grpSpPr>
        <p:sp>
          <p:nvSpPr>
            <p:cNvPr id="1637" name="Google Shape;1637;p34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350" y="805950"/>
            <a:ext cx="771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 Black"/>
              <a:buNone/>
              <a:defRPr sz="3500">
                <a:solidFill>
                  <a:schemeClr val="dk1"/>
                </a:solidFill>
                <a:latin typeface="Kumbh Sans Black"/>
                <a:ea typeface="Kumbh Sans Black"/>
                <a:cs typeface="Kumbh Sans Black"/>
                <a:sym typeface="Kumbh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350" y="1152475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8"/>
          <p:cNvSpPr txBox="1">
            <a:spLocks noGrp="1"/>
          </p:cNvSpPr>
          <p:nvPr>
            <p:ph type="ctrTitle"/>
          </p:nvPr>
        </p:nvSpPr>
        <p:spPr>
          <a:xfrm>
            <a:off x="1252500" y="1450475"/>
            <a:ext cx="66390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Unit 4</a:t>
            </a:r>
            <a:br>
              <a:rPr lang="en-MY" dirty="0"/>
            </a:br>
            <a:r>
              <a:rPr lang="en" dirty="0">
                <a:solidFill>
                  <a:schemeClr val="accent1"/>
                </a:solidFill>
              </a:rPr>
              <a:t>Masa dan waktu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7001352" y="3773985"/>
            <a:ext cx="1712359" cy="810681"/>
            <a:chOff x="3281925" y="2607175"/>
            <a:chExt cx="1052529" cy="498298"/>
          </a:xfrm>
        </p:grpSpPr>
        <p:sp>
          <p:nvSpPr>
            <p:cNvPr id="1656" name="Google Shape;1656;p38"/>
            <p:cNvSpPr/>
            <p:nvPr/>
          </p:nvSpPr>
          <p:spPr>
            <a:xfrm>
              <a:off x="3867487" y="2715455"/>
              <a:ext cx="466967" cy="390018"/>
            </a:xfrm>
            <a:custGeom>
              <a:avLst/>
              <a:gdLst/>
              <a:ahLst/>
              <a:cxnLst/>
              <a:rect l="l" t="t" r="r" b="b"/>
              <a:pathLst>
                <a:path w="11864" h="9909" extrusionOk="0">
                  <a:moveTo>
                    <a:pt x="1611" y="0"/>
                  </a:moveTo>
                  <a:lnTo>
                    <a:pt x="0" y="8077"/>
                  </a:lnTo>
                  <a:lnTo>
                    <a:pt x="8977" y="9876"/>
                  </a:lnTo>
                  <a:cubicBezTo>
                    <a:pt x="9077" y="9898"/>
                    <a:pt x="9177" y="9909"/>
                    <a:pt x="9276" y="9909"/>
                  </a:cubicBezTo>
                  <a:cubicBezTo>
                    <a:pt x="9936" y="9909"/>
                    <a:pt x="10526" y="9438"/>
                    <a:pt x="10671" y="8747"/>
                  </a:cubicBezTo>
                  <a:lnTo>
                    <a:pt x="11718" y="3495"/>
                  </a:lnTo>
                  <a:cubicBezTo>
                    <a:pt x="11864" y="2741"/>
                    <a:pt x="11383" y="1988"/>
                    <a:pt x="10588" y="1800"/>
                  </a:cubicBezTo>
                  <a:lnTo>
                    <a:pt x="1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3448301" y="2640907"/>
              <a:ext cx="482632" cy="393285"/>
            </a:xfrm>
            <a:custGeom>
              <a:avLst/>
              <a:gdLst/>
              <a:ahLst/>
              <a:cxnLst/>
              <a:rect l="l" t="t" r="r" b="b"/>
              <a:pathLst>
                <a:path w="12262" h="9992" extrusionOk="0">
                  <a:moveTo>
                    <a:pt x="2602" y="0"/>
                  </a:moveTo>
                  <a:cubicBezTo>
                    <a:pt x="1928" y="0"/>
                    <a:pt x="1341" y="468"/>
                    <a:pt x="1214" y="1141"/>
                  </a:cubicBezTo>
                  <a:lnTo>
                    <a:pt x="168" y="6414"/>
                  </a:lnTo>
                  <a:cubicBezTo>
                    <a:pt x="0" y="7188"/>
                    <a:pt x="502" y="7941"/>
                    <a:pt x="1277" y="8109"/>
                  </a:cubicBezTo>
                  <a:lnTo>
                    <a:pt x="10650" y="9992"/>
                  </a:lnTo>
                  <a:lnTo>
                    <a:pt x="12261" y="1915"/>
                  </a:lnTo>
                  <a:lnTo>
                    <a:pt x="2909" y="32"/>
                  </a:lnTo>
                  <a:cubicBezTo>
                    <a:pt x="2805" y="11"/>
                    <a:pt x="2703" y="0"/>
                    <a:pt x="2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3385678" y="2623234"/>
              <a:ext cx="177120" cy="336843"/>
            </a:xfrm>
            <a:custGeom>
              <a:avLst/>
              <a:gdLst/>
              <a:ahLst/>
              <a:cxnLst/>
              <a:rect l="l" t="t" r="r" b="b"/>
              <a:pathLst>
                <a:path w="4500" h="8558" extrusionOk="0">
                  <a:moveTo>
                    <a:pt x="4479" y="477"/>
                  </a:moveTo>
                  <a:lnTo>
                    <a:pt x="4500" y="481"/>
                  </a:lnTo>
                  <a:cubicBezTo>
                    <a:pt x="4493" y="480"/>
                    <a:pt x="4486" y="478"/>
                    <a:pt x="4479" y="477"/>
                  </a:cubicBezTo>
                  <a:close/>
                  <a:moveTo>
                    <a:pt x="2135" y="0"/>
                  </a:moveTo>
                  <a:cubicBezTo>
                    <a:pt x="2010" y="42"/>
                    <a:pt x="1905" y="84"/>
                    <a:pt x="1759" y="167"/>
                  </a:cubicBezTo>
                  <a:cubicBezTo>
                    <a:pt x="1507" y="356"/>
                    <a:pt x="1340" y="607"/>
                    <a:pt x="1256" y="921"/>
                  </a:cubicBezTo>
                  <a:lnTo>
                    <a:pt x="43" y="6905"/>
                  </a:lnTo>
                  <a:cubicBezTo>
                    <a:pt x="1" y="7219"/>
                    <a:pt x="85" y="7533"/>
                    <a:pt x="231" y="7805"/>
                  </a:cubicBezTo>
                  <a:cubicBezTo>
                    <a:pt x="315" y="7909"/>
                    <a:pt x="419" y="8014"/>
                    <a:pt x="524" y="8097"/>
                  </a:cubicBezTo>
                  <a:lnTo>
                    <a:pt x="2848" y="8554"/>
                  </a:lnTo>
                  <a:lnTo>
                    <a:pt x="2848" y="8554"/>
                  </a:lnTo>
                  <a:cubicBezTo>
                    <a:pt x="2085" y="8399"/>
                    <a:pt x="1593" y="7631"/>
                    <a:pt x="1759" y="6863"/>
                  </a:cubicBezTo>
                  <a:lnTo>
                    <a:pt x="2805" y="1611"/>
                  </a:lnTo>
                  <a:cubicBezTo>
                    <a:pt x="2932" y="919"/>
                    <a:pt x="3519" y="449"/>
                    <a:pt x="4193" y="449"/>
                  </a:cubicBezTo>
                  <a:cubicBezTo>
                    <a:pt x="4287" y="449"/>
                    <a:pt x="4383" y="458"/>
                    <a:pt x="4479" y="477"/>
                  </a:cubicBezTo>
                  <a:lnTo>
                    <a:pt x="4479" y="477"/>
                  </a:lnTo>
                  <a:lnTo>
                    <a:pt x="2135" y="0"/>
                  </a:lnTo>
                  <a:close/>
                  <a:moveTo>
                    <a:pt x="2848" y="8554"/>
                  </a:moveTo>
                  <a:cubicBezTo>
                    <a:pt x="2855" y="8555"/>
                    <a:pt x="2861" y="8557"/>
                    <a:pt x="2868" y="8558"/>
                  </a:cubicBezTo>
                  <a:lnTo>
                    <a:pt x="2848" y="8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3352773" y="2613315"/>
              <a:ext cx="118631" cy="328656"/>
            </a:xfrm>
            <a:custGeom>
              <a:avLst/>
              <a:gdLst/>
              <a:ahLst/>
              <a:cxnLst/>
              <a:rect l="l" t="t" r="r" b="b"/>
              <a:pathLst>
                <a:path w="3014" h="8350" extrusionOk="0">
                  <a:moveTo>
                    <a:pt x="1758" y="1"/>
                  </a:moveTo>
                  <a:cubicBezTo>
                    <a:pt x="1486" y="252"/>
                    <a:pt x="1297" y="608"/>
                    <a:pt x="1276" y="984"/>
                  </a:cubicBezTo>
                  <a:lnTo>
                    <a:pt x="84" y="6989"/>
                  </a:lnTo>
                  <a:cubicBezTo>
                    <a:pt x="0" y="7345"/>
                    <a:pt x="21" y="7743"/>
                    <a:pt x="147" y="8077"/>
                  </a:cubicBezTo>
                  <a:lnTo>
                    <a:pt x="1402" y="8349"/>
                  </a:lnTo>
                  <a:cubicBezTo>
                    <a:pt x="1276" y="8266"/>
                    <a:pt x="1193" y="8161"/>
                    <a:pt x="1130" y="8057"/>
                  </a:cubicBezTo>
                  <a:cubicBezTo>
                    <a:pt x="942" y="7785"/>
                    <a:pt x="879" y="7471"/>
                    <a:pt x="942" y="7157"/>
                  </a:cubicBezTo>
                  <a:lnTo>
                    <a:pt x="2134" y="1173"/>
                  </a:lnTo>
                  <a:cubicBezTo>
                    <a:pt x="2197" y="859"/>
                    <a:pt x="2385" y="566"/>
                    <a:pt x="2636" y="419"/>
                  </a:cubicBezTo>
                  <a:cubicBezTo>
                    <a:pt x="2741" y="336"/>
                    <a:pt x="2867" y="294"/>
                    <a:pt x="3013" y="252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3281925" y="2607175"/>
              <a:ext cx="138390" cy="324090"/>
            </a:xfrm>
            <a:custGeom>
              <a:avLst/>
              <a:gdLst/>
              <a:ahLst/>
              <a:cxnLst/>
              <a:rect l="l" t="t" r="r" b="b"/>
              <a:pathLst>
                <a:path w="3516" h="8234" extrusionOk="0">
                  <a:moveTo>
                    <a:pt x="2603" y="0"/>
                  </a:moveTo>
                  <a:cubicBezTo>
                    <a:pt x="1953" y="0"/>
                    <a:pt x="1358" y="482"/>
                    <a:pt x="1193" y="1140"/>
                  </a:cubicBezTo>
                  <a:lnTo>
                    <a:pt x="147" y="6413"/>
                  </a:lnTo>
                  <a:cubicBezTo>
                    <a:pt x="1" y="7187"/>
                    <a:pt x="482" y="7941"/>
                    <a:pt x="1277" y="8108"/>
                  </a:cubicBezTo>
                  <a:lnTo>
                    <a:pt x="1905" y="8233"/>
                  </a:lnTo>
                  <a:cubicBezTo>
                    <a:pt x="1758" y="7899"/>
                    <a:pt x="1737" y="7522"/>
                    <a:pt x="1821" y="7145"/>
                  </a:cubicBezTo>
                  <a:lnTo>
                    <a:pt x="3035" y="1140"/>
                  </a:lnTo>
                  <a:cubicBezTo>
                    <a:pt x="3097" y="764"/>
                    <a:pt x="3286" y="408"/>
                    <a:pt x="3516" y="157"/>
                  </a:cubicBezTo>
                  <a:lnTo>
                    <a:pt x="2888" y="31"/>
                  </a:lnTo>
                  <a:cubicBezTo>
                    <a:pt x="2793" y="10"/>
                    <a:pt x="2697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38"/>
          <p:cNvGrpSpPr/>
          <p:nvPr/>
        </p:nvGrpSpPr>
        <p:grpSpPr>
          <a:xfrm>
            <a:off x="912208" y="1329492"/>
            <a:ext cx="645062" cy="980391"/>
            <a:chOff x="759808" y="1177092"/>
            <a:chExt cx="645062" cy="980391"/>
          </a:xfrm>
        </p:grpSpPr>
        <p:grpSp>
          <p:nvGrpSpPr>
            <p:cNvPr id="1662" name="Google Shape;1662;p38"/>
            <p:cNvGrpSpPr/>
            <p:nvPr/>
          </p:nvGrpSpPr>
          <p:grpSpPr>
            <a:xfrm>
              <a:off x="759808" y="1552680"/>
              <a:ext cx="218437" cy="604803"/>
              <a:chOff x="-1898975" y="1920097"/>
              <a:chExt cx="380487" cy="1053480"/>
            </a:xfrm>
          </p:grpSpPr>
          <p:sp>
            <p:nvSpPr>
              <p:cNvPr id="1663" name="Google Shape;1663;p38"/>
              <p:cNvSpPr/>
              <p:nvPr/>
            </p:nvSpPr>
            <p:spPr>
              <a:xfrm>
                <a:off x="-1898975" y="1920097"/>
                <a:ext cx="380487" cy="878265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1112" extrusionOk="0">
                    <a:moveTo>
                      <a:pt x="2407" y="1"/>
                    </a:moveTo>
                    <a:cubicBezTo>
                      <a:pt x="1068" y="1"/>
                      <a:pt x="1" y="1089"/>
                      <a:pt x="1" y="2407"/>
                    </a:cubicBezTo>
                    <a:lnTo>
                      <a:pt x="1" y="11111"/>
                    </a:lnTo>
                    <a:lnTo>
                      <a:pt x="524" y="11111"/>
                    </a:lnTo>
                    <a:lnTo>
                      <a:pt x="524" y="2407"/>
                    </a:lnTo>
                    <a:cubicBezTo>
                      <a:pt x="524" y="1361"/>
                      <a:pt x="1361" y="524"/>
                      <a:pt x="2407" y="524"/>
                    </a:cubicBezTo>
                    <a:cubicBezTo>
                      <a:pt x="3453" y="524"/>
                      <a:pt x="4290" y="1361"/>
                      <a:pt x="4290" y="2407"/>
                    </a:cubicBezTo>
                    <a:lnTo>
                      <a:pt x="4290" y="8433"/>
                    </a:lnTo>
                    <a:lnTo>
                      <a:pt x="4813" y="8433"/>
                    </a:lnTo>
                    <a:lnTo>
                      <a:pt x="4813" y="2407"/>
                    </a:lnTo>
                    <a:cubicBezTo>
                      <a:pt x="4813" y="1089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8"/>
              <p:cNvSpPr/>
              <p:nvPr/>
            </p:nvSpPr>
            <p:spPr>
              <a:xfrm>
                <a:off x="-1898975" y="2798272"/>
                <a:ext cx="352349" cy="17530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2218" extrusionOk="0">
                    <a:moveTo>
                      <a:pt x="1" y="0"/>
                    </a:moveTo>
                    <a:cubicBezTo>
                      <a:pt x="1" y="1214"/>
                      <a:pt x="1005" y="2218"/>
                      <a:pt x="2219" y="2218"/>
                    </a:cubicBezTo>
                    <a:cubicBezTo>
                      <a:pt x="3432" y="2218"/>
                      <a:pt x="4457" y="1214"/>
                      <a:pt x="4457" y="0"/>
                    </a:cubicBezTo>
                    <a:lnTo>
                      <a:pt x="3934" y="0"/>
                    </a:lnTo>
                    <a:cubicBezTo>
                      <a:pt x="3934" y="942"/>
                      <a:pt x="3160" y="1695"/>
                      <a:pt x="2219" y="1695"/>
                    </a:cubicBezTo>
                    <a:cubicBezTo>
                      <a:pt x="1277" y="1695"/>
                      <a:pt x="524" y="942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8"/>
              <p:cNvSpPr/>
              <p:nvPr/>
            </p:nvSpPr>
            <p:spPr>
              <a:xfrm>
                <a:off x="-1852660" y="2244226"/>
                <a:ext cx="306033" cy="554132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7011" extrusionOk="0">
                    <a:moveTo>
                      <a:pt x="1926" y="1"/>
                    </a:moveTo>
                    <a:cubicBezTo>
                      <a:pt x="858" y="1"/>
                      <a:pt x="1" y="859"/>
                      <a:pt x="1" y="1926"/>
                    </a:cubicBezTo>
                    <a:lnTo>
                      <a:pt x="1" y="6173"/>
                    </a:lnTo>
                    <a:lnTo>
                      <a:pt x="524" y="6173"/>
                    </a:lnTo>
                    <a:lnTo>
                      <a:pt x="524" y="1926"/>
                    </a:lnTo>
                    <a:cubicBezTo>
                      <a:pt x="524" y="1151"/>
                      <a:pt x="1151" y="524"/>
                      <a:pt x="1926" y="524"/>
                    </a:cubicBezTo>
                    <a:cubicBezTo>
                      <a:pt x="2721" y="524"/>
                      <a:pt x="3348" y="1151"/>
                      <a:pt x="3348" y="1926"/>
                    </a:cubicBezTo>
                    <a:lnTo>
                      <a:pt x="3348" y="7010"/>
                    </a:lnTo>
                    <a:lnTo>
                      <a:pt x="3871" y="7010"/>
                    </a:lnTo>
                    <a:lnTo>
                      <a:pt x="3871" y="1926"/>
                    </a:lnTo>
                    <a:cubicBezTo>
                      <a:pt x="3871" y="859"/>
                      <a:pt x="2993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38"/>
            <p:cNvGrpSpPr/>
            <p:nvPr/>
          </p:nvGrpSpPr>
          <p:grpSpPr>
            <a:xfrm>
              <a:off x="1018410" y="1433052"/>
              <a:ext cx="371260" cy="576308"/>
              <a:chOff x="-1497074" y="1670420"/>
              <a:chExt cx="646681" cy="1003846"/>
            </a:xfrm>
          </p:grpSpPr>
          <p:sp>
            <p:nvSpPr>
              <p:cNvPr id="1667" name="Google Shape;1667;p38"/>
              <p:cNvSpPr/>
              <p:nvPr/>
            </p:nvSpPr>
            <p:spPr>
              <a:xfrm>
                <a:off x="-1497074" y="1670420"/>
                <a:ext cx="555713" cy="896364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11341" extrusionOk="0">
                    <a:moveTo>
                      <a:pt x="2456" y="0"/>
                    </a:moveTo>
                    <a:cubicBezTo>
                      <a:pt x="2145" y="0"/>
                      <a:pt x="1831" y="63"/>
                      <a:pt x="1528" y="189"/>
                    </a:cubicBezTo>
                    <a:cubicBezTo>
                      <a:pt x="963" y="419"/>
                      <a:pt x="481" y="900"/>
                      <a:pt x="251" y="1507"/>
                    </a:cubicBezTo>
                    <a:cubicBezTo>
                      <a:pt x="0" y="2072"/>
                      <a:pt x="0" y="2720"/>
                      <a:pt x="251" y="3327"/>
                    </a:cubicBezTo>
                    <a:lnTo>
                      <a:pt x="3620" y="11341"/>
                    </a:lnTo>
                    <a:lnTo>
                      <a:pt x="4122" y="11132"/>
                    </a:lnTo>
                    <a:lnTo>
                      <a:pt x="753" y="3118"/>
                    </a:lnTo>
                    <a:cubicBezTo>
                      <a:pt x="335" y="2176"/>
                      <a:pt x="774" y="1046"/>
                      <a:pt x="1737" y="670"/>
                    </a:cubicBezTo>
                    <a:cubicBezTo>
                      <a:pt x="1977" y="576"/>
                      <a:pt x="2223" y="529"/>
                      <a:pt x="2467" y="529"/>
                    </a:cubicBezTo>
                    <a:cubicBezTo>
                      <a:pt x="2710" y="529"/>
                      <a:pt x="2950" y="576"/>
                      <a:pt x="3181" y="670"/>
                    </a:cubicBezTo>
                    <a:cubicBezTo>
                      <a:pt x="3662" y="858"/>
                      <a:pt x="4018" y="1214"/>
                      <a:pt x="4206" y="1674"/>
                    </a:cubicBezTo>
                    <a:lnTo>
                      <a:pt x="6549" y="7219"/>
                    </a:lnTo>
                    <a:lnTo>
                      <a:pt x="7031" y="7010"/>
                    </a:lnTo>
                    <a:lnTo>
                      <a:pt x="4666" y="1465"/>
                    </a:lnTo>
                    <a:cubicBezTo>
                      <a:pt x="4436" y="900"/>
                      <a:pt x="3976" y="419"/>
                      <a:pt x="3369" y="189"/>
                    </a:cubicBezTo>
                    <a:cubicBezTo>
                      <a:pt x="3076" y="63"/>
                      <a:pt x="2767" y="0"/>
                      <a:pt x="2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8"/>
              <p:cNvSpPr/>
              <p:nvPr/>
            </p:nvSpPr>
            <p:spPr>
              <a:xfrm>
                <a:off x="-1211041" y="2429487"/>
                <a:ext cx="360648" cy="244779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097" extrusionOk="0">
                    <a:moveTo>
                      <a:pt x="4081" y="0"/>
                    </a:moveTo>
                    <a:lnTo>
                      <a:pt x="3621" y="209"/>
                    </a:lnTo>
                    <a:cubicBezTo>
                      <a:pt x="3956" y="1067"/>
                      <a:pt x="3558" y="2072"/>
                      <a:pt x="2700" y="2427"/>
                    </a:cubicBezTo>
                    <a:cubicBezTo>
                      <a:pt x="2490" y="2509"/>
                      <a:pt x="2271" y="2549"/>
                      <a:pt x="2055" y="2549"/>
                    </a:cubicBezTo>
                    <a:cubicBezTo>
                      <a:pt x="1389" y="2549"/>
                      <a:pt x="751" y="2175"/>
                      <a:pt x="482" y="1528"/>
                    </a:cubicBezTo>
                    <a:lnTo>
                      <a:pt x="1" y="1716"/>
                    </a:lnTo>
                    <a:cubicBezTo>
                      <a:pt x="357" y="2574"/>
                      <a:pt x="1194" y="3097"/>
                      <a:pt x="2052" y="3097"/>
                    </a:cubicBezTo>
                    <a:cubicBezTo>
                      <a:pt x="2344" y="3097"/>
                      <a:pt x="2616" y="3034"/>
                      <a:pt x="2909" y="2909"/>
                    </a:cubicBezTo>
                    <a:cubicBezTo>
                      <a:pt x="4039" y="2427"/>
                      <a:pt x="4562" y="1130"/>
                      <a:pt x="40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8"/>
              <p:cNvSpPr/>
              <p:nvPr/>
            </p:nvSpPr>
            <p:spPr>
              <a:xfrm>
                <a:off x="-1359867" y="1966017"/>
                <a:ext cx="471459" cy="521410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6597" extrusionOk="0">
                    <a:moveTo>
                      <a:pt x="2195" y="0"/>
                    </a:moveTo>
                    <a:cubicBezTo>
                      <a:pt x="1947" y="0"/>
                      <a:pt x="1692" y="49"/>
                      <a:pt x="1445" y="152"/>
                    </a:cubicBezTo>
                    <a:cubicBezTo>
                      <a:pt x="482" y="591"/>
                      <a:pt x="1" y="1700"/>
                      <a:pt x="419" y="2705"/>
                    </a:cubicBezTo>
                    <a:lnTo>
                      <a:pt x="2072" y="6596"/>
                    </a:lnTo>
                    <a:lnTo>
                      <a:pt x="2554" y="6387"/>
                    </a:lnTo>
                    <a:lnTo>
                      <a:pt x="901" y="2495"/>
                    </a:lnTo>
                    <a:cubicBezTo>
                      <a:pt x="608" y="1763"/>
                      <a:pt x="942" y="947"/>
                      <a:pt x="1654" y="633"/>
                    </a:cubicBezTo>
                    <a:cubicBezTo>
                      <a:pt x="1834" y="561"/>
                      <a:pt x="2018" y="527"/>
                      <a:pt x="2199" y="527"/>
                    </a:cubicBezTo>
                    <a:cubicBezTo>
                      <a:pt x="2756" y="527"/>
                      <a:pt x="3279" y="850"/>
                      <a:pt x="3516" y="1386"/>
                    </a:cubicBezTo>
                    <a:lnTo>
                      <a:pt x="5504" y="6073"/>
                    </a:lnTo>
                    <a:lnTo>
                      <a:pt x="5964" y="5864"/>
                    </a:lnTo>
                    <a:lnTo>
                      <a:pt x="3976" y="1177"/>
                    </a:lnTo>
                    <a:cubicBezTo>
                      <a:pt x="3661" y="452"/>
                      <a:pt x="2954" y="0"/>
                      <a:pt x="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0" name="Google Shape;1670;p38"/>
            <p:cNvGrpSpPr/>
            <p:nvPr/>
          </p:nvGrpSpPr>
          <p:grpSpPr>
            <a:xfrm>
              <a:off x="791490" y="1177092"/>
              <a:ext cx="613379" cy="269303"/>
              <a:chOff x="-1892336" y="1224575"/>
              <a:chExt cx="1068419" cy="469087"/>
            </a:xfrm>
          </p:grpSpPr>
          <p:sp>
            <p:nvSpPr>
              <p:cNvPr id="1671" name="Google Shape;1671;p38"/>
              <p:cNvSpPr/>
              <p:nvPr/>
            </p:nvSpPr>
            <p:spPr>
              <a:xfrm>
                <a:off x="-1892336" y="1237142"/>
                <a:ext cx="911302" cy="456521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5776" extrusionOk="0">
                    <a:moveTo>
                      <a:pt x="8140" y="0"/>
                    </a:moveTo>
                    <a:lnTo>
                      <a:pt x="2197" y="1005"/>
                    </a:lnTo>
                    <a:cubicBezTo>
                      <a:pt x="879" y="1235"/>
                      <a:pt x="0" y="2490"/>
                      <a:pt x="231" y="3787"/>
                    </a:cubicBezTo>
                    <a:cubicBezTo>
                      <a:pt x="440" y="4938"/>
                      <a:pt x="1465" y="5775"/>
                      <a:pt x="2616" y="5775"/>
                    </a:cubicBezTo>
                    <a:cubicBezTo>
                      <a:pt x="2700" y="5775"/>
                      <a:pt x="2783" y="5766"/>
                      <a:pt x="2861" y="5766"/>
                    </a:cubicBezTo>
                    <a:cubicBezTo>
                      <a:pt x="2900" y="5766"/>
                      <a:pt x="2937" y="5768"/>
                      <a:pt x="2972" y="5775"/>
                    </a:cubicBezTo>
                    <a:lnTo>
                      <a:pt x="11529" y="4310"/>
                    </a:lnTo>
                    <a:lnTo>
                      <a:pt x="11446" y="3787"/>
                    </a:lnTo>
                    <a:lnTo>
                      <a:pt x="2909" y="5252"/>
                    </a:lnTo>
                    <a:cubicBezTo>
                      <a:pt x="2814" y="5266"/>
                      <a:pt x="2720" y="5272"/>
                      <a:pt x="2628" y="5272"/>
                    </a:cubicBezTo>
                    <a:cubicBezTo>
                      <a:pt x="1713" y="5272"/>
                      <a:pt x="904" y="4634"/>
                      <a:pt x="733" y="3704"/>
                    </a:cubicBezTo>
                    <a:cubicBezTo>
                      <a:pt x="544" y="2678"/>
                      <a:pt x="1256" y="1716"/>
                      <a:pt x="2281" y="1528"/>
                    </a:cubicBezTo>
                    <a:lnTo>
                      <a:pt x="8203" y="523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8"/>
              <p:cNvSpPr/>
              <p:nvPr/>
            </p:nvSpPr>
            <p:spPr>
              <a:xfrm>
                <a:off x="-1034078" y="1224575"/>
                <a:ext cx="210161" cy="34997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4428" extrusionOk="0">
                    <a:moveTo>
                      <a:pt x="383" y="0"/>
                    </a:moveTo>
                    <a:cubicBezTo>
                      <a:pt x="257" y="0"/>
                      <a:pt x="129" y="11"/>
                      <a:pt x="1" y="34"/>
                    </a:cubicBezTo>
                    <a:lnTo>
                      <a:pt x="64" y="557"/>
                    </a:lnTo>
                    <a:cubicBezTo>
                      <a:pt x="164" y="539"/>
                      <a:pt x="264" y="530"/>
                      <a:pt x="363" y="530"/>
                    </a:cubicBezTo>
                    <a:cubicBezTo>
                      <a:pt x="1171" y="530"/>
                      <a:pt x="1900" y="1117"/>
                      <a:pt x="2030" y="1938"/>
                    </a:cubicBezTo>
                    <a:cubicBezTo>
                      <a:pt x="2114" y="2377"/>
                      <a:pt x="2009" y="2817"/>
                      <a:pt x="1737" y="3193"/>
                    </a:cubicBezTo>
                    <a:cubicBezTo>
                      <a:pt x="1486" y="3591"/>
                      <a:pt x="1089" y="3821"/>
                      <a:pt x="649" y="3905"/>
                    </a:cubicBezTo>
                    <a:lnTo>
                      <a:pt x="733" y="4428"/>
                    </a:lnTo>
                    <a:cubicBezTo>
                      <a:pt x="1298" y="4302"/>
                      <a:pt x="1821" y="4009"/>
                      <a:pt x="2198" y="3486"/>
                    </a:cubicBezTo>
                    <a:cubicBezTo>
                      <a:pt x="2533" y="3005"/>
                      <a:pt x="2658" y="2398"/>
                      <a:pt x="2553" y="1833"/>
                    </a:cubicBezTo>
                    <a:cubicBezTo>
                      <a:pt x="2367" y="750"/>
                      <a:pt x="1430" y="0"/>
                      <a:pt x="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8"/>
              <p:cNvSpPr/>
              <p:nvPr/>
            </p:nvSpPr>
            <p:spPr>
              <a:xfrm>
                <a:off x="-1569867" y="1227183"/>
                <a:ext cx="540854" cy="372188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4709" extrusionOk="0">
                    <a:moveTo>
                      <a:pt x="6780" y="1"/>
                    </a:moveTo>
                    <a:lnTo>
                      <a:pt x="1758" y="859"/>
                    </a:lnTo>
                    <a:cubicBezTo>
                      <a:pt x="712" y="1047"/>
                      <a:pt x="1" y="2030"/>
                      <a:pt x="189" y="3076"/>
                    </a:cubicBezTo>
                    <a:cubicBezTo>
                      <a:pt x="252" y="3600"/>
                      <a:pt x="545" y="4039"/>
                      <a:pt x="963" y="4332"/>
                    </a:cubicBezTo>
                    <a:cubicBezTo>
                      <a:pt x="1277" y="4562"/>
                      <a:pt x="1674" y="4708"/>
                      <a:pt x="2072" y="4708"/>
                    </a:cubicBezTo>
                    <a:cubicBezTo>
                      <a:pt x="2177" y="4708"/>
                      <a:pt x="2281" y="4708"/>
                      <a:pt x="2386" y="4667"/>
                    </a:cubicBezTo>
                    <a:lnTo>
                      <a:pt x="6571" y="3934"/>
                    </a:lnTo>
                    <a:lnTo>
                      <a:pt x="6487" y="3411"/>
                    </a:lnTo>
                    <a:lnTo>
                      <a:pt x="2302" y="4144"/>
                    </a:lnTo>
                    <a:cubicBezTo>
                      <a:pt x="2214" y="4163"/>
                      <a:pt x="2127" y="4172"/>
                      <a:pt x="2041" y="4172"/>
                    </a:cubicBezTo>
                    <a:cubicBezTo>
                      <a:pt x="1761" y="4172"/>
                      <a:pt x="1496" y="4074"/>
                      <a:pt x="1256" y="3913"/>
                    </a:cubicBezTo>
                    <a:cubicBezTo>
                      <a:pt x="942" y="3704"/>
                      <a:pt x="733" y="3369"/>
                      <a:pt x="670" y="2993"/>
                    </a:cubicBezTo>
                    <a:cubicBezTo>
                      <a:pt x="545" y="2239"/>
                      <a:pt x="1068" y="1507"/>
                      <a:pt x="1821" y="1382"/>
                    </a:cubicBezTo>
                    <a:lnTo>
                      <a:pt x="6843" y="524"/>
                    </a:lnTo>
                    <a:lnTo>
                      <a:pt x="67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4" name="Google Shape;1674;p38"/>
          <p:cNvGrpSpPr/>
          <p:nvPr/>
        </p:nvGrpSpPr>
        <p:grpSpPr>
          <a:xfrm rot="-1722990">
            <a:off x="-1876637" y="3703127"/>
            <a:ext cx="4231386" cy="1561832"/>
            <a:chOff x="4373625" y="3625650"/>
            <a:chExt cx="1555175" cy="574025"/>
          </a:xfrm>
        </p:grpSpPr>
        <p:sp>
          <p:nvSpPr>
            <p:cNvPr id="1675" name="Google Shape;1675;p38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38"/>
          <p:cNvGrpSpPr/>
          <p:nvPr/>
        </p:nvGrpSpPr>
        <p:grpSpPr>
          <a:xfrm>
            <a:off x="1334525" y="3502350"/>
            <a:ext cx="978200" cy="754350"/>
            <a:chOff x="1367150" y="3654575"/>
            <a:chExt cx="978200" cy="754350"/>
          </a:xfrm>
        </p:grpSpPr>
        <p:sp>
          <p:nvSpPr>
            <p:cNvPr id="1682" name="Google Shape;1682;p38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Penambahan  </a:t>
            </a:r>
            <a:r>
              <a:rPr lang="en" dirty="0">
                <a:solidFill>
                  <a:schemeClr val="accent1"/>
                </a:solidFill>
              </a:rPr>
              <a:t>masa melibatkan tahun dan abad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2" name="Google Shape;1842;p45"/>
          <p:cNvSpPr txBox="1">
            <a:spLocks noGrp="1"/>
          </p:cNvSpPr>
          <p:nvPr>
            <p:ph type="body" idx="1"/>
          </p:nvPr>
        </p:nvSpPr>
        <p:spPr>
          <a:xfrm>
            <a:off x="2409329" y="1994018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ms-MY" sz="1800" dirty="0"/>
              <a:t>8 abad 70 tahun + 2 abad 5 tahun=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43" name="Google Shape;1843;p45"/>
          <p:cNvGrpSpPr/>
          <p:nvPr/>
        </p:nvGrpSpPr>
        <p:grpSpPr>
          <a:xfrm>
            <a:off x="7212225" y="1450400"/>
            <a:ext cx="978200" cy="754350"/>
            <a:chOff x="1367150" y="3654575"/>
            <a:chExt cx="978200" cy="754350"/>
          </a:xfrm>
        </p:grpSpPr>
        <p:sp>
          <p:nvSpPr>
            <p:cNvPr id="1844" name="Google Shape;1844;p45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5"/>
          <p:cNvGrpSpPr/>
          <p:nvPr/>
        </p:nvGrpSpPr>
        <p:grpSpPr>
          <a:xfrm rot="-3812426">
            <a:off x="-907572" y="3455105"/>
            <a:ext cx="4231332" cy="1561811"/>
            <a:chOff x="4373625" y="3625650"/>
            <a:chExt cx="1555175" cy="574025"/>
          </a:xfrm>
        </p:grpSpPr>
        <p:sp>
          <p:nvSpPr>
            <p:cNvPr id="1849" name="Google Shape;1849;p45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45"/>
          <p:cNvGrpSpPr/>
          <p:nvPr/>
        </p:nvGrpSpPr>
        <p:grpSpPr>
          <a:xfrm>
            <a:off x="7115670" y="2455934"/>
            <a:ext cx="1074764" cy="1157243"/>
            <a:chOff x="1423900" y="1676600"/>
            <a:chExt cx="1318568" cy="1419931"/>
          </a:xfrm>
        </p:grpSpPr>
        <p:sp>
          <p:nvSpPr>
            <p:cNvPr id="1856" name="Google Shape;1856;p45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43520"/>
              </p:ext>
            </p:extLst>
          </p:nvPr>
        </p:nvGraphicFramePr>
        <p:xfrm>
          <a:off x="1574475" y="2463475"/>
          <a:ext cx="5637750" cy="1483360"/>
        </p:xfrm>
        <a:graphic>
          <a:graphicData uri="http://schemas.openxmlformats.org/drawingml/2006/table">
            <a:tbl>
              <a:tblPr firstRow="1" bandRow="1">
                <a:tableStyleId>{1F6F6C78-DC54-4F00-97F1-3238CCB8FE93}</a:tableStyleId>
              </a:tblPr>
              <a:tblGrid>
                <a:gridCol w="2818875">
                  <a:extLst>
                    <a:ext uri="{9D8B030D-6E8A-4147-A177-3AD203B41FA5}">
                      <a16:colId xmlns:a16="http://schemas.microsoft.com/office/drawing/2014/main" val="1911039577"/>
                    </a:ext>
                  </a:extLst>
                </a:gridCol>
                <a:gridCol w="2818875">
                  <a:extLst>
                    <a:ext uri="{9D8B030D-6E8A-4147-A177-3AD203B41FA5}">
                      <a16:colId xmlns:a16="http://schemas.microsoft.com/office/drawing/2014/main" val="273639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9674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1198210" y="3008355"/>
            <a:ext cx="365387" cy="3678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7192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Penolakan  </a:t>
            </a:r>
            <a:r>
              <a:rPr lang="en" dirty="0">
                <a:solidFill>
                  <a:schemeClr val="accent1"/>
                </a:solidFill>
              </a:rPr>
              <a:t>masa melibatkan tahun dan dekad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2" name="Google Shape;1842;p45"/>
          <p:cNvSpPr txBox="1">
            <a:spLocks noGrp="1"/>
          </p:cNvSpPr>
          <p:nvPr>
            <p:ph type="body" idx="1"/>
          </p:nvPr>
        </p:nvSpPr>
        <p:spPr>
          <a:xfrm>
            <a:off x="2409329" y="1994018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ms-MY" sz="1800" dirty="0"/>
              <a:t>9 dekad 4 tahun - 3 dekad 2 tahun 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43" name="Google Shape;1843;p45"/>
          <p:cNvGrpSpPr/>
          <p:nvPr/>
        </p:nvGrpSpPr>
        <p:grpSpPr>
          <a:xfrm>
            <a:off x="7212225" y="1450400"/>
            <a:ext cx="978200" cy="754350"/>
            <a:chOff x="1367150" y="3654575"/>
            <a:chExt cx="978200" cy="754350"/>
          </a:xfrm>
        </p:grpSpPr>
        <p:sp>
          <p:nvSpPr>
            <p:cNvPr id="1844" name="Google Shape;1844;p45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5"/>
          <p:cNvGrpSpPr/>
          <p:nvPr/>
        </p:nvGrpSpPr>
        <p:grpSpPr>
          <a:xfrm rot="-3812426">
            <a:off x="-907572" y="3455105"/>
            <a:ext cx="4231332" cy="1561811"/>
            <a:chOff x="4373625" y="3625650"/>
            <a:chExt cx="1555175" cy="574025"/>
          </a:xfrm>
        </p:grpSpPr>
        <p:sp>
          <p:nvSpPr>
            <p:cNvPr id="1849" name="Google Shape;1849;p45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45"/>
          <p:cNvGrpSpPr/>
          <p:nvPr/>
        </p:nvGrpSpPr>
        <p:grpSpPr>
          <a:xfrm>
            <a:off x="7115670" y="2455934"/>
            <a:ext cx="1074764" cy="1157243"/>
            <a:chOff x="1423900" y="1676600"/>
            <a:chExt cx="1318568" cy="1419931"/>
          </a:xfrm>
        </p:grpSpPr>
        <p:sp>
          <p:nvSpPr>
            <p:cNvPr id="1856" name="Google Shape;1856;p45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57496"/>
              </p:ext>
            </p:extLst>
          </p:nvPr>
        </p:nvGraphicFramePr>
        <p:xfrm>
          <a:off x="1574475" y="2463475"/>
          <a:ext cx="5637750" cy="1483360"/>
        </p:xfrm>
        <a:graphic>
          <a:graphicData uri="http://schemas.openxmlformats.org/drawingml/2006/table">
            <a:tbl>
              <a:tblPr firstRow="1" bandRow="1">
                <a:tableStyleId>{1F6F6C78-DC54-4F00-97F1-3238CCB8FE93}</a:tableStyleId>
              </a:tblPr>
              <a:tblGrid>
                <a:gridCol w="2818875">
                  <a:extLst>
                    <a:ext uri="{9D8B030D-6E8A-4147-A177-3AD203B41FA5}">
                      <a16:colId xmlns:a16="http://schemas.microsoft.com/office/drawing/2014/main" val="1911039577"/>
                    </a:ext>
                  </a:extLst>
                </a:gridCol>
                <a:gridCol w="2818875">
                  <a:extLst>
                    <a:ext uri="{9D8B030D-6E8A-4147-A177-3AD203B41FA5}">
                      <a16:colId xmlns:a16="http://schemas.microsoft.com/office/drawing/2014/main" val="273639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dekad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9674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1198210" y="3008355"/>
            <a:ext cx="365387" cy="3678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4790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Penolakan  </a:t>
            </a:r>
            <a:r>
              <a:rPr lang="en" dirty="0">
                <a:solidFill>
                  <a:schemeClr val="accent1"/>
                </a:solidFill>
              </a:rPr>
              <a:t>masa melibatkan tahun dan abad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2" name="Google Shape;1842;p45"/>
          <p:cNvSpPr txBox="1">
            <a:spLocks noGrp="1"/>
          </p:cNvSpPr>
          <p:nvPr>
            <p:ph type="body" idx="1"/>
          </p:nvPr>
        </p:nvSpPr>
        <p:spPr>
          <a:xfrm>
            <a:off x="2409329" y="1994018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ms-MY" sz="1800" dirty="0"/>
              <a:t>10 tahun 4 abad – 7 tahun 2 abad=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43" name="Google Shape;1843;p45"/>
          <p:cNvGrpSpPr/>
          <p:nvPr/>
        </p:nvGrpSpPr>
        <p:grpSpPr>
          <a:xfrm>
            <a:off x="7212225" y="1450400"/>
            <a:ext cx="978200" cy="754350"/>
            <a:chOff x="1367150" y="3654575"/>
            <a:chExt cx="978200" cy="754350"/>
          </a:xfrm>
        </p:grpSpPr>
        <p:sp>
          <p:nvSpPr>
            <p:cNvPr id="1844" name="Google Shape;1844;p45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5"/>
          <p:cNvGrpSpPr/>
          <p:nvPr/>
        </p:nvGrpSpPr>
        <p:grpSpPr>
          <a:xfrm rot="-3812426">
            <a:off x="-907572" y="3455105"/>
            <a:ext cx="4231332" cy="1561811"/>
            <a:chOff x="4373625" y="3625650"/>
            <a:chExt cx="1555175" cy="574025"/>
          </a:xfrm>
        </p:grpSpPr>
        <p:sp>
          <p:nvSpPr>
            <p:cNvPr id="1849" name="Google Shape;1849;p45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45"/>
          <p:cNvGrpSpPr/>
          <p:nvPr/>
        </p:nvGrpSpPr>
        <p:grpSpPr>
          <a:xfrm>
            <a:off x="7115670" y="2455934"/>
            <a:ext cx="1074764" cy="1157243"/>
            <a:chOff x="1423900" y="1676600"/>
            <a:chExt cx="1318568" cy="1419931"/>
          </a:xfrm>
        </p:grpSpPr>
        <p:sp>
          <p:nvSpPr>
            <p:cNvPr id="1856" name="Google Shape;1856;p45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32394"/>
              </p:ext>
            </p:extLst>
          </p:nvPr>
        </p:nvGraphicFramePr>
        <p:xfrm>
          <a:off x="1574475" y="2463475"/>
          <a:ext cx="5637750" cy="1483360"/>
        </p:xfrm>
        <a:graphic>
          <a:graphicData uri="http://schemas.openxmlformats.org/drawingml/2006/table">
            <a:tbl>
              <a:tblPr firstRow="1" bandRow="1">
                <a:tableStyleId>{1F6F6C78-DC54-4F00-97F1-3238CCB8FE93}</a:tableStyleId>
              </a:tblPr>
              <a:tblGrid>
                <a:gridCol w="2818875">
                  <a:extLst>
                    <a:ext uri="{9D8B030D-6E8A-4147-A177-3AD203B41FA5}">
                      <a16:colId xmlns:a16="http://schemas.microsoft.com/office/drawing/2014/main" val="1911039577"/>
                    </a:ext>
                  </a:extLst>
                </a:gridCol>
                <a:gridCol w="2818875">
                  <a:extLst>
                    <a:ext uri="{9D8B030D-6E8A-4147-A177-3AD203B41FA5}">
                      <a16:colId xmlns:a16="http://schemas.microsoft.com/office/drawing/2014/main" val="273639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Tahun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9674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1198210" y="3008355"/>
            <a:ext cx="365387" cy="3678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9229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Pendaraban  </a:t>
            </a:r>
            <a:r>
              <a:rPr lang="en" dirty="0">
                <a:solidFill>
                  <a:schemeClr val="accent1"/>
                </a:solidFill>
              </a:rPr>
              <a:t>masa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2" name="Google Shape;1842;p45"/>
          <p:cNvSpPr txBox="1">
            <a:spLocks noGrp="1"/>
          </p:cNvSpPr>
          <p:nvPr>
            <p:ph type="body" idx="1"/>
          </p:nvPr>
        </p:nvSpPr>
        <p:spPr>
          <a:xfrm>
            <a:off x="2409329" y="1994018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ms-MY" sz="1800" dirty="0"/>
              <a:t>                  7 x 12 dekad 3 tahun=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43" name="Google Shape;1843;p45"/>
          <p:cNvGrpSpPr/>
          <p:nvPr/>
        </p:nvGrpSpPr>
        <p:grpSpPr>
          <a:xfrm>
            <a:off x="7212225" y="1450400"/>
            <a:ext cx="978200" cy="754350"/>
            <a:chOff x="1367150" y="3654575"/>
            <a:chExt cx="978200" cy="754350"/>
          </a:xfrm>
        </p:grpSpPr>
        <p:sp>
          <p:nvSpPr>
            <p:cNvPr id="1844" name="Google Shape;1844;p45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5"/>
          <p:cNvGrpSpPr/>
          <p:nvPr/>
        </p:nvGrpSpPr>
        <p:grpSpPr>
          <a:xfrm rot="-3812426">
            <a:off x="-907572" y="3455105"/>
            <a:ext cx="4231332" cy="1561811"/>
            <a:chOff x="4373625" y="3625650"/>
            <a:chExt cx="1555175" cy="574025"/>
          </a:xfrm>
        </p:grpSpPr>
        <p:sp>
          <p:nvSpPr>
            <p:cNvPr id="1849" name="Google Shape;1849;p45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45"/>
          <p:cNvGrpSpPr/>
          <p:nvPr/>
        </p:nvGrpSpPr>
        <p:grpSpPr>
          <a:xfrm>
            <a:off x="7115670" y="2455934"/>
            <a:ext cx="1074764" cy="1157243"/>
            <a:chOff x="1423900" y="1676600"/>
            <a:chExt cx="1318568" cy="1419931"/>
          </a:xfrm>
        </p:grpSpPr>
        <p:sp>
          <p:nvSpPr>
            <p:cNvPr id="1856" name="Google Shape;1856;p45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27548"/>
              </p:ext>
            </p:extLst>
          </p:nvPr>
        </p:nvGraphicFramePr>
        <p:xfrm>
          <a:off x="1753125" y="2384089"/>
          <a:ext cx="5637750" cy="1844040"/>
        </p:xfrm>
        <a:graphic>
          <a:graphicData uri="http://schemas.openxmlformats.org/drawingml/2006/table">
            <a:tbl>
              <a:tblPr firstRow="1" bandRow="1">
                <a:tableStyleId>{1F6F6C78-DC54-4F00-97F1-3238CCB8FE93}</a:tableStyleId>
              </a:tblPr>
              <a:tblGrid>
                <a:gridCol w="2818875">
                  <a:extLst>
                    <a:ext uri="{9D8B030D-6E8A-4147-A177-3AD203B41FA5}">
                      <a16:colId xmlns:a16="http://schemas.microsoft.com/office/drawing/2014/main" val="1911039577"/>
                    </a:ext>
                  </a:extLst>
                </a:gridCol>
                <a:gridCol w="2818875">
                  <a:extLst>
                    <a:ext uri="{9D8B030D-6E8A-4147-A177-3AD203B41FA5}">
                      <a16:colId xmlns:a16="http://schemas.microsoft.com/office/drawing/2014/main" val="273639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dekad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84</a:t>
                      </a:r>
                    </a:p>
                    <a:p>
                      <a:pPr algn="ctr"/>
                      <a:r>
                        <a:rPr lang="ms-MY" dirty="0"/>
                        <a:t>  2</a:t>
                      </a:r>
                    </a:p>
                    <a:p>
                      <a:pPr algn="ctr"/>
                      <a:r>
                        <a:rPr lang="ms-MY" dirty="0"/>
                        <a:t>86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21</a:t>
                      </a:r>
                    </a:p>
                    <a:p>
                      <a:pPr algn="ctr"/>
                      <a:r>
                        <a:rPr lang="ms-MY" dirty="0"/>
                        <a:t>20</a:t>
                      </a:r>
                    </a:p>
                    <a:p>
                      <a:pPr algn="ctr"/>
                      <a:r>
                        <a:rPr lang="ms-MY" dirty="0"/>
                        <a:t> 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9674"/>
                  </a:ext>
                </a:extLst>
              </a:tr>
            </a:tbl>
          </a:graphicData>
        </a:graphic>
      </p:graphicFrame>
      <p:sp>
        <p:nvSpPr>
          <p:cNvPr id="4" name="Multiply 3"/>
          <p:cNvSpPr/>
          <p:nvPr/>
        </p:nvSpPr>
        <p:spPr>
          <a:xfrm>
            <a:off x="1246779" y="2955065"/>
            <a:ext cx="430434" cy="4065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" name="Minus 4"/>
          <p:cNvSpPr/>
          <p:nvPr/>
        </p:nvSpPr>
        <p:spPr>
          <a:xfrm>
            <a:off x="5600092" y="3716806"/>
            <a:ext cx="208650" cy="723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04417" y="3968507"/>
            <a:ext cx="512187" cy="48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lus 8"/>
          <p:cNvSpPr/>
          <p:nvPr/>
        </p:nvSpPr>
        <p:spPr>
          <a:xfrm>
            <a:off x="2738127" y="3663317"/>
            <a:ext cx="169533" cy="2179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907660" y="3963650"/>
            <a:ext cx="512187" cy="48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Bahagi masa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s-MY" dirty="0"/>
              <a:t>15 dekad 6 tahun         4 </a:t>
            </a:r>
          </a:p>
        </p:txBody>
      </p:sp>
      <p:sp>
        <p:nvSpPr>
          <p:cNvPr id="4" name="Division 3"/>
          <p:cNvSpPr/>
          <p:nvPr/>
        </p:nvSpPr>
        <p:spPr>
          <a:xfrm>
            <a:off x="4302285" y="1861692"/>
            <a:ext cx="374970" cy="249980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58883" y="2388828"/>
            <a:ext cx="1937471" cy="5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912344" y="2388828"/>
            <a:ext cx="293077" cy="248864"/>
          </a:xfrm>
          <a:prstGeom prst="arc">
            <a:avLst>
              <a:gd name="adj1" fmla="val 16200000"/>
              <a:gd name="adj2" fmla="val 3418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1" name="TextBox 10"/>
          <p:cNvSpPr txBox="1"/>
          <p:nvPr/>
        </p:nvSpPr>
        <p:spPr>
          <a:xfrm>
            <a:off x="3853496" y="2388828"/>
            <a:ext cx="2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6065" y="2412210"/>
            <a:ext cx="190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 15 dekad 6 tahun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4196" y="2039652"/>
            <a:ext cx="253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dekad  9 tahun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767" y="2581955"/>
            <a:ext cx="61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02285" y="2853826"/>
            <a:ext cx="26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2285" y="2816932"/>
            <a:ext cx="36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0974" y="2599811"/>
            <a:ext cx="56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3 0</a:t>
            </a:r>
          </a:p>
        </p:txBody>
      </p:sp>
      <p:sp>
        <p:nvSpPr>
          <p:cNvPr id="24" name="Plus 23"/>
          <p:cNvSpPr/>
          <p:nvPr/>
        </p:nvSpPr>
        <p:spPr>
          <a:xfrm>
            <a:off x="4759569" y="2637692"/>
            <a:ext cx="158262" cy="98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7831" y="2870720"/>
            <a:ext cx="26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8547" y="2833192"/>
            <a:ext cx="48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8547" y="2996586"/>
            <a:ext cx="48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3 6</a:t>
            </a:r>
          </a:p>
        </p:txBody>
      </p:sp>
      <p:sp>
        <p:nvSpPr>
          <p:cNvPr id="28" name="Minus 27"/>
          <p:cNvSpPr/>
          <p:nvPr/>
        </p:nvSpPr>
        <p:spPr>
          <a:xfrm>
            <a:off x="4078465" y="2668914"/>
            <a:ext cx="179163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498497" y="2870721"/>
            <a:ext cx="370050" cy="1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06228" y="3253154"/>
            <a:ext cx="480880" cy="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inus 36"/>
          <p:cNvSpPr/>
          <p:nvPr/>
        </p:nvSpPr>
        <p:spPr>
          <a:xfrm>
            <a:off x="4716646" y="3044525"/>
            <a:ext cx="179163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38" name="Rectangle 37"/>
          <p:cNvSpPr/>
          <p:nvPr/>
        </p:nvSpPr>
        <p:spPr>
          <a:xfrm>
            <a:off x="3439416" y="3446428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dirty="0"/>
              <a:t>= 3 dekad  9 tahun</a:t>
            </a:r>
          </a:p>
        </p:txBody>
      </p:sp>
    </p:spTree>
    <p:extLst>
      <p:ext uri="{BB962C8B-B14F-4D97-AF65-F5344CB8AC3E}">
        <p14:creationId xmlns:p14="http://schemas.microsoft.com/office/powerpoint/2010/main" val="343117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0"/>
          <p:cNvSpPr txBox="1">
            <a:spLocks noGrp="1"/>
          </p:cNvSpPr>
          <p:nvPr>
            <p:ph type="title" idx="9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07" name="Google Shape;1707;p40"/>
          <p:cNvSpPr txBox="1">
            <a:spLocks noGrp="1"/>
          </p:cNvSpPr>
          <p:nvPr>
            <p:ph type="subTitle" idx="2"/>
          </p:nvPr>
        </p:nvSpPr>
        <p:spPr>
          <a:xfrm>
            <a:off x="2769538" y="1842175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ms-MY" dirty="0"/>
              <a:t>Menentukan tempoh masa melibatkan hari dan jam, bulan dan hari, tahun, bulan dan hari.</a:t>
            </a:r>
            <a:endParaRPr dirty="0"/>
          </a:p>
        </p:txBody>
      </p:sp>
      <p:sp>
        <p:nvSpPr>
          <p:cNvPr id="1708" name="Google Shape;1708;p40"/>
          <p:cNvSpPr txBox="1">
            <a:spLocks noGrp="1"/>
          </p:cNvSpPr>
          <p:nvPr>
            <p:ph type="title"/>
          </p:nvPr>
        </p:nvSpPr>
        <p:spPr>
          <a:xfrm>
            <a:off x="1786860" y="1774525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0" name="Google Shape;1710;p40"/>
          <p:cNvSpPr txBox="1">
            <a:spLocks noGrp="1"/>
          </p:cNvSpPr>
          <p:nvPr>
            <p:ph type="subTitle" idx="4"/>
          </p:nvPr>
        </p:nvSpPr>
        <p:spPr>
          <a:xfrm>
            <a:off x="2769538" y="2780156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MY" dirty="0" err="1"/>
              <a:t>Menukar</a:t>
            </a:r>
            <a:r>
              <a:rPr lang="en-MY" dirty="0"/>
              <a:t> unit masa </a:t>
            </a:r>
            <a:r>
              <a:rPr lang="en-MY" dirty="0" err="1"/>
              <a:t>melibatkan</a:t>
            </a:r>
            <a:r>
              <a:rPr lang="en-MY" dirty="0"/>
              <a:t> </a:t>
            </a:r>
            <a:r>
              <a:rPr lang="en-MY" dirty="0" err="1"/>
              <a:t>pecahan</a:t>
            </a:r>
            <a:r>
              <a:rPr lang="en-MY" dirty="0"/>
              <a:t> jam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minit</a:t>
            </a:r>
            <a:r>
              <a:rPr lang="en-MY" dirty="0"/>
              <a:t>.</a:t>
            </a:r>
            <a:endParaRPr dirty="0"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 idx="5"/>
          </p:nvPr>
        </p:nvSpPr>
        <p:spPr>
          <a:xfrm>
            <a:off x="1786860" y="2712506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3" name="Google Shape;1713;p40"/>
          <p:cNvSpPr txBox="1">
            <a:spLocks noGrp="1"/>
          </p:cNvSpPr>
          <p:nvPr>
            <p:ph type="subTitle" idx="7"/>
          </p:nvPr>
        </p:nvSpPr>
        <p:spPr>
          <a:xfrm>
            <a:off x="2769538" y="3718137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i-FI" dirty="0"/>
              <a:t>Menukar unit masa melibatkan pecahan tahun ke bulan.</a:t>
            </a:r>
            <a:endParaRPr dirty="0"/>
          </a:p>
        </p:txBody>
      </p:sp>
      <p:sp>
        <p:nvSpPr>
          <p:cNvPr id="1714" name="Google Shape;1714;p40"/>
          <p:cNvSpPr txBox="1">
            <a:spLocks noGrp="1"/>
          </p:cNvSpPr>
          <p:nvPr>
            <p:ph type="title" idx="8"/>
          </p:nvPr>
        </p:nvSpPr>
        <p:spPr>
          <a:xfrm>
            <a:off x="1786860" y="3650487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15" name="Google Shape;1715;p40"/>
          <p:cNvGrpSpPr/>
          <p:nvPr/>
        </p:nvGrpSpPr>
        <p:grpSpPr>
          <a:xfrm>
            <a:off x="264725" y="2258000"/>
            <a:ext cx="1252879" cy="1321080"/>
            <a:chOff x="645725" y="2105600"/>
            <a:chExt cx="1252879" cy="1321080"/>
          </a:xfrm>
        </p:grpSpPr>
        <p:sp>
          <p:nvSpPr>
            <p:cNvPr id="1716" name="Google Shape;1716;p40"/>
            <p:cNvSpPr/>
            <p:nvPr/>
          </p:nvSpPr>
          <p:spPr>
            <a:xfrm>
              <a:off x="648740" y="2281986"/>
              <a:ext cx="1215261" cy="1113104"/>
            </a:xfrm>
            <a:custGeom>
              <a:avLst/>
              <a:gdLst/>
              <a:ahLst/>
              <a:cxnLst/>
              <a:rect l="l" t="t" r="r" b="b"/>
              <a:pathLst>
                <a:path w="16928" h="15505" extrusionOk="0">
                  <a:moveTo>
                    <a:pt x="4729" y="0"/>
                  </a:moveTo>
                  <a:lnTo>
                    <a:pt x="1" y="6194"/>
                  </a:lnTo>
                  <a:lnTo>
                    <a:pt x="12199" y="15505"/>
                  </a:lnTo>
                  <a:lnTo>
                    <a:pt x="16928" y="931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645725" y="2105600"/>
              <a:ext cx="1252879" cy="1321080"/>
            </a:xfrm>
            <a:custGeom>
              <a:avLst/>
              <a:gdLst/>
              <a:ahLst/>
              <a:cxnLst/>
              <a:rect l="l" t="t" r="r" b="b"/>
              <a:pathLst>
                <a:path w="17452" h="18402" extrusionOk="0">
                  <a:moveTo>
                    <a:pt x="13907" y="1"/>
                  </a:moveTo>
                  <a:cubicBezTo>
                    <a:pt x="12959" y="1"/>
                    <a:pt x="12021" y="429"/>
                    <a:pt x="11404" y="1244"/>
                  </a:cubicBezTo>
                  <a:cubicBezTo>
                    <a:pt x="10923" y="1892"/>
                    <a:pt x="10714" y="2708"/>
                    <a:pt x="10776" y="3524"/>
                  </a:cubicBezTo>
                  <a:cubicBezTo>
                    <a:pt x="10818" y="3838"/>
                    <a:pt x="10735" y="4110"/>
                    <a:pt x="10525" y="4320"/>
                  </a:cubicBezTo>
                  <a:cubicBezTo>
                    <a:pt x="8642" y="6161"/>
                    <a:pt x="4709" y="9948"/>
                    <a:pt x="3390" y="11224"/>
                  </a:cubicBezTo>
                  <a:cubicBezTo>
                    <a:pt x="3311" y="11304"/>
                    <a:pt x="3226" y="11340"/>
                    <a:pt x="3141" y="11340"/>
                  </a:cubicBezTo>
                  <a:cubicBezTo>
                    <a:pt x="3069" y="11340"/>
                    <a:pt x="2997" y="11314"/>
                    <a:pt x="2930" y="11266"/>
                  </a:cubicBezTo>
                  <a:lnTo>
                    <a:pt x="461" y="9341"/>
                  </a:lnTo>
                  <a:lnTo>
                    <a:pt x="1" y="9948"/>
                  </a:lnTo>
                  <a:lnTo>
                    <a:pt x="2491" y="11852"/>
                  </a:lnTo>
                  <a:cubicBezTo>
                    <a:pt x="2694" y="12007"/>
                    <a:pt x="2928" y="12081"/>
                    <a:pt x="3161" y="12081"/>
                  </a:cubicBezTo>
                  <a:cubicBezTo>
                    <a:pt x="3432" y="12081"/>
                    <a:pt x="3700" y="11981"/>
                    <a:pt x="3914" y="11789"/>
                  </a:cubicBezTo>
                  <a:cubicBezTo>
                    <a:pt x="5211" y="10492"/>
                    <a:pt x="9165" y="6705"/>
                    <a:pt x="11048" y="4884"/>
                  </a:cubicBezTo>
                  <a:cubicBezTo>
                    <a:pt x="11446" y="4508"/>
                    <a:pt x="11593" y="3985"/>
                    <a:pt x="11551" y="3441"/>
                  </a:cubicBezTo>
                  <a:cubicBezTo>
                    <a:pt x="11467" y="2813"/>
                    <a:pt x="11634" y="2206"/>
                    <a:pt x="12011" y="1704"/>
                  </a:cubicBezTo>
                  <a:cubicBezTo>
                    <a:pt x="12489" y="1091"/>
                    <a:pt x="13198" y="765"/>
                    <a:pt x="13913" y="765"/>
                  </a:cubicBezTo>
                  <a:cubicBezTo>
                    <a:pt x="14418" y="765"/>
                    <a:pt x="14926" y="927"/>
                    <a:pt x="15359" y="1265"/>
                  </a:cubicBezTo>
                  <a:cubicBezTo>
                    <a:pt x="16405" y="2081"/>
                    <a:pt x="16614" y="3566"/>
                    <a:pt x="15798" y="4612"/>
                  </a:cubicBezTo>
                  <a:cubicBezTo>
                    <a:pt x="15442" y="5115"/>
                    <a:pt x="14898" y="5428"/>
                    <a:pt x="14271" y="5533"/>
                  </a:cubicBezTo>
                  <a:cubicBezTo>
                    <a:pt x="13706" y="5596"/>
                    <a:pt x="13245" y="5910"/>
                    <a:pt x="13015" y="6391"/>
                  </a:cubicBezTo>
                  <a:cubicBezTo>
                    <a:pt x="11760" y="8693"/>
                    <a:pt x="9103" y="13484"/>
                    <a:pt x="8224" y="15095"/>
                  </a:cubicBezTo>
                  <a:cubicBezTo>
                    <a:pt x="7952" y="15576"/>
                    <a:pt x="8098" y="16162"/>
                    <a:pt x="8517" y="16476"/>
                  </a:cubicBezTo>
                  <a:lnTo>
                    <a:pt x="10986" y="18401"/>
                  </a:lnTo>
                  <a:lnTo>
                    <a:pt x="11446" y="17794"/>
                  </a:lnTo>
                  <a:lnTo>
                    <a:pt x="8977" y="15848"/>
                  </a:lnTo>
                  <a:cubicBezTo>
                    <a:pt x="8852" y="15765"/>
                    <a:pt x="8789" y="15576"/>
                    <a:pt x="8872" y="15409"/>
                  </a:cubicBezTo>
                  <a:cubicBezTo>
                    <a:pt x="9772" y="13798"/>
                    <a:pt x="12409" y="9006"/>
                    <a:pt x="13664" y="6705"/>
                  </a:cubicBezTo>
                  <a:cubicBezTo>
                    <a:pt x="13789" y="6433"/>
                    <a:pt x="14061" y="6265"/>
                    <a:pt x="14375" y="6244"/>
                  </a:cubicBezTo>
                  <a:cubicBezTo>
                    <a:pt x="15170" y="6098"/>
                    <a:pt x="15903" y="5680"/>
                    <a:pt x="16405" y="5031"/>
                  </a:cubicBezTo>
                  <a:cubicBezTo>
                    <a:pt x="17451" y="3650"/>
                    <a:pt x="17200" y="1683"/>
                    <a:pt x="15798" y="637"/>
                  </a:cubicBezTo>
                  <a:cubicBezTo>
                    <a:pt x="15232" y="208"/>
                    <a:pt x="14567" y="1"/>
                    <a:pt x="13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0"/>
          <p:cNvGrpSpPr/>
          <p:nvPr/>
        </p:nvGrpSpPr>
        <p:grpSpPr>
          <a:xfrm rot="-5826388">
            <a:off x="6290330" y="2321565"/>
            <a:ext cx="4231322" cy="1561808"/>
            <a:chOff x="4373625" y="3625650"/>
            <a:chExt cx="1555175" cy="574025"/>
          </a:xfrm>
        </p:grpSpPr>
        <p:sp>
          <p:nvSpPr>
            <p:cNvPr id="1719" name="Google Shape;1719;p40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0"/>
          <p:cNvSpPr txBox="1">
            <a:spLocks noGrp="1"/>
          </p:cNvSpPr>
          <p:nvPr>
            <p:ph type="title" idx="9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Objektif</a:t>
            </a:r>
            <a:r>
              <a:rPr lang="en-MY" dirty="0"/>
              <a:t> </a:t>
            </a:r>
            <a:r>
              <a:rPr lang="en-MY" dirty="0" err="1"/>
              <a:t>Pembelajaran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07" name="Google Shape;1707;p40"/>
          <p:cNvSpPr txBox="1">
            <a:spLocks noGrp="1"/>
          </p:cNvSpPr>
          <p:nvPr>
            <p:ph type="subTitle" idx="2"/>
          </p:nvPr>
        </p:nvSpPr>
        <p:spPr>
          <a:xfrm>
            <a:off x="2769538" y="1842175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ms-MY" dirty="0"/>
              <a:t>Menukar unit masa melibatkan perpuluhan abad ke dekad.</a:t>
            </a:r>
            <a:endParaRPr dirty="0"/>
          </a:p>
        </p:txBody>
      </p:sp>
      <p:sp>
        <p:nvSpPr>
          <p:cNvPr id="1708" name="Google Shape;1708;p40"/>
          <p:cNvSpPr txBox="1">
            <a:spLocks noGrp="1"/>
          </p:cNvSpPr>
          <p:nvPr>
            <p:ph type="title"/>
          </p:nvPr>
        </p:nvSpPr>
        <p:spPr>
          <a:xfrm>
            <a:off x="1786860" y="1774525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10" name="Google Shape;1710;p40"/>
          <p:cNvSpPr txBox="1">
            <a:spLocks noGrp="1"/>
          </p:cNvSpPr>
          <p:nvPr>
            <p:ph type="subTitle" idx="4"/>
          </p:nvPr>
        </p:nvSpPr>
        <p:spPr>
          <a:xfrm>
            <a:off x="2769538" y="2780156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ms-MY" dirty="0"/>
              <a:t>Menyelesaikan ayat matematik tambah dan tolak masa melibatkan pecahan tanpa dan dengan melibatkan penukaran unit.</a:t>
            </a:r>
            <a:endParaRPr dirty="0"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 idx="5"/>
          </p:nvPr>
        </p:nvSpPr>
        <p:spPr>
          <a:xfrm>
            <a:off x="1786860" y="2712506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13" name="Google Shape;1713;p40"/>
          <p:cNvSpPr txBox="1">
            <a:spLocks noGrp="1"/>
          </p:cNvSpPr>
          <p:nvPr>
            <p:ph type="subTitle" idx="7"/>
          </p:nvPr>
        </p:nvSpPr>
        <p:spPr>
          <a:xfrm>
            <a:off x="2769538" y="3718137"/>
            <a:ext cx="45876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i-FI" dirty="0"/>
              <a:t>Menyelesaikan ayat matematik tambah dan tolak masa melibatkan perpuluhan tanpa dan dengan melibatkan penukaran unit.</a:t>
            </a:r>
            <a:endParaRPr dirty="0"/>
          </a:p>
        </p:txBody>
      </p:sp>
      <p:sp>
        <p:nvSpPr>
          <p:cNvPr id="1714" name="Google Shape;1714;p40"/>
          <p:cNvSpPr txBox="1">
            <a:spLocks noGrp="1"/>
          </p:cNvSpPr>
          <p:nvPr>
            <p:ph type="title" idx="8"/>
          </p:nvPr>
        </p:nvSpPr>
        <p:spPr>
          <a:xfrm>
            <a:off x="1786860" y="3650487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715" name="Google Shape;1715;p40"/>
          <p:cNvGrpSpPr/>
          <p:nvPr/>
        </p:nvGrpSpPr>
        <p:grpSpPr>
          <a:xfrm>
            <a:off x="264725" y="2258000"/>
            <a:ext cx="1252879" cy="1321080"/>
            <a:chOff x="645725" y="2105600"/>
            <a:chExt cx="1252879" cy="1321080"/>
          </a:xfrm>
        </p:grpSpPr>
        <p:sp>
          <p:nvSpPr>
            <p:cNvPr id="1716" name="Google Shape;1716;p40"/>
            <p:cNvSpPr/>
            <p:nvPr/>
          </p:nvSpPr>
          <p:spPr>
            <a:xfrm>
              <a:off x="648740" y="2281986"/>
              <a:ext cx="1215261" cy="1113104"/>
            </a:xfrm>
            <a:custGeom>
              <a:avLst/>
              <a:gdLst/>
              <a:ahLst/>
              <a:cxnLst/>
              <a:rect l="l" t="t" r="r" b="b"/>
              <a:pathLst>
                <a:path w="16928" h="15505" extrusionOk="0">
                  <a:moveTo>
                    <a:pt x="4729" y="0"/>
                  </a:moveTo>
                  <a:lnTo>
                    <a:pt x="1" y="6194"/>
                  </a:lnTo>
                  <a:lnTo>
                    <a:pt x="12199" y="15505"/>
                  </a:lnTo>
                  <a:lnTo>
                    <a:pt x="16928" y="931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645725" y="2105600"/>
              <a:ext cx="1252879" cy="1321080"/>
            </a:xfrm>
            <a:custGeom>
              <a:avLst/>
              <a:gdLst/>
              <a:ahLst/>
              <a:cxnLst/>
              <a:rect l="l" t="t" r="r" b="b"/>
              <a:pathLst>
                <a:path w="17452" h="18402" extrusionOk="0">
                  <a:moveTo>
                    <a:pt x="13907" y="1"/>
                  </a:moveTo>
                  <a:cubicBezTo>
                    <a:pt x="12959" y="1"/>
                    <a:pt x="12021" y="429"/>
                    <a:pt x="11404" y="1244"/>
                  </a:cubicBezTo>
                  <a:cubicBezTo>
                    <a:pt x="10923" y="1892"/>
                    <a:pt x="10714" y="2708"/>
                    <a:pt x="10776" y="3524"/>
                  </a:cubicBezTo>
                  <a:cubicBezTo>
                    <a:pt x="10818" y="3838"/>
                    <a:pt x="10735" y="4110"/>
                    <a:pt x="10525" y="4320"/>
                  </a:cubicBezTo>
                  <a:cubicBezTo>
                    <a:pt x="8642" y="6161"/>
                    <a:pt x="4709" y="9948"/>
                    <a:pt x="3390" y="11224"/>
                  </a:cubicBezTo>
                  <a:cubicBezTo>
                    <a:pt x="3311" y="11304"/>
                    <a:pt x="3226" y="11340"/>
                    <a:pt x="3141" y="11340"/>
                  </a:cubicBezTo>
                  <a:cubicBezTo>
                    <a:pt x="3069" y="11340"/>
                    <a:pt x="2997" y="11314"/>
                    <a:pt x="2930" y="11266"/>
                  </a:cubicBezTo>
                  <a:lnTo>
                    <a:pt x="461" y="9341"/>
                  </a:lnTo>
                  <a:lnTo>
                    <a:pt x="1" y="9948"/>
                  </a:lnTo>
                  <a:lnTo>
                    <a:pt x="2491" y="11852"/>
                  </a:lnTo>
                  <a:cubicBezTo>
                    <a:pt x="2694" y="12007"/>
                    <a:pt x="2928" y="12081"/>
                    <a:pt x="3161" y="12081"/>
                  </a:cubicBezTo>
                  <a:cubicBezTo>
                    <a:pt x="3432" y="12081"/>
                    <a:pt x="3700" y="11981"/>
                    <a:pt x="3914" y="11789"/>
                  </a:cubicBezTo>
                  <a:cubicBezTo>
                    <a:pt x="5211" y="10492"/>
                    <a:pt x="9165" y="6705"/>
                    <a:pt x="11048" y="4884"/>
                  </a:cubicBezTo>
                  <a:cubicBezTo>
                    <a:pt x="11446" y="4508"/>
                    <a:pt x="11593" y="3985"/>
                    <a:pt x="11551" y="3441"/>
                  </a:cubicBezTo>
                  <a:cubicBezTo>
                    <a:pt x="11467" y="2813"/>
                    <a:pt x="11634" y="2206"/>
                    <a:pt x="12011" y="1704"/>
                  </a:cubicBezTo>
                  <a:cubicBezTo>
                    <a:pt x="12489" y="1091"/>
                    <a:pt x="13198" y="765"/>
                    <a:pt x="13913" y="765"/>
                  </a:cubicBezTo>
                  <a:cubicBezTo>
                    <a:pt x="14418" y="765"/>
                    <a:pt x="14926" y="927"/>
                    <a:pt x="15359" y="1265"/>
                  </a:cubicBezTo>
                  <a:cubicBezTo>
                    <a:pt x="16405" y="2081"/>
                    <a:pt x="16614" y="3566"/>
                    <a:pt x="15798" y="4612"/>
                  </a:cubicBezTo>
                  <a:cubicBezTo>
                    <a:pt x="15442" y="5115"/>
                    <a:pt x="14898" y="5428"/>
                    <a:pt x="14271" y="5533"/>
                  </a:cubicBezTo>
                  <a:cubicBezTo>
                    <a:pt x="13706" y="5596"/>
                    <a:pt x="13245" y="5910"/>
                    <a:pt x="13015" y="6391"/>
                  </a:cubicBezTo>
                  <a:cubicBezTo>
                    <a:pt x="11760" y="8693"/>
                    <a:pt x="9103" y="13484"/>
                    <a:pt x="8224" y="15095"/>
                  </a:cubicBezTo>
                  <a:cubicBezTo>
                    <a:pt x="7952" y="15576"/>
                    <a:pt x="8098" y="16162"/>
                    <a:pt x="8517" y="16476"/>
                  </a:cubicBezTo>
                  <a:lnTo>
                    <a:pt x="10986" y="18401"/>
                  </a:lnTo>
                  <a:lnTo>
                    <a:pt x="11446" y="17794"/>
                  </a:lnTo>
                  <a:lnTo>
                    <a:pt x="8977" y="15848"/>
                  </a:lnTo>
                  <a:cubicBezTo>
                    <a:pt x="8852" y="15765"/>
                    <a:pt x="8789" y="15576"/>
                    <a:pt x="8872" y="15409"/>
                  </a:cubicBezTo>
                  <a:cubicBezTo>
                    <a:pt x="9772" y="13798"/>
                    <a:pt x="12409" y="9006"/>
                    <a:pt x="13664" y="6705"/>
                  </a:cubicBezTo>
                  <a:cubicBezTo>
                    <a:pt x="13789" y="6433"/>
                    <a:pt x="14061" y="6265"/>
                    <a:pt x="14375" y="6244"/>
                  </a:cubicBezTo>
                  <a:cubicBezTo>
                    <a:pt x="15170" y="6098"/>
                    <a:pt x="15903" y="5680"/>
                    <a:pt x="16405" y="5031"/>
                  </a:cubicBezTo>
                  <a:cubicBezTo>
                    <a:pt x="17451" y="3650"/>
                    <a:pt x="17200" y="1683"/>
                    <a:pt x="15798" y="637"/>
                  </a:cubicBezTo>
                  <a:cubicBezTo>
                    <a:pt x="15232" y="208"/>
                    <a:pt x="14567" y="1"/>
                    <a:pt x="13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0"/>
          <p:cNvGrpSpPr/>
          <p:nvPr/>
        </p:nvGrpSpPr>
        <p:grpSpPr>
          <a:xfrm rot="-5826388">
            <a:off x="6290330" y="2321565"/>
            <a:ext cx="4231322" cy="1561808"/>
            <a:chOff x="4373625" y="3625650"/>
            <a:chExt cx="1555175" cy="574025"/>
          </a:xfrm>
        </p:grpSpPr>
        <p:sp>
          <p:nvSpPr>
            <p:cNvPr id="1719" name="Google Shape;1719;p40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4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0"/>
          <p:cNvSpPr txBox="1">
            <a:spLocks noGrp="1"/>
          </p:cNvSpPr>
          <p:nvPr>
            <p:ph type="title" idx="9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Isi </a:t>
            </a:r>
            <a:r>
              <a:rPr lang="en-MY" dirty="0" err="1"/>
              <a:t>Kandungan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06" name="Google Shape;1706;p40"/>
          <p:cNvSpPr txBox="1">
            <a:spLocks noGrp="1"/>
          </p:cNvSpPr>
          <p:nvPr>
            <p:ph type="subTitle" idx="1"/>
          </p:nvPr>
        </p:nvSpPr>
        <p:spPr>
          <a:xfrm>
            <a:off x="2769538" y="1674500"/>
            <a:ext cx="4587600" cy="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Perkaitan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Masa</a:t>
            </a:r>
            <a:endParaRPr dirty="0"/>
          </a:p>
        </p:txBody>
      </p:sp>
      <p:sp>
        <p:nvSpPr>
          <p:cNvPr id="1708" name="Google Shape;1708;p40"/>
          <p:cNvSpPr txBox="1">
            <a:spLocks noGrp="1"/>
          </p:cNvSpPr>
          <p:nvPr>
            <p:ph type="title"/>
          </p:nvPr>
        </p:nvSpPr>
        <p:spPr>
          <a:xfrm>
            <a:off x="1786860" y="1664600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9" name="Google Shape;1709;p40"/>
          <p:cNvSpPr txBox="1">
            <a:spLocks noGrp="1"/>
          </p:cNvSpPr>
          <p:nvPr>
            <p:ph type="subTitle" idx="3"/>
          </p:nvPr>
        </p:nvSpPr>
        <p:spPr>
          <a:xfrm>
            <a:off x="2769538" y="2612481"/>
            <a:ext cx="458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Operasi</a:t>
            </a:r>
            <a:r>
              <a:rPr lang="en-MY" dirty="0"/>
              <a:t> </a:t>
            </a:r>
            <a:r>
              <a:rPr lang="en-MY" dirty="0" err="1"/>
              <a:t>Berkaitan</a:t>
            </a:r>
            <a:r>
              <a:rPr lang="en-MY" dirty="0"/>
              <a:t> Masa</a:t>
            </a:r>
            <a:endParaRPr dirty="0"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 idx="5"/>
          </p:nvPr>
        </p:nvSpPr>
        <p:spPr>
          <a:xfrm>
            <a:off x="1786860" y="2602581"/>
            <a:ext cx="1059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15" name="Google Shape;1715;p40"/>
          <p:cNvGrpSpPr/>
          <p:nvPr/>
        </p:nvGrpSpPr>
        <p:grpSpPr>
          <a:xfrm>
            <a:off x="264725" y="2258000"/>
            <a:ext cx="1252879" cy="1321080"/>
            <a:chOff x="645725" y="2105600"/>
            <a:chExt cx="1252879" cy="1321080"/>
          </a:xfrm>
        </p:grpSpPr>
        <p:sp>
          <p:nvSpPr>
            <p:cNvPr id="1716" name="Google Shape;1716;p40"/>
            <p:cNvSpPr/>
            <p:nvPr/>
          </p:nvSpPr>
          <p:spPr>
            <a:xfrm>
              <a:off x="648740" y="2281986"/>
              <a:ext cx="1215261" cy="1113104"/>
            </a:xfrm>
            <a:custGeom>
              <a:avLst/>
              <a:gdLst/>
              <a:ahLst/>
              <a:cxnLst/>
              <a:rect l="l" t="t" r="r" b="b"/>
              <a:pathLst>
                <a:path w="16928" h="15505" extrusionOk="0">
                  <a:moveTo>
                    <a:pt x="4729" y="0"/>
                  </a:moveTo>
                  <a:lnTo>
                    <a:pt x="1" y="6194"/>
                  </a:lnTo>
                  <a:lnTo>
                    <a:pt x="12199" y="15505"/>
                  </a:lnTo>
                  <a:lnTo>
                    <a:pt x="16928" y="931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645725" y="2105600"/>
              <a:ext cx="1252879" cy="1321080"/>
            </a:xfrm>
            <a:custGeom>
              <a:avLst/>
              <a:gdLst/>
              <a:ahLst/>
              <a:cxnLst/>
              <a:rect l="l" t="t" r="r" b="b"/>
              <a:pathLst>
                <a:path w="17452" h="18402" extrusionOk="0">
                  <a:moveTo>
                    <a:pt x="13907" y="1"/>
                  </a:moveTo>
                  <a:cubicBezTo>
                    <a:pt x="12959" y="1"/>
                    <a:pt x="12021" y="429"/>
                    <a:pt x="11404" y="1244"/>
                  </a:cubicBezTo>
                  <a:cubicBezTo>
                    <a:pt x="10923" y="1892"/>
                    <a:pt x="10714" y="2708"/>
                    <a:pt x="10776" y="3524"/>
                  </a:cubicBezTo>
                  <a:cubicBezTo>
                    <a:pt x="10818" y="3838"/>
                    <a:pt x="10735" y="4110"/>
                    <a:pt x="10525" y="4320"/>
                  </a:cubicBezTo>
                  <a:cubicBezTo>
                    <a:pt x="8642" y="6161"/>
                    <a:pt x="4709" y="9948"/>
                    <a:pt x="3390" y="11224"/>
                  </a:cubicBezTo>
                  <a:cubicBezTo>
                    <a:pt x="3311" y="11304"/>
                    <a:pt x="3226" y="11340"/>
                    <a:pt x="3141" y="11340"/>
                  </a:cubicBezTo>
                  <a:cubicBezTo>
                    <a:pt x="3069" y="11340"/>
                    <a:pt x="2997" y="11314"/>
                    <a:pt x="2930" y="11266"/>
                  </a:cubicBezTo>
                  <a:lnTo>
                    <a:pt x="461" y="9341"/>
                  </a:lnTo>
                  <a:lnTo>
                    <a:pt x="1" y="9948"/>
                  </a:lnTo>
                  <a:lnTo>
                    <a:pt x="2491" y="11852"/>
                  </a:lnTo>
                  <a:cubicBezTo>
                    <a:pt x="2694" y="12007"/>
                    <a:pt x="2928" y="12081"/>
                    <a:pt x="3161" y="12081"/>
                  </a:cubicBezTo>
                  <a:cubicBezTo>
                    <a:pt x="3432" y="12081"/>
                    <a:pt x="3700" y="11981"/>
                    <a:pt x="3914" y="11789"/>
                  </a:cubicBezTo>
                  <a:cubicBezTo>
                    <a:pt x="5211" y="10492"/>
                    <a:pt x="9165" y="6705"/>
                    <a:pt x="11048" y="4884"/>
                  </a:cubicBezTo>
                  <a:cubicBezTo>
                    <a:pt x="11446" y="4508"/>
                    <a:pt x="11593" y="3985"/>
                    <a:pt x="11551" y="3441"/>
                  </a:cubicBezTo>
                  <a:cubicBezTo>
                    <a:pt x="11467" y="2813"/>
                    <a:pt x="11634" y="2206"/>
                    <a:pt x="12011" y="1704"/>
                  </a:cubicBezTo>
                  <a:cubicBezTo>
                    <a:pt x="12489" y="1091"/>
                    <a:pt x="13198" y="765"/>
                    <a:pt x="13913" y="765"/>
                  </a:cubicBezTo>
                  <a:cubicBezTo>
                    <a:pt x="14418" y="765"/>
                    <a:pt x="14926" y="927"/>
                    <a:pt x="15359" y="1265"/>
                  </a:cubicBezTo>
                  <a:cubicBezTo>
                    <a:pt x="16405" y="2081"/>
                    <a:pt x="16614" y="3566"/>
                    <a:pt x="15798" y="4612"/>
                  </a:cubicBezTo>
                  <a:cubicBezTo>
                    <a:pt x="15442" y="5115"/>
                    <a:pt x="14898" y="5428"/>
                    <a:pt x="14271" y="5533"/>
                  </a:cubicBezTo>
                  <a:cubicBezTo>
                    <a:pt x="13706" y="5596"/>
                    <a:pt x="13245" y="5910"/>
                    <a:pt x="13015" y="6391"/>
                  </a:cubicBezTo>
                  <a:cubicBezTo>
                    <a:pt x="11760" y="8693"/>
                    <a:pt x="9103" y="13484"/>
                    <a:pt x="8224" y="15095"/>
                  </a:cubicBezTo>
                  <a:cubicBezTo>
                    <a:pt x="7952" y="15576"/>
                    <a:pt x="8098" y="16162"/>
                    <a:pt x="8517" y="16476"/>
                  </a:cubicBezTo>
                  <a:lnTo>
                    <a:pt x="10986" y="18401"/>
                  </a:lnTo>
                  <a:lnTo>
                    <a:pt x="11446" y="17794"/>
                  </a:lnTo>
                  <a:lnTo>
                    <a:pt x="8977" y="15848"/>
                  </a:lnTo>
                  <a:cubicBezTo>
                    <a:pt x="8852" y="15765"/>
                    <a:pt x="8789" y="15576"/>
                    <a:pt x="8872" y="15409"/>
                  </a:cubicBezTo>
                  <a:cubicBezTo>
                    <a:pt x="9772" y="13798"/>
                    <a:pt x="12409" y="9006"/>
                    <a:pt x="13664" y="6705"/>
                  </a:cubicBezTo>
                  <a:cubicBezTo>
                    <a:pt x="13789" y="6433"/>
                    <a:pt x="14061" y="6265"/>
                    <a:pt x="14375" y="6244"/>
                  </a:cubicBezTo>
                  <a:cubicBezTo>
                    <a:pt x="15170" y="6098"/>
                    <a:pt x="15903" y="5680"/>
                    <a:pt x="16405" y="5031"/>
                  </a:cubicBezTo>
                  <a:cubicBezTo>
                    <a:pt x="17451" y="3650"/>
                    <a:pt x="17200" y="1683"/>
                    <a:pt x="15798" y="637"/>
                  </a:cubicBezTo>
                  <a:cubicBezTo>
                    <a:pt x="15232" y="208"/>
                    <a:pt x="14567" y="1"/>
                    <a:pt x="13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0"/>
          <p:cNvGrpSpPr/>
          <p:nvPr/>
        </p:nvGrpSpPr>
        <p:grpSpPr>
          <a:xfrm rot="-5826388">
            <a:off x="6290330" y="2321565"/>
            <a:ext cx="4231322" cy="1561808"/>
            <a:chOff x="4373625" y="3625650"/>
            <a:chExt cx="1555175" cy="574025"/>
          </a:xfrm>
        </p:grpSpPr>
        <p:sp>
          <p:nvSpPr>
            <p:cNvPr id="1719" name="Google Shape;1719;p40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84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2"/>
          <p:cNvSpPr txBox="1">
            <a:spLocks noGrp="1"/>
          </p:cNvSpPr>
          <p:nvPr>
            <p:ph type="title"/>
          </p:nvPr>
        </p:nvSpPr>
        <p:spPr>
          <a:xfrm>
            <a:off x="908144" y="2774794"/>
            <a:ext cx="5658318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Perkaitan </a:t>
            </a:r>
            <a:r>
              <a:rPr lang="en-MY" dirty="0"/>
              <a:t>D</a:t>
            </a:r>
            <a:r>
              <a:rPr lang="en" dirty="0"/>
              <a:t>alam Masa</a:t>
            </a:r>
            <a:endParaRPr dirty="0"/>
          </a:p>
        </p:txBody>
      </p:sp>
      <p:sp>
        <p:nvSpPr>
          <p:cNvPr id="1768" name="Google Shape;1768;p42"/>
          <p:cNvSpPr txBox="1">
            <a:spLocks noGrp="1"/>
          </p:cNvSpPr>
          <p:nvPr>
            <p:ph type="title" idx="2"/>
          </p:nvPr>
        </p:nvSpPr>
        <p:spPr>
          <a:xfrm>
            <a:off x="975877" y="132731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69" name="Google Shape;1769;p42"/>
          <p:cNvGrpSpPr/>
          <p:nvPr/>
        </p:nvGrpSpPr>
        <p:grpSpPr>
          <a:xfrm rot="-5400115">
            <a:off x="5243379" y="3124916"/>
            <a:ext cx="4341407" cy="1079859"/>
            <a:chOff x="4295675" y="4480825"/>
            <a:chExt cx="1447425" cy="360025"/>
          </a:xfrm>
        </p:grpSpPr>
        <p:sp>
          <p:nvSpPr>
            <p:cNvPr id="1770" name="Google Shape;1770;p42"/>
            <p:cNvSpPr/>
            <p:nvPr/>
          </p:nvSpPr>
          <p:spPr>
            <a:xfrm>
              <a:off x="4399250" y="4488225"/>
              <a:ext cx="1288925" cy="352050"/>
            </a:xfrm>
            <a:custGeom>
              <a:avLst/>
              <a:gdLst/>
              <a:ahLst/>
              <a:cxnLst/>
              <a:rect l="l" t="t" r="r" b="b"/>
              <a:pathLst>
                <a:path w="51557" h="14082" extrusionOk="0">
                  <a:moveTo>
                    <a:pt x="50866" y="0"/>
                  </a:moveTo>
                  <a:lnTo>
                    <a:pt x="0" y="10839"/>
                  </a:lnTo>
                  <a:lnTo>
                    <a:pt x="691" y="14082"/>
                  </a:lnTo>
                  <a:lnTo>
                    <a:pt x="51556" y="3264"/>
                  </a:lnTo>
                  <a:lnTo>
                    <a:pt x="50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4295675" y="4808875"/>
              <a:ext cx="24600" cy="19900"/>
            </a:xfrm>
            <a:custGeom>
              <a:avLst/>
              <a:gdLst/>
              <a:ahLst/>
              <a:cxnLst/>
              <a:rect l="l" t="t" r="r" b="b"/>
              <a:pathLst>
                <a:path w="984" h="796" extrusionOk="0">
                  <a:moveTo>
                    <a:pt x="796" y="1"/>
                  </a:moveTo>
                  <a:cubicBezTo>
                    <a:pt x="524" y="147"/>
                    <a:pt x="294" y="314"/>
                    <a:pt x="84" y="461"/>
                  </a:cubicBezTo>
                  <a:cubicBezTo>
                    <a:pt x="1" y="524"/>
                    <a:pt x="42" y="649"/>
                    <a:pt x="147" y="670"/>
                  </a:cubicBezTo>
                  <a:cubicBezTo>
                    <a:pt x="398" y="733"/>
                    <a:pt x="691" y="775"/>
                    <a:pt x="984" y="796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4313975" y="4759700"/>
              <a:ext cx="102025" cy="81150"/>
            </a:xfrm>
            <a:custGeom>
              <a:avLst/>
              <a:gdLst/>
              <a:ahLst/>
              <a:cxnLst/>
              <a:rect l="l" t="t" r="r" b="b"/>
              <a:pathLst>
                <a:path w="4081" h="3246" extrusionOk="0">
                  <a:moveTo>
                    <a:pt x="3411" y="1"/>
                  </a:moveTo>
                  <a:cubicBezTo>
                    <a:pt x="3411" y="1"/>
                    <a:pt x="1445" y="775"/>
                    <a:pt x="1" y="1821"/>
                  </a:cubicBezTo>
                  <a:lnTo>
                    <a:pt x="252" y="2930"/>
                  </a:lnTo>
                  <a:cubicBezTo>
                    <a:pt x="1641" y="3218"/>
                    <a:pt x="3290" y="3245"/>
                    <a:pt x="3868" y="3245"/>
                  </a:cubicBezTo>
                  <a:cubicBezTo>
                    <a:pt x="4004" y="3245"/>
                    <a:pt x="4081" y="3244"/>
                    <a:pt x="4081" y="3244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5558425" y="4490450"/>
              <a:ext cx="184675" cy="89225"/>
            </a:xfrm>
            <a:custGeom>
              <a:avLst/>
              <a:gdLst/>
              <a:ahLst/>
              <a:cxnLst/>
              <a:rect l="l" t="t" r="r" b="b"/>
              <a:pathLst>
                <a:path w="7387" h="3569" extrusionOk="0">
                  <a:moveTo>
                    <a:pt x="6401" y="1"/>
                  </a:moveTo>
                  <a:cubicBezTo>
                    <a:pt x="6354" y="1"/>
                    <a:pt x="6305" y="6"/>
                    <a:pt x="6256" y="16"/>
                  </a:cubicBezTo>
                  <a:lnTo>
                    <a:pt x="628" y="1209"/>
                  </a:lnTo>
                  <a:cubicBezTo>
                    <a:pt x="272" y="1292"/>
                    <a:pt x="0" y="1669"/>
                    <a:pt x="84" y="2067"/>
                  </a:cubicBezTo>
                  <a:lnTo>
                    <a:pt x="293" y="3008"/>
                  </a:lnTo>
                  <a:cubicBezTo>
                    <a:pt x="366" y="3336"/>
                    <a:pt x="660" y="3568"/>
                    <a:pt x="983" y="3568"/>
                  </a:cubicBezTo>
                  <a:cubicBezTo>
                    <a:pt x="1032" y="3568"/>
                    <a:pt x="1081" y="3563"/>
                    <a:pt x="1130" y="3552"/>
                  </a:cubicBezTo>
                  <a:lnTo>
                    <a:pt x="6759" y="2339"/>
                  </a:lnTo>
                  <a:cubicBezTo>
                    <a:pt x="7114" y="2276"/>
                    <a:pt x="7386" y="1899"/>
                    <a:pt x="7303" y="1502"/>
                  </a:cubicBezTo>
                  <a:lnTo>
                    <a:pt x="7093" y="560"/>
                  </a:lnTo>
                  <a:cubicBezTo>
                    <a:pt x="7020" y="248"/>
                    <a:pt x="6738" y="1"/>
                    <a:pt x="6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5212650" y="4480825"/>
              <a:ext cx="480750" cy="215750"/>
            </a:xfrm>
            <a:custGeom>
              <a:avLst/>
              <a:gdLst/>
              <a:ahLst/>
              <a:cxnLst/>
              <a:rect l="l" t="t" r="r" b="b"/>
              <a:pathLst>
                <a:path w="19230" h="8630" extrusionOk="0">
                  <a:moveTo>
                    <a:pt x="18019" y="0"/>
                  </a:moveTo>
                  <a:cubicBezTo>
                    <a:pt x="18004" y="0"/>
                    <a:pt x="17989" y="1"/>
                    <a:pt x="17974" y="3"/>
                  </a:cubicBezTo>
                  <a:lnTo>
                    <a:pt x="11509" y="1363"/>
                  </a:lnTo>
                  <a:cubicBezTo>
                    <a:pt x="11404" y="1447"/>
                    <a:pt x="11299" y="1573"/>
                    <a:pt x="11320" y="1740"/>
                  </a:cubicBezTo>
                  <a:lnTo>
                    <a:pt x="12074" y="5318"/>
                  </a:lnTo>
                  <a:lnTo>
                    <a:pt x="231" y="7829"/>
                  </a:lnTo>
                  <a:cubicBezTo>
                    <a:pt x="84" y="7850"/>
                    <a:pt x="1" y="8017"/>
                    <a:pt x="22" y="8143"/>
                  </a:cubicBezTo>
                  <a:cubicBezTo>
                    <a:pt x="98" y="8430"/>
                    <a:pt x="367" y="8629"/>
                    <a:pt x="653" y="8629"/>
                  </a:cubicBezTo>
                  <a:cubicBezTo>
                    <a:pt x="679" y="8629"/>
                    <a:pt x="706" y="8628"/>
                    <a:pt x="733" y="8624"/>
                  </a:cubicBezTo>
                  <a:lnTo>
                    <a:pt x="18978" y="4753"/>
                  </a:lnTo>
                  <a:cubicBezTo>
                    <a:pt x="19146" y="4711"/>
                    <a:pt x="19229" y="4565"/>
                    <a:pt x="19188" y="4397"/>
                  </a:cubicBezTo>
                  <a:lnTo>
                    <a:pt x="19083" y="3916"/>
                  </a:lnTo>
                  <a:lnTo>
                    <a:pt x="19062" y="3812"/>
                  </a:lnTo>
                  <a:lnTo>
                    <a:pt x="18309" y="213"/>
                  </a:lnTo>
                  <a:cubicBezTo>
                    <a:pt x="18290" y="81"/>
                    <a:pt x="18153" y="0"/>
                    <a:pt x="18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42"/>
          <p:cNvGrpSpPr/>
          <p:nvPr/>
        </p:nvGrpSpPr>
        <p:grpSpPr>
          <a:xfrm rot="-3267842">
            <a:off x="5138137" y="3735291"/>
            <a:ext cx="4231409" cy="1561840"/>
            <a:chOff x="4373625" y="3625650"/>
            <a:chExt cx="1555175" cy="574025"/>
          </a:xfrm>
        </p:grpSpPr>
        <p:sp>
          <p:nvSpPr>
            <p:cNvPr id="1776" name="Google Shape;1776;p42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42"/>
          <p:cNvGrpSpPr/>
          <p:nvPr/>
        </p:nvGrpSpPr>
        <p:grpSpPr>
          <a:xfrm rot="1870908">
            <a:off x="4694647" y="3926051"/>
            <a:ext cx="1712285" cy="810646"/>
            <a:chOff x="3281925" y="2607175"/>
            <a:chExt cx="1052529" cy="498298"/>
          </a:xfrm>
        </p:grpSpPr>
        <p:sp>
          <p:nvSpPr>
            <p:cNvPr id="1783" name="Google Shape;1783;p42"/>
            <p:cNvSpPr/>
            <p:nvPr/>
          </p:nvSpPr>
          <p:spPr>
            <a:xfrm>
              <a:off x="3867487" y="2715455"/>
              <a:ext cx="466967" cy="390018"/>
            </a:xfrm>
            <a:custGeom>
              <a:avLst/>
              <a:gdLst/>
              <a:ahLst/>
              <a:cxnLst/>
              <a:rect l="l" t="t" r="r" b="b"/>
              <a:pathLst>
                <a:path w="11864" h="9909" extrusionOk="0">
                  <a:moveTo>
                    <a:pt x="1611" y="0"/>
                  </a:moveTo>
                  <a:lnTo>
                    <a:pt x="0" y="8077"/>
                  </a:lnTo>
                  <a:lnTo>
                    <a:pt x="8977" y="9876"/>
                  </a:lnTo>
                  <a:cubicBezTo>
                    <a:pt x="9077" y="9898"/>
                    <a:pt x="9177" y="9909"/>
                    <a:pt x="9276" y="9909"/>
                  </a:cubicBezTo>
                  <a:cubicBezTo>
                    <a:pt x="9936" y="9909"/>
                    <a:pt x="10526" y="9438"/>
                    <a:pt x="10671" y="8747"/>
                  </a:cubicBezTo>
                  <a:lnTo>
                    <a:pt x="11718" y="3495"/>
                  </a:lnTo>
                  <a:cubicBezTo>
                    <a:pt x="11864" y="2741"/>
                    <a:pt x="11383" y="1988"/>
                    <a:pt x="10588" y="1800"/>
                  </a:cubicBezTo>
                  <a:lnTo>
                    <a:pt x="1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3448301" y="2640907"/>
              <a:ext cx="482632" cy="393285"/>
            </a:xfrm>
            <a:custGeom>
              <a:avLst/>
              <a:gdLst/>
              <a:ahLst/>
              <a:cxnLst/>
              <a:rect l="l" t="t" r="r" b="b"/>
              <a:pathLst>
                <a:path w="12262" h="9992" extrusionOk="0">
                  <a:moveTo>
                    <a:pt x="2602" y="0"/>
                  </a:moveTo>
                  <a:cubicBezTo>
                    <a:pt x="1928" y="0"/>
                    <a:pt x="1341" y="468"/>
                    <a:pt x="1214" y="1141"/>
                  </a:cubicBezTo>
                  <a:lnTo>
                    <a:pt x="168" y="6414"/>
                  </a:lnTo>
                  <a:cubicBezTo>
                    <a:pt x="0" y="7188"/>
                    <a:pt x="502" y="7941"/>
                    <a:pt x="1277" y="8109"/>
                  </a:cubicBezTo>
                  <a:lnTo>
                    <a:pt x="10650" y="9992"/>
                  </a:lnTo>
                  <a:lnTo>
                    <a:pt x="12261" y="1915"/>
                  </a:lnTo>
                  <a:lnTo>
                    <a:pt x="2909" y="32"/>
                  </a:lnTo>
                  <a:cubicBezTo>
                    <a:pt x="2805" y="11"/>
                    <a:pt x="2703" y="0"/>
                    <a:pt x="2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3385678" y="2623234"/>
              <a:ext cx="177120" cy="336843"/>
            </a:xfrm>
            <a:custGeom>
              <a:avLst/>
              <a:gdLst/>
              <a:ahLst/>
              <a:cxnLst/>
              <a:rect l="l" t="t" r="r" b="b"/>
              <a:pathLst>
                <a:path w="4500" h="8558" extrusionOk="0">
                  <a:moveTo>
                    <a:pt x="4479" y="477"/>
                  </a:moveTo>
                  <a:lnTo>
                    <a:pt x="4500" y="481"/>
                  </a:lnTo>
                  <a:cubicBezTo>
                    <a:pt x="4493" y="480"/>
                    <a:pt x="4486" y="478"/>
                    <a:pt x="4479" y="477"/>
                  </a:cubicBezTo>
                  <a:close/>
                  <a:moveTo>
                    <a:pt x="2135" y="0"/>
                  </a:moveTo>
                  <a:cubicBezTo>
                    <a:pt x="2010" y="42"/>
                    <a:pt x="1905" y="84"/>
                    <a:pt x="1759" y="167"/>
                  </a:cubicBezTo>
                  <a:cubicBezTo>
                    <a:pt x="1507" y="356"/>
                    <a:pt x="1340" y="607"/>
                    <a:pt x="1256" y="921"/>
                  </a:cubicBezTo>
                  <a:lnTo>
                    <a:pt x="43" y="6905"/>
                  </a:lnTo>
                  <a:cubicBezTo>
                    <a:pt x="1" y="7219"/>
                    <a:pt x="85" y="7533"/>
                    <a:pt x="231" y="7805"/>
                  </a:cubicBezTo>
                  <a:cubicBezTo>
                    <a:pt x="315" y="7909"/>
                    <a:pt x="419" y="8014"/>
                    <a:pt x="524" y="8097"/>
                  </a:cubicBezTo>
                  <a:lnTo>
                    <a:pt x="2848" y="8554"/>
                  </a:lnTo>
                  <a:lnTo>
                    <a:pt x="2848" y="8554"/>
                  </a:lnTo>
                  <a:cubicBezTo>
                    <a:pt x="2085" y="8399"/>
                    <a:pt x="1593" y="7631"/>
                    <a:pt x="1759" y="6863"/>
                  </a:cubicBezTo>
                  <a:lnTo>
                    <a:pt x="2805" y="1611"/>
                  </a:lnTo>
                  <a:cubicBezTo>
                    <a:pt x="2932" y="919"/>
                    <a:pt x="3519" y="449"/>
                    <a:pt x="4193" y="449"/>
                  </a:cubicBezTo>
                  <a:cubicBezTo>
                    <a:pt x="4287" y="449"/>
                    <a:pt x="4383" y="458"/>
                    <a:pt x="4479" y="477"/>
                  </a:cubicBezTo>
                  <a:lnTo>
                    <a:pt x="4479" y="477"/>
                  </a:lnTo>
                  <a:lnTo>
                    <a:pt x="2135" y="0"/>
                  </a:lnTo>
                  <a:close/>
                  <a:moveTo>
                    <a:pt x="2848" y="8554"/>
                  </a:moveTo>
                  <a:cubicBezTo>
                    <a:pt x="2855" y="8555"/>
                    <a:pt x="2861" y="8557"/>
                    <a:pt x="2868" y="8558"/>
                  </a:cubicBezTo>
                  <a:lnTo>
                    <a:pt x="2848" y="8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3352773" y="2613315"/>
              <a:ext cx="118631" cy="328656"/>
            </a:xfrm>
            <a:custGeom>
              <a:avLst/>
              <a:gdLst/>
              <a:ahLst/>
              <a:cxnLst/>
              <a:rect l="l" t="t" r="r" b="b"/>
              <a:pathLst>
                <a:path w="3014" h="8350" extrusionOk="0">
                  <a:moveTo>
                    <a:pt x="1758" y="1"/>
                  </a:moveTo>
                  <a:cubicBezTo>
                    <a:pt x="1486" y="252"/>
                    <a:pt x="1297" y="608"/>
                    <a:pt x="1276" y="984"/>
                  </a:cubicBezTo>
                  <a:lnTo>
                    <a:pt x="84" y="6989"/>
                  </a:lnTo>
                  <a:cubicBezTo>
                    <a:pt x="0" y="7345"/>
                    <a:pt x="21" y="7743"/>
                    <a:pt x="147" y="8077"/>
                  </a:cubicBezTo>
                  <a:lnTo>
                    <a:pt x="1402" y="8349"/>
                  </a:lnTo>
                  <a:cubicBezTo>
                    <a:pt x="1276" y="8266"/>
                    <a:pt x="1193" y="8161"/>
                    <a:pt x="1130" y="8057"/>
                  </a:cubicBezTo>
                  <a:cubicBezTo>
                    <a:pt x="942" y="7785"/>
                    <a:pt x="879" y="7471"/>
                    <a:pt x="942" y="7157"/>
                  </a:cubicBezTo>
                  <a:lnTo>
                    <a:pt x="2134" y="1173"/>
                  </a:lnTo>
                  <a:cubicBezTo>
                    <a:pt x="2197" y="859"/>
                    <a:pt x="2385" y="566"/>
                    <a:pt x="2636" y="419"/>
                  </a:cubicBezTo>
                  <a:cubicBezTo>
                    <a:pt x="2741" y="336"/>
                    <a:pt x="2867" y="294"/>
                    <a:pt x="3013" y="252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3281925" y="2607175"/>
              <a:ext cx="138390" cy="324090"/>
            </a:xfrm>
            <a:custGeom>
              <a:avLst/>
              <a:gdLst/>
              <a:ahLst/>
              <a:cxnLst/>
              <a:rect l="l" t="t" r="r" b="b"/>
              <a:pathLst>
                <a:path w="3516" h="8234" extrusionOk="0">
                  <a:moveTo>
                    <a:pt x="2603" y="0"/>
                  </a:moveTo>
                  <a:cubicBezTo>
                    <a:pt x="1953" y="0"/>
                    <a:pt x="1358" y="482"/>
                    <a:pt x="1193" y="1140"/>
                  </a:cubicBezTo>
                  <a:lnTo>
                    <a:pt x="147" y="6413"/>
                  </a:lnTo>
                  <a:cubicBezTo>
                    <a:pt x="1" y="7187"/>
                    <a:pt x="482" y="7941"/>
                    <a:pt x="1277" y="8108"/>
                  </a:cubicBezTo>
                  <a:lnTo>
                    <a:pt x="1905" y="8233"/>
                  </a:lnTo>
                  <a:cubicBezTo>
                    <a:pt x="1758" y="7899"/>
                    <a:pt x="1737" y="7522"/>
                    <a:pt x="1821" y="7145"/>
                  </a:cubicBezTo>
                  <a:lnTo>
                    <a:pt x="3035" y="1140"/>
                  </a:lnTo>
                  <a:cubicBezTo>
                    <a:pt x="3097" y="764"/>
                    <a:pt x="3286" y="408"/>
                    <a:pt x="3516" y="157"/>
                  </a:cubicBezTo>
                  <a:lnTo>
                    <a:pt x="2888" y="31"/>
                  </a:lnTo>
                  <a:cubicBezTo>
                    <a:pt x="2793" y="10"/>
                    <a:pt x="2697" y="0"/>
                    <a:pt x="2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42"/>
          <p:cNvGrpSpPr/>
          <p:nvPr/>
        </p:nvGrpSpPr>
        <p:grpSpPr>
          <a:xfrm rot="-1724628">
            <a:off x="5927807" y="2812167"/>
            <a:ext cx="962402" cy="1014791"/>
            <a:chOff x="645725" y="2105600"/>
            <a:chExt cx="1252879" cy="1321080"/>
          </a:xfrm>
        </p:grpSpPr>
        <p:sp>
          <p:nvSpPr>
            <p:cNvPr id="1789" name="Google Shape;1789;p42"/>
            <p:cNvSpPr/>
            <p:nvPr/>
          </p:nvSpPr>
          <p:spPr>
            <a:xfrm>
              <a:off x="648740" y="2281986"/>
              <a:ext cx="1215261" cy="1113104"/>
            </a:xfrm>
            <a:custGeom>
              <a:avLst/>
              <a:gdLst/>
              <a:ahLst/>
              <a:cxnLst/>
              <a:rect l="l" t="t" r="r" b="b"/>
              <a:pathLst>
                <a:path w="16928" h="15505" extrusionOk="0">
                  <a:moveTo>
                    <a:pt x="4729" y="0"/>
                  </a:moveTo>
                  <a:lnTo>
                    <a:pt x="1" y="6194"/>
                  </a:lnTo>
                  <a:lnTo>
                    <a:pt x="12199" y="15505"/>
                  </a:lnTo>
                  <a:lnTo>
                    <a:pt x="16928" y="931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645725" y="2105600"/>
              <a:ext cx="1252879" cy="1321080"/>
            </a:xfrm>
            <a:custGeom>
              <a:avLst/>
              <a:gdLst/>
              <a:ahLst/>
              <a:cxnLst/>
              <a:rect l="l" t="t" r="r" b="b"/>
              <a:pathLst>
                <a:path w="17452" h="18402" extrusionOk="0">
                  <a:moveTo>
                    <a:pt x="13907" y="1"/>
                  </a:moveTo>
                  <a:cubicBezTo>
                    <a:pt x="12959" y="1"/>
                    <a:pt x="12021" y="429"/>
                    <a:pt x="11404" y="1244"/>
                  </a:cubicBezTo>
                  <a:cubicBezTo>
                    <a:pt x="10923" y="1892"/>
                    <a:pt x="10714" y="2708"/>
                    <a:pt x="10776" y="3524"/>
                  </a:cubicBezTo>
                  <a:cubicBezTo>
                    <a:pt x="10818" y="3838"/>
                    <a:pt x="10735" y="4110"/>
                    <a:pt x="10525" y="4320"/>
                  </a:cubicBezTo>
                  <a:cubicBezTo>
                    <a:pt x="8642" y="6161"/>
                    <a:pt x="4709" y="9948"/>
                    <a:pt x="3390" y="11224"/>
                  </a:cubicBezTo>
                  <a:cubicBezTo>
                    <a:pt x="3311" y="11304"/>
                    <a:pt x="3226" y="11340"/>
                    <a:pt x="3141" y="11340"/>
                  </a:cubicBezTo>
                  <a:cubicBezTo>
                    <a:pt x="3069" y="11340"/>
                    <a:pt x="2997" y="11314"/>
                    <a:pt x="2930" y="11266"/>
                  </a:cubicBezTo>
                  <a:lnTo>
                    <a:pt x="461" y="9341"/>
                  </a:lnTo>
                  <a:lnTo>
                    <a:pt x="1" y="9948"/>
                  </a:lnTo>
                  <a:lnTo>
                    <a:pt x="2491" y="11852"/>
                  </a:lnTo>
                  <a:cubicBezTo>
                    <a:pt x="2694" y="12007"/>
                    <a:pt x="2928" y="12081"/>
                    <a:pt x="3161" y="12081"/>
                  </a:cubicBezTo>
                  <a:cubicBezTo>
                    <a:pt x="3432" y="12081"/>
                    <a:pt x="3700" y="11981"/>
                    <a:pt x="3914" y="11789"/>
                  </a:cubicBezTo>
                  <a:cubicBezTo>
                    <a:pt x="5211" y="10492"/>
                    <a:pt x="9165" y="6705"/>
                    <a:pt x="11048" y="4884"/>
                  </a:cubicBezTo>
                  <a:cubicBezTo>
                    <a:pt x="11446" y="4508"/>
                    <a:pt x="11593" y="3985"/>
                    <a:pt x="11551" y="3441"/>
                  </a:cubicBezTo>
                  <a:cubicBezTo>
                    <a:pt x="11467" y="2813"/>
                    <a:pt x="11634" y="2206"/>
                    <a:pt x="12011" y="1704"/>
                  </a:cubicBezTo>
                  <a:cubicBezTo>
                    <a:pt x="12489" y="1091"/>
                    <a:pt x="13198" y="765"/>
                    <a:pt x="13913" y="765"/>
                  </a:cubicBezTo>
                  <a:cubicBezTo>
                    <a:pt x="14418" y="765"/>
                    <a:pt x="14926" y="927"/>
                    <a:pt x="15359" y="1265"/>
                  </a:cubicBezTo>
                  <a:cubicBezTo>
                    <a:pt x="16405" y="2081"/>
                    <a:pt x="16614" y="3566"/>
                    <a:pt x="15798" y="4612"/>
                  </a:cubicBezTo>
                  <a:cubicBezTo>
                    <a:pt x="15442" y="5115"/>
                    <a:pt x="14898" y="5428"/>
                    <a:pt x="14271" y="5533"/>
                  </a:cubicBezTo>
                  <a:cubicBezTo>
                    <a:pt x="13706" y="5596"/>
                    <a:pt x="13245" y="5910"/>
                    <a:pt x="13015" y="6391"/>
                  </a:cubicBezTo>
                  <a:cubicBezTo>
                    <a:pt x="11760" y="8693"/>
                    <a:pt x="9103" y="13484"/>
                    <a:pt x="8224" y="15095"/>
                  </a:cubicBezTo>
                  <a:cubicBezTo>
                    <a:pt x="7952" y="15576"/>
                    <a:pt x="8098" y="16162"/>
                    <a:pt x="8517" y="16476"/>
                  </a:cubicBezTo>
                  <a:lnTo>
                    <a:pt x="10986" y="18401"/>
                  </a:lnTo>
                  <a:lnTo>
                    <a:pt x="11446" y="17794"/>
                  </a:lnTo>
                  <a:lnTo>
                    <a:pt x="8977" y="15848"/>
                  </a:lnTo>
                  <a:cubicBezTo>
                    <a:pt x="8852" y="15765"/>
                    <a:pt x="8789" y="15576"/>
                    <a:pt x="8872" y="15409"/>
                  </a:cubicBezTo>
                  <a:cubicBezTo>
                    <a:pt x="9772" y="13798"/>
                    <a:pt x="12409" y="9006"/>
                    <a:pt x="13664" y="6705"/>
                  </a:cubicBezTo>
                  <a:cubicBezTo>
                    <a:pt x="13789" y="6433"/>
                    <a:pt x="14061" y="6265"/>
                    <a:pt x="14375" y="6244"/>
                  </a:cubicBezTo>
                  <a:cubicBezTo>
                    <a:pt x="15170" y="6098"/>
                    <a:pt x="15903" y="5680"/>
                    <a:pt x="16405" y="5031"/>
                  </a:cubicBezTo>
                  <a:cubicBezTo>
                    <a:pt x="17451" y="3650"/>
                    <a:pt x="17200" y="1683"/>
                    <a:pt x="15798" y="637"/>
                  </a:cubicBezTo>
                  <a:cubicBezTo>
                    <a:pt x="15232" y="208"/>
                    <a:pt x="14567" y="1"/>
                    <a:pt x="13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7" name="Google Shape;1797;p43"/>
          <p:cNvGrpSpPr/>
          <p:nvPr/>
        </p:nvGrpSpPr>
        <p:grpSpPr>
          <a:xfrm>
            <a:off x="775870" y="1240759"/>
            <a:ext cx="1074764" cy="1157243"/>
            <a:chOff x="1423900" y="1676600"/>
            <a:chExt cx="1318568" cy="1419931"/>
          </a:xfrm>
        </p:grpSpPr>
        <p:sp>
          <p:nvSpPr>
            <p:cNvPr id="1798" name="Google Shape;1798;p43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43"/>
          <p:cNvGrpSpPr/>
          <p:nvPr/>
        </p:nvGrpSpPr>
        <p:grpSpPr>
          <a:xfrm rot="-5892166">
            <a:off x="100959" y="3779065"/>
            <a:ext cx="4231376" cy="1561828"/>
            <a:chOff x="4373625" y="3625650"/>
            <a:chExt cx="1555175" cy="574025"/>
          </a:xfrm>
        </p:grpSpPr>
        <p:sp>
          <p:nvSpPr>
            <p:cNvPr id="1805" name="Google Shape;1805;p43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3"/>
          <p:cNvGrpSpPr/>
          <p:nvPr/>
        </p:nvGrpSpPr>
        <p:grpSpPr>
          <a:xfrm>
            <a:off x="7408498" y="3017979"/>
            <a:ext cx="735370" cy="1117646"/>
            <a:chOff x="759808" y="1177092"/>
            <a:chExt cx="645062" cy="980391"/>
          </a:xfrm>
        </p:grpSpPr>
        <p:grpSp>
          <p:nvGrpSpPr>
            <p:cNvPr id="1812" name="Google Shape;1812;p43"/>
            <p:cNvGrpSpPr/>
            <p:nvPr/>
          </p:nvGrpSpPr>
          <p:grpSpPr>
            <a:xfrm>
              <a:off x="759808" y="1552680"/>
              <a:ext cx="218437" cy="604803"/>
              <a:chOff x="-1898975" y="1920097"/>
              <a:chExt cx="380487" cy="1053480"/>
            </a:xfrm>
          </p:grpSpPr>
          <p:sp>
            <p:nvSpPr>
              <p:cNvPr id="1813" name="Google Shape;1813;p43"/>
              <p:cNvSpPr/>
              <p:nvPr/>
            </p:nvSpPr>
            <p:spPr>
              <a:xfrm>
                <a:off x="-1898975" y="1920097"/>
                <a:ext cx="380487" cy="878265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1112" extrusionOk="0">
                    <a:moveTo>
                      <a:pt x="2407" y="1"/>
                    </a:moveTo>
                    <a:cubicBezTo>
                      <a:pt x="1068" y="1"/>
                      <a:pt x="1" y="1089"/>
                      <a:pt x="1" y="2407"/>
                    </a:cubicBezTo>
                    <a:lnTo>
                      <a:pt x="1" y="11111"/>
                    </a:lnTo>
                    <a:lnTo>
                      <a:pt x="524" y="11111"/>
                    </a:lnTo>
                    <a:lnTo>
                      <a:pt x="524" y="2407"/>
                    </a:lnTo>
                    <a:cubicBezTo>
                      <a:pt x="524" y="1361"/>
                      <a:pt x="1361" y="524"/>
                      <a:pt x="2407" y="524"/>
                    </a:cubicBezTo>
                    <a:cubicBezTo>
                      <a:pt x="3453" y="524"/>
                      <a:pt x="4290" y="1361"/>
                      <a:pt x="4290" y="2407"/>
                    </a:cubicBezTo>
                    <a:lnTo>
                      <a:pt x="4290" y="8433"/>
                    </a:lnTo>
                    <a:lnTo>
                      <a:pt x="4813" y="8433"/>
                    </a:lnTo>
                    <a:lnTo>
                      <a:pt x="4813" y="2407"/>
                    </a:lnTo>
                    <a:cubicBezTo>
                      <a:pt x="4813" y="1089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3"/>
              <p:cNvSpPr/>
              <p:nvPr/>
            </p:nvSpPr>
            <p:spPr>
              <a:xfrm>
                <a:off x="-1898975" y="2798272"/>
                <a:ext cx="352349" cy="17530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2218" extrusionOk="0">
                    <a:moveTo>
                      <a:pt x="1" y="0"/>
                    </a:moveTo>
                    <a:cubicBezTo>
                      <a:pt x="1" y="1214"/>
                      <a:pt x="1005" y="2218"/>
                      <a:pt x="2219" y="2218"/>
                    </a:cubicBezTo>
                    <a:cubicBezTo>
                      <a:pt x="3432" y="2218"/>
                      <a:pt x="4457" y="1214"/>
                      <a:pt x="4457" y="0"/>
                    </a:cubicBezTo>
                    <a:lnTo>
                      <a:pt x="3934" y="0"/>
                    </a:lnTo>
                    <a:cubicBezTo>
                      <a:pt x="3934" y="942"/>
                      <a:pt x="3160" y="1695"/>
                      <a:pt x="2219" y="1695"/>
                    </a:cubicBezTo>
                    <a:cubicBezTo>
                      <a:pt x="1277" y="1695"/>
                      <a:pt x="524" y="942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3"/>
              <p:cNvSpPr/>
              <p:nvPr/>
            </p:nvSpPr>
            <p:spPr>
              <a:xfrm>
                <a:off x="-1852660" y="2244226"/>
                <a:ext cx="306033" cy="554132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7011" extrusionOk="0">
                    <a:moveTo>
                      <a:pt x="1926" y="1"/>
                    </a:moveTo>
                    <a:cubicBezTo>
                      <a:pt x="858" y="1"/>
                      <a:pt x="1" y="859"/>
                      <a:pt x="1" y="1926"/>
                    </a:cubicBezTo>
                    <a:lnTo>
                      <a:pt x="1" y="6173"/>
                    </a:lnTo>
                    <a:lnTo>
                      <a:pt x="524" y="6173"/>
                    </a:lnTo>
                    <a:lnTo>
                      <a:pt x="524" y="1926"/>
                    </a:lnTo>
                    <a:cubicBezTo>
                      <a:pt x="524" y="1151"/>
                      <a:pt x="1151" y="524"/>
                      <a:pt x="1926" y="524"/>
                    </a:cubicBezTo>
                    <a:cubicBezTo>
                      <a:pt x="2721" y="524"/>
                      <a:pt x="3348" y="1151"/>
                      <a:pt x="3348" y="1926"/>
                    </a:cubicBezTo>
                    <a:lnTo>
                      <a:pt x="3348" y="7010"/>
                    </a:lnTo>
                    <a:lnTo>
                      <a:pt x="3871" y="7010"/>
                    </a:lnTo>
                    <a:lnTo>
                      <a:pt x="3871" y="1926"/>
                    </a:lnTo>
                    <a:cubicBezTo>
                      <a:pt x="3871" y="859"/>
                      <a:pt x="2993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43"/>
            <p:cNvGrpSpPr/>
            <p:nvPr/>
          </p:nvGrpSpPr>
          <p:grpSpPr>
            <a:xfrm>
              <a:off x="1018410" y="1433052"/>
              <a:ext cx="371260" cy="576308"/>
              <a:chOff x="-1497074" y="1670420"/>
              <a:chExt cx="646681" cy="1003846"/>
            </a:xfrm>
          </p:grpSpPr>
          <p:sp>
            <p:nvSpPr>
              <p:cNvPr id="1817" name="Google Shape;1817;p43"/>
              <p:cNvSpPr/>
              <p:nvPr/>
            </p:nvSpPr>
            <p:spPr>
              <a:xfrm>
                <a:off x="-1497074" y="1670420"/>
                <a:ext cx="555713" cy="896364"/>
              </a:xfrm>
              <a:custGeom>
                <a:avLst/>
                <a:gdLst/>
                <a:ahLst/>
                <a:cxnLst/>
                <a:rect l="l" t="t" r="r" b="b"/>
                <a:pathLst>
                  <a:path w="7031" h="11341" extrusionOk="0">
                    <a:moveTo>
                      <a:pt x="2456" y="0"/>
                    </a:moveTo>
                    <a:cubicBezTo>
                      <a:pt x="2145" y="0"/>
                      <a:pt x="1831" y="63"/>
                      <a:pt x="1528" y="189"/>
                    </a:cubicBezTo>
                    <a:cubicBezTo>
                      <a:pt x="963" y="419"/>
                      <a:pt x="481" y="900"/>
                      <a:pt x="251" y="1507"/>
                    </a:cubicBezTo>
                    <a:cubicBezTo>
                      <a:pt x="0" y="2072"/>
                      <a:pt x="0" y="2720"/>
                      <a:pt x="251" y="3327"/>
                    </a:cubicBezTo>
                    <a:lnTo>
                      <a:pt x="3620" y="11341"/>
                    </a:lnTo>
                    <a:lnTo>
                      <a:pt x="4122" y="11132"/>
                    </a:lnTo>
                    <a:lnTo>
                      <a:pt x="753" y="3118"/>
                    </a:lnTo>
                    <a:cubicBezTo>
                      <a:pt x="335" y="2176"/>
                      <a:pt x="774" y="1046"/>
                      <a:pt x="1737" y="670"/>
                    </a:cubicBezTo>
                    <a:cubicBezTo>
                      <a:pt x="1977" y="576"/>
                      <a:pt x="2223" y="529"/>
                      <a:pt x="2467" y="529"/>
                    </a:cubicBezTo>
                    <a:cubicBezTo>
                      <a:pt x="2710" y="529"/>
                      <a:pt x="2950" y="576"/>
                      <a:pt x="3181" y="670"/>
                    </a:cubicBezTo>
                    <a:cubicBezTo>
                      <a:pt x="3662" y="858"/>
                      <a:pt x="4018" y="1214"/>
                      <a:pt x="4206" y="1674"/>
                    </a:cubicBezTo>
                    <a:lnTo>
                      <a:pt x="6549" y="7219"/>
                    </a:lnTo>
                    <a:lnTo>
                      <a:pt x="7031" y="7010"/>
                    </a:lnTo>
                    <a:lnTo>
                      <a:pt x="4666" y="1465"/>
                    </a:lnTo>
                    <a:cubicBezTo>
                      <a:pt x="4436" y="900"/>
                      <a:pt x="3976" y="419"/>
                      <a:pt x="3369" y="189"/>
                    </a:cubicBezTo>
                    <a:cubicBezTo>
                      <a:pt x="3076" y="63"/>
                      <a:pt x="2767" y="0"/>
                      <a:pt x="2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3"/>
              <p:cNvSpPr/>
              <p:nvPr/>
            </p:nvSpPr>
            <p:spPr>
              <a:xfrm>
                <a:off x="-1211041" y="2429487"/>
                <a:ext cx="360648" cy="244779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097" extrusionOk="0">
                    <a:moveTo>
                      <a:pt x="4081" y="0"/>
                    </a:moveTo>
                    <a:lnTo>
                      <a:pt x="3621" y="209"/>
                    </a:lnTo>
                    <a:cubicBezTo>
                      <a:pt x="3956" y="1067"/>
                      <a:pt x="3558" y="2072"/>
                      <a:pt x="2700" y="2427"/>
                    </a:cubicBezTo>
                    <a:cubicBezTo>
                      <a:pt x="2490" y="2509"/>
                      <a:pt x="2271" y="2549"/>
                      <a:pt x="2055" y="2549"/>
                    </a:cubicBezTo>
                    <a:cubicBezTo>
                      <a:pt x="1389" y="2549"/>
                      <a:pt x="751" y="2175"/>
                      <a:pt x="482" y="1528"/>
                    </a:cubicBezTo>
                    <a:lnTo>
                      <a:pt x="1" y="1716"/>
                    </a:lnTo>
                    <a:cubicBezTo>
                      <a:pt x="357" y="2574"/>
                      <a:pt x="1194" y="3097"/>
                      <a:pt x="2052" y="3097"/>
                    </a:cubicBezTo>
                    <a:cubicBezTo>
                      <a:pt x="2344" y="3097"/>
                      <a:pt x="2616" y="3034"/>
                      <a:pt x="2909" y="2909"/>
                    </a:cubicBezTo>
                    <a:cubicBezTo>
                      <a:pt x="4039" y="2427"/>
                      <a:pt x="4562" y="1130"/>
                      <a:pt x="40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3"/>
              <p:cNvSpPr/>
              <p:nvPr/>
            </p:nvSpPr>
            <p:spPr>
              <a:xfrm>
                <a:off x="-1359867" y="1966017"/>
                <a:ext cx="471459" cy="521410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6597" extrusionOk="0">
                    <a:moveTo>
                      <a:pt x="2195" y="0"/>
                    </a:moveTo>
                    <a:cubicBezTo>
                      <a:pt x="1947" y="0"/>
                      <a:pt x="1692" y="49"/>
                      <a:pt x="1445" y="152"/>
                    </a:cubicBezTo>
                    <a:cubicBezTo>
                      <a:pt x="482" y="591"/>
                      <a:pt x="1" y="1700"/>
                      <a:pt x="419" y="2705"/>
                    </a:cubicBezTo>
                    <a:lnTo>
                      <a:pt x="2072" y="6596"/>
                    </a:lnTo>
                    <a:lnTo>
                      <a:pt x="2554" y="6387"/>
                    </a:lnTo>
                    <a:lnTo>
                      <a:pt x="901" y="2495"/>
                    </a:lnTo>
                    <a:cubicBezTo>
                      <a:pt x="608" y="1763"/>
                      <a:pt x="942" y="947"/>
                      <a:pt x="1654" y="633"/>
                    </a:cubicBezTo>
                    <a:cubicBezTo>
                      <a:pt x="1834" y="561"/>
                      <a:pt x="2018" y="527"/>
                      <a:pt x="2199" y="527"/>
                    </a:cubicBezTo>
                    <a:cubicBezTo>
                      <a:pt x="2756" y="527"/>
                      <a:pt x="3279" y="850"/>
                      <a:pt x="3516" y="1386"/>
                    </a:cubicBezTo>
                    <a:lnTo>
                      <a:pt x="5504" y="6073"/>
                    </a:lnTo>
                    <a:lnTo>
                      <a:pt x="5964" y="5864"/>
                    </a:lnTo>
                    <a:lnTo>
                      <a:pt x="3976" y="1177"/>
                    </a:lnTo>
                    <a:cubicBezTo>
                      <a:pt x="3661" y="452"/>
                      <a:pt x="2954" y="0"/>
                      <a:pt x="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43"/>
            <p:cNvGrpSpPr/>
            <p:nvPr/>
          </p:nvGrpSpPr>
          <p:grpSpPr>
            <a:xfrm>
              <a:off x="791490" y="1177092"/>
              <a:ext cx="613379" cy="269303"/>
              <a:chOff x="-1892336" y="1224575"/>
              <a:chExt cx="1068419" cy="469087"/>
            </a:xfrm>
          </p:grpSpPr>
          <p:sp>
            <p:nvSpPr>
              <p:cNvPr id="1821" name="Google Shape;1821;p43"/>
              <p:cNvSpPr/>
              <p:nvPr/>
            </p:nvSpPr>
            <p:spPr>
              <a:xfrm>
                <a:off x="-1892336" y="1237142"/>
                <a:ext cx="911302" cy="456521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5776" extrusionOk="0">
                    <a:moveTo>
                      <a:pt x="8140" y="0"/>
                    </a:moveTo>
                    <a:lnTo>
                      <a:pt x="2197" y="1005"/>
                    </a:lnTo>
                    <a:cubicBezTo>
                      <a:pt x="879" y="1235"/>
                      <a:pt x="0" y="2490"/>
                      <a:pt x="231" y="3787"/>
                    </a:cubicBezTo>
                    <a:cubicBezTo>
                      <a:pt x="440" y="4938"/>
                      <a:pt x="1465" y="5775"/>
                      <a:pt x="2616" y="5775"/>
                    </a:cubicBezTo>
                    <a:cubicBezTo>
                      <a:pt x="2700" y="5775"/>
                      <a:pt x="2783" y="5766"/>
                      <a:pt x="2861" y="5766"/>
                    </a:cubicBezTo>
                    <a:cubicBezTo>
                      <a:pt x="2900" y="5766"/>
                      <a:pt x="2937" y="5768"/>
                      <a:pt x="2972" y="5775"/>
                    </a:cubicBezTo>
                    <a:lnTo>
                      <a:pt x="11529" y="4310"/>
                    </a:lnTo>
                    <a:lnTo>
                      <a:pt x="11446" y="3787"/>
                    </a:lnTo>
                    <a:lnTo>
                      <a:pt x="2909" y="5252"/>
                    </a:lnTo>
                    <a:cubicBezTo>
                      <a:pt x="2814" y="5266"/>
                      <a:pt x="2720" y="5272"/>
                      <a:pt x="2628" y="5272"/>
                    </a:cubicBezTo>
                    <a:cubicBezTo>
                      <a:pt x="1713" y="5272"/>
                      <a:pt x="904" y="4634"/>
                      <a:pt x="733" y="3704"/>
                    </a:cubicBezTo>
                    <a:cubicBezTo>
                      <a:pt x="544" y="2678"/>
                      <a:pt x="1256" y="1716"/>
                      <a:pt x="2281" y="1528"/>
                    </a:cubicBezTo>
                    <a:lnTo>
                      <a:pt x="8203" y="523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3"/>
              <p:cNvSpPr/>
              <p:nvPr/>
            </p:nvSpPr>
            <p:spPr>
              <a:xfrm>
                <a:off x="-1034078" y="1224575"/>
                <a:ext cx="210161" cy="34997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4428" extrusionOk="0">
                    <a:moveTo>
                      <a:pt x="383" y="0"/>
                    </a:moveTo>
                    <a:cubicBezTo>
                      <a:pt x="257" y="0"/>
                      <a:pt x="129" y="11"/>
                      <a:pt x="1" y="34"/>
                    </a:cubicBezTo>
                    <a:lnTo>
                      <a:pt x="64" y="557"/>
                    </a:lnTo>
                    <a:cubicBezTo>
                      <a:pt x="164" y="539"/>
                      <a:pt x="264" y="530"/>
                      <a:pt x="363" y="530"/>
                    </a:cubicBezTo>
                    <a:cubicBezTo>
                      <a:pt x="1171" y="530"/>
                      <a:pt x="1900" y="1117"/>
                      <a:pt x="2030" y="1938"/>
                    </a:cubicBezTo>
                    <a:cubicBezTo>
                      <a:pt x="2114" y="2377"/>
                      <a:pt x="2009" y="2817"/>
                      <a:pt x="1737" y="3193"/>
                    </a:cubicBezTo>
                    <a:cubicBezTo>
                      <a:pt x="1486" y="3591"/>
                      <a:pt x="1089" y="3821"/>
                      <a:pt x="649" y="3905"/>
                    </a:cubicBezTo>
                    <a:lnTo>
                      <a:pt x="733" y="4428"/>
                    </a:lnTo>
                    <a:cubicBezTo>
                      <a:pt x="1298" y="4302"/>
                      <a:pt x="1821" y="4009"/>
                      <a:pt x="2198" y="3486"/>
                    </a:cubicBezTo>
                    <a:cubicBezTo>
                      <a:pt x="2533" y="3005"/>
                      <a:pt x="2658" y="2398"/>
                      <a:pt x="2553" y="1833"/>
                    </a:cubicBezTo>
                    <a:cubicBezTo>
                      <a:pt x="2367" y="750"/>
                      <a:pt x="1430" y="0"/>
                      <a:pt x="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3"/>
              <p:cNvSpPr/>
              <p:nvPr/>
            </p:nvSpPr>
            <p:spPr>
              <a:xfrm>
                <a:off x="-1569867" y="1227183"/>
                <a:ext cx="540854" cy="372188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4709" extrusionOk="0">
                    <a:moveTo>
                      <a:pt x="6780" y="1"/>
                    </a:moveTo>
                    <a:lnTo>
                      <a:pt x="1758" y="859"/>
                    </a:lnTo>
                    <a:cubicBezTo>
                      <a:pt x="712" y="1047"/>
                      <a:pt x="1" y="2030"/>
                      <a:pt x="189" y="3076"/>
                    </a:cubicBezTo>
                    <a:cubicBezTo>
                      <a:pt x="252" y="3600"/>
                      <a:pt x="545" y="4039"/>
                      <a:pt x="963" y="4332"/>
                    </a:cubicBezTo>
                    <a:cubicBezTo>
                      <a:pt x="1277" y="4562"/>
                      <a:pt x="1674" y="4708"/>
                      <a:pt x="2072" y="4708"/>
                    </a:cubicBezTo>
                    <a:cubicBezTo>
                      <a:pt x="2177" y="4708"/>
                      <a:pt x="2281" y="4708"/>
                      <a:pt x="2386" y="4667"/>
                    </a:cubicBezTo>
                    <a:lnTo>
                      <a:pt x="6571" y="3934"/>
                    </a:lnTo>
                    <a:lnTo>
                      <a:pt x="6487" y="3411"/>
                    </a:lnTo>
                    <a:lnTo>
                      <a:pt x="2302" y="4144"/>
                    </a:lnTo>
                    <a:cubicBezTo>
                      <a:pt x="2214" y="4163"/>
                      <a:pt x="2127" y="4172"/>
                      <a:pt x="2041" y="4172"/>
                    </a:cubicBezTo>
                    <a:cubicBezTo>
                      <a:pt x="1761" y="4172"/>
                      <a:pt x="1496" y="4074"/>
                      <a:pt x="1256" y="3913"/>
                    </a:cubicBezTo>
                    <a:cubicBezTo>
                      <a:pt x="942" y="3704"/>
                      <a:pt x="733" y="3369"/>
                      <a:pt x="670" y="2993"/>
                    </a:cubicBezTo>
                    <a:cubicBezTo>
                      <a:pt x="545" y="2239"/>
                      <a:pt x="1068" y="1507"/>
                      <a:pt x="1821" y="1382"/>
                    </a:cubicBezTo>
                    <a:lnTo>
                      <a:pt x="6843" y="524"/>
                    </a:lnTo>
                    <a:lnTo>
                      <a:pt x="67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83317"/>
              </p:ext>
            </p:extLst>
          </p:nvPr>
        </p:nvGraphicFramePr>
        <p:xfrm>
          <a:off x="1847120" y="1389129"/>
          <a:ext cx="6343788" cy="2137668"/>
        </p:xfrm>
        <a:graphic>
          <a:graphicData uri="http://schemas.openxmlformats.org/drawingml/2006/table">
            <a:tbl>
              <a:tblPr firstRow="1" bandRow="1"/>
              <a:tblGrid>
                <a:gridCol w="3171894">
                  <a:extLst>
                    <a:ext uri="{9D8B030D-6E8A-4147-A177-3AD203B41FA5}">
                      <a16:colId xmlns:a16="http://schemas.microsoft.com/office/drawing/2014/main" val="4189511571"/>
                    </a:ext>
                  </a:extLst>
                </a:gridCol>
                <a:gridCol w="3171894">
                  <a:extLst>
                    <a:ext uri="{9D8B030D-6E8A-4147-A177-3AD203B41FA5}">
                      <a16:colId xmlns:a16="http://schemas.microsoft.com/office/drawing/2014/main" val="2721933454"/>
                    </a:ext>
                  </a:extLst>
                </a:gridCol>
              </a:tblGrid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1000 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0676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alaf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100</a:t>
                      </a:r>
                      <a:r>
                        <a:rPr lang="ms-MY" sz="1800" baseline="0" dirty="0"/>
                        <a:t> tahun</a:t>
                      </a:r>
                      <a:endParaRPr lang="ms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6237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dekad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10 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40975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 tahun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800" dirty="0"/>
                        <a:t>12 bulan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58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44"/>
          <p:cNvGrpSpPr/>
          <p:nvPr/>
        </p:nvGrpSpPr>
        <p:grpSpPr>
          <a:xfrm rot="838075">
            <a:off x="3985149" y="4093139"/>
            <a:ext cx="1712365" cy="810684"/>
            <a:chOff x="3281925" y="2607175"/>
            <a:chExt cx="1052529" cy="498298"/>
          </a:xfrm>
        </p:grpSpPr>
        <p:sp>
          <p:nvSpPr>
            <p:cNvPr id="1832" name="Google Shape;1832;p44"/>
            <p:cNvSpPr/>
            <p:nvPr/>
          </p:nvSpPr>
          <p:spPr>
            <a:xfrm>
              <a:off x="3867487" y="2715455"/>
              <a:ext cx="466967" cy="390018"/>
            </a:xfrm>
            <a:custGeom>
              <a:avLst/>
              <a:gdLst/>
              <a:ahLst/>
              <a:cxnLst/>
              <a:rect l="l" t="t" r="r" b="b"/>
              <a:pathLst>
                <a:path w="11864" h="9909" extrusionOk="0">
                  <a:moveTo>
                    <a:pt x="1611" y="0"/>
                  </a:moveTo>
                  <a:lnTo>
                    <a:pt x="0" y="8077"/>
                  </a:lnTo>
                  <a:lnTo>
                    <a:pt x="8977" y="9876"/>
                  </a:lnTo>
                  <a:cubicBezTo>
                    <a:pt x="9077" y="9898"/>
                    <a:pt x="9177" y="9909"/>
                    <a:pt x="9276" y="9909"/>
                  </a:cubicBezTo>
                  <a:cubicBezTo>
                    <a:pt x="9936" y="9909"/>
                    <a:pt x="10526" y="9438"/>
                    <a:pt x="10671" y="8747"/>
                  </a:cubicBezTo>
                  <a:lnTo>
                    <a:pt x="11718" y="3495"/>
                  </a:lnTo>
                  <a:cubicBezTo>
                    <a:pt x="11864" y="2741"/>
                    <a:pt x="11383" y="1988"/>
                    <a:pt x="10588" y="1800"/>
                  </a:cubicBez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448301" y="2640907"/>
              <a:ext cx="482632" cy="393285"/>
            </a:xfrm>
            <a:custGeom>
              <a:avLst/>
              <a:gdLst/>
              <a:ahLst/>
              <a:cxnLst/>
              <a:rect l="l" t="t" r="r" b="b"/>
              <a:pathLst>
                <a:path w="12262" h="9992" extrusionOk="0">
                  <a:moveTo>
                    <a:pt x="2602" y="0"/>
                  </a:moveTo>
                  <a:cubicBezTo>
                    <a:pt x="1928" y="0"/>
                    <a:pt x="1341" y="468"/>
                    <a:pt x="1214" y="1141"/>
                  </a:cubicBezTo>
                  <a:lnTo>
                    <a:pt x="168" y="6414"/>
                  </a:lnTo>
                  <a:cubicBezTo>
                    <a:pt x="0" y="7188"/>
                    <a:pt x="502" y="7941"/>
                    <a:pt x="1277" y="8109"/>
                  </a:cubicBezTo>
                  <a:lnTo>
                    <a:pt x="10650" y="9992"/>
                  </a:lnTo>
                  <a:lnTo>
                    <a:pt x="12261" y="1915"/>
                  </a:lnTo>
                  <a:lnTo>
                    <a:pt x="2909" y="32"/>
                  </a:lnTo>
                  <a:cubicBezTo>
                    <a:pt x="2805" y="11"/>
                    <a:pt x="2703" y="0"/>
                    <a:pt x="2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3385678" y="2623234"/>
              <a:ext cx="177120" cy="336843"/>
            </a:xfrm>
            <a:custGeom>
              <a:avLst/>
              <a:gdLst/>
              <a:ahLst/>
              <a:cxnLst/>
              <a:rect l="l" t="t" r="r" b="b"/>
              <a:pathLst>
                <a:path w="4500" h="8558" extrusionOk="0">
                  <a:moveTo>
                    <a:pt x="4479" y="477"/>
                  </a:moveTo>
                  <a:lnTo>
                    <a:pt x="4500" y="481"/>
                  </a:lnTo>
                  <a:cubicBezTo>
                    <a:pt x="4493" y="480"/>
                    <a:pt x="4486" y="478"/>
                    <a:pt x="4479" y="477"/>
                  </a:cubicBezTo>
                  <a:close/>
                  <a:moveTo>
                    <a:pt x="2135" y="0"/>
                  </a:moveTo>
                  <a:cubicBezTo>
                    <a:pt x="2010" y="42"/>
                    <a:pt x="1905" y="84"/>
                    <a:pt x="1759" y="167"/>
                  </a:cubicBezTo>
                  <a:cubicBezTo>
                    <a:pt x="1507" y="356"/>
                    <a:pt x="1340" y="607"/>
                    <a:pt x="1256" y="921"/>
                  </a:cubicBezTo>
                  <a:lnTo>
                    <a:pt x="43" y="6905"/>
                  </a:lnTo>
                  <a:cubicBezTo>
                    <a:pt x="1" y="7219"/>
                    <a:pt x="85" y="7533"/>
                    <a:pt x="231" y="7805"/>
                  </a:cubicBezTo>
                  <a:cubicBezTo>
                    <a:pt x="315" y="7909"/>
                    <a:pt x="419" y="8014"/>
                    <a:pt x="524" y="8097"/>
                  </a:cubicBezTo>
                  <a:lnTo>
                    <a:pt x="2848" y="8554"/>
                  </a:lnTo>
                  <a:lnTo>
                    <a:pt x="2848" y="8554"/>
                  </a:lnTo>
                  <a:cubicBezTo>
                    <a:pt x="2085" y="8399"/>
                    <a:pt x="1593" y="7631"/>
                    <a:pt x="1759" y="6863"/>
                  </a:cubicBezTo>
                  <a:lnTo>
                    <a:pt x="2805" y="1611"/>
                  </a:lnTo>
                  <a:cubicBezTo>
                    <a:pt x="2932" y="919"/>
                    <a:pt x="3519" y="449"/>
                    <a:pt x="4193" y="449"/>
                  </a:cubicBezTo>
                  <a:cubicBezTo>
                    <a:pt x="4287" y="449"/>
                    <a:pt x="4383" y="458"/>
                    <a:pt x="4479" y="477"/>
                  </a:cubicBezTo>
                  <a:lnTo>
                    <a:pt x="4479" y="477"/>
                  </a:lnTo>
                  <a:lnTo>
                    <a:pt x="2135" y="0"/>
                  </a:lnTo>
                  <a:close/>
                  <a:moveTo>
                    <a:pt x="2848" y="8554"/>
                  </a:moveTo>
                  <a:cubicBezTo>
                    <a:pt x="2855" y="8555"/>
                    <a:pt x="2861" y="8557"/>
                    <a:pt x="2868" y="8558"/>
                  </a:cubicBezTo>
                  <a:lnTo>
                    <a:pt x="2848" y="8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352773" y="2613315"/>
              <a:ext cx="118631" cy="328656"/>
            </a:xfrm>
            <a:custGeom>
              <a:avLst/>
              <a:gdLst/>
              <a:ahLst/>
              <a:cxnLst/>
              <a:rect l="l" t="t" r="r" b="b"/>
              <a:pathLst>
                <a:path w="3014" h="8350" extrusionOk="0">
                  <a:moveTo>
                    <a:pt x="1758" y="1"/>
                  </a:moveTo>
                  <a:cubicBezTo>
                    <a:pt x="1486" y="252"/>
                    <a:pt x="1297" y="608"/>
                    <a:pt x="1276" y="984"/>
                  </a:cubicBezTo>
                  <a:lnTo>
                    <a:pt x="84" y="6989"/>
                  </a:lnTo>
                  <a:cubicBezTo>
                    <a:pt x="0" y="7345"/>
                    <a:pt x="21" y="7743"/>
                    <a:pt x="147" y="8077"/>
                  </a:cubicBezTo>
                  <a:lnTo>
                    <a:pt x="1402" y="8349"/>
                  </a:lnTo>
                  <a:cubicBezTo>
                    <a:pt x="1276" y="8266"/>
                    <a:pt x="1193" y="8161"/>
                    <a:pt x="1130" y="8057"/>
                  </a:cubicBezTo>
                  <a:cubicBezTo>
                    <a:pt x="942" y="7785"/>
                    <a:pt x="879" y="7471"/>
                    <a:pt x="942" y="7157"/>
                  </a:cubicBezTo>
                  <a:lnTo>
                    <a:pt x="2134" y="1173"/>
                  </a:lnTo>
                  <a:cubicBezTo>
                    <a:pt x="2197" y="859"/>
                    <a:pt x="2385" y="566"/>
                    <a:pt x="2636" y="419"/>
                  </a:cubicBezTo>
                  <a:cubicBezTo>
                    <a:pt x="2741" y="336"/>
                    <a:pt x="2867" y="294"/>
                    <a:pt x="3013" y="252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3281925" y="2607175"/>
              <a:ext cx="138390" cy="324090"/>
            </a:xfrm>
            <a:custGeom>
              <a:avLst/>
              <a:gdLst/>
              <a:ahLst/>
              <a:cxnLst/>
              <a:rect l="l" t="t" r="r" b="b"/>
              <a:pathLst>
                <a:path w="3516" h="8234" extrusionOk="0">
                  <a:moveTo>
                    <a:pt x="2603" y="0"/>
                  </a:moveTo>
                  <a:cubicBezTo>
                    <a:pt x="1953" y="0"/>
                    <a:pt x="1358" y="482"/>
                    <a:pt x="1193" y="1140"/>
                  </a:cubicBezTo>
                  <a:lnTo>
                    <a:pt x="147" y="6413"/>
                  </a:lnTo>
                  <a:cubicBezTo>
                    <a:pt x="1" y="7187"/>
                    <a:pt x="482" y="7941"/>
                    <a:pt x="1277" y="8108"/>
                  </a:cubicBezTo>
                  <a:lnTo>
                    <a:pt x="1905" y="8233"/>
                  </a:lnTo>
                  <a:cubicBezTo>
                    <a:pt x="1758" y="7899"/>
                    <a:pt x="1737" y="7522"/>
                    <a:pt x="1821" y="7145"/>
                  </a:cubicBezTo>
                  <a:lnTo>
                    <a:pt x="3035" y="1140"/>
                  </a:lnTo>
                  <a:cubicBezTo>
                    <a:pt x="3097" y="764"/>
                    <a:pt x="3286" y="408"/>
                    <a:pt x="3516" y="157"/>
                  </a:cubicBezTo>
                  <a:lnTo>
                    <a:pt x="2888" y="31"/>
                  </a:lnTo>
                  <a:cubicBezTo>
                    <a:pt x="2793" y="10"/>
                    <a:pt x="2697" y="0"/>
                    <a:pt x="2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5C15D-710D-4580-8674-A5F288F323D9}"/>
              </a:ext>
            </a:extLst>
          </p:cNvPr>
          <p:cNvGrpSpPr/>
          <p:nvPr/>
        </p:nvGrpSpPr>
        <p:grpSpPr>
          <a:xfrm>
            <a:off x="2210348" y="1866229"/>
            <a:ext cx="4723304" cy="1411043"/>
            <a:chOff x="1203850" y="1605134"/>
            <a:chExt cx="4723304" cy="1411043"/>
          </a:xfrm>
        </p:grpSpPr>
        <p:sp>
          <p:nvSpPr>
            <p:cNvPr id="5" name="Rectangle 4"/>
            <p:cNvSpPr/>
            <p:nvPr/>
          </p:nvSpPr>
          <p:spPr>
            <a:xfrm>
              <a:off x="1203850" y="1611712"/>
              <a:ext cx="1631448" cy="565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s-MY" dirty="0"/>
                <a:t>1 dekad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03291" y="1605134"/>
              <a:ext cx="1723863" cy="5723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s-MY" dirty="0"/>
                <a:t>10 tahun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03850" y="2392993"/>
              <a:ext cx="1631448" cy="5657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s-MY" dirty="0"/>
                <a:t>1 abad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3291" y="2450433"/>
              <a:ext cx="1631448" cy="5657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s-MY" dirty="0"/>
                <a:t>100 tahun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2"/>
          <p:cNvSpPr txBox="1">
            <a:spLocks noGrp="1"/>
          </p:cNvSpPr>
          <p:nvPr>
            <p:ph type="title"/>
          </p:nvPr>
        </p:nvSpPr>
        <p:spPr>
          <a:xfrm>
            <a:off x="908144" y="2774794"/>
            <a:ext cx="5658318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Masa</a:t>
            </a:r>
            <a:endParaRPr dirty="0"/>
          </a:p>
        </p:txBody>
      </p:sp>
      <p:sp>
        <p:nvSpPr>
          <p:cNvPr id="1768" name="Google Shape;1768;p42"/>
          <p:cNvSpPr txBox="1">
            <a:spLocks noGrp="1"/>
          </p:cNvSpPr>
          <p:nvPr>
            <p:ph type="title" idx="2"/>
          </p:nvPr>
        </p:nvSpPr>
        <p:spPr>
          <a:xfrm>
            <a:off x="975877" y="132731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69" name="Google Shape;1769;p42"/>
          <p:cNvGrpSpPr/>
          <p:nvPr/>
        </p:nvGrpSpPr>
        <p:grpSpPr>
          <a:xfrm rot="-5400115">
            <a:off x="5243379" y="3124916"/>
            <a:ext cx="4341407" cy="1079859"/>
            <a:chOff x="4295675" y="4480825"/>
            <a:chExt cx="1447425" cy="360025"/>
          </a:xfrm>
        </p:grpSpPr>
        <p:sp>
          <p:nvSpPr>
            <p:cNvPr id="1770" name="Google Shape;1770;p42"/>
            <p:cNvSpPr/>
            <p:nvPr/>
          </p:nvSpPr>
          <p:spPr>
            <a:xfrm>
              <a:off x="4399250" y="4488225"/>
              <a:ext cx="1288925" cy="352050"/>
            </a:xfrm>
            <a:custGeom>
              <a:avLst/>
              <a:gdLst/>
              <a:ahLst/>
              <a:cxnLst/>
              <a:rect l="l" t="t" r="r" b="b"/>
              <a:pathLst>
                <a:path w="51557" h="14082" extrusionOk="0">
                  <a:moveTo>
                    <a:pt x="50866" y="0"/>
                  </a:moveTo>
                  <a:lnTo>
                    <a:pt x="0" y="10839"/>
                  </a:lnTo>
                  <a:lnTo>
                    <a:pt x="691" y="14082"/>
                  </a:lnTo>
                  <a:lnTo>
                    <a:pt x="51556" y="3264"/>
                  </a:lnTo>
                  <a:lnTo>
                    <a:pt x="50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4295675" y="4808875"/>
              <a:ext cx="24600" cy="19900"/>
            </a:xfrm>
            <a:custGeom>
              <a:avLst/>
              <a:gdLst/>
              <a:ahLst/>
              <a:cxnLst/>
              <a:rect l="l" t="t" r="r" b="b"/>
              <a:pathLst>
                <a:path w="984" h="796" extrusionOk="0">
                  <a:moveTo>
                    <a:pt x="796" y="1"/>
                  </a:moveTo>
                  <a:cubicBezTo>
                    <a:pt x="524" y="147"/>
                    <a:pt x="294" y="314"/>
                    <a:pt x="84" y="461"/>
                  </a:cubicBezTo>
                  <a:cubicBezTo>
                    <a:pt x="1" y="524"/>
                    <a:pt x="42" y="649"/>
                    <a:pt x="147" y="670"/>
                  </a:cubicBezTo>
                  <a:cubicBezTo>
                    <a:pt x="398" y="733"/>
                    <a:pt x="691" y="775"/>
                    <a:pt x="984" y="796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4313975" y="4759700"/>
              <a:ext cx="102025" cy="81150"/>
            </a:xfrm>
            <a:custGeom>
              <a:avLst/>
              <a:gdLst/>
              <a:ahLst/>
              <a:cxnLst/>
              <a:rect l="l" t="t" r="r" b="b"/>
              <a:pathLst>
                <a:path w="4081" h="3246" extrusionOk="0">
                  <a:moveTo>
                    <a:pt x="3411" y="1"/>
                  </a:moveTo>
                  <a:cubicBezTo>
                    <a:pt x="3411" y="1"/>
                    <a:pt x="1445" y="775"/>
                    <a:pt x="1" y="1821"/>
                  </a:cubicBezTo>
                  <a:lnTo>
                    <a:pt x="252" y="2930"/>
                  </a:lnTo>
                  <a:cubicBezTo>
                    <a:pt x="1641" y="3218"/>
                    <a:pt x="3290" y="3245"/>
                    <a:pt x="3868" y="3245"/>
                  </a:cubicBezTo>
                  <a:cubicBezTo>
                    <a:pt x="4004" y="3245"/>
                    <a:pt x="4081" y="3244"/>
                    <a:pt x="4081" y="3244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5558425" y="4490450"/>
              <a:ext cx="184675" cy="89225"/>
            </a:xfrm>
            <a:custGeom>
              <a:avLst/>
              <a:gdLst/>
              <a:ahLst/>
              <a:cxnLst/>
              <a:rect l="l" t="t" r="r" b="b"/>
              <a:pathLst>
                <a:path w="7387" h="3569" extrusionOk="0">
                  <a:moveTo>
                    <a:pt x="6401" y="1"/>
                  </a:moveTo>
                  <a:cubicBezTo>
                    <a:pt x="6354" y="1"/>
                    <a:pt x="6305" y="6"/>
                    <a:pt x="6256" y="16"/>
                  </a:cubicBezTo>
                  <a:lnTo>
                    <a:pt x="628" y="1209"/>
                  </a:lnTo>
                  <a:cubicBezTo>
                    <a:pt x="272" y="1292"/>
                    <a:pt x="0" y="1669"/>
                    <a:pt x="84" y="2067"/>
                  </a:cubicBezTo>
                  <a:lnTo>
                    <a:pt x="293" y="3008"/>
                  </a:lnTo>
                  <a:cubicBezTo>
                    <a:pt x="366" y="3336"/>
                    <a:pt x="660" y="3568"/>
                    <a:pt x="983" y="3568"/>
                  </a:cubicBezTo>
                  <a:cubicBezTo>
                    <a:pt x="1032" y="3568"/>
                    <a:pt x="1081" y="3563"/>
                    <a:pt x="1130" y="3552"/>
                  </a:cubicBezTo>
                  <a:lnTo>
                    <a:pt x="6759" y="2339"/>
                  </a:lnTo>
                  <a:cubicBezTo>
                    <a:pt x="7114" y="2276"/>
                    <a:pt x="7386" y="1899"/>
                    <a:pt x="7303" y="1502"/>
                  </a:cubicBezTo>
                  <a:lnTo>
                    <a:pt x="7093" y="560"/>
                  </a:lnTo>
                  <a:cubicBezTo>
                    <a:pt x="7020" y="248"/>
                    <a:pt x="6738" y="1"/>
                    <a:pt x="6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5212650" y="4480825"/>
              <a:ext cx="480750" cy="215750"/>
            </a:xfrm>
            <a:custGeom>
              <a:avLst/>
              <a:gdLst/>
              <a:ahLst/>
              <a:cxnLst/>
              <a:rect l="l" t="t" r="r" b="b"/>
              <a:pathLst>
                <a:path w="19230" h="8630" extrusionOk="0">
                  <a:moveTo>
                    <a:pt x="18019" y="0"/>
                  </a:moveTo>
                  <a:cubicBezTo>
                    <a:pt x="18004" y="0"/>
                    <a:pt x="17989" y="1"/>
                    <a:pt x="17974" y="3"/>
                  </a:cubicBezTo>
                  <a:lnTo>
                    <a:pt x="11509" y="1363"/>
                  </a:lnTo>
                  <a:cubicBezTo>
                    <a:pt x="11404" y="1447"/>
                    <a:pt x="11299" y="1573"/>
                    <a:pt x="11320" y="1740"/>
                  </a:cubicBezTo>
                  <a:lnTo>
                    <a:pt x="12074" y="5318"/>
                  </a:lnTo>
                  <a:lnTo>
                    <a:pt x="231" y="7829"/>
                  </a:lnTo>
                  <a:cubicBezTo>
                    <a:pt x="84" y="7850"/>
                    <a:pt x="1" y="8017"/>
                    <a:pt x="22" y="8143"/>
                  </a:cubicBezTo>
                  <a:cubicBezTo>
                    <a:pt x="98" y="8430"/>
                    <a:pt x="367" y="8629"/>
                    <a:pt x="653" y="8629"/>
                  </a:cubicBezTo>
                  <a:cubicBezTo>
                    <a:pt x="679" y="8629"/>
                    <a:pt x="706" y="8628"/>
                    <a:pt x="733" y="8624"/>
                  </a:cubicBezTo>
                  <a:lnTo>
                    <a:pt x="18978" y="4753"/>
                  </a:lnTo>
                  <a:cubicBezTo>
                    <a:pt x="19146" y="4711"/>
                    <a:pt x="19229" y="4565"/>
                    <a:pt x="19188" y="4397"/>
                  </a:cubicBezTo>
                  <a:lnTo>
                    <a:pt x="19083" y="3916"/>
                  </a:lnTo>
                  <a:lnTo>
                    <a:pt x="19062" y="3812"/>
                  </a:lnTo>
                  <a:lnTo>
                    <a:pt x="18309" y="213"/>
                  </a:lnTo>
                  <a:cubicBezTo>
                    <a:pt x="18290" y="81"/>
                    <a:pt x="18153" y="0"/>
                    <a:pt x="18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42"/>
          <p:cNvGrpSpPr/>
          <p:nvPr/>
        </p:nvGrpSpPr>
        <p:grpSpPr>
          <a:xfrm rot="-3267842">
            <a:off x="5138137" y="3735291"/>
            <a:ext cx="4231409" cy="1561840"/>
            <a:chOff x="4373625" y="3625650"/>
            <a:chExt cx="1555175" cy="574025"/>
          </a:xfrm>
        </p:grpSpPr>
        <p:sp>
          <p:nvSpPr>
            <p:cNvPr id="1776" name="Google Shape;1776;p42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42"/>
          <p:cNvGrpSpPr/>
          <p:nvPr/>
        </p:nvGrpSpPr>
        <p:grpSpPr>
          <a:xfrm rot="1870908">
            <a:off x="4694647" y="3926051"/>
            <a:ext cx="1712285" cy="810646"/>
            <a:chOff x="3281925" y="2607175"/>
            <a:chExt cx="1052529" cy="498298"/>
          </a:xfrm>
        </p:grpSpPr>
        <p:sp>
          <p:nvSpPr>
            <p:cNvPr id="1783" name="Google Shape;1783;p42"/>
            <p:cNvSpPr/>
            <p:nvPr/>
          </p:nvSpPr>
          <p:spPr>
            <a:xfrm>
              <a:off x="3867487" y="2715455"/>
              <a:ext cx="466967" cy="390018"/>
            </a:xfrm>
            <a:custGeom>
              <a:avLst/>
              <a:gdLst/>
              <a:ahLst/>
              <a:cxnLst/>
              <a:rect l="l" t="t" r="r" b="b"/>
              <a:pathLst>
                <a:path w="11864" h="9909" extrusionOk="0">
                  <a:moveTo>
                    <a:pt x="1611" y="0"/>
                  </a:moveTo>
                  <a:lnTo>
                    <a:pt x="0" y="8077"/>
                  </a:lnTo>
                  <a:lnTo>
                    <a:pt x="8977" y="9876"/>
                  </a:lnTo>
                  <a:cubicBezTo>
                    <a:pt x="9077" y="9898"/>
                    <a:pt x="9177" y="9909"/>
                    <a:pt x="9276" y="9909"/>
                  </a:cubicBezTo>
                  <a:cubicBezTo>
                    <a:pt x="9936" y="9909"/>
                    <a:pt x="10526" y="9438"/>
                    <a:pt x="10671" y="8747"/>
                  </a:cubicBezTo>
                  <a:lnTo>
                    <a:pt x="11718" y="3495"/>
                  </a:lnTo>
                  <a:cubicBezTo>
                    <a:pt x="11864" y="2741"/>
                    <a:pt x="11383" y="1988"/>
                    <a:pt x="10588" y="1800"/>
                  </a:cubicBezTo>
                  <a:lnTo>
                    <a:pt x="1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3448301" y="2640907"/>
              <a:ext cx="482632" cy="393285"/>
            </a:xfrm>
            <a:custGeom>
              <a:avLst/>
              <a:gdLst/>
              <a:ahLst/>
              <a:cxnLst/>
              <a:rect l="l" t="t" r="r" b="b"/>
              <a:pathLst>
                <a:path w="12262" h="9992" extrusionOk="0">
                  <a:moveTo>
                    <a:pt x="2602" y="0"/>
                  </a:moveTo>
                  <a:cubicBezTo>
                    <a:pt x="1928" y="0"/>
                    <a:pt x="1341" y="468"/>
                    <a:pt x="1214" y="1141"/>
                  </a:cubicBezTo>
                  <a:lnTo>
                    <a:pt x="168" y="6414"/>
                  </a:lnTo>
                  <a:cubicBezTo>
                    <a:pt x="0" y="7188"/>
                    <a:pt x="502" y="7941"/>
                    <a:pt x="1277" y="8109"/>
                  </a:cubicBezTo>
                  <a:lnTo>
                    <a:pt x="10650" y="9992"/>
                  </a:lnTo>
                  <a:lnTo>
                    <a:pt x="12261" y="1915"/>
                  </a:lnTo>
                  <a:lnTo>
                    <a:pt x="2909" y="32"/>
                  </a:lnTo>
                  <a:cubicBezTo>
                    <a:pt x="2805" y="11"/>
                    <a:pt x="2703" y="0"/>
                    <a:pt x="2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3385678" y="2623234"/>
              <a:ext cx="177120" cy="336843"/>
            </a:xfrm>
            <a:custGeom>
              <a:avLst/>
              <a:gdLst/>
              <a:ahLst/>
              <a:cxnLst/>
              <a:rect l="l" t="t" r="r" b="b"/>
              <a:pathLst>
                <a:path w="4500" h="8558" extrusionOk="0">
                  <a:moveTo>
                    <a:pt x="4479" y="477"/>
                  </a:moveTo>
                  <a:lnTo>
                    <a:pt x="4500" y="481"/>
                  </a:lnTo>
                  <a:cubicBezTo>
                    <a:pt x="4493" y="480"/>
                    <a:pt x="4486" y="478"/>
                    <a:pt x="4479" y="477"/>
                  </a:cubicBezTo>
                  <a:close/>
                  <a:moveTo>
                    <a:pt x="2135" y="0"/>
                  </a:moveTo>
                  <a:cubicBezTo>
                    <a:pt x="2010" y="42"/>
                    <a:pt x="1905" y="84"/>
                    <a:pt x="1759" y="167"/>
                  </a:cubicBezTo>
                  <a:cubicBezTo>
                    <a:pt x="1507" y="356"/>
                    <a:pt x="1340" y="607"/>
                    <a:pt x="1256" y="921"/>
                  </a:cubicBezTo>
                  <a:lnTo>
                    <a:pt x="43" y="6905"/>
                  </a:lnTo>
                  <a:cubicBezTo>
                    <a:pt x="1" y="7219"/>
                    <a:pt x="85" y="7533"/>
                    <a:pt x="231" y="7805"/>
                  </a:cubicBezTo>
                  <a:cubicBezTo>
                    <a:pt x="315" y="7909"/>
                    <a:pt x="419" y="8014"/>
                    <a:pt x="524" y="8097"/>
                  </a:cubicBezTo>
                  <a:lnTo>
                    <a:pt x="2848" y="8554"/>
                  </a:lnTo>
                  <a:lnTo>
                    <a:pt x="2848" y="8554"/>
                  </a:lnTo>
                  <a:cubicBezTo>
                    <a:pt x="2085" y="8399"/>
                    <a:pt x="1593" y="7631"/>
                    <a:pt x="1759" y="6863"/>
                  </a:cubicBezTo>
                  <a:lnTo>
                    <a:pt x="2805" y="1611"/>
                  </a:lnTo>
                  <a:cubicBezTo>
                    <a:pt x="2932" y="919"/>
                    <a:pt x="3519" y="449"/>
                    <a:pt x="4193" y="449"/>
                  </a:cubicBezTo>
                  <a:cubicBezTo>
                    <a:pt x="4287" y="449"/>
                    <a:pt x="4383" y="458"/>
                    <a:pt x="4479" y="477"/>
                  </a:cubicBezTo>
                  <a:lnTo>
                    <a:pt x="4479" y="477"/>
                  </a:lnTo>
                  <a:lnTo>
                    <a:pt x="2135" y="0"/>
                  </a:lnTo>
                  <a:close/>
                  <a:moveTo>
                    <a:pt x="2848" y="8554"/>
                  </a:moveTo>
                  <a:cubicBezTo>
                    <a:pt x="2855" y="8555"/>
                    <a:pt x="2861" y="8557"/>
                    <a:pt x="2868" y="8558"/>
                  </a:cubicBezTo>
                  <a:lnTo>
                    <a:pt x="2848" y="8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3352773" y="2613315"/>
              <a:ext cx="118631" cy="328656"/>
            </a:xfrm>
            <a:custGeom>
              <a:avLst/>
              <a:gdLst/>
              <a:ahLst/>
              <a:cxnLst/>
              <a:rect l="l" t="t" r="r" b="b"/>
              <a:pathLst>
                <a:path w="3014" h="8350" extrusionOk="0">
                  <a:moveTo>
                    <a:pt x="1758" y="1"/>
                  </a:moveTo>
                  <a:cubicBezTo>
                    <a:pt x="1486" y="252"/>
                    <a:pt x="1297" y="608"/>
                    <a:pt x="1276" y="984"/>
                  </a:cubicBezTo>
                  <a:lnTo>
                    <a:pt x="84" y="6989"/>
                  </a:lnTo>
                  <a:cubicBezTo>
                    <a:pt x="0" y="7345"/>
                    <a:pt x="21" y="7743"/>
                    <a:pt x="147" y="8077"/>
                  </a:cubicBezTo>
                  <a:lnTo>
                    <a:pt x="1402" y="8349"/>
                  </a:lnTo>
                  <a:cubicBezTo>
                    <a:pt x="1276" y="8266"/>
                    <a:pt x="1193" y="8161"/>
                    <a:pt x="1130" y="8057"/>
                  </a:cubicBezTo>
                  <a:cubicBezTo>
                    <a:pt x="942" y="7785"/>
                    <a:pt x="879" y="7471"/>
                    <a:pt x="942" y="7157"/>
                  </a:cubicBezTo>
                  <a:lnTo>
                    <a:pt x="2134" y="1173"/>
                  </a:lnTo>
                  <a:cubicBezTo>
                    <a:pt x="2197" y="859"/>
                    <a:pt x="2385" y="566"/>
                    <a:pt x="2636" y="419"/>
                  </a:cubicBezTo>
                  <a:cubicBezTo>
                    <a:pt x="2741" y="336"/>
                    <a:pt x="2867" y="294"/>
                    <a:pt x="3013" y="252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3281925" y="2607175"/>
              <a:ext cx="138390" cy="324090"/>
            </a:xfrm>
            <a:custGeom>
              <a:avLst/>
              <a:gdLst/>
              <a:ahLst/>
              <a:cxnLst/>
              <a:rect l="l" t="t" r="r" b="b"/>
              <a:pathLst>
                <a:path w="3516" h="8234" extrusionOk="0">
                  <a:moveTo>
                    <a:pt x="2603" y="0"/>
                  </a:moveTo>
                  <a:cubicBezTo>
                    <a:pt x="1953" y="0"/>
                    <a:pt x="1358" y="482"/>
                    <a:pt x="1193" y="1140"/>
                  </a:cubicBezTo>
                  <a:lnTo>
                    <a:pt x="147" y="6413"/>
                  </a:lnTo>
                  <a:cubicBezTo>
                    <a:pt x="1" y="7187"/>
                    <a:pt x="482" y="7941"/>
                    <a:pt x="1277" y="8108"/>
                  </a:cubicBezTo>
                  <a:lnTo>
                    <a:pt x="1905" y="8233"/>
                  </a:lnTo>
                  <a:cubicBezTo>
                    <a:pt x="1758" y="7899"/>
                    <a:pt x="1737" y="7522"/>
                    <a:pt x="1821" y="7145"/>
                  </a:cubicBezTo>
                  <a:lnTo>
                    <a:pt x="3035" y="1140"/>
                  </a:lnTo>
                  <a:cubicBezTo>
                    <a:pt x="3097" y="764"/>
                    <a:pt x="3286" y="408"/>
                    <a:pt x="3516" y="157"/>
                  </a:cubicBezTo>
                  <a:lnTo>
                    <a:pt x="2888" y="31"/>
                  </a:lnTo>
                  <a:cubicBezTo>
                    <a:pt x="2793" y="10"/>
                    <a:pt x="2697" y="0"/>
                    <a:pt x="2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42"/>
          <p:cNvGrpSpPr/>
          <p:nvPr/>
        </p:nvGrpSpPr>
        <p:grpSpPr>
          <a:xfrm rot="-1724628">
            <a:off x="5927807" y="2812167"/>
            <a:ext cx="962402" cy="1014791"/>
            <a:chOff x="645725" y="2105600"/>
            <a:chExt cx="1252879" cy="1321080"/>
          </a:xfrm>
        </p:grpSpPr>
        <p:sp>
          <p:nvSpPr>
            <p:cNvPr id="1789" name="Google Shape;1789;p42"/>
            <p:cNvSpPr/>
            <p:nvPr/>
          </p:nvSpPr>
          <p:spPr>
            <a:xfrm>
              <a:off x="648740" y="2281986"/>
              <a:ext cx="1215261" cy="1113104"/>
            </a:xfrm>
            <a:custGeom>
              <a:avLst/>
              <a:gdLst/>
              <a:ahLst/>
              <a:cxnLst/>
              <a:rect l="l" t="t" r="r" b="b"/>
              <a:pathLst>
                <a:path w="16928" h="15505" extrusionOk="0">
                  <a:moveTo>
                    <a:pt x="4729" y="0"/>
                  </a:moveTo>
                  <a:lnTo>
                    <a:pt x="1" y="6194"/>
                  </a:lnTo>
                  <a:lnTo>
                    <a:pt x="12199" y="15505"/>
                  </a:lnTo>
                  <a:lnTo>
                    <a:pt x="16928" y="931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645725" y="2105600"/>
              <a:ext cx="1252879" cy="1321080"/>
            </a:xfrm>
            <a:custGeom>
              <a:avLst/>
              <a:gdLst/>
              <a:ahLst/>
              <a:cxnLst/>
              <a:rect l="l" t="t" r="r" b="b"/>
              <a:pathLst>
                <a:path w="17452" h="18402" extrusionOk="0">
                  <a:moveTo>
                    <a:pt x="13907" y="1"/>
                  </a:moveTo>
                  <a:cubicBezTo>
                    <a:pt x="12959" y="1"/>
                    <a:pt x="12021" y="429"/>
                    <a:pt x="11404" y="1244"/>
                  </a:cubicBezTo>
                  <a:cubicBezTo>
                    <a:pt x="10923" y="1892"/>
                    <a:pt x="10714" y="2708"/>
                    <a:pt x="10776" y="3524"/>
                  </a:cubicBezTo>
                  <a:cubicBezTo>
                    <a:pt x="10818" y="3838"/>
                    <a:pt x="10735" y="4110"/>
                    <a:pt x="10525" y="4320"/>
                  </a:cubicBezTo>
                  <a:cubicBezTo>
                    <a:pt x="8642" y="6161"/>
                    <a:pt x="4709" y="9948"/>
                    <a:pt x="3390" y="11224"/>
                  </a:cubicBezTo>
                  <a:cubicBezTo>
                    <a:pt x="3311" y="11304"/>
                    <a:pt x="3226" y="11340"/>
                    <a:pt x="3141" y="11340"/>
                  </a:cubicBezTo>
                  <a:cubicBezTo>
                    <a:pt x="3069" y="11340"/>
                    <a:pt x="2997" y="11314"/>
                    <a:pt x="2930" y="11266"/>
                  </a:cubicBezTo>
                  <a:lnTo>
                    <a:pt x="461" y="9341"/>
                  </a:lnTo>
                  <a:lnTo>
                    <a:pt x="1" y="9948"/>
                  </a:lnTo>
                  <a:lnTo>
                    <a:pt x="2491" y="11852"/>
                  </a:lnTo>
                  <a:cubicBezTo>
                    <a:pt x="2694" y="12007"/>
                    <a:pt x="2928" y="12081"/>
                    <a:pt x="3161" y="12081"/>
                  </a:cubicBezTo>
                  <a:cubicBezTo>
                    <a:pt x="3432" y="12081"/>
                    <a:pt x="3700" y="11981"/>
                    <a:pt x="3914" y="11789"/>
                  </a:cubicBezTo>
                  <a:cubicBezTo>
                    <a:pt x="5211" y="10492"/>
                    <a:pt x="9165" y="6705"/>
                    <a:pt x="11048" y="4884"/>
                  </a:cubicBezTo>
                  <a:cubicBezTo>
                    <a:pt x="11446" y="4508"/>
                    <a:pt x="11593" y="3985"/>
                    <a:pt x="11551" y="3441"/>
                  </a:cubicBezTo>
                  <a:cubicBezTo>
                    <a:pt x="11467" y="2813"/>
                    <a:pt x="11634" y="2206"/>
                    <a:pt x="12011" y="1704"/>
                  </a:cubicBezTo>
                  <a:cubicBezTo>
                    <a:pt x="12489" y="1091"/>
                    <a:pt x="13198" y="765"/>
                    <a:pt x="13913" y="765"/>
                  </a:cubicBezTo>
                  <a:cubicBezTo>
                    <a:pt x="14418" y="765"/>
                    <a:pt x="14926" y="927"/>
                    <a:pt x="15359" y="1265"/>
                  </a:cubicBezTo>
                  <a:cubicBezTo>
                    <a:pt x="16405" y="2081"/>
                    <a:pt x="16614" y="3566"/>
                    <a:pt x="15798" y="4612"/>
                  </a:cubicBezTo>
                  <a:cubicBezTo>
                    <a:pt x="15442" y="5115"/>
                    <a:pt x="14898" y="5428"/>
                    <a:pt x="14271" y="5533"/>
                  </a:cubicBezTo>
                  <a:cubicBezTo>
                    <a:pt x="13706" y="5596"/>
                    <a:pt x="13245" y="5910"/>
                    <a:pt x="13015" y="6391"/>
                  </a:cubicBezTo>
                  <a:cubicBezTo>
                    <a:pt x="11760" y="8693"/>
                    <a:pt x="9103" y="13484"/>
                    <a:pt x="8224" y="15095"/>
                  </a:cubicBezTo>
                  <a:cubicBezTo>
                    <a:pt x="7952" y="15576"/>
                    <a:pt x="8098" y="16162"/>
                    <a:pt x="8517" y="16476"/>
                  </a:cubicBezTo>
                  <a:lnTo>
                    <a:pt x="10986" y="18401"/>
                  </a:lnTo>
                  <a:lnTo>
                    <a:pt x="11446" y="17794"/>
                  </a:lnTo>
                  <a:lnTo>
                    <a:pt x="8977" y="15848"/>
                  </a:lnTo>
                  <a:cubicBezTo>
                    <a:pt x="8852" y="15765"/>
                    <a:pt x="8789" y="15576"/>
                    <a:pt x="8872" y="15409"/>
                  </a:cubicBezTo>
                  <a:cubicBezTo>
                    <a:pt x="9772" y="13798"/>
                    <a:pt x="12409" y="9006"/>
                    <a:pt x="13664" y="6705"/>
                  </a:cubicBezTo>
                  <a:cubicBezTo>
                    <a:pt x="13789" y="6433"/>
                    <a:pt x="14061" y="6265"/>
                    <a:pt x="14375" y="6244"/>
                  </a:cubicBezTo>
                  <a:cubicBezTo>
                    <a:pt x="15170" y="6098"/>
                    <a:pt x="15903" y="5680"/>
                    <a:pt x="16405" y="5031"/>
                  </a:cubicBezTo>
                  <a:cubicBezTo>
                    <a:pt x="17451" y="3650"/>
                    <a:pt x="17200" y="1683"/>
                    <a:pt x="15798" y="637"/>
                  </a:cubicBezTo>
                  <a:cubicBezTo>
                    <a:pt x="15232" y="208"/>
                    <a:pt x="14567" y="1"/>
                    <a:pt x="13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989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>
            <a:spLocks noGrp="1"/>
          </p:cNvSpPr>
          <p:nvPr>
            <p:ph type="title"/>
          </p:nvPr>
        </p:nvSpPr>
        <p:spPr>
          <a:xfrm>
            <a:off x="713250" y="804275"/>
            <a:ext cx="77175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Penambahan  </a:t>
            </a:r>
            <a:r>
              <a:rPr lang="en" dirty="0">
                <a:solidFill>
                  <a:schemeClr val="accent1"/>
                </a:solidFill>
              </a:rPr>
              <a:t>masa melibatkan tahun dan dekad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2" name="Google Shape;1842;p45"/>
          <p:cNvSpPr txBox="1">
            <a:spLocks noGrp="1"/>
          </p:cNvSpPr>
          <p:nvPr>
            <p:ph type="body" idx="1"/>
          </p:nvPr>
        </p:nvSpPr>
        <p:spPr>
          <a:xfrm>
            <a:off x="2409329" y="1994018"/>
            <a:ext cx="4684200" cy="22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ms-MY" sz="1800" dirty="0"/>
              <a:t>9 dekad 4 tahun + 3 dekad 5 tahun 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43" name="Google Shape;1843;p45"/>
          <p:cNvGrpSpPr/>
          <p:nvPr/>
        </p:nvGrpSpPr>
        <p:grpSpPr>
          <a:xfrm>
            <a:off x="7212225" y="1450400"/>
            <a:ext cx="978200" cy="754350"/>
            <a:chOff x="1367150" y="3654575"/>
            <a:chExt cx="978200" cy="754350"/>
          </a:xfrm>
        </p:grpSpPr>
        <p:sp>
          <p:nvSpPr>
            <p:cNvPr id="1844" name="Google Shape;1844;p45"/>
            <p:cNvSpPr/>
            <p:nvPr/>
          </p:nvSpPr>
          <p:spPr>
            <a:xfrm>
              <a:off x="1408975" y="3698000"/>
              <a:ext cx="416425" cy="672200"/>
            </a:xfrm>
            <a:custGeom>
              <a:avLst/>
              <a:gdLst/>
              <a:ahLst/>
              <a:cxnLst/>
              <a:rect l="l" t="t" r="r" b="b"/>
              <a:pathLst>
                <a:path w="16657" h="26888" extrusionOk="0">
                  <a:moveTo>
                    <a:pt x="11886" y="1"/>
                  </a:moveTo>
                  <a:cubicBezTo>
                    <a:pt x="11635" y="147"/>
                    <a:pt x="11363" y="335"/>
                    <a:pt x="11132" y="545"/>
                  </a:cubicBezTo>
                  <a:cubicBezTo>
                    <a:pt x="10567" y="1026"/>
                    <a:pt x="9982" y="1486"/>
                    <a:pt x="9270" y="1758"/>
                  </a:cubicBezTo>
                  <a:cubicBezTo>
                    <a:pt x="8678" y="1973"/>
                    <a:pt x="8010" y="1989"/>
                    <a:pt x="7356" y="1989"/>
                  </a:cubicBezTo>
                  <a:cubicBezTo>
                    <a:pt x="7247" y="1989"/>
                    <a:pt x="7139" y="1988"/>
                    <a:pt x="7031" y="1988"/>
                  </a:cubicBezTo>
                  <a:cubicBezTo>
                    <a:pt x="6941" y="1988"/>
                    <a:pt x="6851" y="1988"/>
                    <a:pt x="6761" y="1988"/>
                  </a:cubicBezTo>
                  <a:cubicBezTo>
                    <a:pt x="6047" y="1988"/>
                    <a:pt x="5390" y="2005"/>
                    <a:pt x="4981" y="2302"/>
                  </a:cubicBezTo>
                  <a:cubicBezTo>
                    <a:pt x="4541" y="2637"/>
                    <a:pt x="4353" y="3390"/>
                    <a:pt x="4123" y="4185"/>
                  </a:cubicBezTo>
                  <a:cubicBezTo>
                    <a:pt x="3935" y="4918"/>
                    <a:pt x="3725" y="5671"/>
                    <a:pt x="3307" y="6278"/>
                  </a:cubicBezTo>
                  <a:cubicBezTo>
                    <a:pt x="2888" y="6884"/>
                    <a:pt x="2261" y="7324"/>
                    <a:pt x="1633" y="7763"/>
                  </a:cubicBezTo>
                  <a:cubicBezTo>
                    <a:pt x="963" y="8244"/>
                    <a:pt x="315" y="8705"/>
                    <a:pt x="147" y="9228"/>
                  </a:cubicBezTo>
                  <a:cubicBezTo>
                    <a:pt x="1" y="9730"/>
                    <a:pt x="273" y="10462"/>
                    <a:pt x="566" y="11216"/>
                  </a:cubicBezTo>
                  <a:cubicBezTo>
                    <a:pt x="859" y="11927"/>
                    <a:pt x="1110" y="12680"/>
                    <a:pt x="1152" y="13434"/>
                  </a:cubicBezTo>
                  <a:cubicBezTo>
                    <a:pt x="1173" y="14229"/>
                    <a:pt x="901" y="14961"/>
                    <a:pt x="671" y="15693"/>
                  </a:cubicBezTo>
                  <a:cubicBezTo>
                    <a:pt x="419" y="16447"/>
                    <a:pt x="168" y="17179"/>
                    <a:pt x="336" y="17681"/>
                  </a:cubicBezTo>
                  <a:cubicBezTo>
                    <a:pt x="524" y="18204"/>
                    <a:pt x="1173" y="18644"/>
                    <a:pt x="1884" y="19083"/>
                  </a:cubicBezTo>
                  <a:cubicBezTo>
                    <a:pt x="2512" y="19480"/>
                    <a:pt x="3160" y="19899"/>
                    <a:pt x="3600" y="20506"/>
                  </a:cubicBezTo>
                  <a:cubicBezTo>
                    <a:pt x="4039" y="21113"/>
                    <a:pt x="4290" y="21845"/>
                    <a:pt x="4520" y="22577"/>
                  </a:cubicBezTo>
                  <a:cubicBezTo>
                    <a:pt x="4751" y="23351"/>
                    <a:pt x="4981" y="24105"/>
                    <a:pt x="5462" y="24418"/>
                  </a:cubicBezTo>
                  <a:cubicBezTo>
                    <a:pt x="5771" y="24639"/>
                    <a:pt x="6255" y="24684"/>
                    <a:pt x="6791" y="24684"/>
                  </a:cubicBezTo>
                  <a:cubicBezTo>
                    <a:pt x="7018" y="24684"/>
                    <a:pt x="7255" y="24676"/>
                    <a:pt x="7492" y="24670"/>
                  </a:cubicBezTo>
                  <a:cubicBezTo>
                    <a:pt x="7799" y="24645"/>
                    <a:pt x="8105" y="24626"/>
                    <a:pt x="8410" y="24626"/>
                  </a:cubicBezTo>
                  <a:cubicBezTo>
                    <a:pt x="8873" y="24626"/>
                    <a:pt x="9330" y="24669"/>
                    <a:pt x="9772" y="24795"/>
                  </a:cubicBezTo>
                  <a:cubicBezTo>
                    <a:pt x="10484" y="25004"/>
                    <a:pt x="11091" y="25465"/>
                    <a:pt x="11676" y="25925"/>
                  </a:cubicBezTo>
                  <a:cubicBezTo>
                    <a:pt x="12367" y="26406"/>
                    <a:pt x="12995" y="26887"/>
                    <a:pt x="13560" y="26887"/>
                  </a:cubicBezTo>
                  <a:cubicBezTo>
                    <a:pt x="14145" y="26887"/>
                    <a:pt x="14773" y="26364"/>
                    <a:pt x="15422" y="25841"/>
                  </a:cubicBezTo>
                  <a:cubicBezTo>
                    <a:pt x="15819" y="25527"/>
                    <a:pt x="16217" y="25193"/>
                    <a:pt x="16656" y="24942"/>
                  </a:cubicBezTo>
                  <a:lnTo>
                    <a:pt x="16217" y="22619"/>
                  </a:lnTo>
                  <a:cubicBezTo>
                    <a:pt x="15422" y="22828"/>
                    <a:pt x="14606" y="22954"/>
                    <a:pt x="13748" y="22996"/>
                  </a:cubicBezTo>
                  <a:cubicBezTo>
                    <a:pt x="13671" y="22997"/>
                    <a:pt x="13594" y="22998"/>
                    <a:pt x="13517" y="22998"/>
                  </a:cubicBezTo>
                  <a:cubicBezTo>
                    <a:pt x="8098" y="22998"/>
                    <a:pt x="3682" y="18650"/>
                    <a:pt x="3558" y="13224"/>
                  </a:cubicBezTo>
                  <a:cubicBezTo>
                    <a:pt x="3453" y="7993"/>
                    <a:pt x="7366" y="3641"/>
                    <a:pt x="12471" y="3076"/>
                  </a:cubicBezTo>
                  <a:lnTo>
                    <a:pt x="11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1367150" y="3654575"/>
              <a:ext cx="464525" cy="754350"/>
            </a:xfrm>
            <a:custGeom>
              <a:avLst/>
              <a:gdLst/>
              <a:ahLst/>
              <a:cxnLst/>
              <a:rect l="l" t="t" r="r" b="b"/>
              <a:pathLst>
                <a:path w="18581" h="30174" extrusionOk="0">
                  <a:moveTo>
                    <a:pt x="13140" y="1"/>
                  </a:moveTo>
                  <a:cubicBezTo>
                    <a:pt x="12701" y="357"/>
                    <a:pt x="12240" y="712"/>
                    <a:pt x="11822" y="1089"/>
                  </a:cubicBezTo>
                  <a:cubicBezTo>
                    <a:pt x="11320" y="1466"/>
                    <a:pt x="10880" y="1863"/>
                    <a:pt x="10420" y="1989"/>
                  </a:cubicBezTo>
                  <a:cubicBezTo>
                    <a:pt x="9960" y="2156"/>
                    <a:pt x="9353" y="2156"/>
                    <a:pt x="8704" y="2156"/>
                  </a:cubicBezTo>
                  <a:cubicBezTo>
                    <a:pt x="8643" y="2156"/>
                    <a:pt x="8582" y="2156"/>
                    <a:pt x="8520" y="2156"/>
                  </a:cubicBezTo>
                  <a:cubicBezTo>
                    <a:pt x="7562" y="2156"/>
                    <a:pt x="6497" y="2174"/>
                    <a:pt x="5691" y="2784"/>
                  </a:cubicBezTo>
                  <a:cubicBezTo>
                    <a:pt x="4833" y="3432"/>
                    <a:pt x="4541" y="4541"/>
                    <a:pt x="4289" y="5525"/>
                  </a:cubicBezTo>
                  <a:cubicBezTo>
                    <a:pt x="4122" y="6152"/>
                    <a:pt x="3976" y="6759"/>
                    <a:pt x="3683" y="7115"/>
                  </a:cubicBezTo>
                  <a:cubicBezTo>
                    <a:pt x="3411" y="7513"/>
                    <a:pt x="2929" y="7847"/>
                    <a:pt x="2406" y="8224"/>
                  </a:cubicBezTo>
                  <a:cubicBezTo>
                    <a:pt x="1569" y="8789"/>
                    <a:pt x="649" y="9479"/>
                    <a:pt x="314" y="10526"/>
                  </a:cubicBezTo>
                  <a:cubicBezTo>
                    <a:pt x="0" y="11551"/>
                    <a:pt x="377" y="12534"/>
                    <a:pt x="753" y="13497"/>
                  </a:cubicBezTo>
                  <a:cubicBezTo>
                    <a:pt x="984" y="14124"/>
                    <a:pt x="1214" y="14710"/>
                    <a:pt x="1214" y="15212"/>
                  </a:cubicBezTo>
                  <a:cubicBezTo>
                    <a:pt x="1214" y="15694"/>
                    <a:pt x="1046" y="16300"/>
                    <a:pt x="837" y="16928"/>
                  </a:cubicBezTo>
                  <a:cubicBezTo>
                    <a:pt x="481" y="17912"/>
                    <a:pt x="147" y="18937"/>
                    <a:pt x="523" y="19941"/>
                  </a:cubicBezTo>
                  <a:cubicBezTo>
                    <a:pt x="879" y="20987"/>
                    <a:pt x="1841" y="21615"/>
                    <a:pt x="2678" y="22159"/>
                  </a:cubicBezTo>
                  <a:cubicBezTo>
                    <a:pt x="3243" y="22494"/>
                    <a:pt x="3725" y="22829"/>
                    <a:pt x="4017" y="23205"/>
                  </a:cubicBezTo>
                  <a:cubicBezTo>
                    <a:pt x="4310" y="23561"/>
                    <a:pt x="4499" y="24168"/>
                    <a:pt x="4666" y="24774"/>
                  </a:cubicBezTo>
                  <a:cubicBezTo>
                    <a:pt x="4959" y="25737"/>
                    <a:pt x="5294" y="26804"/>
                    <a:pt x="6214" y="27432"/>
                  </a:cubicBezTo>
                  <a:cubicBezTo>
                    <a:pt x="6843" y="27870"/>
                    <a:pt x="7573" y="27972"/>
                    <a:pt x="8299" y="27972"/>
                  </a:cubicBezTo>
                  <a:cubicBezTo>
                    <a:pt x="8612" y="27972"/>
                    <a:pt x="8925" y="27953"/>
                    <a:pt x="9227" y="27934"/>
                  </a:cubicBezTo>
                  <a:cubicBezTo>
                    <a:pt x="9533" y="27924"/>
                    <a:pt x="9829" y="27905"/>
                    <a:pt x="10105" y="27905"/>
                  </a:cubicBezTo>
                  <a:cubicBezTo>
                    <a:pt x="10415" y="27905"/>
                    <a:pt x="10700" y="27929"/>
                    <a:pt x="10943" y="28018"/>
                  </a:cubicBezTo>
                  <a:cubicBezTo>
                    <a:pt x="11362" y="28143"/>
                    <a:pt x="11864" y="28520"/>
                    <a:pt x="12366" y="28876"/>
                  </a:cubicBezTo>
                  <a:cubicBezTo>
                    <a:pt x="13170" y="29474"/>
                    <a:pt x="14096" y="30173"/>
                    <a:pt x="15185" y="30173"/>
                  </a:cubicBezTo>
                  <a:cubicBezTo>
                    <a:pt x="15201" y="30173"/>
                    <a:pt x="15217" y="30173"/>
                    <a:pt x="15233" y="30173"/>
                  </a:cubicBezTo>
                  <a:cubicBezTo>
                    <a:pt x="16362" y="30131"/>
                    <a:pt x="17262" y="29399"/>
                    <a:pt x="18036" y="28750"/>
                  </a:cubicBezTo>
                  <a:cubicBezTo>
                    <a:pt x="18225" y="28604"/>
                    <a:pt x="18413" y="28436"/>
                    <a:pt x="18580" y="28311"/>
                  </a:cubicBezTo>
                  <a:lnTo>
                    <a:pt x="18371" y="27264"/>
                  </a:lnTo>
                  <a:lnTo>
                    <a:pt x="18246" y="26637"/>
                  </a:lnTo>
                  <a:cubicBezTo>
                    <a:pt x="17806" y="26888"/>
                    <a:pt x="17409" y="27202"/>
                    <a:pt x="17011" y="27515"/>
                  </a:cubicBezTo>
                  <a:cubicBezTo>
                    <a:pt x="16362" y="28039"/>
                    <a:pt x="15756" y="28562"/>
                    <a:pt x="15170" y="28562"/>
                  </a:cubicBezTo>
                  <a:cubicBezTo>
                    <a:pt x="14584" y="28562"/>
                    <a:pt x="13935" y="28101"/>
                    <a:pt x="13287" y="27599"/>
                  </a:cubicBezTo>
                  <a:cubicBezTo>
                    <a:pt x="12680" y="27160"/>
                    <a:pt x="12073" y="26720"/>
                    <a:pt x="11362" y="26469"/>
                  </a:cubicBezTo>
                  <a:cubicBezTo>
                    <a:pt x="10928" y="26345"/>
                    <a:pt x="10480" y="26310"/>
                    <a:pt x="10031" y="26310"/>
                  </a:cubicBezTo>
                  <a:cubicBezTo>
                    <a:pt x="9720" y="26310"/>
                    <a:pt x="9409" y="26327"/>
                    <a:pt x="9102" y="26344"/>
                  </a:cubicBezTo>
                  <a:cubicBezTo>
                    <a:pt x="8823" y="26365"/>
                    <a:pt x="8547" y="26382"/>
                    <a:pt x="8286" y="26382"/>
                  </a:cubicBezTo>
                  <a:cubicBezTo>
                    <a:pt x="7784" y="26382"/>
                    <a:pt x="7341" y="26320"/>
                    <a:pt x="7051" y="26114"/>
                  </a:cubicBezTo>
                  <a:cubicBezTo>
                    <a:pt x="6612" y="25800"/>
                    <a:pt x="6382" y="25046"/>
                    <a:pt x="6110" y="24251"/>
                  </a:cubicBezTo>
                  <a:cubicBezTo>
                    <a:pt x="5880" y="23519"/>
                    <a:pt x="5670" y="22787"/>
                    <a:pt x="5189" y="22180"/>
                  </a:cubicBezTo>
                  <a:cubicBezTo>
                    <a:pt x="4750" y="21573"/>
                    <a:pt x="4101" y="21176"/>
                    <a:pt x="3473" y="20778"/>
                  </a:cubicBezTo>
                  <a:cubicBezTo>
                    <a:pt x="2762" y="20339"/>
                    <a:pt x="2113" y="19899"/>
                    <a:pt x="1925" y="19355"/>
                  </a:cubicBezTo>
                  <a:cubicBezTo>
                    <a:pt x="1737" y="18853"/>
                    <a:pt x="2009" y="18121"/>
                    <a:pt x="2260" y="17368"/>
                  </a:cubicBezTo>
                  <a:cubicBezTo>
                    <a:pt x="2511" y="16635"/>
                    <a:pt x="2762" y="15882"/>
                    <a:pt x="2741" y="15129"/>
                  </a:cubicBezTo>
                  <a:cubicBezTo>
                    <a:pt x="2720" y="14334"/>
                    <a:pt x="2427" y="13601"/>
                    <a:pt x="2155" y="12911"/>
                  </a:cubicBezTo>
                  <a:cubicBezTo>
                    <a:pt x="1883" y="12137"/>
                    <a:pt x="1590" y="11446"/>
                    <a:pt x="1737" y="10923"/>
                  </a:cubicBezTo>
                  <a:cubicBezTo>
                    <a:pt x="1904" y="10358"/>
                    <a:pt x="2553" y="9919"/>
                    <a:pt x="3243" y="9458"/>
                  </a:cubicBezTo>
                  <a:cubicBezTo>
                    <a:pt x="3829" y="9040"/>
                    <a:pt x="4499" y="8559"/>
                    <a:pt x="4917" y="7952"/>
                  </a:cubicBezTo>
                  <a:cubicBezTo>
                    <a:pt x="5336" y="7324"/>
                    <a:pt x="5545" y="6592"/>
                    <a:pt x="5712" y="5860"/>
                  </a:cubicBezTo>
                  <a:cubicBezTo>
                    <a:pt x="5921" y="5064"/>
                    <a:pt x="6131" y="4332"/>
                    <a:pt x="6591" y="3976"/>
                  </a:cubicBezTo>
                  <a:cubicBezTo>
                    <a:pt x="6982" y="3679"/>
                    <a:pt x="7620" y="3662"/>
                    <a:pt x="8345" y="3662"/>
                  </a:cubicBezTo>
                  <a:cubicBezTo>
                    <a:pt x="8436" y="3662"/>
                    <a:pt x="8528" y="3663"/>
                    <a:pt x="8621" y="3663"/>
                  </a:cubicBezTo>
                  <a:cubicBezTo>
                    <a:pt x="8798" y="3663"/>
                    <a:pt x="8977" y="3665"/>
                    <a:pt x="9157" y="3665"/>
                  </a:cubicBezTo>
                  <a:cubicBezTo>
                    <a:pt x="9742" y="3665"/>
                    <a:pt x="10331" y="3640"/>
                    <a:pt x="10859" y="3432"/>
                  </a:cubicBezTo>
                  <a:cubicBezTo>
                    <a:pt x="11550" y="3202"/>
                    <a:pt x="12157" y="2700"/>
                    <a:pt x="12722" y="2240"/>
                  </a:cubicBezTo>
                  <a:cubicBezTo>
                    <a:pt x="12994" y="2031"/>
                    <a:pt x="13224" y="1821"/>
                    <a:pt x="13454" y="1654"/>
                  </a:cubicBezTo>
                  <a:lnTo>
                    <a:pt x="13266" y="629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1741150" y="3764350"/>
              <a:ext cx="574900" cy="369925"/>
            </a:xfrm>
            <a:custGeom>
              <a:avLst/>
              <a:gdLst/>
              <a:ahLst/>
              <a:cxnLst/>
              <a:rect l="l" t="t" r="r" b="b"/>
              <a:pathLst>
                <a:path w="22996" h="14797" extrusionOk="0">
                  <a:moveTo>
                    <a:pt x="14418" y="1"/>
                  </a:moveTo>
                  <a:cubicBezTo>
                    <a:pt x="13999" y="1"/>
                    <a:pt x="13501" y="215"/>
                    <a:pt x="12973" y="443"/>
                  </a:cubicBezTo>
                  <a:cubicBezTo>
                    <a:pt x="12366" y="715"/>
                    <a:pt x="11739" y="966"/>
                    <a:pt x="11090" y="1029"/>
                  </a:cubicBezTo>
                  <a:cubicBezTo>
                    <a:pt x="11052" y="1030"/>
                    <a:pt x="11014" y="1031"/>
                    <a:pt x="10976" y="1031"/>
                  </a:cubicBezTo>
                  <a:cubicBezTo>
                    <a:pt x="10347" y="1031"/>
                    <a:pt x="9736" y="870"/>
                    <a:pt x="9144" y="653"/>
                  </a:cubicBezTo>
                  <a:cubicBezTo>
                    <a:pt x="8666" y="498"/>
                    <a:pt x="8200" y="367"/>
                    <a:pt x="7820" y="367"/>
                  </a:cubicBezTo>
                  <a:cubicBezTo>
                    <a:pt x="7684" y="367"/>
                    <a:pt x="7560" y="384"/>
                    <a:pt x="7449" y="422"/>
                  </a:cubicBezTo>
                  <a:cubicBezTo>
                    <a:pt x="7010" y="611"/>
                    <a:pt x="6654" y="1176"/>
                    <a:pt x="6299" y="1803"/>
                  </a:cubicBezTo>
                  <a:cubicBezTo>
                    <a:pt x="5964" y="2368"/>
                    <a:pt x="5650" y="2933"/>
                    <a:pt x="5148" y="3352"/>
                  </a:cubicBezTo>
                  <a:cubicBezTo>
                    <a:pt x="4646" y="3770"/>
                    <a:pt x="4018" y="3979"/>
                    <a:pt x="3411" y="4210"/>
                  </a:cubicBezTo>
                  <a:cubicBezTo>
                    <a:pt x="2741" y="4461"/>
                    <a:pt x="2114" y="4691"/>
                    <a:pt x="1884" y="5088"/>
                  </a:cubicBezTo>
                  <a:cubicBezTo>
                    <a:pt x="1612" y="5465"/>
                    <a:pt x="1695" y="6155"/>
                    <a:pt x="1737" y="6867"/>
                  </a:cubicBezTo>
                  <a:cubicBezTo>
                    <a:pt x="1800" y="7515"/>
                    <a:pt x="1842" y="8185"/>
                    <a:pt x="1695" y="8813"/>
                  </a:cubicBezTo>
                  <a:cubicBezTo>
                    <a:pt x="1528" y="9420"/>
                    <a:pt x="1172" y="9964"/>
                    <a:pt x="796" y="10487"/>
                  </a:cubicBezTo>
                  <a:cubicBezTo>
                    <a:pt x="377" y="11093"/>
                    <a:pt x="0" y="11637"/>
                    <a:pt x="42" y="12161"/>
                  </a:cubicBezTo>
                  <a:cubicBezTo>
                    <a:pt x="63" y="12663"/>
                    <a:pt x="503" y="13186"/>
                    <a:pt x="984" y="13730"/>
                  </a:cubicBezTo>
                  <a:cubicBezTo>
                    <a:pt x="1277" y="14085"/>
                    <a:pt x="1549" y="14420"/>
                    <a:pt x="1800" y="14797"/>
                  </a:cubicBezTo>
                  <a:lnTo>
                    <a:pt x="3788" y="14337"/>
                  </a:lnTo>
                  <a:cubicBezTo>
                    <a:pt x="3578" y="13667"/>
                    <a:pt x="3432" y="12956"/>
                    <a:pt x="3411" y="12223"/>
                  </a:cubicBezTo>
                  <a:cubicBezTo>
                    <a:pt x="3160" y="7432"/>
                    <a:pt x="6759" y="3352"/>
                    <a:pt x="11467" y="3101"/>
                  </a:cubicBezTo>
                  <a:cubicBezTo>
                    <a:pt x="11616" y="3093"/>
                    <a:pt x="11764" y="3089"/>
                    <a:pt x="11912" y="3089"/>
                  </a:cubicBezTo>
                  <a:cubicBezTo>
                    <a:pt x="16197" y="3089"/>
                    <a:pt x="19814" y="6282"/>
                    <a:pt x="20380" y="10549"/>
                  </a:cubicBezTo>
                  <a:lnTo>
                    <a:pt x="22996" y="9943"/>
                  </a:lnTo>
                  <a:cubicBezTo>
                    <a:pt x="22724" y="9733"/>
                    <a:pt x="22556" y="9524"/>
                    <a:pt x="22389" y="9315"/>
                  </a:cubicBezTo>
                  <a:cubicBezTo>
                    <a:pt x="21970" y="8855"/>
                    <a:pt x="21552" y="8331"/>
                    <a:pt x="21301" y="7746"/>
                  </a:cubicBezTo>
                  <a:cubicBezTo>
                    <a:pt x="21071" y="7118"/>
                    <a:pt x="21050" y="6448"/>
                    <a:pt x="21050" y="5800"/>
                  </a:cubicBezTo>
                  <a:cubicBezTo>
                    <a:pt x="21029" y="5088"/>
                    <a:pt x="21029" y="4398"/>
                    <a:pt x="20736" y="4042"/>
                  </a:cubicBezTo>
                  <a:cubicBezTo>
                    <a:pt x="20443" y="3666"/>
                    <a:pt x="19794" y="3519"/>
                    <a:pt x="19083" y="3352"/>
                  </a:cubicBezTo>
                  <a:cubicBezTo>
                    <a:pt x="18455" y="3205"/>
                    <a:pt x="17806" y="3080"/>
                    <a:pt x="17262" y="2703"/>
                  </a:cubicBezTo>
                  <a:cubicBezTo>
                    <a:pt x="16739" y="2368"/>
                    <a:pt x="16321" y="1803"/>
                    <a:pt x="15944" y="1280"/>
                  </a:cubicBezTo>
                  <a:cubicBezTo>
                    <a:pt x="15526" y="715"/>
                    <a:pt x="15107" y="171"/>
                    <a:pt x="14647" y="25"/>
                  </a:cubicBezTo>
                  <a:cubicBezTo>
                    <a:pt x="14574" y="8"/>
                    <a:pt x="14498" y="1"/>
                    <a:pt x="1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1703475" y="3729950"/>
              <a:ext cx="641875" cy="413225"/>
            </a:xfrm>
            <a:custGeom>
              <a:avLst/>
              <a:gdLst/>
              <a:ahLst/>
              <a:cxnLst/>
              <a:rect l="l" t="t" r="r" b="b"/>
              <a:pathLst>
                <a:path w="25675" h="16529" extrusionOk="0">
                  <a:moveTo>
                    <a:pt x="15863" y="1"/>
                  </a:moveTo>
                  <a:cubicBezTo>
                    <a:pt x="15188" y="1"/>
                    <a:pt x="14545" y="284"/>
                    <a:pt x="13915" y="543"/>
                  </a:cubicBezTo>
                  <a:cubicBezTo>
                    <a:pt x="13392" y="773"/>
                    <a:pt x="12911" y="982"/>
                    <a:pt x="12492" y="1024"/>
                  </a:cubicBezTo>
                  <a:cubicBezTo>
                    <a:pt x="12468" y="1025"/>
                    <a:pt x="12444" y="1026"/>
                    <a:pt x="12419" y="1026"/>
                  </a:cubicBezTo>
                  <a:cubicBezTo>
                    <a:pt x="12014" y="1026"/>
                    <a:pt x="11518" y="869"/>
                    <a:pt x="10986" y="731"/>
                  </a:cubicBezTo>
                  <a:cubicBezTo>
                    <a:pt x="10411" y="549"/>
                    <a:pt x="9837" y="376"/>
                    <a:pt x="9262" y="376"/>
                  </a:cubicBezTo>
                  <a:cubicBezTo>
                    <a:pt x="8979" y="376"/>
                    <a:pt x="8696" y="418"/>
                    <a:pt x="8412" y="522"/>
                  </a:cubicBezTo>
                  <a:cubicBezTo>
                    <a:pt x="7513" y="857"/>
                    <a:pt x="7010" y="1715"/>
                    <a:pt x="6571" y="2489"/>
                  </a:cubicBezTo>
                  <a:cubicBezTo>
                    <a:pt x="6278" y="2949"/>
                    <a:pt x="6027" y="3430"/>
                    <a:pt x="5713" y="3661"/>
                  </a:cubicBezTo>
                  <a:cubicBezTo>
                    <a:pt x="5399" y="3912"/>
                    <a:pt x="4897" y="4100"/>
                    <a:pt x="4374" y="4288"/>
                  </a:cubicBezTo>
                  <a:cubicBezTo>
                    <a:pt x="3558" y="4581"/>
                    <a:pt x="2658" y="4895"/>
                    <a:pt x="2135" y="5711"/>
                  </a:cubicBezTo>
                  <a:cubicBezTo>
                    <a:pt x="1633" y="6485"/>
                    <a:pt x="1717" y="7490"/>
                    <a:pt x="1780" y="8347"/>
                  </a:cubicBezTo>
                  <a:cubicBezTo>
                    <a:pt x="1842" y="8912"/>
                    <a:pt x="1884" y="9435"/>
                    <a:pt x="1780" y="9854"/>
                  </a:cubicBezTo>
                  <a:cubicBezTo>
                    <a:pt x="1675" y="10231"/>
                    <a:pt x="1403" y="10670"/>
                    <a:pt x="1089" y="11109"/>
                  </a:cubicBezTo>
                  <a:cubicBezTo>
                    <a:pt x="587" y="11842"/>
                    <a:pt x="1" y="12658"/>
                    <a:pt x="64" y="13662"/>
                  </a:cubicBezTo>
                  <a:cubicBezTo>
                    <a:pt x="106" y="14625"/>
                    <a:pt x="775" y="15378"/>
                    <a:pt x="1340" y="16068"/>
                  </a:cubicBezTo>
                  <a:lnTo>
                    <a:pt x="1738" y="16529"/>
                  </a:lnTo>
                  <a:lnTo>
                    <a:pt x="2616" y="16319"/>
                  </a:lnTo>
                  <a:lnTo>
                    <a:pt x="3181" y="16194"/>
                  </a:lnTo>
                  <a:cubicBezTo>
                    <a:pt x="2930" y="15817"/>
                    <a:pt x="2658" y="15482"/>
                    <a:pt x="2365" y="15148"/>
                  </a:cubicBezTo>
                  <a:cubicBezTo>
                    <a:pt x="1884" y="14604"/>
                    <a:pt x="1445" y="14081"/>
                    <a:pt x="1424" y="13578"/>
                  </a:cubicBezTo>
                  <a:cubicBezTo>
                    <a:pt x="1403" y="13076"/>
                    <a:pt x="1780" y="12511"/>
                    <a:pt x="2177" y="11904"/>
                  </a:cubicBezTo>
                  <a:cubicBezTo>
                    <a:pt x="2554" y="11381"/>
                    <a:pt x="2909" y="10837"/>
                    <a:pt x="3077" y="10231"/>
                  </a:cubicBezTo>
                  <a:cubicBezTo>
                    <a:pt x="3223" y="9603"/>
                    <a:pt x="3181" y="8912"/>
                    <a:pt x="3119" y="8264"/>
                  </a:cubicBezTo>
                  <a:cubicBezTo>
                    <a:pt x="3077" y="7552"/>
                    <a:pt x="2993" y="6883"/>
                    <a:pt x="3244" y="6485"/>
                  </a:cubicBezTo>
                  <a:cubicBezTo>
                    <a:pt x="3516" y="6088"/>
                    <a:pt x="4144" y="5858"/>
                    <a:pt x="4793" y="5627"/>
                  </a:cubicBezTo>
                  <a:cubicBezTo>
                    <a:pt x="5399" y="5418"/>
                    <a:pt x="6027" y="5167"/>
                    <a:pt x="6529" y="4770"/>
                  </a:cubicBezTo>
                  <a:cubicBezTo>
                    <a:pt x="7010" y="4351"/>
                    <a:pt x="7366" y="3765"/>
                    <a:pt x="7680" y="3221"/>
                  </a:cubicBezTo>
                  <a:cubicBezTo>
                    <a:pt x="8036" y="2593"/>
                    <a:pt x="8370" y="2008"/>
                    <a:pt x="8831" y="1819"/>
                  </a:cubicBezTo>
                  <a:cubicBezTo>
                    <a:pt x="8934" y="1783"/>
                    <a:pt x="9051" y="1767"/>
                    <a:pt x="9177" y="1767"/>
                  </a:cubicBezTo>
                  <a:cubicBezTo>
                    <a:pt x="9561" y="1767"/>
                    <a:pt x="10037" y="1913"/>
                    <a:pt x="10526" y="2070"/>
                  </a:cubicBezTo>
                  <a:cubicBezTo>
                    <a:pt x="11121" y="2249"/>
                    <a:pt x="11735" y="2428"/>
                    <a:pt x="12351" y="2428"/>
                  </a:cubicBezTo>
                  <a:cubicBezTo>
                    <a:pt x="12384" y="2428"/>
                    <a:pt x="12417" y="2427"/>
                    <a:pt x="12451" y="2426"/>
                  </a:cubicBezTo>
                  <a:cubicBezTo>
                    <a:pt x="13120" y="2405"/>
                    <a:pt x="13748" y="2112"/>
                    <a:pt x="14334" y="1861"/>
                  </a:cubicBezTo>
                  <a:cubicBezTo>
                    <a:pt x="14856" y="1617"/>
                    <a:pt x="15364" y="1417"/>
                    <a:pt x="15773" y="1417"/>
                  </a:cubicBezTo>
                  <a:cubicBezTo>
                    <a:pt x="15856" y="1417"/>
                    <a:pt x="15934" y="1425"/>
                    <a:pt x="16008" y="1443"/>
                  </a:cubicBezTo>
                  <a:cubicBezTo>
                    <a:pt x="16489" y="1568"/>
                    <a:pt x="16886" y="2112"/>
                    <a:pt x="17326" y="2698"/>
                  </a:cubicBezTo>
                  <a:cubicBezTo>
                    <a:pt x="17723" y="3221"/>
                    <a:pt x="18100" y="3744"/>
                    <a:pt x="18623" y="4100"/>
                  </a:cubicBezTo>
                  <a:cubicBezTo>
                    <a:pt x="19188" y="4477"/>
                    <a:pt x="19837" y="4602"/>
                    <a:pt x="20464" y="4770"/>
                  </a:cubicBezTo>
                  <a:cubicBezTo>
                    <a:pt x="21134" y="4916"/>
                    <a:pt x="21803" y="5083"/>
                    <a:pt x="22117" y="5439"/>
                  </a:cubicBezTo>
                  <a:cubicBezTo>
                    <a:pt x="22389" y="5816"/>
                    <a:pt x="22431" y="6485"/>
                    <a:pt x="22431" y="7197"/>
                  </a:cubicBezTo>
                  <a:cubicBezTo>
                    <a:pt x="22452" y="7845"/>
                    <a:pt x="22452" y="8536"/>
                    <a:pt x="22682" y="9163"/>
                  </a:cubicBezTo>
                  <a:cubicBezTo>
                    <a:pt x="22912" y="9749"/>
                    <a:pt x="23331" y="10251"/>
                    <a:pt x="23749" y="10733"/>
                  </a:cubicBezTo>
                  <a:cubicBezTo>
                    <a:pt x="23938" y="10942"/>
                    <a:pt x="24126" y="11151"/>
                    <a:pt x="24272" y="11360"/>
                  </a:cubicBezTo>
                  <a:lnTo>
                    <a:pt x="25151" y="11151"/>
                  </a:lnTo>
                  <a:lnTo>
                    <a:pt x="25674" y="11005"/>
                  </a:lnTo>
                  <a:cubicBezTo>
                    <a:pt x="25528" y="10544"/>
                    <a:pt x="25193" y="10147"/>
                    <a:pt x="24879" y="9791"/>
                  </a:cubicBezTo>
                  <a:cubicBezTo>
                    <a:pt x="24523" y="9373"/>
                    <a:pt x="24210" y="8975"/>
                    <a:pt x="24042" y="8599"/>
                  </a:cubicBezTo>
                  <a:cubicBezTo>
                    <a:pt x="23896" y="8222"/>
                    <a:pt x="23896" y="7657"/>
                    <a:pt x="23854" y="7113"/>
                  </a:cubicBezTo>
                  <a:cubicBezTo>
                    <a:pt x="23833" y="6255"/>
                    <a:pt x="23812" y="5251"/>
                    <a:pt x="23226" y="4518"/>
                  </a:cubicBezTo>
                  <a:cubicBezTo>
                    <a:pt x="22640" y="3786"/>
                    <a:pt x="21699" y="3556"/>
                    <a:pt x="20862" y="3368"/>
                  </a:cubicBezTo>
                  <a:cubicBezTo>
                    <a:pt x="20297" y="3242"/>
                    <a:pt x="19816" y="3137"/>
                    <a:pt x="19460" y="2907"/>
                  </a:cubicBezTo>
                  <a:cubicBezTo>
                    <a:pt x="19125" y="2698"/>
                    <a:pt x="18811" y="2280"/>
                    <a:pt x="18497" y="1819"/>
                  </a:cubicBezTo>
                  <a:cubicBezTo>
                    <a:pt x="17974" y="1129"/>
                    <a:pt x="17368" y="334"/>
                    <a:pt x="16468" y="83"/>
                  </a:cubicBezTo>
                  <a:cubicBezTo>
                    <a:pt x="16263" y="25"/>
                    <a:pt x="16062" y="1"/>
                    <a:pt x="1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5"/>
          <p:cNvGrpSpPr/>
          <p:nvPr/>
        </p:nvGrpSpPr>
        <p:grpSpPr>
          <a:xfrm rot="-3812426">
            <a:off x="-907572" y="3455105"/>
            <a:ext cx="4231332" cy="1561811"/>
            <a:chOff x="4373625" y="3625650"/>
            <a:chExt cx="1555175" cy="574025"/>
          </a:xfrm>
        </p:grpSpPr>
        <p:sp>
          <p:nvSpPr>
            <p:cNvPr id="1849" name="Google Shape;1849;p45"/>
            <p:cNvSpPr/>
            <p:nvPr/>
          </p:nvSpPr>
          <p:spPr>
            <a:xfrm>
              <a:off x="5759800" y="3625650"/>
              <a:ext cx="169000" cy="92600"/>
            </a:xfrm>
            <a:custGeom>
              <a:avLst/>
              <a:gdLst/>
              <a:ahLst/>
              <a:cxnLst/>
              <a:rect l="l" t="t" r="r" b="b"/>
              <a:pathLst>
                <a:path w="6760" h="3704" extrusionOk="0">
                  <a:moveTo>
                    <a:pt x="6759" y="0"/>
                  </a:moveTo>
                  <a:lnTo>
                    <a:pt x="1" y="775"/>
                  </a:lnTo>
                  <a:lnTo>
                    <a:pt x="1047" y="3704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873850" y="3625650"/>
              <a:ext cx="54950" cy="30350"/>
            </a:xfrm>
            <a:custGeom>
              <a:avLst/>
              <a:gdLst/>
              <a:ahLst/>
              <a:cxnLst/>
              <a:rect l="l" t="t" r="r" b="b"/>
              <a:pathLst>
                <a:path w="2198" h="1214" extrusionOk="0">
                  <a:moveTo>
                    <a:pt x="2197" y="0"/>
                  </a:moveTo>
                  <a:lnTo>
                    <a:pt x="0" y="272"/>
                  </a:lnTo>
                  <a:lnTo>
                    <a:pt x="335" y="1214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9600" y="3681100"/>
              <a:ext cx="1356375" cy="511600"/>
            </a:xfrm>
            <a:custGeom>
              <a:avLst/>
              <a:gdLst/>
              <a:ahLst/>
              <a:cxnLst/>
              <a:rect l="l" t="t" r="r" b="b"/>
              <a:pathLst>
                <a:path w="54255" h="20464" extrusionOk="0">
                  <a:moveTo>
                    <a:pt x="53732" y="0"/>
                  </a:moveTo>
                  <a:lnTo>
                    <a:pt x="0" y="18999"/>
                  </a:lnTo>
                  <a:lnTo>
                    <a:pt x="523" y="20464"/>
                  </a:lnTo>
                  <a:lnTo>
                    <a:pt x="54255" y="1444"/>
                  </a:lnTo>
                  <a:lnTo>
                    <a:pt x="537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16500" y="3644475"/>
              <a:ext cx="1356400" cy="511600"/>
            </a:xfrm>
            <a:custGeom>
              <a:avLst/>
              <a:gdLst/>
              <a:ahLst/>
              <a:cxnLst/>
              <a:rect l="l" t="t" r="r" b="b"/>
              <a:pathLst>
                <a:path w="54256" h="20464" extrusionOk="0">
                  <a:moveTo>
                    <a:pt x="53733" y="1"/>
                  </a:moveTo>
                  <a:lnTo>
                    <a:pt x="1" y="18999"/>
                  </a:lnTo>
                  <a:lnTo>
                    <a:pt x="524" y="20464"/>
                  </a:lnTo>
                  <a:lnTo>
                    <a:pt x="54256" y="1444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373625" y="4109850"/>
              <a:ext cx="120850" cy="89825"/>
            </a:xfrm>
            <a:custGeom>
              <a:avLst/>
              <a:gdLst/>
              <a:ahLst/>
              <a:cxnLst/>
              <a:rect l="l" t="t" r="r" b="b"/>
              <a:pathLst>
                <a:path w="4834" h="3593" extrusionOk="0">
                  <a:moveTo>
                    <a:pt x="3251" y="1"/>
                  </a:moveTo>
                  <a:cubicBezTo>
                    <a:pt x="3110" y="1"/>
                    <a:pt x="2967" y="23"/>
                    <a:pt x="2825" y="70"/>
                  </a:cubicBezTo>
                  <a:lnTo>
                    <a:pt x="1046" y="698"/>
                  </a:lnTo>
                  <a:cubicBezTo>
                    <a:pt x="377" y="928"/>
                    <a:pt x="0" y="1681"/>
                    <a:pt x="230" y="2372"/>
                  </a:cubicBezTo>
                  <a:lnTo>
                    <a:pt x="335" y="2707"/>
                  </a:lnTo>
                  <a:cubicBezTo>
                    <a:pt x="518" y="3255"/>
                    <a:pt x="1044" y="3593"/>
                    <a:pt x="1589" y="3593"/>
                  </a:cubicBezTo>
                  <a:cubicBezTo>
                    <a:pt x="1729" y="3593"/>
                    <a:pt x="1871" y="3570"/>
                    <a:pt x="2009" y="3523"/>
                  </a:cubicBezTo>
                  <a:lnTo>
                    <a:pt x="3787" y="2895"/>
                  </a:lnTo>
                  <a:cubicBezTo>
                    <a:pt x="4478" y="2665"/>
                    <a:pt x="4834" y="1912"/>
                    <a:pt x="4603" y="1221"/>
                  </a:cubicBezTo>
                  <a:lnTo>
                    <a:pt x="4499" y="886"/>
                  </a:lnTo>
                  <a:cubicBezTo>
                    <a:pt x="4299" y="338"/>
                    <a:pt x="3796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3950" y="4090675"/>
              <a:ext cx="119825" cy="106725"/>
            </a:xfrm>
            <a:custGeom>
              <a:avLst/>
              <a:gdLst/>
              <a:ahLst/>
              <a:cxnLst/>
              <a:rect l="l" t="t" r="r" b="b"/>
              <a:pathLst>
                <a:path w="4793" h="4269" extrusionOk="0">
                  <a:moveTo>
                    <a:pt x="3746" y="0"/>
                  </a:moveTo>
                  <a:lnTo>
                    <a:pt x="1" y="1340"/>
                  </a:lnTo>
                  <a:lnTo>
                    <a:pt x="1047" y="4269"/>
                  </a:lnTo>
                  <a:lnTo>
                    <a:pt x="4792" y="2951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45"/>
          <p:cNvGrpSpPr/>
          <p:nvPr/>
        </p:nvGrpSpPr>
        <p:grpSpPr>
          <a:xfrm>
            <a:off x="7115670" y="2455934"/>
            <a:ext cx="1074764" cy="1157243"/>
            <a:chOff x="1423900" y="1676600"/>
            <a:chExt cx="1318568" cy="1419931"/>
          </a:xfrm>
        </p:grpSpPr>
        <p:sp>
          <p:nvSpPr>
            <p:cNvPr id="1856" name="Google Shape;1856;p45"/>
            <p:cNvSpPr/>
            <p:nvPr/>
          </p:nvSpPr>
          <p:spPr>
            <a:xfrm>
              <a:off x="1423900" y="1676600"/>
              <a:ext cx="1318568" cy="1419931"/>
            </a:xfrm>
            <a:custGeom>
              <a:avLst/>
              <a:gdLst/>
              <a:ahLst/>
              <a:cxnLst/>
              <a:rect l="l" t="t" r="r" b="b"/>
              <a:pathLst>
                <a:path w="26407" h="28437" extrusionOk="0">
                  <a:moveTo>
                    <a:pt x="12618" y="1"/>
                  </a:moveTo>
                  <a:lnTo>
                    <a:pt x="10107" y="3935"/>
                  </a:lnTo>
                  <a:cubicBezTo>
                    <a:pt x="10107" y="3935"/>
                    <a:pt x="10463" y="10421"/>
                    <a:pt x="3453" y="14145"/>
                  </a:cubicBezTo>
                  <a:cubicBezTo>
                    <a:pt x="3411" y="14229"/>
                    <a:pt x="1" y="19523"/>
                    <a:pt x="1" y="19523"/>
                  </a:cubicBezTo>
                  <a:lnTo>
                    <a:pt x="7554" y="24482"/>
                  </a:lnTo>
                  <a:lnTo>
                    <a:pt x="7743" y="24607"/>
                  </a:lnTo>
                  <a:lnTo>
                    <a:pt x="7994" y="24775"/>
                  </a:lnTo>
                  <a:lnTo>
                    <a:pt x="13873" y="28436"/>
                  </a:lnTo>
                  <a:cubicBezTo>
                    <a:pt x="13873" y="28436"/>
                    <a:pt x="13873" y="28436"/>
                    <a:pt x="13873" y="28436"/>
                  </a:cubicBezTo>
                  <a:cubicBezTo>
                    <a:pt x="13887" y="28436"/>
                    <a:pt x="17263" y="23184"/>
                    <a:pt x="17326" y="23101"/>
                  </a:cubicBezTo>
                  <a:cubicBezTo>
                    <a:pt x="17828" y="15150"/>
                    <a:pt x="23896" y="12785"/>
                    <a:pt x="23896" y="12785"/>
                  </a:cubicBezTo>
                  <a:lnTo>
                    <a:pt x="26407" y="8893"/>
                  </a:lnTo>
                  <a:lnTo>
                    <a:pt x="21322" y="5629"/>
                  </a:lnTo>
                  <a:lnTo>
                    <a:pt x="20171" y="4897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1809431" y="1844825"/>
              <a:ext cx="557946" cy="879761"/>
            </a:xfrm>
            <a:custGeom>
              <a:avLst/>
              <a:gdLst/>
              <a:ahLst/>
              <a:cxnLst/>
              <a:rect l="l" t="t" r="r" b="b"/>
              <a:pathLst>
                <a:path w="11174" h="17619" extrusionOk="0">
                  <a:moveTo>
                    <a:pt x="10149" y="1"/>
                  </a:moveTo>
                  <a:lnTo>
                    <a:pt x="712" y="14647"/>
                  </a:lnTo>
                  <a:cubicBezTo>
                    <a:pt x="126" y="15568"/>
                    <a:pt x="1" y="16635"/>
                    <a:pt x="273" y="17618"/>
                  </a:cubicBezTo>
                  <a:lnTo>
                    <a:pt x="11174" y="649"/>
                  </a:lnTo>
                  <a:lnTo>
                    <a:pt x="10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1824061" y="1878280"/>
              <a:ext cx="799319" cy="978178"/>
            </a:xfrm>
            <a:custGeom>
              <a:avLst/>
              <a:gdLst/>
              <a:ahLst/>
              <a:cxnLst/>
              <a:rect l="l" t="t" r="r" b="b"/>
              <a:pathLst>
                <a:path w="16008" h="19590" extrusionOk="0">
                  <a:moveTo>
                    <a:pt x="10902" y="0"/>
                  </a:moveTo>
                  <a:lnTo>
                    <a:pt x="1" y="16948"/>
                  </a:lnTo>
                  <a:cubicBezTo>
                    <a:pt x="231" y="17764"/>
                    <a:pt x="754" y="18518"/>
                    <a:pt x="1549" y="18999"/>
                  </a:cubicBezTo>
                  <a:cubicBezTo>
                    <a:pt x="2161" y="19399"/>
                    <a:pt x="2844" y="19590"/>
                    <a:pt x="3518" y="19590"/>
                  </a:cubicBezTo>
                  <a:cubicBezTo>
                    <a:pt x="4711" y="19590"/>
                    <a:pt x="5876" y="18994"/>
                    <a:pt x="6571" y="17911"/>
                  </a:cubicBezTo>
                  <a:lnTo>
                    <a:pt x="16007" y="3264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089454" y="2289031"/>
              <a:ext cx="148399" cy="130773"/>
            </a:xfrm>
            <a:custGeom>
              <a:avLst/>
              <a:gdLst/>
              <a:ahLst/>
              <a:cxnLst/>
              <a:rect l="l" t="t" r="r" b="b"/>
              <a:pathLst>
                <a:path w="2972" h="2619" extrusionOk="0">
                  <a:moveTo>
                    <a:pt x="1485" y="1"/>
                  </a:moveTo>
                  <a:cubicBezTo>
                    <a:pt x="969" y="1"/>
                    <a:pt x="492" y="291"/>
                    <a:pt x="272" y="792"/>
                  </a:cubicBezTo>
                  <a:cubicBezTo>
                    <a:pt x="0" y="1462"/>
                    <a:pt x="314" y="2215"/>
                    <a:pt x="963" y="2508"/>
                  </a:cubicBezTo>
                  <a:cubicBezTo>
                    <a:pt x="1129" y="2583"/>
                    <a:pt x="1305" y="2618"/>
                    <a:pt x="1479" y="2618"/>
                  </a:cubicBezTo>
                  <a:cubicBezTo>
                    <a:pt x="1984" y="2618"/>
                    <a:pt x="2476" y="2321"/>
                    <a:pt x="2679" y="1838"/>
                  </a:cubicBezTo>
                  <a:cubicBezTo>
                    <a:pt x="2971" y="1148"/>
                    <a:pt x="2658" y="395"/>
                    <a:pt x="2009" y="102"/>
                  </a:cubicBezTo>
                  <a:cubicBezTo>
                    <a:pt x="1835" y="33"/>
                    <a:pt x="1658" y="1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081065" y="2335868"/>
              <a:ext cx="163030" cy="37649"/>
            </a:xfrm>
            <a:custGeom>
              <a:avLst/>
              <a:gdLst/>
              <a:ahLst/>
              <a:cxnLst/>
              <a:rect l="l" t="t" r="r" b="b"/>
              <a:pathLst>
                <a:path w="3265" h="754" fill="none" extrusionOk="0">
                  <a:moveTo>
                    <a:pt x="3265" y="1"/>
                  </a:moveTo>
                  <a:lnTo>
                    <a:pt x="1" y="754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143781" y="2273202"/>
              <a:ext cx="37649" cy="164078"/>
            </a:xfrm>
            <a:custGeom>
              <a:avLst/>
              <a:gdLst/>
              <a:ahLst/>
              <a:cxnLst/>
              <a:rect l="l" t="t" r="r" b="b"/>
              <a:pathLst>
                <a:path w="754" h="3286" fill="none" extrusionOk="0">
                  <a:moveTo>
                    <a:pt x="754" y="3285"/>
                  </a:moveTo>
                  <a:lnTo>
                    <a:pt x="0" y="0"/>
                  </a:lnTo>
                </a:path>
              </a:pathLst>
            </a:custGeom>
            <a:noFill/>
            <a:ln w="6800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9969"/>
              </p:ext>
            </p:extLst>
          </p:nvPr>
        </p:nvGraphicFramePr>
        <p:xfrm>
          <a:off x="1574475" y="2463475"/>
          <a:ext cx="5637750" cy="1483360"/>
        </p:xfrm>
        <a:graphic>
          <a:graphicData uri="http://schemas.openxmlformats.org/drawingml/2006/table">
            <a:tbl>
              <a:tblPr firstRow="1" bandRow="1">
                <a:tableStyleId>{1F6F6C78-DC54-4F00-97F1-3238CCB8FE93}</a:tableStyleId>
              </a:tblPr>
              <a:tblGrid>
                <a:gridCol w="2818875">
                  <a:extLst>
                    <a:ext uri="{9D8B030D-6E8A-4147-A177-3AD203B41FA5}">
                      <a16:colId xmlns:a16="http://schemas.microsoft.com/office/drawing/2014/main" val="1911039577"/>
                    </a:ext>
                  </a:extLst>
                </a:gridCol>
                <a:gridCol w="2818875">
                  <a:extLst>
                    <a:ext uri="{9D8B030D-6E8A-4147-A177-3AD203B41FA5}">
                      <a16:colId xmlns:a16="http://schemas.microsoft.com/office/drawing/2014/main" val="273639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dekad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39674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1198210" y="3008355"/>
            <a:ext cx="365387" cy="3678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ies for Studying Texts by Slidesgo">
  <a:themeElements>
    <a:clrScheme name="Simple Light">
      <a:dk1>
        <a:srgbClr val="333333"/>
      </a:dk1>
      <a:lt1>
        <a:srgbClr val="E5EEFC"/>
      </a:lt1>
      <a:dk2>
        <a:srgbClr val="FCFCFC"/>
      </a:dk2>
      <a:lt2>
        <a:srgbClr val="A4C2F4"/>
      </a:lt2>
      <a:accent1>
        <a:srgbClr val="1155CC"/>
      </a:accent1>
      <a:accent2>
        <a:srgbClr val="FBB13C"/>
      </a:accent2>
      <a:accent3>
        <a:srgbClr val="EE4266"/>
      </a:accent3>
      <a:accent4>
        <a:srgbClr val="FF7113"/>
      </a:accent4>
      <a:accent5>
        <a:srgbClr val="16B8C9"/>
      </a:accent5>
      <a:accent6>
        <a:srgbClr val="D9D9D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285</Words>
  <Application>Microsoft Office PowerPoint</Application>
  <PresentationFormat>On-screen Show (16:9)</PresentationFormat>
  <Paragraphs>100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 Light</vt:lpstr>
      <vt:lpstr>Arial</vt:lpstr>
      <vt:lpstr>Kumbh Sans Black</vt:lpstr>
      <vt:lpstr>DM Sans</vt:lpstr>
      <vt:lpstr>Strategies for Studying Texts by Slidesgo</vt:lpstr>
      <vt:lpstr>Unit 4 Masa dan waktu</vt:lpstr>
      <vt:lpstr>Objektif Pembelajaran</vt:lpstr>
      <vt:lpstr>Objektif Pembelajaran</vt:lpstr>
      <vt:lpstr>Isi Kandungan</vt:lpstr>
      <vt:lpstr>Perkaitan Dalam Masa</vt:lpstr>
      <vt:lpstr>PowerPoint Presentation</vt:lpstr>
      <vt:lpstr>PowerPoint Presentation</vt:lpstr>
      <vt:lpstr>Operasi Berkaitan Masa</vt:lpstr>
      <vt:lpstr>Penambahan  masa melibatkan tahun dan dekad</vt:lpstr>
      <vt:lpstr>Penambahan  masa melibatkan tahun dan abad</vt:lpstr>
      <vt:lpstr>Penolakan  masa melibatkan tahun dan dekad</vt:lpstr>
      <vt:lpstr>Penolakan  masa melibatkan tahun dan abad</vt:lpstr>
      <vt:lpstr>Pendaraban  masa</vt:lpstr>
      <vt:lpstr>Bahagi masa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5 Masa dan waktu</dc:title>
  <dc:creator>hp</dc:creator>
  <cp:lastModifiedBy>Muhammad Faiq bin Mohd Zailani</cp:lastModifiedBy>
  <cp:revision>6</cp:revision>
  <dcterms:modified xsi:type="dcterms:W3CDTF">2023-07-16T00:49:57Z</dcterms:modified>
</cp:coreProperties>
</file>