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8" r:id="rId2"/>
    <p:sldId id="304" r:id="rId3"/>
    <p:sldId id="308" r:id="rId4"/>
    <p:sldId id="260" r:id="rId5"/>
    <p:sldId id="307" r:id="rId6"/>
    <p:sldId id="305" r:id="rId7"/>
    <p:sldId id="303" r:id="rId8"/>
    <p:sldId id="306" r:id="rId9"/>
    <p:sldId id="2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61" d="100"/>
          <a:sy n="61" d="100"/>
        </p:scale>
        <p:origin x="-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Faiq bin Mohd Zailani" userId="977e50a2-ceaa-420d-b1c6-98f3d3dc6fba" providerId="ADAL" clId="{20E2DF78-C1B9-4299-87C8-FA9A2350F761}"/>
    <pc:docChg chg="undo custSel addSld modSld sldOrd">
      <pc:chgData name="Muhammad Faiq bin Mohd Zailani" userId="977e50a2-ceaa-420d-b1c6-98f3d3dc6fba" providerId="ADAL" clId="{20E2DF78-C1B9-4299-87C8-FA9A2350F761}" dt="2023-06-27T01:56:11.235" v="203" actId="12788"/>
      <pc:docMkLst>
        <pc:docMk/>
      </pc:docMkLst>
      <pc:sldChg chg="modSp">
        <pc:chgData name="Muhammad Faiq bin Mohd Zailani" userId="977e50a2-ceaa-420d-b1c6-98f3d3dc6fba" providerId="ADAL" clId="{20E2DF78-C1B9-4299-87C8-FA9A2350F761}" dt="2023-06-27T01:41:06.792" v="91" actId="207"/>
        <pc:sldMkLst>
          <pc:docMk/>
          <pc:sldMk cId="0" sldId="258"/>
        </pc:sldMkLst>
        <pc:spChg chg="mod">
          <ac:chgData name="Muhammad Faiq bin Mohd Zailani" userId="977e50a2-ceaa-420d-b1c6-98f3d3dc6fba" providerId="ADAL" clId="{20E2DF78-C1B9-4299-87C8-FA9A2350F761}" dt="2023-06-27T01:41:06.792" v="91" actId="207"/>
          <ac:spMkLst>
            <pc:docMk/>
            <pc:sldMk cId="0" sldId="258"/>
            <ac:spMk id="2" creationId="{00000000-0000-0000-0000-000000000000}"/>
          </ac:spMkLst>
        </pc:spChg>
        <pc:spChg chg="mod">
          <ac:chgData name="Muhammad Faiq bin Mohd Zailani" userId="977e50a2-ceaa-420d-b1c6-98f3d3dc6fba" providerId="ADAL" clId="{20E2DF78-C1B9-4299-87C8-FA9A2350F761}" dt="2023-06-27T01:40:59.695" v="90" actId="20577"/>
          <ac:spMkLst>
            <pc:docMk/>
            <pc:sldMk cId="0" sldId="258"/>
            <ac:spMk id="1901" creationId="{00000000-0000-0000-0000-000000000000}"/>
          </ac:spMkLst>
        </pc:spChg>
      </pc:sldChg>
      <pc:sldChg chg="modSp">
        <pc:chgData name="Muhammad Faiq bin Mohd Zailani" userId="977e50a2-ceaa-420d-b1c6-98f3d3dc6fba" providerId="ADAL" clId="{20E2DF78-C1B9-4299-87C8-FA9A2350F761}" dt="2023-06-27T01:41:06.816" v="92" actId="27636"/>
        <pc:sldMkLst>
          <pc:docMk/>
          <pc:sldMk cId="0" sldId="299"/>
        </pc:sldMkLst>
        <pc:spChg chg="mod">
          <ac:chgData name="Muhammad Faiq bin Mohd Zailani" userId="977e50a2-ceaa-420d-b1c6-98f3d3dc6fba" providerId="ADAL" clId="{20E2DF78-C1B9-4299-87C8-FA9A2350F761}" dt="2023-06-27T01:41:06.816" v="92" actId="27636"/>
          <ac:spMkLst>
            <pc:docMk/>
            <pc:sldMk cId="0" sldId="299"/>
            <ac:spMk id="3" creationId="{00000000-0000-0000-0000-000000000000}"/>
          </ac:spMkLst>
        </pc:spChg>
      </pc:sldChg>
      <pc:sldChg chg="addSp delSp modSp ord">
        <pc:chgData name="Muhammad Faiq bin Mohd Zailani" userId="977e50a2-ceaa-420d-b1c6-98f3d3dc6fba" providerId="ADAL" clId="{20E2DF78-C1B9-4299-87C8-FA9A2350F761}" dt="2023-06-27T01:56:11.235" v="203" actId="12788"/>
        <pc:sldMkLst>
          <pc:docMk/>
          <pc:sldMk cId="0" sldId="304"/>
        </pc:sldMkLst>
        <pc:spChg chg="add mod">
          <ac:chgData name="Muhammad Faiq bin Mohd Zailani" userId="977e50a2-ceaa-420d-b1c6-98f3d3dc6fba" providerId="ADAL" clId="{20E2DF78-C1B9-4299-87C8-FA9A2350F761}" dt="2023-06-27T01:55:22.840" v="153" actId="20577"/>
          <ac:spMkLst>
            <pc:docMk/>
            <pc:sldMk cId="0" sldId="304"/>
            <ac:spMk id="4" creationId="{55A269B5-0226-4D7D-B26C-04C74511C830}"/>
          </ac:spMkLst>
        </pc:spChg>
        <pc:spChg chg="mod">
          <ac:chgData name="Muhammad Faiq bin Mohd Zailani" userId="977e50a2-ceaa-420d-b1c6-98f3d3dc6fba" providerId="ADAL" clId="{20E2DF78-C1B9-4299-87C8-FA9A2350F761}" dt="2023-06-27T01:56:11.235" v="203" actId="12788"/>
          <ac:spMkLst>
            <pc:docMk/>
            <pc:sldMk cId="0" sldId="304"/>
            <ac:spMk id="2010" creationId="{00000000-0000-0000-0000-000000000000}"/>
          </ac:spMkLst>
        </pc:spChg>
        <pc:picChg chg="del">
          <ac:chgData name="Muhammad Faiq bin Mohd Zailani" userId="977e50a2-ceaa-420d-b1c6-98f3d3dc6fba" providerId="ADAL" clId="{20E2DF78-C1B9-4299-87C8-FA9A2350F761}" dt="2023-06-27T01:43:41.715" v="95" actId="478"/>
          <ac:picMkLst>
            <pc:docMk/>
            <pc:sldMk cId="0" sldId="304"/>
            <ac:picMk id="2" creationId="{00000000-0000-0000-0000-000000000000}"/>
          </ac:picMkLst>
        </pc:picChg>
        <pc:picChg chg="del">
          <ac:chgData name="Muhammad Faiq bin Mohd Zailani" userId="977e50a2-ceaa-420d-b1c6-98f3d3dc6fba" providerId="ADAL" clId="{20E2DF78-C1B9-4299-87C8-FA9A2350F761}" dt="2023-06-27T01:43:41.715" v="95" actId="478"/>
          <ac:picMkLst>
            <pc:docMk/>
            <pc:sldMk cId="0" sldId="304"/>
            <ac:picMk id="3" creationId="{00000000-0000-0000-0000-000000000000}"/>
          </ac:picMkLst>
        </pc:picChg>
      </pc:sldChg>
      <pc:sldChg chg="add">
        <pc:chgData name="Muhammad Faiq bin Mohd Zailani" userId="977e50a2-ceaa-420d-b1c6-98f3d3dc6fba" providerId="ADAL" clId="{20E2DF78-C1B9-4299-87C8-FA9A2350F761}" dt="2023-06-27T01:43:07.017" v="93"/>
        <pc:sldMkLst>
          <pc:docMk/>
          <pc:sldMk cId="4258761982" sldId="307"/>
        </pc:sldMkLst>
      </pc:sldChg>
      <pc:sldChg chg="addSp modSp add">
        <pc:chgData name="Muhammad Faiq bin Mohd Zailani" userId="977e50a2-ceaa-420d-b1c6-98f3d3dc6fba" providerId="ADAL" clId="{20E2DF78-C1B9-4299-87C8-FA9A2350F761}" dt="2023-06-27T01:56:05.212" v="202" actId="12788"/>
        <pc:sldMkLst>
          <pc:docMk/>
          <pc:sldMk cId="628223021" sldId="308"/>
        </pc:sldMkLst>
        <pc:spChg chg="add mod">
          <ac:chgData name="Muhammad Faiq bin Mohd Zailani" userId="977e50a2-ceaa-420d-b1c6-98f3d3dc6fba" providerId="ADAL" clId="{20E2DF78-C1B9-4299-87C8-FA9A2350F761}" dt="2023-06-27T01:55:52.743" v="201" actId="20577"/>
          <ac:spMkLst>
            <pc:docMk/>
            <pc:sldMk cId="628223021" sldId="308"/>
            <ac:spMk id="19" creationId="{E386950B-14E7-4358-B5FA-107C89D3266E}"/>
          </ac:spMkLst>
        </pc:spChg>
        <pc:spChg chg="mod">
          <ac:chgData name="Muhammad Faiq bin Mohd Zailani" userId="977e50a2-ceaa-420d-b1c6-98f3d3dc6fba" providerId="ADAL" clId="{20E2DF78-C1B9-4299-87C8-FA9A2350F761}" dt="2023-06-27T01:56:05.212" v="202" actId="12788"/>
          <ac:spMkLst>
            <pc:docMk/>
            <pc:sldMk cId="628223021" sldId="308"/>
            <ac:spMk id="20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12f673a954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7" name="Google Shape;2007;g12f673a954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12f673a954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7" name="Google Shape;2007;g12f673a954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765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12f673a954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" name="Google Shape;1935;g12f673a954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12f673a954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7" name="Google Shape;2007;g12f673a954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606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12f673a954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7" name="Google Shape;2007;g12f673a954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12f673a954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" name="Google Shape;1935;g12f673a954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12f673a954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7" name="Google Shape;2007;g12f673a954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960000" y="2093767"/>
            <a:ext cx="10272000" cy="25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3099000" y="4764367"/>
            <a:ext cx="5994000" cy="46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"/>
          <p:cNvSpPr/>
          <p:nvPr/>
        </p:nvSpPr>
        <p:spPr>
          <a:xfrm rot="578972" flipH="1">
            <a:off x="7915696" y="-1243348"/>
            <a:ext cx="5879899" cy="2479980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41" name="Google Shape;41;p2"/>
          <p:cNvSpPr/>
          <p:nvPr/>
        </p:nvSpPr>
        <p:spPr>
          <a:xfrm rot="10800000">
            <a:off x="-452579" y="-615689"/>
            <a:ext cx="9428677" cy="2040356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42" name="Google Shape;42;p2"/>
          <p:cNvSpPr/>
          <p:nvPr/>
        </p:nvSpPr>
        <p:spPr>
          <a:xfrm rot="10004933">
            <a:off x="6728236" y="5619100"/>
            <a:ext cx="6217029" cy="2622173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43" name="Google Shape;43;p2"/>
          <p:cNvSpPr/>
          <p:nvPr/>
        </p:nvSpPr>
        <p:spPr>
          <a:xfrm>
            <a:off x="-1185501" y="5633400"/>
            <a:ext cx="9117683" cy="1973057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44" name="Google Shape;44;p2"/>
          <p:cNvGrpSpPr/>
          <p:nvPr/>
        </p:nvGrpSpPr>
        <p:grpSpPr>
          <a:xfrm rot="330184" flipH="1">
            <a:off x="346488" y="1220949"/>
            <a:ext cx="532737" cy="1090647"/>
            <a:chOff x="8473789" y="874651"/>
            <a:chExt cx="399550" cy="817978"/>
          </a:xfrm>
        </p:grpSpPr>
        <p:sp>
          <p:nvSpPr>
            <p:cNvPr id="45" name="Google Shape;45;p2"/>
            <p:cNvSpPr/>
            <p:nvPr/>
          </p:nvSpPr>
          <p:spPr>
            <a:xfrm rot="820637">
              <a:off x="8507118" y="909443"/>
              <a:ext cx="332890" cy="321763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720927" y="1509755"/>
              <a:ext cx="146324" cy="182875"/>
              <a:chOff x="5803200" y="3023808"/>
              <a:chExt cx="96775" cy="117900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5803200" y="3050713"/>
                <a:ext cx="863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2569" fill="none" extrusionOk="0">
                    <a:moveTo>
                      <a:pt x="0" y="0"/>
                    </a:moveTo>
                    <a:cubicBezTo>
                      <a:pt x="1152" y="859"/>
                      <a:pt x="2304" y="1714"/>
                      <a:pt x="3455" y="2568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805425" y="3040463"/>
                <a:ext cx="9455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2935" fill="none" extrusionOk="0">
                    <a:moveTo>
                      <a:pt x="0" y="2935"/>
                    </a:moveTo>
                    <a:cubicBezTo>
                      <a:pt x="1298" y="2005"/>
                      <a:pt x="2559" y="1024"/>
                      <a:pt x="3781" y="0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841524" y="3023808"/>
                <a:ext cx="8456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16" fill="none" extrusionOk="0">
                    <a:moveTo>
                      <a:pt x="1" y="0"/>
                    </a:moveTo>
                    <a:cubicBezTo>
                      <a:pt x="369" y="1544"/>
                      <a:pt x="516" y="3134"/>
                      <a:pt x="431" y="4715"/>
                    </a:cubicBezTo>
                    <a:cubicBezTo>
                      <a:pt x="374" y="4535"/>
                      <a:pt x="454" y="4319"/>
                      <a:pt x="614" y="4215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11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411" name="Google Shape;411;p11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11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11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11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11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11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11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8" name="Google Shape;418;p11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" name="Google Shape;419;p11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11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11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11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" name="Google Shape;423;p11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4" name="Google Shape;424;p11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5" name="Google Shape;425;p11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11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11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11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11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11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11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11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11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Google Shape;434;p11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Google Shape;435;p11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11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11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11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9" name="Google Shape;439;p11"/>
          <p:cNvSpPr txBox="1">
            <a:spLocks noGrp="1"/>
          </p:cNvSpPr>
          <p:nvPr>
            <p:ph type="title" hasCustomPrompt="1"/>
          </p:nvPr>
        </p:nvSpPr>
        <p:spPr>
          <a:xfrm>
            <a:off x="1748000" y="2175500"/>
            <a:ext cx="8696000" cy="18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4665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Font typeface="Coiny" panose="02000903060500060000"/>
              <a:buNone/>
              <a:defRPr sz="12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Font typeface="Coiny" panose="02000903060500060000"/>
              <a:buNone/>
              <a:defRPr sz="12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Font typeface="Coiny" panose="02000903060500060000"/>
              <a:buNone/>
              <a:defRPr sz="12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Font typeface="Coiny" panose="02000903060500060000"/>
              <a:buNone/>
              <a:defRPr sz="12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Font typeface="Coiny" panose="02000903060500060000"/>
              <a:buNone/>
              <a:defRPr sz="12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Font typeface="Coiny" panose="02000903060500060000"/>
              <a:buNone/>
              <a:defRPr sz="12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Font typeface="Coiny" panose="02000903060500060000"/>
              <a:buNone/>
              <a:defRPr sz="12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Font typeface="Coiny" panose="02000903060500060000"/>
              <a:buNone/>
              <a:defRPr sz="12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r>
              <a:t>xx%</a:t>
            </a:r>
          </a:p>
        </p:txBody>
      </p:sp>
      <p:sp>
        <p:nvSpPr>
          <p:cNvPr id="440" name="Google Shape;440;p11"/>
          <p:cNvSpPr txBox="1">
            <a:spLocks noGrp="1"/>
          </p:cNvSpPr>
          <p:nvPr>
            <p:ph type="subTitle" idx="1"/>
          </p:nvPr>
        </p:nvSpPr>
        <p:spPr>
          <a:xfrm>
            <a:off x="3016600" y="4160100"/>
            <a:ext cx="6158800" cy="5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13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9pPr>
          </a:lstStyle>
          <a:p>
            <a:endParaRPr/>
          </a:p>
        </p:txBody>
      </p:sp>
      <p:sp>
        <p:nvSpPr>
          <p:cNvPr id="441" name="Google Shape;441;p11"/>
          <p:cNvSpPr/>
          <p:nvPr/>
        </p:nvSpPr>
        <p:spPr>
          <a:xfrm rot="-1087941">
            <a:off x="725265" y="499600"/>
            <a:ext cx="451381" cy="439415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442" name="Google Shape;442;p11"/>
          <p:cNvGrpSpPr/>
          <p:nvPr/>
        </p:nvGrpSpPr>
        <p:grpSpPr>
          <a:xfrm>
            <a:off x="11534499" y="1430488"/>
            <a:ext cx="282867" cy="344613"/>
            <a:chOff x="7298913" y="453525"/>
            <a:chExt cx="96775" cy="117900"/>
          </a:xfrm>
        </p:grpSpPr>
        <p:sp>
          <p:nvSpPr>
            <p:cNvPr id="443" name="Google Shape;443;p11"/>
            <p:cNvSpPr/>
            <p:nvPr/>
          </p:nvSpPr>
          <p:spPr>
            <a:xfrm>
              <a:off x="7298913" y="480425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7301138" y="470175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7337238" y="453525"/>
              <a:ext cx="15375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446" name="Google Shape;446;p11"/>
          <p:cNvSpPr/>
          <p:nvPr/>
        </p:nvSpPr>
        <p:spPr>
          <a:xfrm>
            <a:off x="-476652" y="5847733"/>
            <a:ext cx="8696111" cy="1881829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447" name="Google Shape;447;p11"/>
          <p:cNvSpPr/>
          <p:nvPr/>
        </p:nvSpPr>
        <p:spPr>
          <a:xfrm rot="-10644218">
            <a:off x="3890915" y="-716433"/>
            <a:ext cx="8696053" cy="1881817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448" name="Google Shape;448;p11"/>
          <p:cNvSpPr/>
          <p:nvPr/>
        </p:nvSpPr>
        <p:spPr>
          <a:xfrm>
            <a:off x="385249" y="5105117"/>
            <a:ext cx="282864" cy="280912"/>
          </a:xfrm>
          <a:custGeom>
            <a:avLst/>
            <a:gdLst/>
            <a:ahLst/>
            <a:cxnLst/>
            <a:rect l="l" t="t" r="r" b="b"/>
            <a:pathLst>
              <a:path w="4202" h="4173" fill="none" extrusionOk="0">
                <a:moveTo>
                  <a:pt x="0" y="2063"/>
                </a:moveTo>
                <a:cubicBezTo>
                  <a:pt x="449" y="1558"/>
                  <a:pt x="897" y="1048"/>
                  <a:pt x="1346" y="543"/>
                </a:cubicBezTo>
                <a:cubicBezTo>
                  <a:pt x="1478" y="392"/>
                  <a:pt x="1497" y="242"/>
                  <a:pt x="1629" y="90"/>
                </a:cubicBezTo>
                <a:cubicBezTo>
                  <a:pt x="1657" y="52"/>
                  <a:pt x="1695" y="15"/>
                  <a:pt x="1742" y="5"/>
                </a:cubicBezTo>
                <a:cubicBezTo>
                  <a:pt x="1784" y="0"/>
                  <a:pt x="1827" y="24"/>
                  <a:pt x="1869" y="52"/>
                </a:cubicBezTo>
                <a:cubicBezTo>
                  <a:pt x="2596" y="520"/>
                  <a:pt x="3304" y="1034"/>
                  <a:pt x="3979" y="1581"/>
                </a:cubicBezTo>
                <a:cubicBezTo>
                  <a:pt x="4083" y="1666"/>
                  <a:pt x="4201" y="1775"/>
                  <a:pt x="4197" y="1912"/>
                </a:cubicBezTo>
                <a:cubicBezTo>
                  <a:pt x="4197" y="2015"/>
                  <a:pt x="4125" y="2106"/>
                  <a:pt x="4060" y="2185"/>
                </a:cubicBezTo>
                <a:cubicBezTo>
                  <a:pt x="3498" y="2847"/>
                  <a:pt x="2941" y="3511"/>
                  <a:pt x="2385" y="4173"/>
                </a:cubicBezTo>
                <a:cubicBezTo>
                  <a:pt x="1695" y="3516"/>
                  <a:pt x="742" y="2662"/>
                  <a:pt x="0" y="2063"/>
                </a:cubicBezTo>
                <a:close/>
              </a:path>
            </a:pathLst>
          </a:custGeom>
          <a:solidFill>
            <a:schemeClr val="dk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451;p13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452" name="Google Shape;452;p13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Google Shape;453;p13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13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55;p13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" name="Google Shape;456;p13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13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13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13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13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1" name="Google Shape;461;p13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2" name="Google Shape;462;p13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" name="Google Shape;463;p13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Google Shape;464;p13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5" name="Google Shape;465;p13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Google Shape;466;p13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13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13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13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3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13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13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13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13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13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13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13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Google Shape;478;p13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80" name="Google Shape;480;p13"/>
          <p:cNvSpPr txBox="1">
            <a:spLocks noGrp="1"/>
          </p:cNvSpPr>
          <p:nvPr>
            <p:ph type="title"/>
          </p:nvPr>
        </p:nvSpPr>
        <p:spPr>
          <a:xfrm>
            <a:off x="1177533" y="3205400"/>
            <a:ext cx="2926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5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481" name="Google Shape;481;p13"/>
          <p:cNvSpPr txBox="1">
            <a:spLocks noGrp="1"/>
          </p:cNvSpPr>
          <p:nvPr>
            <p:ph type="subTitle" idx="1"/>
          </p:nvPr>
        </p:nvSpPr>
        <p:spPr>
          <a:xfrm>
            <a:off x="1426497" y="4183184"/>
            <a:ext cx="2438400" cy="9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13"/>
          <p:cNvSpPr/>
          <p:nvPr/>
        </p:nvSpPr>
        <p:spPr>
          <a:xfrm rot="-589725" flipH="1">
            <a:off x="-319888" y="-430293"/>
            <a:ext cx="4497864" cy="1060076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 idx="2"/>
          </p:nvPr>
        </p:nvSpPr>
        <p:spPr>
          <a:xfrm>
            <a:off x="960000" y="731520"/>
            <a:ext cx="102720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5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/>
          <p:nvPr/>
        </p:nvSpPr>
        <p:spPr>
          <a:xfrm rot="-707343">
            <a:off x="5576365" y="5890288"/>
            <a:ext cx="7431623" cy="1608196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485" name="Google Shape;485;p13"/>
          <p:cNvSpPr/>
          <p:nvPr/>
        </p:nvSpPr>
        <p:spPr>
          <a:xfrm>
            <a:off x="11241033" y="499600"/>
            <a:ext cx="451400" cy="439433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486" name="Google Shape;486;p13"/>
          <p:cNvSpPr/>
          <p:nvPr/>
        </p:nvSpPr>
        <p:spPr>
          <a:xfrm rot="1600053">
            <a:off x="367388" y="5669019"/>
            <a:ext cx="489519" cy="535117"/>
          </a:xfrm>
          <a:custGeom>
            <a:avLst/>
            <a:gdLst/>
            <a:ahLst/>
            <a:cxnLst/>
            <a:rect l="l" t="t" r="r" b="b"/>
            <a:pathLst>
              <a:path w="14686" h="16054" extrusionOk="0">
                <a:moveTo>
                  <a:pt x="866" y="937"/>
                </a:moveTo>
                <a:cubicBezTo>
                  <a:pt x="4225" y="2255"/>
                  <a:pt x="7381" y="2864"/>
                  <a:pt x="10706" y="3512"/>
                </a:cubicBezTo>
                <a:cubicBezTo>
                  <a:pt x="11684" y="3700"/>
                  <a:pt x="12689" y="3892"/>
                  <a:pt x="13718" y="4115"/>
                </a:cubicBezTo>
                <a:cubicBezTo>
                  <a:pt x="11115" y="7912"/>
                  <a:pt x="8250" y="11579"/>
                  <a:pt x="5191" y="15030"/>
                </a:cubicBezTo>
                <a:cubicBezTo>
                  <a:pt x="3367" y="10470"/>
                  <a:pt x="1911" y="5734"/>
                  <a:pt x="866" y="937"/>
                </a:cubicBezTo>
                <a:close/>
                <a:moveTo>
                  <a:pt x="380" y="0"/>
                </a:moveTo>
                <a:cubicBezTo>
                  <a:pt x="298" y="0"/>
                  <a:pt x="215" y="29"/>
                  <a:pt x="150" y="85"/>
                </a:cubicBezTo>
                <a:cubicBezTo>
                  <a:pt x="47" y="169"/>
                  <a:pt x="1" y="300"/>
                  <a:pt x="29" y="431"/>
                </a:cubicBezTo>
                <a:cubicBezTo>
                  <a:pt x="1132" y="5678"/>
                  <a:pt x="2719" y="10863"/>
                  <a:pt x="4747" y="15831"/>
                </a:cubicBezTo>
                <a:cubicBezTo>
                  <a:pt x="4799" y="15945"/>
                  <a:pt x="4896" y="16024"/>
                  <a:pt x="5020" y="16048"/>
                </a:cubicBezTo>
                <a:cubicBezTo>
                  <a:pt x="5038" y="16048"/>
                  <a:pt x="5061" y="16053"/>
                  <a:pt x="5078" y="16053"/>
                </a:cubicBezTo>
                <a:cubicBezTo>
                  <a:pt x="5180" y="16053"/>
                  <a:pt x="5277" y="16008"/>
                  <a:pt x="5345" y="15933"/>
                </a:cubicBezTo>
                <a:cubicBezTo>
                  <a:pt x="8682" y="12199"/>
                  <a:pt x="11797" y="8213"/>
                  <a:pt x="14605" y="4075"/>
                </a:cubicBezTo>
                <a:cubicBezTo>
                  <a:pt x="14673" y="3978"/>
                  <a:pt x="14685" y="3853"/>
                  <a:pt x="14646" y="3745"/>
                </a:cubicBezTo>
                <a:cubicBezTo>
                  <a:pt x="14600" y="3632"/>
                  <a:pt x="14503" y="3551"/>
                  <a:pt x="14389" y="3530"/>
                </a:cubicBezTo>
                <a:cubicBezTo>
                  <a:pt x="13167" y="3262"/>
                  <a:pt x="11985" y="3034"/>
                  <a:pt x="10842" y="2813"/>
                </a:cubicBezTo>
                <a:cubicBezTo>
                  <a:pt x="7347" y="2137"/>
                  <a:pt x="4049" y="1494"/>
                  <a:pt x="512" y="27"/>
                </a:cubicBezTo>
                <a:cubicBezTo>
                  <a:pt x="470" y="9"/>
                  <a:pt x="425" y="0"/>
                  <a:pt x="380" y="0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chemeClr val="dk1"/>
              </a:solidFill>
            </a:endParaRPr>
          </a:p>
        </p:txBody>
      </p:sp>
      <p:grpSp>
        <p:nvGrpSpPr>
          <p:cNvPr id="487" name="Google Shape;487;p13"/>
          <p:cNvGrpSpPr/>
          <p:nvPr/>
        </p:nvGrpSpPr>
        <p:grpSpPr>
          <a:xfrm>
            <a:off x="975371" y="6285543"/>
            <a:ext cx="189635" cy="229428"/>
            <a:chOff x="7090888" y="538575"/>
            <a:chExt cx="83100" cy="100550"/>
          </a:xfrm>
        </p:grpSpPr>
        <p:sp>
          <p:nvSpPr>
            <p:cNvPr id="488" name="Google Shape;488;p13"/>
            <p:cNvSpPr/>
            <p:nvPr/>
          </p:nvSpPr>
          <p:spPr>
            <a:xfrm>
              <a:off x="7090888" y="564775"/>
              <a:ext cx="83100" cy="67275"/>
            </a:xfrm>
            <a:custGeom>
              <a:avLst/>
              <a:gdLst/>
              <a:ahLst/>
              <a:cxnLst/>
              <a:rect l="l" t="t" r="r" b="b"/>
              <a:pathLst>
                <a:path w="3324" h="2691" fill="none" extrusionOk="0">
                  <a:moveTo>
                    <a:pt x="1" y="0"/>
                  </a:moveTo>
                  <a:cubicBezTo>
                    <a:pt x="1111" y="897"/>
                    <a:pt x="2220" y="1795"/>
                    <a:pt x="3324" y="269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>
                <a:solidFill>
                  <a:schemeClr val="dk1"/>
                </a:solidFill>
              </a:endParaRPr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7108838" y="556525"/>
              <a:ext cx="62450" cy="68325"/>
            </a:xfrm>
            <a:custGeom>
              <a:avLst/>
              <a:gdLst/>
              <a:ahLst/>
              <a:cxnLst/>
              <a:rect l="l" t="t" r="r" b="b"/>
              <a:pathLst>
                <a:path w="2498" h="2733" fill="none" extrusionOk="0">
                  <a:moveTo>
                    <a:pt x="1" y="2733"/>
                  </a:moveTo>
                  <a:cubicBezTo>
                    <a:pt x="902" y="1888"/>
                    <a:pt x="1737" y="973"/>
                    <a:pt x="2497" y="1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>
                <a:solidFill>
                  <a:schemeClr val="dk1"/>
                </a:solidFill>
              </a:endParaRPr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7129713" y="538575"/>
              <a:ext cx="10900" cy="100550"/>
            </a:xfrm>
            <a:custGeom>
              <a:avLst/>
              <a:gdLst/>
              <a:ahLst/>
              <a:cxnLst/>
              <a:rect l="l" t="t" r="r" b="b"/>
              <a:pathLst>
                <a:path w="436" h="4022" fill="none" extrusionOk="0">
                  <a:moveTo>
                    <a:pt x="1" y="1"/>
                  </a:moveTo>
                  <a:cubicBezTo>
                    <a:pt x="147" y="1342"/>
                    <a:pt x="288" y="2682"/>
                    <a:pt x="435" y="4022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>
                <a:solidFill>
                  <a:schemeClr val="dk1"/>
                </a:solidFill>
              </a:endParaRPr>
            </a:p>
          </p:txBody>
        </p:sp>
      </p:grpSp>
      <p:grpSp>
        <p:nvGrpSpPr>
          <p:cNvPr id="491" name="Google Shape;491;p13"/>
          <p:cNvGrpSpPr/>
          <p:nvPr/>
        </p:nvGrpSpPr>
        <p:grpSpPr>
          <a:xfrm>
            <a:off x="10330781" y="4572321"/>
            <a:ext cx="1735316" cy="1796899"/>
            <a:chOff x="7748086" y="3429241"/>
            <a:chExt cx="1301487" cy="1347674"/>
          </a:xfrm>
        </p:grpSpPr>
        <p:grpSp>
          <p:nvGrpSpPr>
            <p:cNvPr id="492" name="Google Shape;492;p13"/>
            <p:cNvGrpSpPr/>
            <p:nvPr/>
          </p:nvGrpSpPr>
          <p:grpSpPr>
            <a:xfrm rot="7539575">
              <a:off x="7701657" y="3833734"/>
              <a:ext cx="1272176" cy="538687"/>
              <a:chOff x="-3231900" y="3360938"/>
              <a:chExt cx="1272325" cy="538750"/>
            </a:xfrm>
          </p:grpSpPr>
          <p:sp>
            <p:nvSpPr>
              <p:cNvPr id="493" name="Google Shape;493;p13"/>
              <p:cNvSpPr/>
              <p:nvPr/>
            </p:nvSpPr>
            <p:spPr>
              <a:xfrm>
                <a:off x="-3231900" y="3360938"/>
                <a:ext cx="1264350" cy="523075"/>
              </a:xfrm>
              <a:custGeom>
                <a:avLst/>
                <a:gdLst/>
                <a:ahLst/>
                <a:cxnLst/>
                <a:rect l="l" t="t" r="r" b="b"/>
                <a:pathLst>
                  <a:path w="50574" h="20923" extrusionOk="0">
                    <a:moveTo>
                      <a:pt x="3162" y="20922"/>
                    </a:moveTo>
                    <a:cubicBezTo>
                      <a:pt x="2769" y="19876"/>
                      <a:pt x="2377" y="18829"/>
                      <a:pt x="1990" y="17777"/>
                    </a:cubicBezTo>
                    <a:cubicBezTo>
                      <a:pt x="1484" y="16420"/>
                      <a:pt x="967" y="15061"/>
                      <a:pt x="489" y="13691"/>
                    </a:cubicBezTo>
                    <a:cubicBezTo>
                      <a:pt x="297" y="13133"/>
                      <a:pt x="182" y="12548"/>
                      <a:pt x="1" y="11831"/>
                    </a:cubicBezTo>
                    <a:cubicBezTo>
                      <a:pt x="1661" y="11406"/>
                      <a:pt x="3223" y="11002"/>
                      <a:pt x="4792" y="10592"/>
                    </a:cubicBezTo>
                    <a:cubicBezTo>
                      <a:pt x="5447" y="10422"/>
                      <a:pt x="6101" y="10234"/>
                      <a:pt x="6760" y="10069"/>
                    </a:cubicBezTo>
                    <a:cubicBezTo>
                      <a:pt x="7408" y="9910"/>
                      <a:pt x="8142" y="9916"/>
                      <a:pt x="8698" y="9603"/>
                    </a:cubicBezTo>
                    <a:cubicBezTo>
                      <a:pt x="9745" y="9018"/>
                      <a:pt x="10915" y="9068"/>
                      <a:pt x="12001" y="8716"/>
                    </a:cubicBezTo>
                    <a:cubicBezTo>
                      <a:pt x="12303" y="8620"/>
                      <a:pt x="12621" y="8586"/>
                      <a:pt x="12933" y="8512"/>
                    </a:cubicBezTo>
                    <a:cubicBezTo>
                      <a:pt x="14008" y="8261"/>
                      <a:pt x="15093" y="8029"/>
                      <a:pt x="16163" y="7749"/>
                    </a:cubicBezTo>
                    <a:cubicBezTo>
                      <a:pt x="17913" y="7289"/>
                      <a:pt x="19658" y="6783"/>
                      <a:pt x="21410" y="6317"/>
                    </a:cubicBezTo>
                    <a:cubicBezTo>
                      <a:pt x="23525" y="5749"/>
                      <a:pt x="25645" y="5191"/>
                      <a:pt x="27765" y="4634"/>
                    </a:cubicBezTo>
                    <a:cubicBezTo>
                      <a:pt x="29072" y="4288"/>
                      <a:pt x="30381" y="3958"/>
                      <a:pt x="31682" y="3600"/>
                    </a:cubicBezTo>
                    <a:cubicBezTo>
                      <a:pt x="32808" y="3293"/>
                      <a:pt x="33910" y="2918"/>
                      <a:pt x="35036" y="2640"/>
                    </a:cubicBezTo>
                    <a:cubicBezTo>
                      <a:pt x="36497" y="2281"/>
                      <a:pt x="37980" y="1985"/>
                      <a:pt x="39447" y="1656"/>
                    </a:cubicBezTo>
                    <a:cubicBezTo>
                      <a:pt x="40607" y="1388"/>
                      <a:pt x="41755" y="1076"/>
                      <a:pt x="42921" y="848"/>
                    </a:cubicBezTo>
                    <a:cubicBezTo>
                      <a:pt x="44529" y="541"/>
                      <a:pt x="46150" y="292"/>
                      <a:pt x="47764" y="19"/>
                    </a:cubicBezTo>
                    <a:cubicBezTo>
                      <a:pt x="47856" y="1"/>
                      <a:pt x="47952" y="13"/>
                      <a:pt x="48055" y="13"/>
                    </a:cubicBezTo>
                    <a:cubicBezTo>
                      <a:pt x="49015" y="3259"/>
                      <a:pt x="50277" y="6408"/>
                      <a:pt x="50573" y="9717"/>
                    </a:cubicBezTo>
                    <a:cubicBezTo>
                      <a:pt x="49038" y="10058"/>
                      <a:pt x="47645" y="10336"/>
                      <a:pt x="46263" y="10677"/>
                    </a:cubicBezTo>
                    <a:cubicBezTo>
                      <a:pt x="43791" y="11286"/>
                      <a:pt x="41318" y="11910"/>
                      <a:pt x="38856" y="12565"/>
                    </a:cubicBezTo>
                    <a:cubicBezTo>
                      <a:pt x="37117" y="13025"/>
                      <a:pt x="35400" y="13542"/>
                      <a:pt x="33672" y="14020"/>
                    </a:cubicBezTo>
                    <a:cubicBezTo>
                      <a:pt x="33194" y="14151"/>
                      <a:pt x="32693" y="14214"/>
                      <a:pt x="32216" y="14327"/>
                    </a:cubicBezTo>
                    <a:cubicBezTo>
                      <a:pt x="29841" y="14896"/>
                      <a:pt x="27464" y="15486"/>
                      <a:pt x="25087" y="16032"/>
                    </a:cubicBezTo>
                    <a:cubicBezTo>
                      <a:pt x="23730" y="16345"/>
                      <a:pt x="22347" y="16556"/>
                      <a:pt x="20989" y="16856"/>
                    </a:cubicBezTo>
                    <a:cubicBezTo>
                      <a:pt x="20340" y="17000"/>
                      <a:pt x="19726" y="17289"/>
                      <a:pt x="19078" y="17454"/>
                    </a:cubicBezTo>
                    <a:cubicBezTo>
                      <a:pt x="16845" y="18011"/>
                      <a:pt x="14610" y="18585"/>
                      <a:pt x="12359" y="19068"/>
                    </a:cubicBezTo>
                    <a:cubicBezTo>
                      <a:pt x="9318" y="19721"/>
                      <a:pt x="6266" y="20301"/>
                      <a:pt x="3162" y="20922"/>
                    </a:cubicBezTo>
                    <a:close/>
                    <a:moveTo>
                      <a:pt x="5508" y="15515"/>
                    </a:moveTo>
                    <a:cubicBezTo>
                      <a:pt x="5338" y="14862"/>
                      <a:pt x="4776" y="14486"/>
                      <a:pt x="4178" y="14639"/>
                    </a:cubicBezTo>
                    <a:cubicBezTo>
                      <a:pt x="3435" y="14833"/>
                      <a:pt x="3235" y="15203"/>
                      <a:pt x="3435" y="16027"/>
                    </a:cubicBezTo>
                    <a:cubicBezTo>
                      <a:pt x="3553" y="16522"/>
                      <a:pt x="4122" y="16885"/>
                      <a:pt x="4594" y="16766"/>
                    </a:cubicBezTo>
                    <a:cubicBezTo>
                      <a:pt x="5174" y="16624"/>
                      <a:pt x="5634" y="15998"/>
                      <a:pt x="5508" y="155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94" name="Google Shape;494;p13"/>
              <p:cNvSpPr/>
              <p:nvPr/>
            </p:nvSpPr>
            <p:spPr>
              <a:xfrm>
                <a:off x="-3043225" y="3767613"/>
                <a:ext cx="3535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3672" extrusionOk="0">
                    <a:moveTo>
                      <a:pt x="417" y="0"/>
                    </a:moveTo>
                    <a:cubicBezTo>
                      <a:pt x="214" y="0"/>
                      <a:pt x="0" y="168"/>
                      <a:pt x="65" y="426"/>
                    </a:cubicBezTo>
                    <a:cubicBezTo>
                      <a:pt x="310" y="1420"/>
                      <a:pt x="333" y="2454"/>
                      <a:pt x="690" y="3420"/>
                    </a:cubicBezTo>
                    <a:cubicBezTo>
                      <a:pt x="743" y="3564"/>
                      <a:pt x="868" y="3671"/>
                      <a:pt x="1018" y="3671"/>
                    </a:cubicBezTo>
                    <a:cubicBezTo>
                      <a:pt x="1047" y="3671"/>
                      <a:pt x="1076" y="3667"/>
                      <a:pt x="1106" y="3659"/>
                    </a:cubicBezTo>
                    <a:cubicBezTo>
                      <a:pt x="1277" y="3614"/>
                      <a:pt x="1413" y="3409"/>
                      <a:pt x="1345" y="3239"/>
                    </a:cubicBezTo>
                    <a:cubicBezTo>
                      <a:pt x="992" y="2273"/>
                      <a:pt x="970" y="1237"/>
                      <a:pt x="724" y="243"/>
                    </a:cubicBezTo>
                    <a:cubicBezTo>
                      <a:pt x="681" y="73"/>
                      <a:pt x="551" y="0"/>
                      <a:pt x="41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>
                <a:off x="-2858850" y="3723813"/>
                <a:ext cx="50550" cy="8860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3544" extrusionOk="0">
                    <a:moveTo>
                      <a:pt x="376" y="0"/>
                    </a:moveTo>
                    <a:cubicBezTo>
                      <a:pt x="316" y="0"/>
                      <a:pt x="256" y="15"/>
                      <a:pt x="205" y="45"/>
                    </a:cubicBezTo>
                    <a:cubicBezTo>
                      <a:pt x="42" y="142"/>
                      <a:pt x="1" y="347"/>
                      <a:pt x="87" y="512"/>
                    </a:cubicBezTo>
                    <a:cubicBezTo>
                      <a:pt x="541" y="1420"/>
                      <a:pt x="1047" y="2307"/>
                      <a:pt x="1297" y="3303"/>
                    </a:cubicBezTo>
                    <a:cubicBezTo>
                      <a:pt x="1340" y="3471"/>
                      <a:pt x="1471" y="3543"/>
                      <a:pt x="1606" y="3543"/>
                    </a:cubicBezTo>
                    <a:cubicBezTo>
                      <a:pt x="1809" y="3543"/>
                      <a:pt x="2022" y="3377"/>
                      <a:pt x="1957" y="3120"/>
                    </a:cubicBezTo>
                    <a:cubicBezTo>
                      <a:pt x="1690" y="2075"/>
                      <a:pt x="1155" y="1126"/>
                      <a:pt x="672" y="171"/>
                    </a:cubicBezTo>
                    <a:cubicBezTo>
                      <a:pt x="619" y="60"/>
                      <a:pt x="497" y="0"/>
                      <a:pt x="37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>
                <a:off x="-2676850" y="3680313"/>
                <a:ext cx="55075" cy="917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3669" extrusionOk="0">
                    <a:moveTo>
                      <a:pt x="476" y="0"/>
                    </a:moveTo>
                    <a:cubicBezTo>
                      <a:pt x="238" y="0"/>
                      <a:pt x="1" y="245"/>
                      <a:pt x="163" y="507"/>
                    </a:cubicBezTo>
                    <a:cubicBezTo>
                      <a:pt x="736" y="1421"/>
                      <a:pt x="1260" y="2354"/>
                      <a:pt x="1504" y="3417"/>
                    </a:cubicBezTo>
                    <a:cubicBezTo>
                      <a:pt x="1537" y="3568"/>
                      <a:pt x="1685" y="3668"/>
                      <a:pt x="1835" y="3668"/>
                    </a:cubicBezTo>
                    <a:cubicBezTo>
                      <a:pt x="1865" y="3668"/>
                      <a:pt x="1895" y="3664"/>
                      <a:pt x="1925" y="3656"/>
                    </a:cubicBezTo>
                    <a:cubicBezTo>
                      <a:pt x="2107" y="3604"/>
                      <a:pt x="2203" y="3417"/>
                      <a:pt x="2163" y="3235"/>
                    </a:cubicBezTo>
                    <a:cubicBezTo>
                      <a:pt x="1908" y="2121"/>
                      <a:pt x="1357" y="1126"/>
                      <a:pt x="754" y="159"/>
                    </a:cubicBezTo>
                    <a:cubicBezTo>
                      <a:pt x="683" y="47"/>
                      <a:pt x="579" y="0"/>
                      <a:pt x="47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-2500425" y="3627213"/>
                <a:ext cx="38250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4420" extrusionOk="0">
                    <a:moveTo>
                      <a:pt x="417" y="1"/>
                    </a:moveTo>
                    <a:cubicBezTo>
                      <a:pt x="215" y="1"/>
                      <a:pt x="0" y="170"/>
                      <a:pt x="58" y="430"/>
                    </a:cubicBezTo>
                    <a:cubicBezTo>
                      <a:pt x="330" y="1669"/>
                      <a:pt x="501" y="2938"/>
                      <a:pt x="808" y="4176"/>
                    </a:cubicBezTo>
                    <a:cubicBezTo>
                      <a:pt x="849" y="4346"/>
                      <a:pt x="978" y="4419"/>
                      <a:pt x="1112" y="4419"/>
                    </a:cubicBezTo>
                    <a:cubicBezTo>
                      <a:pt x="1315" y="4419"/>
                      <a:pt x="1530" y="4251"/>
                      <a:pt x="1468" y="3995"/>
                    </a:cubicBezTo>
                    <a:cubicBezTo>
                      <a:pt x="1161" y="2755"/>
                      <a:pt x="991" y="1487"/>
                      <a:pt x="718" y="248"/>
                    </a:cubicBezTo>
                    <a:cubicBezTo>
                      <a:pt x="679" y="76"/>
                      <a:pt x="551" y="1"/>
                      <a:pt x="417" y="1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-2327525" y="3586788"/>
                <a:ext cx="524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3536" extrusionOk="0">
                    <a:moveTo>
                      <a:pt x="476" y="1"/>
                    </a:moveTo>
                    <a:cubicBezTo>
                      <a:pt x="238" y="1"/>
                      <a:pt x="0" y="245"/>
                      <a:pt x="163" y="507"/>
                    </a:cubicBezTo>
                    <a:cubicBezTo>
                      <a:pt x="708" y="1376"/>
                      <a:pt x="1123" y="2297"/>
                      <a:pt x="1374" y="3293"/>
                    </a:cubicBezTo>
                    <a:cubicBezTo>
                      <a:pt x="1417" y="3462"/>
                      <a:pt x="1547" y="3535"/>
                      <a:pt x="1681" y="3535"/>
                    </a:cubicBezTo>
                    <a:cubicBezTo>
                      <a:pt x="1885" y="3535"/>
                      <a:pt x="2098" y="3367"/>
                      <a:pt x="2033" y="3110"/>
                    </a:cubicBezTo>
                    <a:cubicBezTo>
                      <a:pt x="1771" y="2058"/>
                      <a:pt x="1322" y="1081"/>
                      <a:pt x="755" y="160"/>
                    </a:cubicBezTo>
                    <a:cubicBezTo>
                      <a:pt x="684" y="48"/>
                      <a:pt x="580" y="1"/>
                      <a:pt x="476" y="1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-2125925" y="3533563"/>
                <a:ext cx="44250" cy="95050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3802" extrusionOk="0">
                    <a:moveTo>
                      <a:pt x="375" y="1"/>
                    </a:moveTo>
                    <a:cubicBezTo>
                      <a:pt x="315" y="1"/>
                      <a:pt x="256" y="15"/>
                      <a:pt x="206" y="43"/>
                    </a:cubicBezTo>
                    <a:cubicBezTo>
                      <a:pt x="35" y="146"/>
                      <a:pt x="1" y="345"/>
                      <a:pt x="86" y="515"/>
                    </a:cubicBezTo>
                    <a:cubicBezTo>
                      <a:pt x="558" y="1470"/>
                      <a:pt x="678" y="2556"/>
                      <a:pt x="1047" y="3551"/>
                    </a:cubicBezTo>
                    <a:cubicBezTo>
                      <a:pt x="1099" y="3695"/>
                      <a:pt x="1228" y="3802"/>
                      <a:pt x="1380" y="3802"/>
                    </a:cubicBezTo>
                    <a:cubicBezTo>
                      <a:pt x="1409" y="3802"/>
                      <a:pt x="1438" y="3798"/>
                      <a:pt x="1468" y="3790"/>
                    </a:cubicBezTo>
                    <a:cubicBezTo>
                      <a:pt x="1633" y="3743"/>
                      <a:pt x="1769" y="3546"/>
                      <a:pt x="1706" y="3368"/>
                    </a:cubicBezTo>
                    <a:cubicBezTo>
                      <a:pt x="1314" y="2311"/>
                      <a:pt x="1172" y="1185"/>
                      <a:pt x="672" y="169"/>
                    </a:cubicBezTo>
                    <a:cubicBezTo>
                      <a:pt x="618" y="58"/>
                      <a:pt x="496" y="1"/>
                      <a:pt x="375" y="1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-2946675" y="3773588"/>
                <a:ext cx="38700" cy="67150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2686" extrusionOk="0">
                    <a:moveTo>
                      <a:pt x="401" y="0"/>
                    </a:moveTo>
                    <a:cubicBezTo>
                      <a:pt x="371" y="0"/>
                      <a:pt x="339" y="5"/>
                      <a:pt x="307" y="16"/>
                    </a:cubicBezTo>
                    <a:cubicBezTo>
                      <a:pt x="149" y="66"/>
                      <a:pt x="0" y="260"/>
                      <a:pt x="69" y="436"/>
                    </a:cubicBezTo>
                    <a:cubicBezTo>
                      <a:pt x="331" y="1095"/>
                      <a:pt x="553" y="1772"/>
                      <a:pt x="819" y="2431"/>
                    </a:cubicBezTo>
                    <a:cubicBezTo>
                      <a:pt x="871" y="2568"/>
                      <a:pt x="994" y="2685"/>
                      <a:pt x="1145" y="2685"/>
                    </a:cubicBezTo>
                    <a:cubicBezTo>
                      <a:pt x="1176" y="2685"/>
                      <a:pt x="1208" y="2680"/>
                      <a:pt x="1241" y="2670"/>
                    </a:cubicBezTo>
                    <a:cubicBezTo>
                      <a:pt x="1399" y="2619"/>
                      <a:pt x="1548" y="2425"/>
                      <a:pt x="1479" y="2249"/>
                    </a:cubicBezTo>
                    <a:cubicBezTo>
                      <a:pt x="1212" y="1590"/>
                      <a:pt x="990" y="914"/>
                      <a:pt x="729" y="255"/>
                    </a:cubicBezTo>
                    <a:cubicBezTo>
                      <a:pt x="672" y="118"/>
                      <a:pt x="549" y="0"/>
                      <a:pt x="401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-2762175" y="3723738"/>
                <a:ext cx="44225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2805" extrusionOk="0">
                    <a:moveTo>
                      <a:pt x="373" y="1"/>
                    </a:moveTo>
                    <a:cubicBezTo>
                      <a:pt x="313" y="1"/>
                      <a:pt x="254" y="16"/>
                      <a:pt x="205" y="48"/>
                    </a:cubicBezTo>
                    <a:cubicBezTo>
                      <a:pt x="45" y="156"/>
                      <a:pt x="0" y="344"/>
                      <a:pt x="85" y="515"/>
                    </a:cubicBezTo>
                    <a:cubicBezTo>
                      <a:pt x="431" y="1213"/>
                      <a:pt x="682" y="1964"/>
                      <a:pt x="1079" y="2635"/>
                    </a:cubicBezTo>
                    <a:cubicBezTo>
                      <a:pt x="1146" y="2739"/>
                      <a:pt x="1268" y="2804"/>
                      <a:pt x="1390" y="2804"/>
                    </a:cubicBezTo>
                    <a:cubicBezTo>
                      <a:pt x="1446" y="2804"/>
                      <a:pt x="1501" y="2791"/>
                      <a:pt x="1551" y="2760"/>
                    </a:cubicBezTo>
                    <a:cubicBezTo>
                      <a:pt x="1706" y="2658"/>
                      <a:pt x="1768" y="2453"/>
                      <a:pt x="1672" y="2294"/>
                    </a:cubicBezTo>
                    <a:cubicBezTo>
                      <a:pt x="1273" y="1617"/>
                      <a:pt x="1023" y="872"/>
                      <a:pt x="677" y="174"/>
                    </a:cubicBezTo>
                    <a:cubicBezTo>
                      <a:pt x="623" y="63"/>
                      <a:pt x="496" y="1"/>
                      <a:pt x="373" y="1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-2587375" y="3686388"/>
                <a:ext cx="50325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2553" extrusionOk="0">
                    <a:moveTo>
                      <a:pt x="367" y="0"/>
                    </a:moveTo>
                    <a:cubicBezTo>
                      <a:pt x="279" y="0"/>
                      <a:pt x="192" y="32"/>
                      <a:pt x="132" y="99"/>
                    </a:cubicBezTo>
                    <a:cubicBezTo>
                      <a:pt x="6" y="235"/>
                      <a:pt x="1" y="445"/>
                      <a:pt x="132" y="582"/>
                    </a:cubicBezTo>
                    <a:cubicBezTo>
                      <a:pt x="193" y="644"/>
                      <a:pt x="256" y="713"/>
                      <a:pt x="313" y="775"/>
                    </a:cubicBezTo>
                    <a:cubicBezTo>
                      <a:pt x="342" y="809"/>
                      <a:pt x="370" y="849"/>
                      <a:pt x="398" y="883"/>
                    </a:cubicBezTo>
                    <a:cubicBezTo>
                      <a:pt x="415" y="905"/>
                      <a:pt x="432" y="928"/>
                      <a:pt x="444" y="946"/>
                    </a:cubicBezTo>
                    <a:cubicBezTo>
                      <a:pt x="557" y="1099"/>
                      <a:pt x="660" y="1258"/>
                      <a:pt x="756" y="1417"/>
                    </a:cubicBezTo>
                    <a:cubicBezTo>
                      <a:pt x="956" y="1736"/>
                      <a:pt x="1132" y="2065"/>
                      <a:pt x="1325" y="2384"/>
                    </a:cubicBezTo>
                    <a:cubicBezTo>
                      <a:pt x="1387" y="2488"/>
                      <a:pt x="1510" y="2553"/>
                      <a:pt x="1630" y="2553"/>
                    </a:cubicBezTo>
                    <a:cubicBezTo>
                      <a:pt x="1686" y="2553"/>
                      <a:pt x="1742" y="2539"/>
                      <a:pt x="1791" y="2508"/>
                    </a:cubicBezTo>
                    <a:cubicBezTo>
                      <a:pt x="1950" y="2406"/>
                      <a:pt x="2013" y="2201"/>
                      <a:pt x="1916" y="2037"/>
                    </a:cubicBezTo>
                    <a:cubicBezTo>
                      <a:pt x="1518" y="1372"/>
                      <a:pt x="1166" y="655"/>
                      <a:pt x="614" y="99"/>
                    </a:cubicBezTo>
                    <a:cubicBezTo>
                      <a:pt x="550" y="34"/>
                      <a:pt x="458" y="0"/>
                      <a:pt x="36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-2406325" y="3639488"/>
                <a:ext cx="34575" cy="67075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2683" extrusionOk="0">
                    <a:moveTo>
                      <a:pt x="357" y="1"/>
                    </a:moveTo>
                    <a:cubicBezTo>
                      <a:pt x="328" y="1"/>
                      <a:pt x="300" y="5"/>
                      <a:pt x="273" y="13"/>
                    </a:cubicBezTo>
                    <a:cubicBezTo>
                      <a:pt x="92" y="75"/>
                      <a:pt x="1" y="246"/>
                      <a:pt x="35" y="434"/>
                    </a:cubicBezTo>
                    <a:cubicBezTo>
                      <a:pt x="182" y="1150"/>
                      <a:pt x="318" y="1878"/>
                      <a:pt x="694" y="2515"/>
                    </a:cubicBezTo>
                    <a:cubicBezTo>
                      <a:pt x="755" y="2618"/>
                      <a:pt x="876" y="2682"/>
                      <a:pt x="995" y="2682"/>
                    </a:cubicBezTo>
                    <a:cubicBezTo>
                      <a:pt x="1053" y="2682"/>
                      <a:pt x="1110" y="2667"/>
                      <a:pt x="1160" y="2634"/>
                    </a:cubicBezTo>
                    <a:cubicBezTo>
                      <a:pt x="1320" y="2537"/>
                      <a:pt x="1383" y="2332"/>
                      <a:pt x="1286" y="2167"/>
                    </a:cubicBezTo>
                    <a:cubicBezTo>
                      <a:pt x="1103" y="1860"/>
                      <a:pt x="1007" y="1599"/>
                      <a:pt x="911" y="1235"/>
                    </a:cubicBezTo>
                    <a:cubicBezTo>
                      <a:pt x="825" y="912"/>
                      <a:pt x="762" y="582"/>
                      <a:pt x="694" y="251"/>
                    </a:cubicBezTo>
                    <a:cubicBezTo>
                      <a:pt x="665" y="108"/>
                      <a:pt x="508" y="1"/>
                      <a:pt x="357" y="1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-2216875" y="3592688"/>
                <a:ext cx="38700" cy="64000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2560" extrusionOk="0">
                    <a:moveTo>
                      <a:pt x="396" y="1"/>
                    </a:moveTo>
                    <a:cubicBezTo>
                      <a:pt x="367" y="1"/>
                      <a:pt x="337" y="5"/>
                      <a:pt x="307" y="14"/>
                    </a:cubicBezTo>
                    <a:cubicBezTo>
                      <a:pt x="149" y="66"/>
                      <a:pt x="0" y="260"/>
                      <a:pt x="68" y="436"/>
                    </a:cubicBezTo>
                    <a:cubicBezTo>
                      <a:pt x="319" y="1061"/>
                      <a:pt x="569" y="1685"/>
                      <a:pt x="819" y="2306"/>
                    </a:cubicBezTo>
                    <a:cubicBezTo>
                      <a:pt x="871" y="2443"/>
                      <a:pt x="994" y="2560"/>
                      <a:pt x="1146" y="2560"/>
                    </a:cubicBezTo>
                    <a:cubicBezTo>
                      <a:pt x="1176" y="2560"/>
                      <a:pt x="1208" y="2555"/>
                      <a:pt x="1240" y="2545"/>
                    </a:cubicBezTo>
                    <a:cubicBezTo>
                      <a:pt x="1399" y="2493"/>
                      <a:pt x="1547" y="2306"/>
                      <a:pt x="1479" y="2123"/>
                    </a:cubicBezTo>
                    <a:cubicBezTo>
                      <a:pt x="1228" y="1504"/>
                      <a:pt x="978" y="879"/>
                      <a:pt x="729" y="253"/>
                    </a:cubicBezTo>
                    <a:cubicBezTo>
                      <a:pt x="672" y="115"/>
                      <a:pt x="546" y="1"/>
                      <a:pt x="396" y="1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-3155450" y="3586588"/>
                <a:ext cx="1195875" cy="313100"/>
              </a:xfrm>
              <a:custGeom>
                <a:avLst/>
                <a:gdLst/>
                <a:ahLst/>
                <a:cxnLst/>
                <a:rect l="l" t="t" r="r" b="b"/>
                <a:pathLst>
                  <a:path w="47835" h="12524" extrusionOk="0">
                    <a:moveTo>
                      <a:pt x="47360" y="1"/>
                    </a:moveTo>
                    <a:cubicBezTo>
                      <a:pt x="47330" y="1"/>
                      <a:pt x="47298" y="5"/>
                      <a:pt x="47264" y="14"/>
                    </a:cubicBezTo>
                    <a:cubicBezTo>
                      <a:pt x="41256" y="1595"/>
                      <a:pt x="35355" y="3561"/>
                      <a:pt x="29328" y="5085"/>
                    </a:cubicBezTo>
                    <a:cubicBezTo>
                      <a:pt x="26237" y="5870"/>
                      <a:pt x="23110" y="6410"/>
                      <a:pt x="19989" y="7058"/>
                    </a:cubicBezTo>
                    <a:cubicBezTo>
                      <a:pt x="16891" y="7701"/>
                      <a:pt x="13827" y="8485"/>
                      <a:pt x="10762" y="9286"/>
                    </a:cubicBezTo>
                    <a:cubicBezTo>
                      <a:pt x="7323" y="10184"/>
                      <a:pt x="3878" y="11105"/>
                      <a:pt x="398" y="11862"/>
                    </a:cubicBezTo>
                    <a:cubicBezTo>
                      <a:pt x="0" y="11946"/>
                      <a:pt x="133" y="12524"/>
                      <a:pt x="502" y="12524"/>
                    </a:cubicBezTo>
                    <a:cubicBezTo>
                      <a:pt x="528" y="12524"/>
                      <a:pt x="554" y="12521"/>
                      <a:pt x="581" y="12516"/>
                    </a:cubicBezTo>
                    <a:cubicBezTo>
                      <a:pt x="6766" y="11173"/>
                      <a:pt x="12826" y="9315"/>
                      <a:pt x="19011" y="7961"/>
                    </a:cubicBezTo>
                    <a:cubicBezTo>
                      <a:pt x="22126" y="7279"/>
                      <a:pt x="25269" y="6780"/>
                      <a:pt x="28373" y="6029"/>
                    </a:cubicBezTo>
                    <a:cubicBezTo>
                      <a:pt x="31398" y="5290"/>
                      <a:pt x="34394" y="4437"/>
                      <a:pt x="37378" y="3556"/>
                    </a:cubicBezTo>
                    <a:cubicBezTo>
                      <a:pt x="40728" y="2572"/>
                      <a:pt x="44070" y="1561"/>
                      <a:pt x="47447" y="667"/>
                    </a:cubicBezTo>
                    <a:cubicBezTo>
                      <a:pt x="47834" y="568"/>
                      <a:pt x="47715" y="1"/>
                      <a:pt x="47360" y="1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-3156450" y="3717713"/>
                <a:ext cx="68700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0" extrusionOk="0">
                    <a:moveTo>
                      <a:pt x="1201" y="709"/>
                    </a:moveTo>
                    <a:cubicBezTo>
                      <a:pt x="1201" y="709"/>
                      <a:pt x="1198" y="710"/>
                      <a:pt x="1194" y="713"/>
                    </a:cubicBezTo>
                    <a:lnTo>
                      <a:pt x="1194" y="713"/>
                    </a:lnTo>
                    <a:cubicBezTo>
                      <a:pt x="1199" y="710"/>
                      <a:pt x="1201" y="709"/>
                      <a:pt x="1201" y="709"/>
                    </a:cubicBezTo>
                    <a:close/>
                    <a:moveTo>
                      <a:pt x="1182" y="718"/>
                    </a:moveTo>
                    <a:lnTo>
                      <a:pt x="1182" y="718"/>
                    </a:lnTo>
                    <a:cubicBezTo>
                      <a:pt x="1176" y="720"/>
                      <a:pt x="1171" y="722"/>
                      <a:pt x="1167" y="722"/>
                    </a:cubicBezTo>
                    <a:cubicBezTo>
                      <a:pt x="1172" y="721"/>
                      <a:pt x="1177" y="719"/>
                      <a:pt x="1182" y="718"/>
                    </a:cubicBezTo>
                    <a:close/>
                    <a:moveTo>
                      <a:pt x="1047" y="801"/>
                    </a:moveTo>
                    <a:cubicBezTo>
                      <a:pt x="1039" y="806"/>
                      <a:pt x="1030" y="814"/>
                      <a:pt x="1021" y="821"/>
                    </a:cubicBezTo>
                    <a:lnTo>
                      <a:pt x="1021" y="821"/>
                    </a:lnTo>
                    <a:cubicBezTo>
                      <a:pt x="1024" y="820"/>
                      <a:pt x="1031" y="814"/>
                      <a:pt x="1047" y="801"/>
                    </a:cubicBezTo>
                    <a:close/>
                    <a:moveTo>
                      <a:pt x="1916" y="907"/>
                    </a:moveTo>
                    <a:cubicBezTo>
                      <a:pt x="1918" y="907"/>
                      <a:pt x="1931" y="919"/>
                      <a:pt x="1934" y="926"/>
                    </a:cubicBezTo>
                    <a:lnTo>
                      <a:pt x="1934" y="926"/>
                    </a:lnTo>
                    <a:cubicBezTo>
                      <a:pt x="1920" y="912"/>
                      <a:pt x="1916" y="907"/>
                      <a:pt x="1916" y="907"/>
                    </a:cubicBezTo>
                    <a:close/>
                    <a:moveTo>
                      <a:pt x="1938" y="930"/>
                    </a:moveTo>
                    <a:lnTo>
                      <a:pt x="1938" y="930"/>
                    </a:lnTo>
                    <a:cubicBezTo>
                      <a:pt x="1938" y="931"/>
                      <a:pt x="1939" y="931"/>
                      <a:pt x="1939" y="932"/>
                    </a:cubicBezTo>
                    <a:cubicBezTo>
                      <a:pt x="1939" y="931"/>
                      <a:pt x="1938" y="931"/>
                      <a:pt x="1938" y="930"/>
                    </a:cubicBezTo>
                    <a:close/>
                    <a:moveTo>
                      <a:pt x="1939" y="1779"/>
                    </a:moveTo>
                    <a:cubicBezTo>
                      <a:pt x="1926" y="1795"/>
                      <a:pt x="1920" y="1803"/>
                      <a:pt x="1919" y="1805"/>
                    </a:cubicBezTo>
                    <a:lnTo>
                      <a:pt x="1919" y="1805"/>
                    </a:lnTo>
                    <a:cubicBezTo>
                      <a:pt x="1926" y="1798"/>
                      <a:pt x="1933" y="1789"/>
                      <a:pt x="1939" y="1779"/>
                    </a:cubicBezTo>
                    <a:close/>
                    <a:moveTo>
                      <a:pt x="1440" y="670"/>
                    </a:moveTo>
                    <a:cubicBezTo>
                      <a:pt x="1462" y="670"/>
                      <a:pt x="1485" y="670"/>
                      <a:pt x="1508" y="675"/>
                    </a:cubicBezTo>
                    <a:cubicBezTo>
                      <a:pt x="1520" y="676"/>
                      <a:pt x="1528" y="676"/>
                      <a:pt x="1532" y="676"/>
                    </a:cubicBezTo>
                    <a:cubicBezTo>
                      <a:pt x="1533" y="676"/>
                      <a:pt x="1533" y="676"/>
                      <a:pt x="1534" y="676"/>
                    </a:cubicBezTo>
                    <a:lnTo>
                      <a:pt x="1534" y="676"/>
                    </a:lnTo>
                    <a:cubicBezTo>
                      <a:pt x="1584" y="693"/>
                      <a:pt x="1634" y="704"/>
                      <a:pt x="1684" y="722"/>
                    </a:cubicBezTo>
                    <a:cubicBezTo>
                      <a:pt x="1660" y="715"/>
                      <a:pt x="1651" y="712"/>
                      <a:pt x="1650" y="712"/>
                    </a:cubicBezTo>
                    <a:cubicBezTo>
                      <a:pt x="1649" y="712"/>
                      <a:pt x="1668" y="718"/>
                      <a:pt x="1679" y="722"/>
                    </a:cubicBezTo>
                    <a:cubicBezTo>
                      <a:pt x="1706" y="738"/>
                      <a:pt x="1729" y="750"/>
                      <a:pt x="1758" y="767"/>
                    </a:cubicBezTo>
                    <a:cubicBezTo>
                      <a:pt x="1772" y="776"/>
                      <a:pt x="1793" y="787"/>
                      <a:pt x="1809" y="797"/>
                    </a:cubicBezTo>
                    <a:lnTo>
                      <a:pt x="1809" y="797"/>
                    </a:lnTo>
                    <a:cubicBezTo>
                      <a:pt x="1810" y="799"/>
                      <a:pt x="1814" y="805"/>
                      <a:pt x="1826" y="818"/>
                    </a:cubicBezTo>
                    <a:cubicBezTo>
                      <a:pt x="1864" y="851"/>
                      <a:pt x="1897" y="888"/>
                      <a:pt x="1934" y="926"/>
                    </a:cubicBezTo>
                    <a:lnTo>
                      <a:pt x="1934" y="926"/>
                    </a:lnTo>
                    <a:cubicBezTo>
                      <a:pt x="1934" y="926"/>
                      <a:pt x="1934" y="926"/>
                      <a:pt x="1934" y="926"/>
                    </a:cubicBezTo>
                    <a:cubicBezTo>
                      <a:pt x="1952" y="955"/>
                      <a:pt x="1968" y="977"/>
                      <a:pt x="1986" y="1005"/>
                    </a:cubicBezTo>
                    <a:cubicBezTo>
                      <a:pt x="1996" y="1028"/>
                      <a:pt x="2007" y="1045"/>
                      <a:pt x="2019" y="1067"/>
                    </a:cubicBezTo>
                    <a:lnTo>
                      <a:pt x="2019" y="1067"/>
                    </a:lnTo>
                    <a:cubicBezTo>
                      <a:pt x="2021" y="1071"/>
                      <a:pt x="2022" y="1077"/>
                      <a:pt x="2025" y="1084"/>
                    </a:cubicBezTo>
                    <a:cubicBezTo>
                      <a:pt x="2042" y="1136"/>
                      <a:pt x="2059" y="1194"/>
                      <a:pt x="2070" y="1244"/>
                    </a:cubicBezTo>
                    <a:cubicBezTo>
                      <a:pt x="2070" y="1245"/>
                      <a:pt x="2071" y="1246"/>
                      <a:pt x="2071" y="1247"/>
                    </a:cubicBezTo>
                    <a:lnTo>
                      <a:pt x="2071" y="1247"/>
                    </a:lnTo>
                    <a:cubicBezTo>
                      <a:pt x="2070" y="1244"/>
                      <a:pt x="2070" y="1241"/>
                      <a:pt x="2070" y="1239"/>
                    </a:cubicBezTo>
                    <a:lnTo>
                      <a:pt x="2070" y="1239"/>
                    </a:lnTo>
                    <a:cubicBezTo>
                      <a:pt x="2071" y="1245"/>
                      <a:pt x="2072" y="1250"/>
                      <a:pt x="2072" y="1256"/>
                    </a:cubicBezTo>
                    <a:lnTo>
                      <a:pt x="2072" y="1256"/>
                    </a:lnTo>
                    <a:cubicBezTo>
                      <a:pt x="2072" y="1254"/>
                      <a:pt x="2071" y="1251"/>
                      <a:pt x="2071" y="1247"/>
                    </a:cubicBezTo>
                    <a:lnTo>
                      <a:pt x="2071" y="1247"/>
                    </a:lnTo>
                    <a:cubicBezTo>
                      <a:pt x="2071" y="1253"/>
                      <a:pt x="2072" y="1258"/>
                      <a:pt x="2073" y="1263"/>
                    </a:cubicBezTo>
                    <a:lnTo>
                      <a:pt x="2073" y="1263"/>
                    </a:lnTo>
                    <a:cubicBezTo>
                      <a:pt x="2073" y="1261"/>
                      <a:pt x="2073" y="1259"/>
                      <a:pt x="2072" y="1256"/>
                    </a:cubicBezTo>
                    <a:lnTo>
                      <a:pt x="2072" y="1256"/>
                    </a:lnTo>
                    <a:cubicBezTo>
                      <a:pt x="2075" y="1269"/>
                      <a:pt x="2075" y="1274"/>
                      <a:pt x="2075" y="1274"/>
                    </a:cubicBezTo>
                    <a:cubicBezTo>
                      <a:pt x="2075" y="1274"/>
                      <a:pt x="2074" y="1270"/>
                      <a:pt x="2073" y="1263"/>
                    </a:cubicBezTo>
                    <a:lnTo>
                      <a:pt x="2073" y="1263"/>
                    </a:lnTo>
                    <a:cubicBezTo>
                      <a:pt x="2076" y="1295"/>
                      <a:pt x="2076" y="1326"/>
                      <a:pt x="2076" y="1357"/>
                    </a:cubicBezTo>
                    <a:cubicBezTo>
                      <a:pt x="2076" y="1386"/>
                      <a:pt x="2076" y="1415"/>
                      <a:pt x="2070" y="1443"/>
                    </a:cubicBezTo>
                    <a:cubicBezTo>
                      <a:pt x="2070" y="1453"/>
                      <a:pt x="2066" y="1474"/>
                      <a:pt x="2067" y="1474"/>
                    </a:cubicBezTo>
                    <a:cubicBezTo>
                      <a:pt x="2067" y="1474"/>
                      <a:pt x="2069" y="1466"/>
                      <a:pt x="2075" y="1441"/>
                    </a:cubicBezTo>
                    <a:lnTo>
                      <a:pt x="2075" y="1441"/>
                    </a:lnTo>
                    <a:cubicBezTo>
                      <a:pt x="2065" y="1485"/>
                      <a:pt x="2059" y="1529"/>
                      <a:pt x="2042" y="1574"/>
                    </a:cubicBezTo>
                    <a:cubicBezTo>
                      <a:pt x="2036" y="1596"/>
                      <a:pt x="2025" y="1614"/>
                      <a:pt x="2020" y="1637"/>
                    </a:cubicBezTo>
                    <a:cubicBezTo>
                      <a:pt x="2018" y="1646"/>
                      <a:pt x="2017" y="1649"/>
                      <a:pt x="2018" y="1650"/>
                    </a:cubicBezTo>
                    <a:lnTo>
                      <a:pt x="2018" y="1650"/>
                    </a:lnTo>
                    <a:cubicBezTo>
                      <a:pt x="1990" y="1689"/>
                      <a:pt x="1968" y="1733"/>
                      <a:pt x="1945" y="1773"/>
                    </a:cubicBezTo>
                    <a:cubicBezTo>
                      <a:pt x="1938" y="1784"/>
                      <a:pt x="1919" y="1806"/>
                      <a:pt x="1918" y="1806"/>
                    </a:cubicBezTo>
                    <a:cubicBezTo>
                      <a:pt x="1918" y="1806"/>
                      <a:pt x="1918" y="1806"/>
                      <a:pt x="1919" y="1805"/>
                    </a:cubicBezTo>
                    <a:lnTo>
                      <a:pt x="1919" y="1805"/>
                    </a:lnTo>
                    <a:cubicBezTo>
                      <a:pt x="1914" y="1810"/>
                      <a:pt x="1910" y="1814"/>
                      <a:pt x="1905" y="1819"/>
                    </a:cubicBezTo>
                    <a:cubicBezTo>
                      <a:pt x="1871" y="1853"/>
                      <a:pt x="1842" y="1881"/>
                      <a:pt x="1808" y="1910"/>
                    </a:cubicBezTo>
                    <a:cubicBezTo>
                      <a:pt x="1826" y="1894"/>
                      <a:pt x="1832" y="1888"/>
                      <a:pt x="1832" y="1888"/>
                    </a:cubicBezTo>
                    <a:lnTo>
                      <a:pt x="1832" y="1888"/>
                    </a:lnTo>
                    <a:cubicBezTo>
                      <a:pt x="1832" y="1888"/>
                      <a:pt x="1799" y="1917"/>
                      <a:pt x="1792" y="1921"/>
                    </a:cubicBezTo>
                    <a:cubicBezTo>
                      <a:pt x="1774" y="1932"/>
                      <a:pt x="1763" y="1944"/>
                      <a:pt x="1747" y="1949"/>
                    </a:cubicBezTo>
                    <a:cubicBezTo>
                      <a:pt x="1729" y="1960"/>
                      <a:pt x="1706" y="1971"/>
                      <a:pt x="1690" y="1984"/>
                    </a:cubicBezTo>
                    <a:cubicBezTo>
                      <a:pt x="1684" y="1986"/>
                      <a:pt x="1680" y="1989"/>
                      <a:pt x="1676" y="1991"/>
                    </a:cubicBezTo>
                    <a:lnTo>
                      <a:pt x="1676" y="1991"/>
                    </a:lnTo>
                    <a:cubicBezTo>
                      <a:pt x="1674" y="1991"/>
                      <a:pt x="1669" y="1992"/>
                      <a:pt x="1661" y="1995"/>
                    </a:cubicBezTo>
                    <a:cubicBezTo>
                      <a:pt x="1616" y="2012"/>
                      <a:pt x="1570" y="2023"/>
                      <a:pt x="1530" y="2034"/>
                    </a:cubicBezTo>
                    <a:cubicBezTo>
                      <a:pt x="1519" y="2034"/>
                      <a:pt x="1492" y="2036"/>
                      <a:pt x="1498" y="2036"/>
                    </a:cubicBezTo>
                    <a:cubicBezTo>
                      <a:pt x="1499" y="2036"/>
                      <a:pt x="1503" y="2036"/>
                      <a:pt x="1510" y="2036"/>
                    </a:cubicBezTo>
                    <a:lnTo>
                      <a:pt x="1510" y="2036"/>
                    </a:lnTo>
                    <a:cubicBezTo>
                      <a:pt x="1496" y="2037"/>
                      <a:pt x="1481" y="2040"/>
                      <a:pt x="1467" y="2040"/>
                    </a:cubicBezTo>
                    <a:cubicBezTo>
                      <a:pt x="1428" y="2040"/>
                      <a:pt x="1383" y="2040"/>
                      <a:pt x="1343" y="2034"/>
                    </a:cubicBezTo>
                    <a:cubicBezTo>
                      <a:pt x="1336" y="2034"/>
                      <a:pt x="1331" y="2034"/>
                      <a:pt x="1327" y="2034"/>
                    </a:cubicBezTo>
                    <a:lnTo>
                      <a:pt x="1327" y="2034"/>
                    </a:lnTo>
                    <a:cubicBezTo>
                      <a:pt x="1326" y="2034"/>
                      <a:pt x="1326" y="2034"/>
                      <a:pt x="1325" y="2034"/>
                    </a:cubicBezTo>
                    <a:cubicBezTo>
                      <a:pt x="1297" y="2023"/>
                      <a:pt x="1269" y="2023"/>
                      <a:pt x="1246" y="2012"/>
                    </a:cubicBezTo>
                    <a:cubicBezTo>
                      <a:pt x="1223" y="2005"/>
                      <a:pt x="1201" y="1995"/>
                      <a:pt x="1183" y="1989"/>
                    </a:cubicBezTo>
                    <a:cubicBezTo>
                      <a:pt x="1181" y="1989"/>
                      <a:pt x="1179" y="1989"/>
                      <a:pt x="1177" y="1989"/>
                    </a:cubicBezTo>
                    <a:lnTo>
                      <a:pt x="1177" y="1989"/>
                    </a:lnTo>
                    <a:cubicBezTo>
                      <a:pt x="1138" y="1966"/>
                      <a:pt x="1099" y="1949"/>
                      <a:pt x="1058" y="1921"/>
                    </a:cubicBezTo>
                    <a:cubicBezTo>
                      <a:pt x="1047" y="1915"/>
                      <a:pt x="1031" y="1903"/>
                      <a:pt x="1018" y="1892"/>
                    </a:cubicBezTo>
                    <a:lnTo>
                      <a:pt x="1018" y="1892"/>
                    </a:lnTo>
                    <a:cubicBezTo>
                      <a:pt x="1038" y="1908"/>
                      <a:pt x="1046" y="1913"/>
                      <a:pt x="1046" y="1913"/>
                    </a:cubicBezTo>
                    <a:cubicBezTo>
                      <a:pt x="1048" y="1913"/>
                      <a:pt x="1024" y="1894"/>
                      <a:pt x="1013" y="1887"/>
                    </a:cubicBezTo>
                    <a:cubicBezTo>
                      <a:pt x="979" y="1853"/>
                      <a:pt x="945" y="1819"/>
                      <a:pt x="916" y="1779"/>
                    </a:cubicBezTo>
                    <a:lnTo>
                      <a:pt x="916" y="1779"/>
                    </a:lnTo>
                    <a:cubicBezTo>
                      <a:pt x="932" y="1798"/>
                      <a:pt x="938" y="1805"/>
                      <a:pt x="938" y="1805"/>
                    </a:cubicBezTo>
                    <a:cubicBezTo>
                      <a:pt x="938" y="1805"/>
                      <a:pt x="909" y="1770"/>
                      <a:pt x="905" y="1761"/>
                    </a:cubicBezTo>
                    <a:cubicBezTo>
                      <a:pt x="894" y="1745"/>
                      <a:pt x="882" y="1733"/>
                      <a:pt x="876" y="1716"/>
                    </a:cubicBezTo>
                    <a:cubicBezTo>
                      <a:pt x="866" y="1698"/>
                      <a:pt x="853" y="1677"/>
                      <a:pt x="842" y="1659"/>
                    </a:cubicBezTo>
                    <a:cubicBezTo>
                      <a:pt x="835" y="1648"/>
                      <a:pt x="825" y="1621"/>
                      <a:pt x="826" y="1619"/>
                    </a:cubicBezTo>
                    <a:lnTo>
                      <a:pt x="826" y="1619"/>
                    </a:lnTo>
                    <a:cubicBezTo>
                      <a:pt x="829" y="1629"/>
                      <a:pt x="833" y="1639"/>
                      <a:pt x="837" y="1648"/>
                    </a:cubicBezTo>
                    <a:cubicBezTo>
                      <a:pt x="829" y="1627"/>
                      <a:pt x="826" y="1619"/>
                      <a:pt x="826" y="1619"/>
                    </a:cubicBezTo>
                    <a:lnTo>
                      <a:pt x="826" y="1619"/>
                    </a:lnTo>
                    <a:cubicBezTo>
                      <a:pt x="826" y="1619"/>
                      <a:pt x="826" y="1619"/>
                      <a:pt x="826" y="1619"/>
                    </a:cubicBezTo>
                    <a:lnTo>
                      <a:pt x="826" y="1619"/>
                    </a:lnTo>
                    <a:cubicBezTo>
                      <a:pt x="814" y="1587"/>
                      <a:pt x="806" y="1552"/>
                      <a:pt x="797" y="1517"/>
                    </a:cubicBezTo>
                    <a:cubicBezTo>
                      <a:pt x="792" y="1501"/>
                      <a:pt x="785" y="1483"/>
                      <a:pt x="785" y="1466"/>
                    </a:cubicBezTo>
                    <a:cubicBezTo>
                      <a:pt x="783" y="1459"/>
                      <a:pt x="782" y="1454"/>
                      <a:pt x="781" y="1450"/>
                    </a:cubicBezTo>
                    <a:lnTo>
                      <a:pt x="781" y="1450"/>
                    </a:lnTo>
                    <a:cubicBezTo>
                      <a:pt x="781" y="1444"/>
                      <a:pt x="780" y="1437"/>
                      <a:pt x="780" y="1426"/>
                    </a:cubicBezTo>
                    <a:cubicBezTo>
                      <a:pt x="774" y="1386"/>
                      <a:pt x="774" y="1341"/>
                      <a:pt x="780" y="1296"/>
                    </a:cubicBezTo>
                    <a:cubicBezTo>
                      <a:pt x="780" y="1287"/>
                      <a:pt x="786" y="1241"/>
                      <a:pt x="785" y="1241"/>
                    </a:cubicBezTo>
                    <a:lnTo>
                      <a:pt x="785" y="1241"/>
                    </a:lnTo>
                    <a:cubicBezTo>
                      <a:pt x="785" y="1241"/>
                      <a:pt x="783" y="1249"/>
                      <a:pt x="780" y="1273"/>
                    </a:cubicBezTo>
                    <a:cubicBezTo>
                      <a:pt x="780" y="1255"/>
                      <a:pt x="785" y="1239"/>
                      <a:pt x="792" y="1215"/>
                    </a:cubicBezTo>
                    <a:cubicBezTo>
                      <a:pt x="797" y="1171"/>
                      <a:pt x="813" y="1132"/>
                      <a:pt x="825" y="1086"/>
                    </a:cubicBezTo>
                    <a:lnTo>
                      <a:pt x="825" y="1086"/>
                    </a:lnTo>
                    <a:cubicBezTo>
                      <a:pt x="827" y="1085"/>
                      <a:pt x="829" y="1083"/>
                      <a:pt x="831" y="1079"/>
                    </a:cubicBezTo>
                    <a:cubicBezTo>
                      <a:pt x="848" y="1050"/>
                      <a:pt x="860" y="1023"/>
                      <a:pt x="876" y="994"/>
                    </a:cubicBezTo>
                    <a:cubicBezTo>
                      <a:pt x="882" y="977"/>
                      <a:pt x="894" y="966"/>
                      <a:pt x="905" y="948"/>
                    </a:cubicBezTo>
                    <a:cubicBezTo>
                      <a:pt x="905" y="948"/>
                      <a:pt x="913" y="937"/>
                      <a:pt x="920" y="927"/>
                    </a:cubicBezTo>
                    <a:lnTo>
                      <a:pt x="920" y="927"/>
                    </a:lnTo>
                    <a:cubicBezTo>
                      <a:pt x="931" y="916"/>
                      <a:pt x="950" y="892"/>
                      <a:pt x="950" y="892"/>
                    </a:cubicBezTo>
                    <a:cubicBezTo>
                      <a:pt x="962" y="874"/>
                      <a:pt x="979" y="858"/>
                      <a:pt x="996" y="840"/>
                    </a:cubicBezTo>
                    <a:cubicBezTo>
                      <a:pt x="1005" y="835"/>
                      <a:pt x="1013" y="828"/>
                      <a:pt x="1021" y="821"/>
                    </a:cubicBezTo>
                    <a:lnTo>
                      <a:pt x="1021" y="821"/>
                    </a:lnTo>
                    <a:cubicBezTo>
                      <a:pt x="1021" y="821"/>
                      <a:pt x="1021" y="821"/>
                      <a:pt x="1021" y="821"/>
                    </a:cubicBezTo>
                    <a:cubicBezTo>
                      <a:pt x="1018" y="821"/>
                      <a:pt x="1031" y="807"/>
                      <a:pt x="1042" y="801"/>
                    </a:cubicBezTo>
                    <a:cubicBezTo>
                      <a:pt x="1087" y="772"/>
                      <a:pt x="1126" y="750"/>
                      <a:pt x="1178" y="722"/>
                    </a:cubicBezTo>
                    <a:cubicBezTo>
                      <a:pt x="1182" y="719"/>
                      <a:pt x="1185" y="718"/>
                      <a:pt x="1187" y="716"/>
                    </a:cubicBezTo>
                    <a:lnTo>
                      <a:pt x="1187" y="716"/>
                    </a:lnTo>
                    <a:cubicBezTo>
                      <a:pt x="1207" y="710"/>
                      <a:pt x="1225" y="702"/>
                      <a:pt x="1246" y="698"/>
                    </a:cubicBezTo>
                    <a:cubicBezTo>
                      <a:pt x="1267" y="693"/>
                      <a:pt x="1373" y="674"/>
                      <a:pt x="1334" y="674"/>
                    </a:cubicBezTo>
                    <a:cubicBezTo>
                      <a:pt x="1330" y="674"/>
                      <a:pt x="1323" y="675"/>
                      <a:pt x="1314" y="675"/>
                    </a:cubicBezTo>
                    <a:cubicBezTo>
                      <a:pt x="1354" y="670"/>
                      <a:pt x="1399" y="670"/>
                      <a:pt x="1440" y="670"/>
                    </a:cubicBezTo>
                    <a:close/>
                    <a:moveTo>
                      <a:pt x="1431" y="0"/>
                    </a:moveTo>
                    <a:cubicBezTo>
                      <a:pt x="1048" y="0"/>
                      <a:pt x="665" y="176"/>
                      <a:pt x="422" y="477"/>
                    </a:cubicBezTo>
                    <a:cubicBezTo>
                      <a:pt x="63" y="926"/>
                      <a:pt x="1" y="1557"/>
                      <a:pt x="297" y="2057"/>
                    </a:cubicBezTo>
                    <a:cubicBezTo>
                      <a:pt x="535" y="2467"/>
                      <a:pt x="973" y="2710"/>
                      <a:pt x="1437" y="2710"/>
                    </a:cubicBezTo>
                    <a:cubicBezTo>
                      <a:pt x="1526" y="2710"/>
                      <a:pt x="1616" y="2701"/>
                      <a:pt x="1706" y="2682"/>
                    </a:cubicBezTo>
                    <a:cubicBezTo>
                      <a:pt x="2316" y="2553"/>
                      <a:pt x="2727" y="1986"/>
                      <a:pt x="2746" y="1389"/>
                    </a:cubicBezTo>
                    <a:lnTo>
                      <a:pt x="2746" y="1389"/>
                    </a:lnTo>
                    <a:cubicBezTo>
                      <a:pt x="2747" y="1379"/>
                      <a:pt x="2747" y="1368"/>
                      <a:pt x="2747" y="1357"/>
                    </a:cubicBezTo>
                    <a:lnTo>
                      <a:pt x="2747" y="1357"/>
                    </a:lnTo>
                    <a:cubicBezTo>
                      <a:pt x="2747" y="1357"/>
                      <a:pt x="2747" y="1357"/>
                      <a:pt x="2747" y="1357"/>
                    </a:cubicBezTo>
                    <a:cubicBezTo>
                      <a:pt x="2747" y="1348"/>
                      <a:pt x="2747" y="1338"/>
                      <a:pt x="2746" y="1329"/>
                    </a:cubicBezTo>
                    <a:lnTo>
                      <a:pt x="2746" y="1329"/>
                    </a:lnTo>
                    <a:cubicBezTo>
                      <a:pt x="2730" y="767"/>
                      <a:pt x="2391" y="275"/>
                      <a:pt x="1860" y="79"/>
                    </a:cubicBezTo>
                    <a:cubicBezTo>
                      <a:pt x="1722" y="26"/>
                      <a:pt x="1577" y="0"/>
                      <a:pt x="1431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sp>
          <p:nvSpPr>
            <p:cNvPr id="507" name="Google Shape;507;p13"/>
            <p:cNvSpPr/>
            <p:nvPr/>
          </p:nvSpPr>
          <p:spPr>
            <a:xfrm rot="-546229">
              <a:off x="8685260" y="3656669"/>
              <a:ext cx="338560" cy="352470"/>
            </a:xfrm>
            <a:custGeom>
              <a:avLst/>
              <a:gdLst/>
              <a:ahLst/>
              <a:cxnLst/>
              <a:rect l="l" t="t" r="r" b="b"/>
              <a:pathLst>
                <a:path w="7716" h="8033" fill="none" extrusionOk="0">
                  <a:moveTo>
                    <a:pt x="0" y="8032"/>
                  </a:moveTo>
                  <a:cubicBezTo>
                    <a:pt x="623" y="6466"/>
                    <a:pt x="2666" y="5640"/>
                    <a:pt x="4204" y="6344"/>
                  </a:cubicBezTo>
                  <a:cubicBezTo>
                    <a:pt x="4786" y="6608"/>
                    <a:pt x="5285" y="7438"/>
                    <a:pt x="4771" y="7816"/>
                  </a:cubicBezTo>
                  <a:cubicBezTo>
                    <a:pt x="4511" y="8010"/>
                    <a:pt x="4120" y="7925"/>
                    <a:pt x="3888" y="7698"/>
                  </a:cubicBezTo>
                  <a:cubicBezTo>
                    <a:pt x="3657" y="7472"/>
                    <a:pt x="3553" y="7146"/>
                    <a:pt x="3501" y="6830"/>
                  </a:cubicBezTo>
                  <a:cubicBezTo>
                    <a:pt x="3318" y="5773"/>
                    <a:pt x="3614" y="4593"/>
                    <a:pt x="4440" y="3904"/>
                  </a:cubicBezTo>
                  <a:cubicBezTo>
                    <a:pt x="5261" y="3219"/>
                    <a:pt x="6631" y="3190"/>
                    <a:pt x="7348" y="3989"/>
                  </a:cubicBezTo>
                  <a:cubicBezTo>
                    <a:pt x="7602" y="4272"/>
                    <a:pt x="7716" y="4804"/>
                    <a:pt x="7376" y="4970"/>
                  </a:cubicBezTo>
                  <a:cubicBezTo>
                    <a:pt x="7210" y="5050"/>
                    <a:pt x="7012" y="4998"/>
                    <a:pt x="6847" y="4928"/>
                  </a:cubicBezTo>
                  <a:cubicBezTo>
                    <a:pt x="6008" y="4545"/>
                    <a:pt x="5544" y="3582"/>
                    <a:pt x="5522" y="2658"/>
                  </a:cubicBezTo>
                  <a:cubicBezTo>
                    <a:pt x="5502" y="1733"/>
                    <a:pt x="5842" y="840"/>
                    <a:pt x="6224" y="1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grpSp>
        <p:nvGrpSpPr>
          <p:cNvPr id="508" name="Google Shape;508;p13"/>
          <p:cNvGrpSpPr/>
          <p:nvPr/>
        </p:nvGrpSpPr>
        <p:grpSpPr>
          <a:xfrm>
            <a:off x="332171" y="1203733"/>
            <a:ext cx="257200" cy="311209"/>
            <a:chOff x="7090888" y="538575"/>
            <a:chExt cx="83100" cy="100550"/>
          </a:xfrm>
        </p:grpSpPr>
        <p:sp>
          <p:nvSpPr>
            <p:cNvPr id="509" name="Google Shape;509;p13"/>
            <p:cNvSpPr/>
            <p:nvPr/>
          </p:nvSpPr>
          <p:spPr>
            <a:xfrm>
              <a:off x="7090888" y="564775"/>
              <a:ext cx="83100" cy="67275"/>
            </a:xfrm>
            <a:custGeom>
              <a:avLst/>
              <a:gdLst/>
              <a:ahLst/>
              <a:cxnLst/>
              <a:rect l="l" t="t" r="r" b="b"/>
              <a:pathLst>
                <a:path w="3324" h="2691" fill="none" extrusionOk="0">
                  <a:moveTo>
                    <a:pt x="1" y="0"/>
                  </a:moveTo>
                  <a:cubicBezTo>
                    <a:pt x="1111" y="897"/>
                    <a:pt x="2220" y="1795"/>
                    <a:pt x="3324" y="269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>
                <a:solidFill>
                  <a:schemeClr val="dk1"/>
                </a:solidFill>
              </a:endParaRPr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7108838" y="556525"/>
              <a:ext cx="62450" cy="68325"/>
            </a:xfrm>
            <a:custGeom>
              <a:avLst/>
              <a:gdLst/>
              <a:ahLst/>
              <a:cxnLst/>
              <a:rect l="l" t="t" r="r" b="b"/>
              <a:pathLst>
                <a:path w="2498" h="2733" fill="none" extrusionOk="0">
                  <a:moveTo>
                    <a:pt x="1" y="2733"/>
                  </a:moveTo>
                  <a:cubicBezTo>
                    <a:pt x="902" y="1888"/>
                    <a:pt x="1737" y="973"/>
                    <a:pt x="2497" y="1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>
                <a:solidFill>
                  <a:schemeClr val="dk1"/>
                </a:solidFill>
              </a:endParaRPr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7129713" y="538575"/>
              <a:ext cx="10900" cy="100550"/>
            </a:xfrm>
            <a:custGeom>
              <a:avLst/>
              <a:gdLst/>
              <a:ahLst/>
              <a:cxnLst/>
              <a:rect l="l" t="t" r="r" b="b"/>
              <a:pathLst>
                <a:path w="436" h="4022" fill="none" extrusionOk="0">
                  <a:moveTo>
                    <a:pt x="1" y="1"/>
                  </a:moveTo>
                  <a:cubicBezTo>
                    <a:pt x="147" y="1342"/>
                    <a:pt x="288" y="2682"/>
                    <a:pt x="435" y="4022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>
                <a:solidFill>
                  <a:schemeClr val="dk1"/>
                </a:solidFill>
              </a:endParaRPr>
            </a:p>
          </p:txBody>
        </p:sp>
      </p:grpSp>
      <p:sp>
        <p:nvSpPr>
          <p:cNvPr id="512" name="Google Shape;512;p13"/>
          <p:cNvSpPr txBox="1">
            <a:spLocks noGrp="1"/>
          </p:cNvSpPr>
          <p:nvPr>
            <p:ph type="title" idx="3"/>
          </p:nvPr>
        </p:nvSpPr>
        <p:spPr>
          <a:xfrm>
            <a:off x="4633000" y="3205400"/>
            <a:ext cx="2926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5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513" name="Google Shape;513;p13"/>
          <p:cNvSpPr txBox="1">
            <a:spLocks noGrp="1"/>
          </p:cNvSpPr>
          <p:nvPr>
            <p:ph type="title" idx="4" hasCustomPrompt="1"/>
          </p:nvPr>
        </p:nvSpPr>
        <p:spPr>
          <a:xfrm>
            <a:off x="5638800" y="2158995"/>
            <a:ext cx="914400" cy="6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oiny" panose="02000903060500060000"/>
              <a:buNone/>
              <a:defRPr sz="4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oiny" panose="02000903060500060000"/>
              <a:buNone/>
              <a:defRPr sz="4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oiny" panose="02000903060500060000"/>
              <a:buNone/>
              <a:defRPr sz="4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oiny" panose="02000903060500060000"/>
              <a:buNone/>
              <a:defRPr sz="4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oiny" panose="02000903060500060000"/>
              <a:buNone/>
              <a:defRPr sz="4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oiny" panose="02000903060500060000"/>
              <a:buNone/>
              <a:defRPr sz="4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oiny" panose="02000903060500060000"/>
              <a:buNone/>
              <a:defRPr sz="4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oiny" panose="02000903060500060000"/>
              <a:buNone/>
              <a:defRPr sz="4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r>
              <a:t>xx%</a:t>
            </a:r>
          </a:p>
        </p:txBody>
      </p:sp>
      <p:sp>
        <p:nvSpPr>
          <p:cNvPr id="514" name="Google Shape;514;p13"/>
          <p:cNvSpPr txBox="1">
            <a:spLocks noGrp="1"/>
          </p:cNvSpPr>
          <p:nvPr>
            <p:ph type="subTitle" idx="5"/>
          </p:nvPr>
        </p:nvSpPr>
        <p:spPr>
          <a:xfrm>
            <a:off x="4876833" y="4181384"/>
            <a:ext cx="2438400" cy="9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13"/>
          <p:cNvSpPr txBox="1">
            <a:spLocks noGrp="1"/>
          </p:cNvSpPr>
          <p:nvPr>
            <p:ph type="title" idx="6"/>
          </p:nvPr>
        </p:nvSpPr>
        <p:spPr>
          <a:xfrm>
            <a:off x="8088467" y="3205400"/>
            <a:ext cx="29260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5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516" name="Google Shape;516;p13"/>
          <p:cNvSpPr txBox="1">
            <a:spLocks noGrp="1"/>
          </p:cNvSpPr>
          <p:nvPr>
            <p:ph type="title" idx="7" hasCustomPrompt="1"/>
          </p:nvPr>
        </p:nvSpPr>
        <p:spPr>
          <a:xfrm>
            <a:off x="9094267" y="2158995"/>
            <a:ext cx="914400" cy="6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oiny" panose="02000903060500060000"/>
              <a:buNone/>
              <a:defRPr sz="4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oiny" panose="02000903060500060000"/>
              <a:buNone/>
              <a:defRPr sz="4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oiny" panose="02000903060500060000"/>
              <a:buNone/>
              <a:defRPr sz="4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oiny" panose="02000903060500060000"/>
              <a:buNone/>
              <a:defRPr sz="4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oiny" panose="02000903060500060000"/>
              <a:buNone/>
              <a:defRPr sz="4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oiny" panose="02000903060500060000"/>
              <a:buNone/>
              <a:defRPr sz="4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oiny" panose="02000903060500060000"/>
              <a:buNone/>
              <a:defRPr sz="4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oiny" panose="02000903060500060000"/>
              <a:buNone/>
              <a:defRPr sz="4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r>
              <a:t>xx%</a:t>
            </a:r>
          </a:p>
        </p:txBody>
      </p:sp>
      <p:sp>
        <p:nvSpPr>
          <p:cNvPr id="517" name="Google Shape;517;p13"/>
          <p:cNvSpPr txBox="1">
            <a:spLocks noGrp="1"/>
          </p:cNvSpPr>
          <p:nvPr>
            <p:ph type="subTitle" idx="8"/>
          </p:nvPr>
        </p:nvSpPr>
        <p:spPr>
          <a:xfrm>
            <a:off x="8327169" y="4181384"/>
            <a:ext cx="2438400" cy="9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13"/>
          <p:cNvSpPr txBox="1">
            <a:spLocks noGrp="1"/>
          </p:cNvSpPr>
          <p:nvPr>
            <p:ph type="title" idx="9" hasCustomPrompt="1"/>
          </p:nvPr>
        </p:nvSpPr>
        <p:spPr>
          <a:xfrm>
            <a:off x="2182401" y="2158995"/>
            <a:ext cx="914400" cy="6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oiny" panose="02000903060500060000"/>
              <a:buNone/>
              <a:defRPr sz="4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oiny" panose="02000903060500060000"/>
              <a:buNone/>
              <a:defRPr sz="4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oiny" panose="02000903060500060000"/>
              <a:buNone/>
              <a:defRPr sz="4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oiny" panose="02000903060500060000"/>
              <a:buNone/>
              <a:defRPr sz="4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oiny" panose="02000903060500060000"/>
              <a:buNone/>
              <a:defRPr sz="4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oiny" panose="02000903060500060000"/>
              <a:buNone/>
              <a:defRPr sz="4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oiny" panose="02000903060500060000"/>
              <a:buNone/>
              <a:defRPr sz="4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oiny" panose="02000903060500060000"/>
              <a:buNone/>
              <a:defRPr sz="4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14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521" name="Google Shape;521;p14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14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14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14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14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14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14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14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14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14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14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14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14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14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14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14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14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14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14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14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14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14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14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14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14"/>
          <p:cNvSpPr txBox="1">
            <a:spLocks noGrp="1"/>
          </p:cNvSpPr>
          <p:nvPr>
            <p:ph type="title"/>
          </p:nvPr>
        </p:nvSpPr>
        <p:spPr>
          <a:xfrm>
            <a:off x="960000" y="731520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5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grpSp>
        <p:nvGrpSpPr>
          <p:cNvPr id="550" name="Google Shape;550;p14"/>
          <p:cNvGrpSpPr/>
          <p:nvPr/>
        </p:nvGrpSpPr>
        <p:grpSpPr>
          <a:xfrm>
            <a:off x="9063325" y="4422972"/>
            <a:ext cx="2736883" cy="2320653"/>
            <a:chOff x="6797494" y="3317229"/>
            <a:chExt cx="2052662" cy="1740490"/>
          </a:xfrm>
        </p:grpSpPr>
        <p:grpSp>
          <p:nvGrpSpPr>
            <p:cNvPr id="551" name="Google Shape;551;p14"/>
            <p:cNvGrpSpPr/>
            <p:nvPr/>
          </p:nvGrpSpPr>
          <p:grpSpPr>
            <a:xfrm rot="522135">
              <a:off x="7827794" y="3378074"/>
              <a:ext cx="916287" cy="1471960"/>
              <a:chOff x="2207125" y="4466025"/>
              <a:chExt cx="340875" cy="547575"/>
            </a:xfrm>
          </p:grpSpPr>
          <p:sp>
            <p:nvSpPr>
              <p:cNvPr id="552" name="Google Shape;552;p14"/>
              <p:cNvSpPr/>
              <p:nvPr/>
            </p:nvSpPr>
            <p:spPr>
              <a:xfrm>
                <a:off x="2207125" y="4466025"/>
                <a:ext cx="340875" cy="547575"/>
              </a:xfrm>
              <a:custGeom>
                <a:avLst/>
                <a:gdLst/>
                <a:ahLst/>
                <a:cxnLst/>
                <a:rect l="l" t="t" r="r" b="b"/>
                <a:pathLst>
                  <a:path w="13635" h="21903" extrusionOk="0">
                    <a:moveTo>
                      <a:pt x="9328" y="0"/>
                    </a:moveTo>
                    <a:cubicBezTo>
                      <a:pt x="9224" y="0"/>
                      <a:pt x="9141" y="14"/>
                      <a:pt x="9080" y="43"/>
                    </a:cubicBezTo>
                    <a:cubicBezTo>
                      <a:pt x="8759" y="199"/>
                      <a:pt x="6570" y="4370"/>
                      <a:pt x="5847" y="5768"/>
                    </a:cubicBezTo>
                    <a:cubicBezTo>
                      <a:pt x="3894" y="9528"/>
                      <a:pt x="2034" y="13333"/>
                      <a:pt x="265" y="17184"/>
                    </a:cubicBezTo>
                    <a:cubicBezTo>
                      <a:pt x="265" y="17184"/>
                      <a:pt x="1" y="21629"/>
                      <a:pt x="128" y="21902"/>
                    </a:cubicBezTo>
                    <a:cubicBezTo>
                      <a:pt x="1293" y="21558"/>
                      <a:pt x="4526" y="19992"/>
                      <a:pt x="4526" y="19992"/>
                    </a:cubicBezTo>
                    <a:cubicBezTo>
                      <a:pt x="7651" y="14381"/>
                      <a:pt x="10591" y="8670"/>
                      <a:pt x="13338" y="2865"/>
                    </a:cubicBezTo>
                    <a:cubicBezTo>
                      <a:pt x="13484" y="2554"/>
                      <a:pt x="13634" y="2186"/>
                      <a:pt x="13488" y="1870"/>
                    </a:cubicBezTo>
                    <a:cubicBezTo>
                      <a:pt x="13388" y="1648"/>
                      <a:pt x="13168" y="1515"/>
                      <a:pt x="12955" y="1393"/>
                    </a:cubicBezTo>
                    <a:cubicBezTo>
                      <a:pt x="11591" y="612"/>
                      <a:pt x="10021" y="0"/>
                      <a:pt x="93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2409000" y="4492425"/>
                <a:ext cx="119650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2810" extrusionOk="0">
                    <a:moveTo>
                      <a:pt x="272" y="1"/>
                    </a:moveTo>
                    <a:cubicBezTo>
                      <a:pt x="189" y="1"/>
                      <a:pt x="108" y="44"/>
                      <a:pt x="66" y="125"/>
                    </a:cubicBezTo>
                    <a:cubicBezTo>
                      <a:pt x="0" y="238"/>
                      <a:pt x="42" y="384"/>
                      <a:pt x="155" y="445"/>
                    </a:cubicBezTo>
                    <a:lnTo>
                      <a:pt x="4398" y="2781"/>
                    </a:lnTo>
                    <a:cubicBezTo>
                      <a:pt x="4436" y="2800"/>
                      <a:pt x="4474" y="2809"/>
                      <a:pt x="4512" y="2809"/>
                    </a:cubicBezTo>
                    <a:cubicBezTo>
                      <a:pt x="4597" y="2809"/>
                      <a:pt x="4677" y="2767"/>
                      <a:pt x="4725" y="2687"/>
                    </a:cubicBezTo>
                    <a:cubicBezTo>
                      <a:pt x="4786" y="2574"/>
                      <a:pt x="4743" y="2428"/>
                      <a:pt x="4629" y="2366"/>
                    </a:cubicBezTo>
                    <a:lnTo>
                      <a:pt x="387" y="30"/>
                    </a:lnTo>
                    <a:cubicBezTo>
                      <a:pt x="350" y="10"/>
                      <a:pt x="311" y="1"/>
                      <a:pt x="272" y="1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>
                <a:off x="2210525" y="4883000"/>
                <a:ext cx="116825" cy="72925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2917" extrusionOk="0">
                    <a:moveTo>
                      <a:pt x="276" y="0"/>
                    </a:moveTo>
                    <a:cubicBezTo>
                      <a:pt x="195" y="0"/>
                      <a:pt x="114" y="42"/>
                      <a:pt x="68" y="117"/>
                    </a:cubicBezTo>
                    <a:cubicBezTo>
                      <a:pt x="1" y="231"/>
                      <a:pt x="39" y="377"/>
                      <a:pt x="152" y="444"/>
                    </a:cubicBezTo>
                    <a:lnTo>
                      <a:pt x="4282" y="2883"/>
                    </a:lnTo>
                    <a:cubicBezTo>
                      <a:pt x="4319" y="2907"/>
                      <a:pt x="4361" y="2916"/>
                      <a:pt x="4404" y="2916"/>
                    </a:cubicBezTo>
                    <a:cubicBezTo>
                      <a:pt x="4485" y="2916"/>
                      <a:pt x="4565" y="2879"/>
                      <a:pt x="4607" y="2803"/>
                    </a:cubicBezTo>
                    <a:cubicBezTo>
                      <a:pt x="4673" y="2690"/>
                      <a:pt x="4635" y="2544"/>
                      <a:pt x="4522" y="2477"/>
                    </a:cubicBezTo>
                    <a:lnTo>
                      <a:pt x="393" y="32"/>
                    </a:lnTo>
                    <a:cubicBezTo>
                      <a:pt x="356" y="11"/>
                      <a:pt x="316" y="0"/>
                      <a:pt x="27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55" name="Google Shape;555;p14"/>
              <p:cNvSpPr/>
              <p:nvPr/>
            </p:nvSpPr>
            <p:spPr>
              <a:xfrm>
                <a:off x="2313050" y="4765850"/>
                <a:ext cx="45825" cy="41300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652" extrusionOk="0">
                    <a:moveTo>
                      <a:pt x="923" y="0"/>
                    </a:moveTo>
                    <a:cubicBezTo>
                      <a:pt x="689" y="0"/>
                      <a:pt x="455" y="90"/>
                      <a:pt x="299" y="264"/>
                    </a:cubicBezTo>
                    <a:cubicBezTo>
                      <a:pt x="1" y="589"/>
                      <a:pt x="29" y="1151"/>
                      <a:pt x="355" y="1449"/>
                    </a:cubicBezTo>
                    <a:cubicBezTo>
                      <a:pt x="507" y="1585"/>
                      <a:pt x="709" y="1651"/>
                      <a:pt x="913" y="1651"/>
                    </a:cubicBezTo>
                    <a:cubicBezTo>
                      <a:pt x="1146" y="1651"/>
                      <a:pt x="1381" y="1563"/>
                      <a:pt x="1540" y="1392"/>
                    </a:cubicBezTo>
                    <a:cubicBezTo>
                      <a:pt x="1832" y="1066"/>
                      <a:pt x="1804" y="499"/>
                      <a:pt x="1484" y="207"/>
                    </a:cubicBezTo>
                    <a:cubicBezTo>
                      <a:pt x="1332" y="68"/>
                      <a:pt x="1127" y="0"/>
                      <a:pt x="923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56" name="Google Shape;556;p14"/>
              <p:cNvSpPr/>
              <p:nvPr/>
            </p:nvSpPr>
            <p:spPr>
              <a:xfrm>
                <a:off x="2386100" y="4630575"/>
                <a:ext cx="4567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651" extrusionOk="0">
                    <a:moveTo>
                      <a:pt x="917" y="0"/>
                    </a:moveTo>
                    <a:cubicBezTo>
                      <a:pt x="684" y="0"/>
                      <a:pt x="451" y="88"/>
                      <a:pt x="293" y="262"/>
                    </a:cubicBezTo>
                    <a:cubicBezTo>
                      <a:pt x="0" y="587"/>
                      <a:pt x="24" y="1149"/>
                      <a:pt x="350" y="1446"/>
                    </a:cubicBezTo>
                    <a:cubicBezTo>
                      <a:pt x="502" y="1583"/>
                      <a:pt x="706" y="1651"/>
                      <a:pt x="910" y="1651"/>
                    </a:cubicBezTo>
                    <a:cubicBezTo>
                      <a:pt x="1143" y="1651"/>
                      <a:pt x="1376" y="1563"/>
                      <a:pt x="1535" y="1389"/>
                    </a:cubicBezTo>
                    <a:cubicBezTo>
                      <a:pt x="1827" y="1064"/>
                      <a:pt x="1803" y="502"/>
                      <a:pt x="1478" y="205"/>
                    </a:cubicBezTo>
                    <a:cubicBezTo>
                      <a:pt x="1326" y="68"/>
                      <a:pt x="1122" y="0"/>
                      <a:pt x="91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>
                <a:off x="2361575" y="4692075"/>
                <a:ext cx="52025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73" extrusionOk="0">
                    <a:moveTo>
                      <a:pt x="1006" y="0"/>
                    </a:moveTo>
                    <a:cubicBezTo>
                      <a:pt x="919" y="0"/>
                      <a:pt x="833" y="48"/>
                      <a:pt x="793" y="128"/>
                    </a:cubicBezTo>
                    <a:cubicBezTo>
                      <a:pt x="732" y="246"/>
                      <a:pt x="778" y="388"/>
                      <a:pt x="896" y="449"/>
                    </a:cubicBezTo>
                    <a:cubicBezTo>
                      <a:pt x="1377" y="695"/>
                      <a:pt x="1595" y="917"/>
                      <a:pt x="1590" y="1157"/>
                    </a:cubicBezTo>
                    <a:cubicBezTo>
                      <a:pt x="1581" y="1370"/>
                      <a:pt x="1364" y="1540"/>
                      <a:pt x="1161" y="1582"/>
                    </a:cubicBezTo>
                    <a:cubicBezTo>
                      <a:pt x="1108" y="1593"/>
                      <a:pt x="1052" y="1599"/>
                      <a:pt x="994" y="1599"/>
                    </a:cubicBezTo>
                    <a:cubicBezTo>
                      <a:pt x="810" y="1599"/>
                      <a:pt x="603" y="1542"/>
                      <a:pt x="373" y="1431"/>
                    </a:cubicBezTo>
                    <a:cubicBezTo>
                      <a:pt x="338" y="1413"/>
                      <a:pt x="302" y="1405"/>
                      <a:pt x="266" y="1405"/>
                    </a:cubicBezTo>
                    <a:cubicBezTo>
                      <a:pt x="180" y="1405"/>
                      <a:pt x="97" y="1454"/>
                      <a:pt x="57" y="1534"/>
                    </a:cubicBezTo>
                    <a:cubicBezTo>
                      <a:pt x="0" y="1653"/>
                      <a:pt x="47" y="1795"/>
                      <a:pt x="166" y="1856"/>
                    </a:cubicBezTo>
                    <a:cubicBezTo>
                      <a:pt x="462" y="2002"/>
                      <a:pt x="741" y="2072"/>
                      <a:pt x="1000" y="2072"/>
                    </a:cubicBezTo>
                    <a:cubicBezTo>
                      <a:pt x="1085" y="2072"/>
                      <a:pt x="1170" y="2063"/>
                      <a:pt x="1255" y="2049"/>
                    </a:cubicBezTo>
                    <a:cubicBezTo>
                      <a:pt x="1704" y="1954"/>
                      <a:pt x="2048" y="1577"/>
                      <a:pt x="2063" y="1172"/>
                    </a:cubicBezTo>
                    <a:cubicBezTo>
                      <a:pt x="2081" y="520"/>
                      <a:pt x="1377" y="161"/>
                      <a:pt x="1109" y="24"/>
                    </a:cubicBezTo>
                    <a:cubicBezTo>
                      <a:pt x="1077" y="8"/>
                      <a:pt x="1041" y="0"/>
                      <a:pt x="100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sp>
          <p:nvSpPr>
            <p:cNvPr id="558" name="Google Shape;558;p14"/>
            <p:cNvSpPr/>
            <p:nvPr/>
          </p:nvSpPr>
          <p:spPr>
            <a:xfrm rot="-1265933">
              <a:off x="6858731" y="4502423"/>
              <a:ext cx="629134" cy="457390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grpSp>
        <p:nvGrpSpPr>
          <p:cNvPr id="559" name="Google Shape;559;p14"/>
          <p:cNvGrpSpPr/>
          <p:nvPr/>
        </p:nvGrpSpPr>
        <p:grpSpPr>
          <a:xfrm>
            <a:off x="608359" y="456523"/>
            <a:ext cx="685192" cy="1056015"/>
            <a:chOff x="456269" y="342392"/>
            <a:chExt cx="513894" cy="792011"/>
          </a:xfrm>
        </p:grpSpPr>
        <p:grpSp>
          <p:nvGrpSpPr>
            <p:cNvPr id="560" name="Google Shape;560;p14"/>
            <p:cNvGrpSpPr/>
            <p:nvPr/>
          </p:nvGrpSpPr>
          <p:grpSpPr>
            <a:xfrm>
              <a:off x="456269" y="951529"/>
              <a:ext cx="155450" cy="182875"/>
              <a:chOff x="5803200" y="3023808"/>
              <a:chExt cx="96775" cy="117900"/>
            </a:xfrm>
          </p:grpSpPr>
          <p:sp>
            <p:nvSpPr>
              <p:cNvPr id="561" name="Google Shape;561;p14"/>
              <p:cNvSpPr/>
              <p:nvPr/>
            </p:nvSpPr>
            <p:spPr>
              <a:xfrm>
                <a:off x="5803200" y="3050713"/>
                <a:ext cx="863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2569" fill="none" extrusionOk="0">
                    <a:moveTo>
                      <a:pt x="0" y="0"/>
                    </a:moveTo>
                    <a:cubicBezTo>
                      <a:pt x="1152" y="859"/>
                      <a:pt x="2304" y="1714"/>
                      <a:pt x="3455" y="2568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62" name="Google Shape;562;p14"/>
              <p:cNvSpPr/>
              <p:nvPr/>
            </p:nvSpPr>
            <p:spPr>
              <a:xfrm>
                <a:off x="5805425" y="3040463"/>
                <a:ext cx="9455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2935" fill="none" extrusionOk="0">
                    <a:moveTo>
                      <a:pt x="0" y="2935"/>
                    </a:moveTo>
                    <a:cubicBezTo>
                      <a:pt x="1298" y="2005"/>
                      <a:pt x="2559" y="1024"/>
                      <a:pt x="3781" y="0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63" name="Google Shape;563;p14"/>
              <p:cNvSpPr/>
              <p:nvPr/>
            </p:nvSpPr>
            <p:spPr>
              <a:xfrm>
                <a:off x="5841524" y="3023808"/>
                <a:ext cx="8456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16" fill="none" extrusionOk="0">
                    <a:moveTo>
                      <a:pt x="1" y="0"/>
                    </a:moveTo>
                    <a:cubicBezTo>
                      <a:pt x="369" y="1544"/>
                      <a:pt x="516" y="3134"/>
                      <a:pt x="431" y="4715"/>
                    </a:cubicBezTo>
                    <a:cubicBezTo>
                      <a:pt x="374" y="4535"/>
                      <a:pt x="454" y="4319"/>
                      <a:pt x="614" y="4215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sp>
          <p:nvSpPr>
            <p:cNvPr id="564" name="Google Shape;564;p14"/>
            <p:cNvSpPr/>
            <p:nvPr/>
          </p:nvSpPr>
          <p:spPr>
            <a:xfrm rot="1261609">
              <a:off x="583763" y="392155"/>
              <a:ext cx="338545" cy="329571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565" name="Google Shape;565;p14"/>
          <p:cNvSpPr/>
          <p:nvPr/>
        </p:nvSpPr>
        <p:spPr>
          <a:xfrm rot="357481">
            <a:off x="8016780" y="-439237"/>
            <a:ext cx="4497975" cy="1060101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566" name="Google Shape;566;p14"/>
          <p:cNvSpPr/>
          <p:nvPr/>
        </p:nvSpPr>
        <p:spPr>
          <a:xfrm rot="364931">
            <a:off x="-2142823" y="5245849"/>
            <a:ext cx="6187717" cy="2124885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0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15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569" name="Google Shape;569;p15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15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15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15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15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15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15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15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15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15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15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15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15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15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15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15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15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15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15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15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15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15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15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15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15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15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15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15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7" name="Google Shape;597;p15"/>
          <p:cNvSpPr/>
          <p:nvPr/>
        </p:nvSpPr>
        <p:spPr>
          <a:xfrm rot="-431873">
            <a:off x="-2362521" y="5576176"/>
            <a:ext cx="6467436" cy="2220943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598" name="Google Shape;598;p15"/>
          <p:cNvSpPr/>
          <p:nvPr/>
        </p:nvSpPr>
        <p:spPr>
          <a:xfrm flipH="1">
            <a:off x="9333315" y="-746807"/>
            <a:ext cx="3514500" cy="1963033"/>
          </a:xfrm>
          <a:custGeom>
            <a:avLst/>
            <a:gdLst/>
            <a:ahLst/>
            <a:cxnLst/>
            <a:rect l="l" t="t" r="r" b="b"/>
            <a:pathLst>
              <a:path w="105435" h="58891" extrusionOk="0">
                <a:moveTo>
                  <a:pt x="101040" y="0"/>
                </a:moveTo>
                <a:cubicBezTo>
                  <a:pt x="83315" y="5131"/>
                  <a:pt x="65589" y="10265"/>
                  <a:pt x="47863" y="15395"/>
                </a:cubicBezTo>
                <a:cubicBezTo>
                  <a:pt x="32481" y="19848"/>
                  <a:pt x="16834" y="24338"/>
                  <a:pt x="833" y="24338"/>
                </a:cubicBezTo>
                <a:cubicBezTo>
                  <a:pt x="556" y="24338"/>
                  <a:pt x="278" y="24336"/>
                  <a:pt x="1" y="24334"/>
                </a:cubicBezTo>
                <a:lnTo>
                  <a:pt x="1" y="24334"/>
                </a:lnTo>
                <a:lnTo>
                  <a:pt x="841" y="24659"/>
                </a:lnTo>
                <a:cubicBezTo>
                  <a:pt x="4635" y="32319"/>
                  <a:pt x="8641" y="40001"/>
                  <a:pt x="14337" y="46377"/>
                </a:cubicBezTo>
                <a:cubicBezTo>
                  <a:pt x="20035" y="52758"/>
                  <a:pt x="27661" y="57792"/>
                  <a:pt x="36160" y="58746"/>
                </a:cubicBezTo>
                <a:cubicBezTo>
                  <a:pt x="37021" y="58843"/>
                  <a:pt x="37890" y="58890"/>
                  <a:pt x="38761" y="58890"/>
                </a:cubicBezTo>
                <a:cubicBezTo>
                  <a:pt x="46485" y="58890"/>
                  <a:pt x="54346" y="55132"/>
                  <a:pt x="57972" y="48359"/>
                </a:cubicBezTo>
                <a:cubicBezTo>
                  <a:pt x="60832" y="43017"/>
                  <a:pt x="61021" y="36244"/>
                  <a:pt x="65122" y="31790"/>
                </a:cubicBezTo>
                <a:cubicBezTo>
                  <a:pt x="67384" y="29333"/>
                  <a:pt x="70714" y="27921"/>
                  <a:pt x="74045" y="27921"/>
                </a:cubicBezTo>
                <a:cubicBezTo>
                  <a:pt x="74676" y="27921"/>
                  <a:pt x="75306" y="27972"/>
                  <a:pt x="75930" y="28076"/>
                </a:cubicBezTo>
                <a:cubicBezTo>
                  <a:pt x="80970" y="28910"/>
                  <a:pt x="85161" y="32875"/>
                  <a:pt x="90247" y="33281"/>
                </a:cubicBezTo>
                <a:cubicBezTo>
                  <a:pt x="90521" y="33303"/>
                  <a:pt x="90793" y="33314"/>
                  <a:pt x="91063" y="33314"/>
                </a:cubicBezTo>
                <a:cubicBezTo>
                  <a:pt x="97639" y="33314"/>
                  <a:pt x="103084" y="26984"/>
                  <a:pt x="104235" y="20402"/>
                </a:cubicBezTo>
                <a:cubicBezTo>
                  <a:pt x="105435" y="13550"/>
                  <a:pt x="103221" y="6608"/>
                  <a:pt x="1010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599" name="Google Shape;599;p15"/>
          <p:cNvSpPr/>
          <p:nvPr/>
        </p:nvSpPr>
        <p:spPr>
          <a:xfrm>
            <a:off x="11007900" y="5738311"/>
            <a:ext cx="637161" cy="663339"/>
          </a:xfrm>
          <a:custGeom>
            <a:avLst/>
            <a:gdLst/>
            <a:ahLst/>
            <a:cxnLst/>
            <a:rect l="l" t="t" r="r" b="b"/>
            <a:pathLst>
              <a:path w="7716" h="8033" fill="none" extrusionOk="0">
                <a:moveTo>
                  <a:pt x="0" y="8032"/>
                </a:moveTo>
                <a:cubicBezTo>
                  <a:pt x="623" y="6466"/>
                  <a:pt x="2666" y="5640"/>
                  <a:pt x="4204" y="6344"/>
                </a:cubicBezTo>
                <a:cubicBezTo>
                  <a:pt x="4786" y="6608"/>
                  <a:pt x="5285" y="7438"/>
                  <a:pt x="4771" y="7816"/>
                </a:cubicBezTo>
                <a:cubicBezTo>
                  <a:pt x="4511" y="8010"/>
                  <a:pt x="4120" y="7925"/>
                  <a:pt x="3888" y="7698"/>
                </a:cubicBezTo>
                <a:cubicBezTo>
                  <a:pt x="3657" y="7472"/>
                  <a:pt x="3553" y="7146"/>
                  <a:pt x="3501" y="6830"/>
                </a:cubicBezTo>
                <a:cubicBezTo>
                  <a:pt x="3318" y="5773"/>
                  <a:pt x="3614" y="4593"/>
                  <a:pt x="4440" y="3904"/>
                </a:cubicBezTo>
                <a:cubicBezTo>
                  <a:pt x="5261" y="3219"/>
                  <a:pt x="6631" y="3190"/>
                  <a:pt x="7348" y="3989"/>
                </a:cubicBezTo>
                <a:cubicBezTo>
                  <a:pt x="7602" y="4272"/>
                  <a:pt x="7716" y="4804"/>
                  <a:pt x="7376" y="4970"/>
                </a:cubicBezTo>
                <a:cubicBezTo>
                  <a:pt x="7210" y="5050"/>
                  <a:pt x="7012" y="4998"/>
                  <a:pt x="6847" y="4928"/>
                </a:cubicBezTo>
                <a:cubicBezTo>
                  <a:pt x="6008" y="4545"/>
                  <a:pt x="5544" y="3582"/>
                  <a:pt x="5522" y="2658"/>
                </a:cubicBezTo>
                <a:cubicBezTo>
                  <a:pt x="5502" y="1733"/>
                  <a:pt x="5842" y="840"/>
                  <a:pt x="6224" y="1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600" name="Google Shape;600;p15"/>
          <p:cNvGrpSpPr/>
          <p:nvPr/>
        </p:nvGrpSpPr>
        <p:grpSpPr>
          <a:xfrm>
            <a:off x="10201977" y="361977"/>
            <a:ext cx="257203" cy="313347"/>
            <a:chOff x="7298913" y="453525"/>
            <a:chExt cx="96775" cy="117900"/>
          </a:xfrm>
        </p:grpSpPr>
        <p:sp>
          <p:nvSpPr>
            <p:cNvPr id="601" name="Google Shape;601;p15"/>
            <p:cNvSpPr/>
            <p:nvPr/>
          </p:nvSpPr>
          <p:spPr>
            <a:xfrm>
              <a:off x="7298913" y="480425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7301138" y="470175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7337238" y="453525"/>
              <a:ext cx="15375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grpSp>
        <p:nvGrpSpPr>
          <p:cNvPr id="604" name="Google Shape;604;p15"/>
          <p:cNvGrpSpPr/>
          <p:nvPr/>
        </p:nvGrpSpPr>
        <p:grpSpPr>
          <a:xfrm>
            <a:off x="388216" y="499616"/>
            <a:ext cx="708684" cy="1284604"/>
            <a:chOff x="291162" y="374713"/>
            <a:chExt cx="531513" cy="963453"/>
          </a:xfrm>
        </p:grpSpPr>
        <p:sp>
          <p:nvSpPr>
            <p:cNvPr id="605" name="Google Shape;605;p15"/>
            <p:cNvSpPr/>
            <p:nvPr/>
          </p:nvSpPr>
          <p:spPr>
            <a:xfrm rot="-4193272">
              <a:off x="295646" y="1013829"/>
              <a:ext cx="338561" cy="246121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484125" y="374713"/>
              <a:ext cx="338550" cy="329575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grpSp>
        <p:nvGrpSpPr>
          <p:cNvPr id="607" name="Google Shape;607;p15"/>
          <p:cNvGrpSpPr/>
          <p:nvPr/>
        </p:nvGrpSpPr>
        <p:grpSpPr>
          <a:xfrm rot="1931367">
            <a:off x="338832" y="5925680"/>
            <a:ext cx="1696049" cy="718171"/>
            <a:chOff x="-3231900" y="3360938"/>
            <a:chExt cx="1272325" cy="538750"/>
          </a:xfrm>
        </p:grpSpPr>
        <p:sp>
          <p:nvSpPr>
            <p:cNvPr id="608" name="Google Shape;608;p15"/>
            <p:cNvSpPr/>
            <p:nvPr/>
          </p:nvSpPr>
          <p:spPr>
            <a:xfrm>
              <a:off x="-3231900" y="3360938"/>
              <a:ext cx="1264350" cy="523075"/>
            </a:xfrm>
            <a:custGeom>
              <a:avLst/>
              <a:gdLst/>
              <a:ahLst/>
              <a:cxnLst/>
              <a:rect l="l" t="t" r="r" b="b"/>
              <a:pathLst>
                <a:path w="50574" h="20923" extrusionOk="0">
                  <a:moveTo>
                    <a:pt x="3162" y="20922"/>
                  </a:moveTo>
                  <a:cubicBezTo>
                    <a:pt x="2769" y="19876"/>
                    <a:pt x="2377" y="18829"/>
                    <a:pt x="1990" y="17777"/>
                  </a:cubicBezTo>
                  <a:cubicBezTo>
                    <a:pt x="1484" y="16420"/>
                    <a:pt x="967" y="15061"/>
                    <a:pt x="489" y="13691"/>
                  </a:cubicBezTo>
                  <a:cubicBezTo>
                    <a:pt x="297" y="13133"/>
                    <a:pt x="182" y="12548"/>
                    <a:pt x="1" y="11831"/>
                  </a:cubicBezTo>
                  <a:cubicBezTo>
                    <a:pt x="1661" y="11406"/>
                    <a:pt x="3223" y="11002"/>
                    <a:pt x="4792" y="10592"/>
                  </a:cubicBezTo>
                  <a:cubicBezTo>
                    <a:pt x="5447" y="10422"/>
                    <a:pt x="6101" y="10234"/>
                    <a:pt x="6760" y="10069"/>
                  </a:cubicBezTo>
                  <a:cubicBezTo>
                    <a:pt x="7408" y="9910"/>
                    <a:pt x="8142" y="9916"/>
                    <a:pt x="8698" y="9603"/>
                  </a:cubicBezTo>
                  <a:cubicBezTo>
                    <a:pt x="9745" y="9018"/>
                    <a:pt x="10915" y="9068"/>
                    <a:pt x="12001" y="8716"/>
                  </a:cubicBezTo>
                  <a:cubicBezTo>
                    <a:pt x="12303" y="8620"/>
                    <a:pt x="12621" y="8586"/>
                    <a:pt x="12933" y="8512"/>
                  </a:cubicBezTo>
                  <a:cubicBezTo>
                    <a:pt x="14008" y="8261"/>
                    <a:pt x="15093" y="8029"/>
                    <a:pt x="16163" y="7749"/>
                  </a:cubicBezTo>
                  <a:cubicBezTo>
                    <a:pt x="17913" y="7289"/>
                    <a:pt x="19658" y="6783"/>
                    <a:pt x="21410" y="6317"/>
                  </a:cubicBezTo>
                  <a:cubicBezTo>
                    <a:pt x="23525" y="5749"/>
                    <a:pt x="25645" y="5191"/>
                    <a:pt x="27765" y="4634"/>
                  </a:cubicBezTo>
                  <a:cubicBezTo>
                    <a:pt x="29072" y="4288"/>
                    <a:pt x="30381" y="3958"/>
                    <a:pt x="31682" y="3600"/>
                  </a:cubicBezTo>
                  <a:cubicBezTo>
                    <a:pt x="32808" y="3293"/>
                    <a:pt x="33910" y="2918"/>
                    <a:pt x="35036" y="2640"/>
                  </a:cubicBezTo>
                  <a:cubicBezTo>
                    <a:pt x="36497" y="2281"/>
                    <a:pt x="37980" y="1985"/>
                    <a:pt x="39447" y="1656"/>
                  </a:cubicBezTo>
                  <a:cubicBezTo>
                    <a:pt x="40607" y="1388"/>
                    <a:pt x="41755" y="1076"/>
                    <a:pt x="42921" y="848"/>
                  </a:cubicBezTo>
                  <a:cubicBezTo>
                    <a:pt x="44529" y="541"/>
                    <a:pt x="46150" y="292"/>
                    <a:pt x="47764" y="19"/>
                  </a:cubicBezTo>
                  <a:cubicBezTo>
                    <a:pt x="47856" y="1"/>
                    <a:pt x="47952" y="13"/>
                    <a:pt x="48055" y="13"/>
                  </a:cubicBezTo>
                  <a:cubicBezTo>
                    <a:pt x="49015" y="3259"/>
                    <a:pt x="50277" y="6408"/>
                    <a:pt x="50573" y="9717"/>
                  </a:cubicBezTo>
                  <a:cubicBezTo>
                    <a:pt x="49038" y="10058"/>
                    <a:pt x="47645" y="10336"/>
                    <a:pt x="46263" y="10677"/>
                  </a:cubicBezTo>
                  <a:cubicBezTo>
                    <a:pt x="43791" y="11286"/>
                    <a:pt x="41318" y="11910"/>
                    <a:pt x="38856" y="12565"/>
                  </a:cubicBezTo>
                  <a:cubicBezTo>
                    <a:pt x="37117" y="13025"/>
                    <a:pt x="35400" y="13542"/>
                    <a:pt x="33672" y="14020"/>
                  </a:cubicBezTo>
                  <a:cubicBezTo>
                    <a:pt x="33194" y="14151"/>
                    <a:pt x="32693" y="14214"/>
                    <a:pt x="32216" y="14327"/>
                  </a:cubicBezTo>
                  <a:cubicBezTo>
                    <a:pt x="29841" y="14896"/>
                    <a:pt x="27464" y="15486"/>
                    <a:pt x="25087" y="16032"/>
                  </a:cubicBezTo>
                  <a:cubicBezTo>
                    <a:pt x="23730" y="16345"/>
                    <a:pt x="22347" y="16556"/>
                    <a:pt x="20989" y="16856"/>
                  </a:cubicBezTo>
                  <a:cubicBezTo>
                    <a:pt x="20340" y="17000"/>
                    <a:pt x="19726" y="17289"/>
                    <a:pt x="19078" y="17454"/>
                  </a:cubicBezTo>
                  <a:cubicBezTo>
                    <a:pt x="16845" y="18011"/>
                    <a:pt x="14610" y="18585"/>
                    <a:pt x="12359" y="19068"/>
                  </a:cubicBezTo>
                  <a:cubicBezTo>
                    <a:pt x="9318" y="19721"/>
                    <a:pt x="6266" y="20301"/>
                    <a:pt x="3162" y="20922"/>
                  </a:cubicBezTo>
                  <a:close/>
                  <a:moveTo>
                    <a:pt x="5508" y="15515"/>
                  </a:moveTo>
                  <a:cubicBezTo>
                    <a:pt x="5338" y="14862"/>
                    <a:pt x="4776" y="14486"/>
                    <a:pt x="4178" y="14639"/>
                  </a:cubicBezTo>
                  <a:cubicBezTo>
                    <a:pt x="3435" y="14833"/>
                    <a:pt x="3235" y="15203"/>
                    <a:pt x="3435" y="16027"/>
                  </a:cubicBezTo>
                  <a:cubicBezTo>
                    <a:pt x="3553" y="16522"/>
                    <a:pt x="4122" y="16885"/>
                    <a:pt x="4594" y="16766"/>
                  </a:cubicBezTo>
                  <a:cubicBezTo>
                    <a:pt x="5174" y="16624"/>
                    <a:pt x="5634" y="15998"/>
                    <a:pt x="5508" y="15515"/>
                  </a:cubicBezTo>
                  <a:close/>
                </a:path>
              </a:pathLst>
            </a:custGeom>
            <a:solidFill>
              <a:srgbClr val="FFD95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-3043225" y="3767613"/>
              <a:ext cx="35350" cy="91800"/>
            </a:xfrm>
            <a:custGeom>
              <a:avLst/>
              <a:gdLst/>
              <a:ahLst/>
              <a:cxnLst/>
              <a:rect l="l" t="t" r="r" b="b"/>
              <a:pathLst>
                <a:path w="1414" h="3672" extrusionOk="0">
                  <a:moveTo>
                    <a:pt x="417" y="0"/>
                  </a:moveTo>
                  <a:cubicBezTo>
                    <a:pt x="214" y="0"/>
                    <a:pt x="0" y="168"/>
                    <a:pt x="65" y="426"/>
                  </a:cubicBezTo>
                  <a:cubicBezTo>
                    <a:pt x="310" y="1420"/>
                    <a:pt x="333" y="2454"/>
                    <a:pt x="690" y="3420"/>
                  </a:cubicBezTo>
                  <a:cubicBezTo>
                    <a:pt x="743" y="3564"/>
                    <a:pt x="868" y="3671"/>
                    <a:pt x="1018" y="3671"/>
                  </a:cubicBezTo>
                  <a:cubicBezTo>
                    <a:pt x="1047" y="3671"/>
                    <a:pt x="1076" y="3667"/>
                    <a:pt x="1106" y="3659"/>
                  </a:cubicBezTo>
                  <a:cubicBezTo>
                    <a:pt x="1277" y="3614"/>
                    <a:pt x="1413" y="3409"/>
                    <a:pt x="1345" y="3239"/>
                  </a:cubicBezTo>
                  <a:cubicBezTo>
                    <a:pt x="992" y="2273"/>
                    <a:pt x="970" y="1237"/>
                    <a:pt x="724" y="243"/>
                  </a:cubicBezTo>
                  <a:cubicBezTo>
                    <a:pt x="681" y="73"/>
                    <a:pt x="551" y="0"/>
                    <a:pt x="417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-2858850" y="3723813"/>
              <a:ext cx="50550" cy="88600"/>
            </a:xfrm>
            <a:custGeom>
              <a:avLst/>
              <a:gdLst/>
              <a:ahLst/>
              <a:cxnLst/>
              <a:rect l="l" t="t" r="r" b="b"/>
              <a:pathLst>
                <a:path w="2022" h="3544" extrusionOk="0">
                  <a:moveTo>
                    <a:pt x="376" y="0"/>
                  </a:moveTo>
                  <a:cubicBezTo>
                    <a:pt x="316" y="0"/>
                    <a:pt x="256" y="15"/>
                    <a:pt x="205" y="45"/>
                  </a:cubicBezTo>
                  <a:cubicBezTo>
                    <a:pt x="42" y="142"/>
                    <a:pt x="1" y="347"/>
                    <a:pt x="87" y="512"/>
                  </a:cubicBezTo>
                  <a:cubicBezTo>
                    <a:pt x="541" y="1420"/>
                    <a:pt x="1047" y="2307"/>
                    <a:pt x="1297" y="3303"/>
                  </a:cubicBezTo>
                  <a:cubicBezTo>
                    <a:pt x="1340" y="3471"/>
                    <a:pt x="1471" y="3543"/>
                    <a:pt x="1606" y="3543"/>
                  </a:cubicBezTo>
                  <a:cubicBezTo>
                    <a:pt x="1809" y="3543"/>
                    <a:pt x="2022" y="3377"/>
                    <a:pt x="1957" y="3120"/>
                  </a:cubicBezTo>
                  <a:cubicBezTo>
                    <a:pt x="1690" y="2075"/>
                    <a:pt x="1155" y="1126"/>
                    <a:pt x="672" y="171"/>
                  </a:cubicBezTo>
                  <a:cubicBezTo>
                    <a:pt x="619" y="60"/>
                    <a:pt x="497" y="0"/>
                    <a:pt x="37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-2676850" y="3680313"/>
              <a:ext cx="55075" cy="91725"/>
            </a:xfrm>
            <a:custGeom>
              <a:avLst/>
              <a:gdLst/>
              <a:ahLst/>
              <a:cxnLst/>
              <a:rect l="l" t="t" r="r" b="b"/>
              <a:pathLst>
                <a:path w="2203" h="3669" extrusionOk="0">
                  <a:moveTo>
                    <a:pt x="476" y="0"/>
                  </a:moveTo>
                  <a:cubicBezTo>
                    <a:pt x="238" y="0"/>
                    <a:pt x="1" y="245"/>
                    <a:pt x="163" y="507"/>
                  </a:cubicBezTo>
                  <a:cubicBezTo>
                    <a:pt x="736" y="1421"/>
                    <a:pt x="1260" y="2354"/>
                    <a:pt x="1504" y="3417"/>
                  </a:cubicBezTo>
                  <a:cubicBezTo>
                    <a:pt x="1537" y="3568"/>
                    <a:pt x="1685" y="3668"/>
                    <a:pt x="1835" y="3668"/>
                  </a:cubicBezTo>
                  <a:cubicBezTo>
                    <a:pt x="1865" y="3668"/>
                    <a:pt x="1895" y="3664"/>
                    <a:pt x="1925" y="3656"/>
                  </a:cubicBezTo>
                  <a:cubicBezTo>
                    <a:pt x="2107" y="3604"/>
                    <a:pt x="2203" y="3417"/>
                    <a:pt x="2163" y="3235"/>
                  </a:cubicBezTo>
                  <a:cubicBezTo>
                    <a:pt x="1908" y="2121"/>
                    <a:pt x="1357" y="1126"/>
                    <a:pt x="754" y="159"/>
                  </a:cubicBezTo>
                  <a:cubicBezTo>
                    <a:pt x="683" y="47"/>
                    <a:pt x="579" y="0"/>
                    <a:pt x="47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-2500425" y="3627213"/>
              <a:ext cx="38250" cy="110500"/>
            </a:xfrm>
            <a:custGeom>
              <a:avLst/>
              <a:gdLst/>
              <a:ahLst/>
              <a:cxnLst/>
              <a:rect l="l" t="t" r="r" b="b"/>
              <a:pathLst>
                <a:path w="1530" h="4420" extrusionOk="0">
                  <a:moveTo>
                    <a:pt x="417" y="1"/>
                  </a:moveTo>
                  <a:cubicBezTo>
                    <a:pt x="215" y="1"/>
                    <a:pt x="0" y="170"/>
                    <a:pt x="58" y="430"/>
                  </a:cubicBezTo>
                  <a:cubicBezTo>
                    <a:pt x="330" y="1669"/>
                    <a:pt x="501" y="2938"/>
                    <a:pt x="808" y="4176"/>
                  </a:cubicBezTo>
                  <a:cubicBezTo>
                    <a:pt x="849" y="4346"/>
                    <a:pt x="978" y="4419"/>
                    <a:pt x="1112" y="4419"/>
                  </a:cubicBezTo>
                  <a:cubicBezTo>
                    <a:pt x="1315" y="4419"/>
                    <a:pt x="1530" y="4251"/>
                    <a:pt x="1468" y="3995"/>
                  </a:cubicBezTo>
                  <a:cubicBezTo>
                    <a:pt x="1161" y="2755"/>
                    <a:pt x="991" y="1487"/>
                    <a:pt x="718" y="248"/>
                  </a:cubicBezTo>
                  <a:cubicBezTo>
                    <a:pt x="679" y="76"/>
                    <a:pt x="551" y="1"/>
                    <a:pt x="41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-2327525" y="3586788"/>
              <a:ext cx="52475" cy="88400"/>
            </a:xfrm>
            <a:custGeom>
              <a:avLst/>
              <a:gdLst/>
              <a:ahLst/>
              <a:cxnLst/>
              <a:rect l="l" t="t" r="r" b="b"/>
              <a:pathLst>
                <a:path w="2099" h="3536" extrusionOk="0">
                  <a:moveTo>
                    <a:pt x="476" y="1"/>
                  </a:moveTo>
                  <a:cubicBezTo>
                    <a:pt x="238" y="1"/>
                    <a:pt x="0" y="245"/>
                    <a:pt x="163" y="507"/>
                  </a:cubicBezTo>
                  <a:cubicBezTo>
                    <a:pt x="708" y="1376"/>
                    <a:pt x="1123" y="2297"/>
                    <a:pt x="1374" y="3293"/>
                  </a:cubicBezTo>
                  <a:cubicBezTo>
                    <a:pt x="1417" y="3462"/>
                    <a:pt x="1547" y="3535"/>
                    <a:pt x="1681" y="3535"/>
                  </a:cubicBezTo>
                  <a:cubicBezTo>
                    <a:pt x="1885" y="3535"/>
                    <a:pt x="2098" y="3367"/>
                    <a:pt x="2033" y="3110"/>
                  </a:cubicBezTo>
                  <a:cubicBezTo>
                    <a:pt x="1771" y="2058"/>
                    <a:pt x="1322" y="1081"/>
                    <a:pt x="755" y="160"/>
                  </a:cubicBezTo>
                  <a:cubicBezTo>
                    <a:pt x="684" y="48"/>
                    <a:pt x="580" y="1"/>
                    <a:pt x="476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-2125925" y="3533563"/>
              <a:ext cx="44250" cy="95050"/>
            </a:xfrm>
            <a:custGeom>
              <a:avLst/>
              <a:gdLst/>
              <a:ahLst/>
              <a:cxnLst/>
              <a:rect l="l" t="t" r="r" b="b"/>
              <a:pathLst>
                <a:path w="1770" h="3802" extrusionOk="0">
                  <a:moveTo>
                    <a:pt x="375" y="1"/>
                  </a:moveTo>
                  <a:cubicBezTo>
                    <a:pt x="315" y="1"/>
                    <a:pt x="256" y="15"/>
                    <a:pt x="206" y="43"/>
                  </a:cubicBezTo>
                  <a:cubicBezTo>
                    <a:pt x="35" y="146"/>
                    <a:pt x="1" y="345"/>
                    <a:pt x="86" y="515"/>
                  </a:cubicBezTo>
                  <a:cubicBezTo>
                    <a:pt x="558" y="1470"/>
                    <a:pt x="678" y="2556"/>
                    <a:pt x="1047" y="3551"/>
                  </a:cubicBezTo>
                  <a:cubicBezTo>
                    <a:pt x="1099" y="3695"/>
                    <a:pt x="1228" y="3802"/>
                    <a:pt x="1380" y="3802"/>
                  </a:cubicBezTo>
                  <a:cubicBezTo>
                    <a:pt x="1409" y="3802"/>
                    <a:pt x="1438" y="3798"/>
                    <a:pt x="1468" y="3790"/>
                  </a:cubicBezTo>
                  <a:cubicBezTo>
                    <a:pt x="1633" y="3743"/>
                    <a:pt x="1769" y="3546"/>
                    <a:pt x="1706" y="3368"/>
                  </a:cubicBezTo>
                  <a:cubicBezTo>
                    <a:pt x="1314" y="2311"/>
                    <a:pt x="1172" y="1185"/>
                    <a:pt x="672" y="169"/>
                  </a:cubicBezTo>
                  <a:cubicBezTo>
                    <a:pt x="618" y="58"/>
                    <a:pt x="496" y="1"/>
                    <a:pt x="375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-2946675" y="3773588"/>
              <a:ext cx="38700" cy="67150"/>
            </a:xfrm>
            <a:custGeom>
              <a:avLst/>
              <a:gdLst/>
              <a:ahLst/>
              <a:cxnLst/>
              <a:rect l="l" t="t" r="r" b="b"/>
              <a:pathLst>
                <a:path w="1548" h="2686" extrusionOk="0">
                  <a:moveTo>
                    <a:pt x="401" y="0"/>
                  </a:moveTo>
                  <a:cubicBezTo>
                    <a:pt x="371" y="0"/>
                    <a:pt x="339" y="5"/>
                    <a:pt x="307" y="16"/>
                  </a:cubicBezTo>
                  <a:cubicBezTo>
                    <a:pt x="149" y="66"/>
                    <a:pt x="0" y="260"/>
                    <a:pt x="69" y="436"/>
                  </a:cubicBezTo>
                  <a:cubicBezTo>
                    <a:pt x="331" y="1095"/>
                    <a:pt x="553" y="1772"/>
                    <a:pt x="819" y="2431"/>
                  </a:cubicBezTo>
                  <a:cubicBezTo>
                    <a:pt x="871" y="2568"/>
                    <a:pt x="994" y="2685"/>
                    <a:pt x="1145" y="2685"/>
                  </a:cubicBezTo>
                  <a:cubicBezTo>
                    <a:pt x="1176" y="2685"/>
                    <a:pt x="1208" y="2680"/>
                    <a:pt x="1241" y="2670"/>
                  </a:cubicBezTo>
                  <a:cubicBezTo>
                    <a:pt x="1399" y="2619"/>
                    <a:pt x="1548" y="2425"/>
                    <a:pt x="1479" y="2249"/>
                  </a:cubicBezTo>
                  <a:cubicBezTo>
                    <a:pt x="1212" y="1590"/>
                    <a:pt x="990" y="914"/>
                    <a:pt x="729" y="255"/>
                  </a:cubicBezTo>
                  <a:cubicBezTo>
                    <a:pt x="672" y="118"/>
                    <a:pt x="549" y="0"/>
                    <a:pt x="40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-2762175" y="3723738"/>
              <a:ext cx="44225" cy="70125"/>
            </a:xfrm>
            <a:custGeom>
              <a:avLst/>
              <a:gdLst/>
              <a:ahLst/>
              <a:cxnLst/>
              <a:rect l="l" t="t" r="r" b="b"/>
              <a:pathLst>
                <a:path w="1769" h="2805" extrusionOk="0">
                  <a:moveTo>
                    <a:pt x="373" y="1"/>
                  </a:moveTo>
                  <a:cubicBezTo>
                    <a:pt x="313" y="1"/>
                    <a:pt x="254" y="16"/>
                    <a:pt x="205" y="48"/>
                  </a:cubicBezTo>
                  <a:cubicBezTo>
                    <a:pt x="45" y="156"/>
                    <a:pt x="0" y="344"/>
                    <a:pt x="85" y="515"/>
                  </a:cubicBezTo>
                  <a:cubicBezTo>
                    <a:pt x="431" y="1213"/>
                    <a:pt x="682" y="1964"/>
                    <a:pt x="1079" y="2635"/>
                  </a:cubicBezTo>
                  <a:cubicBezTo>
                    <a:pt x="1146" y="2739"/>
                    <a:pt x="1268" y="2804"/>
                    <a:pt x="1390" y="2804"/>
                  </a:cubicBezTo>
                  <a:cubicBezTo>
                    <a:pt x="1446" y="2804"/>
                    <a:pt x="1501" y="2791"/>
                    <a:pt x="1551" y="2760"/>
                  </a:cubicBezTo>
                  <a:cubicBezTo>
                    <a:pt x="1706" y="2658"/>
                    <a:pt x="1768" y="2453"/>
                    <a:pt x="1672" y="2294"/>
                  </a:cubicBezTo>
                  <a:cubicBezTo>
                    <a:pt x="1273" y="1617"/>
                    <a:pt x="1023" y="872"/>
                    <a:pt x="677" y="174"/>
                  </a:cubicBezTo>
                  <a:cubicBezTo>
                    <a:pt x="623" y="63"/>
                    <a:pt x="496" y="1"/>
                    <a:pt x="373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-2587375" y="3686388"/>
              <a:ext cx="50325" cy="63825"/>
            </a:xfrm>
            <a:custGeom>
              <a:avLst/>
              <a:gdLst/>
              <a:ahLst/>
              <a:cxnLst/>
              <a:rect l="l" t="t" r="r" b="b"/>
              <a:pathLst>
                <a:path w="2013" h="2553" extrusionOk="0">
                  <a:moveTo>
                    <a:pt x="367" y="0"/>
                  </a:moveTo>
                  <a:cubicBezTo>
                    <a:pt x="279" y="0"/>
                    <a:pt x="192" y="32"/>
                    <a:pt x="132" y="99"/>
                  </a:cubicBezTo>
                  <a:cubicBezTo>
                    <a:pt x="6" y="235"/>
                    <a:pt x="1" y="445"/>
                    <a:pt x="132" y="582"/>
                  </a:cubicBezTo>
                  <a:cubicBezTo>
                    <a:pt x="193" y="644"/>
                    <a:pt x="256" y="713"/>
                    <a:pt x="313" y="775"/>
                  </a:cubicBezTo>
                  <a:cubicBezTo>
                    <a:pt x="342" y="809"/>
                    <a:pt x="370" y="849"/>
                    <a:pt x="398" y="883"/>
                  </a:cubicBezTo>
                  <a:cubicBezTo>
                    <a:pt x="415" y="905"/>
                    <a:pt x="432" y="928"/>
                    <a:pt x="444" y="946"/>
                  </a:cubicBezTo>
                  <a:cubicBezTo>
                    <a:pt x="557" y="1099"/>
                    <a:pt x="660" y="1258"/>
                    <a:pt x="756" y="1417"/>
                  </a:cubicBezTo>
                  <a:cubicBezTo>
                    <a:pt x="956" y="1736"/>
                    <a:pt x="1132" y="2065"/>
                    <a:pt x="1325" y="2384"/>
                  </a:cubicBezTo>
                  <a:cubicBezTo>
                    <a:pt x="1387" y="2488"/>
                    <a:pt x="1510" y="2553"/>
                    <a:pt x="1630" y="2553"/>
                  </a:cubicBezTo>
                  <a:cubicBezTo>
                    <a:pt x="1686" y="2553"/>
                    <a:pt x="1742" y="2539"/>
                    <a:pt x="1791" y="2508"/>
                  </a:cubicBezTo>
                  <a:cubicBezTo>
                    <a:pt x="1950" y="2406"/>
                    <a:pt x="2013" y="2201"/>
                    <a:pt x="1916" y="2037"/>
                  </a:cubicBezTo>
                  <a:cubicBezTo>
                    <a:pt x="1518" y="1372"/>
                    <a:pt x="1166" y="655"/>
                    <a:pt x="614" y="99"/>
                  </a:cubicBezTo>
                  <a:cubicBezTo>
                    <a:pt x="550" y="34"/>
                    <a:pt x="458" y="0"/>
                    <a:pt x="367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-2406325" y="3639488"/>
              <a:ext cx="34575" cy="67075"/>
            </a:xfrm>
            <a:custGeom>
              <a:avLst/>
              <a:gdLst/>
              <a:ahLst/>
              <a:cxnLst/>
              <a:rect l="l" t="t" r="r" b="b"/>
              <a:pathLst>
                <a:path w="1383" h="2683" extrusionOk="0">
                  <a:moveTo>
                    <a:pt x="357" y="1"/>
                  </a:moveTo>
                  <a:cubicBezTo>
                    <a:pt x="328" y="1"/>
                    <a:pt x="300" y="5"/>
                    <a:pt x="273" y="13"/>
                  </a:cubicBezTo>
                  <a:cubicBezTo>
                    <a:pt x="92" y="75"/>
                    <a:pt x="1" y="246"/>
                    <a:pt x="35" y="434"/>
                  </a:cubicBezTo>
                  <a:cubicBezTo>
                    <a:pt x="182" y="1150"/>
                    <a:pt x="318" y="1878"/>
                    <a:pt x="694" y="2515"/>
                  </a:cubicBezTo>
                  <a:cubicBezTo>
                    <a:pt x="755" y="2618"/>
                    <a:pt x="876" y="2682"/>
                    <a:pt x="995" y="2682"/>
                  </a:cubicBezTo>
                  <a:cubicBezTo>
                    <a:pt x="1053" y="2682"/>
                    <a:pt x="1110" y="2667"/>
                    <a:pt x="1160" y="2634"/>
                  </a:cubicBezTo>
                  <a:cubicBezTo>
                    <a:pt x="1320" y="2537"/>
                    <a:pt x="1383" y="2332"/>
                    <a:pt x="1286" y="2167"/>
                  </a:cubicBezTo>
                  <a:cubicBezTo>
                    <a:pt x="1103" y="1860"/>
                    <a:pt x="1007" y="1599"/>
                    <a:pt x="911" y="1235"/>
                  </a:cubicBezTo>
                  <a:cubicBezTo>
                    <a:pt x="825" y="912"/>
                    <a:pt x="762" y="582"/>
                    <a:pt x="694" y="251"/>
                  </a:cubicBezTo>
                  <a:cubicBezTo>
                    <a:pt x="665" y="108"/>
                    <a:pt x="508" y="1"/>
                    <a:pt x="35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-2216875" y="3592688"/>
              <a:ext cx="38700" cy="64000"/>
            </a:xfrm>
            <a:custGeom>
              <a:avLst/>
              <a:gdLst/>
              <a:ahLst/>
              <a:cxnLst/>
              <a:rect l="l" t="t" r="r" b="b"/>
              <a:pathLst>
                <a:path w="1548" h="2560" extrusionOk="0">
                  <a:moveTo>
                    <a:pt x="396" y="1"/>
                  </a:moveTo>
                  <a:cubicBezTo>
                    <a:pt x="367" y="1"/>
                    <a:pt x="337" y="5"/>
                    <a:pt x="307" y="14"/>
                  </a:cubicBezTo>
                  <a:cubicBezTo>
                    <a:pt x="149" y="66"/>
                    <a:pt x="0" y="260"/>
                    <a:pt x="68" y="436"/>
                  </a:cubicBezTo>
                  <a:cubicBezTo>
                    <a:pt x="319" y="1061"/>
                    <a:pt x="569" y="1685"/>
                    <a:pt x="819" y="2306"/>
                  </a:cubicBezTo>
                  <a:cubicBezTo>
                    <a:pt x="871" y="2443"/>
                    <a:pt x="994" y="2560"/>
                    <a:pt x="1146" y="2560"/>
                  </a:cubicBezTo>
                  <a:cubicBezTo>
                    <a:pt x="1176" y="2560"/>
                    <a:pt x="1208" y="2555"/>
                    <a:pt x="1240" y="2545"/>
                  </a:cubicBezTo>
                  <a:cubicBezTo>
                    <a:pt x="1399" y="2493"/>
                    <a:pt x="1547" y="2306"/>
                    <a:pt x="1479" y="2123"/>
                  </a:cubicBezTo>
                  <a:cubicBezTo>
                    <a:pt x="1228" y="1504"/>
                    <a:pt x="978" y="879"/>
                    <a:pt x="729" y="253"/>
                  </a:cubicBezTo>
                  <a:cubicBezTo>
                    <a:pt x="672" y="115"/>
                    <a:pt x="546" y="1"/>
                    <a:pt x="396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-3155450" y="3586588"/>
              <a:ext cx="1195875" cy="313100"/>
            </a:xfrm>
            <a:custGeom>
              <a:avLst/>
              <a:gdLst/>
              <a:ahLst/>
              <a:cxnLst/>
              <a:rect l="l" t="t" r="r" b="b"/>
              <a:pathLst>
                <a:path w="47835" h="12524" extrusionOk="0">
                  <a:moveTo>
                    <a:pt x="47360" y="1"/>
                  </a:moveTo>
                  <a:cubicBezTo>
                    <a:pt x="47330" y="1"/>
                    <a:pt x="47298" y="5"/>
                    <a:pt x="47264" y="14"/>
                  </a:cubicBezTo>
                  <a:cubicBezTo>
                    <a:pt x="41256" y="1595"/>
                    <a:pt x="35355" y="3561"/>
                    <a:pt x="29328" y="5085"/>
                  </a:cubicBezTo>
                  <a:cubicBezTo>
                    <a:pt x="26237" y="5870"/>
                    <a:pt x="23110" y="6410"/>
                    <a:pt x="19989" y="7058"/>
                  </a:cubicBezTo>
                  <a:cubicBezTo>
                    <a:pt x="16891" y="7701"/>
                    <a:pt x="13827" y="8485"/>
                    <a:pt x="10762" y="9286"/>
                  </a:cubicBezTo>
                  <a:cubicBezTo>
                    <a:pt x="7323" y="10184"/>
                    <a:pt x="3878" y="11105"/>
                    <a:pt x="398" y="11862"/>
                  </a:cubicBezTo>
                  <a:cubicBezTo>
                    <a:pt x="0" y="11946"/>
                    <a:pt x="133" y="12524"/>
                    <a:pt x="502" y="12524"/>
                  </a:cubicBezTo>
                  <a:cubicBezTo>
                    <a:pt x="528" y="12524"/>
                    <a:pt x="554" y="12521"/>
                    <a:pt x="581" y="12516"/>
                  </a:cubicBezTo>
                  <a:cubicBezTo>
                    <a:pt x="6766" y="11173"/>
                    <a:pt x="12826" y="9315"/>
                    <a:pt x="19011" y="7961"/>
                  </a:cubicBezTo>
                  <a:cubicBezTo>
                    <a:pt x="22126" y="7279"/>
                    <a:pt x="25269" y="6780"/>
                    <a:pt x="28373" y="6029"/>
                  </a:cubicBezTo>
                  <a:cubicBezTo>
                    <a:pt x="31398" y="5290"/>
                    <a:pt x="34394" y="4437"/>
                    <a:pt x="37378" y="3556"/>
                  </a:cubicBezTo>
                  <a:cubicBezTo>
                    <a:pt x="40728" y="2572"/>
                    <a:pt x="44070" y="1561"/>
                    <a:pt x="47447" y="667"/>
                  </a:cubicBezTo>
                  <a:cubicBezTo>
                    <a:pt x="47834" y="568"/>
                    <a:pt x="47715" y="1"/>
                    <a:pt x="47360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-3156450" y="3717713"/>
              <a:ext cx="68700" cy="67750"/>
            </a:xfrm>
            <a:custGeom>
              <a:avLst/>
              <a:gdLst/>
              <a:ahLst/>
              <a:cxnLst/>
              <a:rect l="l" t="t" r="r" b="b"/>
              <a:pathLst>
                <a:path w="2748" h="2710" extrusionOk="0">
                  <a:moveTo>
                    <a:pt x="1201" y="709"/>
                  </a:moveTo>
                  <a:cubicBezTo>
                    <a:pt x="1201" y="709"/>
                    <a:pt x="1198" y="710"/>
                    <a:pt x="1194" y="713"/>
                  </a:cubicBezTo>
                  <a:lnTo>
                    <a:pt x="1194" y="713"/>
                  </a:lnTo>
                  <a:cubicBezTo>
                    <a:pt x="1199" y="710"/>
                    <a:pt x="1201" y="709"/>
                    <a:pt x="1201" y="709"/>
                  </a:cubicBezTo>
                  <a:close/>
                  <a:moveTo>
                    <a:pt x="1182" y="718"/>
                  </a:moveTo>
                  <a:lnTo>
                    <a:pt x="1182" y="718"/>
                  </a:lnTo>
                  <a:cubicBezTo>
                    <a:pt x="1176" y="720"/>
                    <a:pt x="1171" y="722"/>
                    <a:pt x="1167" y="722"/>
                  </a:cubicBezTo>
                  <a:cubicBezTo>
                    <a:pt x="1172" y="721"/>
                    <a:pt x="1177" y="719"/>
                    <a:pt x="1182" y="718"/>
                  </a:cubicBezTo>
                  <a:close/>
                  <a:moveTo>
                    <a:pt x="1047" y="801"/>
                  </a:moveTo>
                  <a:cubicBezTo>
                    <a:pt x="1039" y="806"/>
                    <a:pt x="1030" y="814"/>
                    <a:pt x="1021" y="821"/>
                  </a:cubicBezTo>
                  <a:lnTo>
                    <a:pt x="1021" y="821"/>
                  </a:lnTo>
                  <a:cubicBezTo>
                    <a:pt x="1024" y="820"/>
                    <a:pt x="1031" y="814"/>
                    <a:pt x="1047" y="801"/>
                  </a:cubicBezTo>
                  <a:close/>
                  <a:moveTo>
                    <a:pt x="1916" y="907"/>
                  </a:moveTo>
                  <a:cubicBezTo>
                    <a:pt x="1918" y="907"/>
                    <a:pt x="1931" y="919"/>
                    <a:pt x="1934" y="926"/>
                  </a:cubicBezTo>
                  <a:lnTo>
                    <a:pt x="1934" y="926"/>
                  </a:lnTo>
                  <a:cubicBezTo>
                    <a:pt x="1920" y="912"/>
                    <a:pt x="1916" y="907"/>
                    <a:pt x="1916" y="907"/>
                  </a:cubicBezTo>
                  <a:close/>
                  <a:moveTo>
                    <a:pt x="1938" y="930"/>
                  </a:moveTo>
                  <a:lnTo>
                    <a:pt x="1938" y="930"/>
                  </a:lnTo>
                  <a:cubicBezTo>
                    <a:pt x="1938" y="931"/>
                    <a:pt x="1939" y="931"/>
                    <a:pt x="1939" y="932"/>
                  </a:cubicBezTo>
                  <a:cubicBezTo>
                    <a:pt x="1939" y="931"/>
                    <a:pt x="1938" y="931"/>
                    <a:pt x="1938" y="930"/>
                  </a:cubicBezTo>
                  <a:close/>
                  <a:moveTo>
                    <a:pt x="1939" y="1779"/>
                  </a:moveTo>
                  <a:cubicBezTo>
                    <a:pt x="1926" y="1795"/>
                    <a:pt x="1920" y="1803"/>
                    <a:pt x="1919" y="1805"/>
                  </a:cubicBezTo>
                  <a:lnTo>
                    <a:pt x="1919" y="1805"/>
                  </a:lnTo>
                  <a:cubicBezTo>
                    <a:pt x="1926" y="1798"/>
                    <a:pt x="1933" y="1789"/>
                    <a:pt x="1939" y="1779"/>
                  </a:cubicBezTo>
                  <a:close/>
                  <a:moveTo>
                    <a:pt x="1440" y="670"/>
                  </a:moveTo>
                  <a:cubicBezTo>
                    <a:pt x="1462" y="670"/>
                    <a:pt x="1485" y="670"/>
                    <a:pt x="1508" y="675"/>
                  </a:cubicBezTo>
                  <a:cubicBezTo>
                    <a:pt x="1520" y="676"/>
                    <a:pt x="1528" y="676"/>
                    <a:pt x="1532" y="676"/>
                  </a:cubicBezTo>
                  <a:cubicBezTo>
                    <a:pt x="1533" y="676"/>
                    <a:pt x="1533" y="676"/>
                    <a:pt x="1534" y="676"/>
                  </a:cubicBezTo>
                  <a:lnTo>
                    <a:pt x="1534" y="676"/>
                  </a:lnTo>
                  <a:cubicBezTo>
                    <a:pt x="1584" y="693"/>
                    <a:pt x="1634" y="704"/>
                    <a:pt x="1684" y="722"/>
                  </a:cubicBezTo>
                  <a:cubicBezTo>
                    <a:pt x="1660" y="715"/>
                    <a:pt x="1651" y="712"/>
                    <a:pt x="1650" y="712"/>
                  </a:cubicBezTo>
                  <a:cubicBezTo>
                    <a:pt x="1649" y="712"/>
                    <a:pt x="1668" y="718"/>
                    <a:pt x="1679" y="722"/>
                  </a:cubicBezTo>
                  <a:cubicBezTo>
                    <a:pt x="1706" y="738"/>
                    <a:pt x="1729" y="750"/>
                    <a:pt x="1758" y="767"/>
                  </a:cubicBezTo>
                  <a:cubicBezTo>
                    <a:pt x="1772" y="776"/>
                    <a:pt x="1793" y="787"/>
                    <a:pt x="1809" y="797"/>
                  </a:cubicBezTo>
                  <a:lnTo>
                    <a:pt x="1809" y="797"/>
                  </a:lnTo>
                  <a:cubicBezTo>
                    <a:pt x="1810" y="799"/>
                    <a:pt x="1814" y="805"/>
                    <a:pt x="1826" y="818"/>
                  </a:cubicBezTo>
                  <a:cubicBezTo>
                    <a:pt x="1864" y="851"/>
                    <a:pt x="1897" y="888"/>
                    <a:pt x="1934" y="926"/>
                  </a:cubicBezTo>
                  <a:lnTo>
                    <a:pt x="1934" y="926"/>
                  </a:lnTo>
                  <a:cubicBezTo>
                    <a:pt x="1934" y="926"/>
                    <a:pt x="1934" y="926"/>
                    <a:pt x="1934" y="926"/>
                  </a:cubicBezTo>
                  <a:cubicBezTo>
                    <a:pt x="1952" y="955"/>
                    <a:pt x="1968" y="977"/>
                    <a:pt x="1986" y="1005"/>
                  </a:cubicBezTo>
                  <a:cubicBezTo>
                    <a:pt x="1996" y="1028"/>
                    <a:pt x="2007" y="1045"/>
                    <a:pt x="2019" y="1067"/>
                  </a:cubicBezTo>
                  <a:lnTo>
                    <a:pt x="2019" y="1067"/>
                  </a:lnTo>
                  <a:cubicBezTo>
                    <a:pt x="2021" y="1071"/>
                    <a:pt x="2022" y="1077"/>
                    <a:pt x="2025" y="1084"/>
                  </a:cubicBezTo>
                  <a:cubicBezTo>
                    <a:pt x="2042" y="1136"/>
                    <a:pt x="2059" y="1194"/>
                    <a:pt x="2070" y="1244"/>
                  </a:cubicBezTo>
                  <a:cubicBezTo>
                    <a:pt x="2070" y="1245"/>
                    <a:pt x="2071" y="1246"/>
                    <a:pt x="2071" y="1247"/>
                  </a:cubicBezTo>
                  <a:lnTo>
                    <a:pt x="2071" y="1247"/>
                  </a:lnTo>
                  <a:cubicBezTo>
                    <a:pt x="2070" y="1244"/>
                    <a:pt x="2070" y="1241"/>
                    <a:pt x="2070" y="1239"/>
                  </a:cubicBezTo>
                  <a:lnTo>
                    <a:pt x="2070" y="1239"/>
                  </a:lnTo>
                  <a:cubicBezTo>
                    <a:pt x="2071" y="1245"/>
                    <a:pt x="2072" y="1250"/>
                    <a:pt x="2072" y="1256"/>
                  </a:cubicBezTo>
                  <a:lnTo>
                    <a:pt x="2072" y="1256"/>
                  </a:lnTo>
                  <a:cubicBezTo>
                    <a:pt x="2072" y="1254"/>
                    <a:pt x="2071" y="1251"/>
                    <a:pt x="2071" y="1247"/>
                  </a:cubicBezTo>
                  <a:lnTo>
                    <a:pt x="2071" y="1247"/>
                  </a:lnTo>
                  <a:cubicBezTo>
                    <a:pt x="2071" y="1253"/>
                    <a:pt x="2072" y="1258"/>
                    <a:pt x="2073" y="1263"/>
                  </a:cubicBezTo>
                  <a:lnTo>
                    <a:pt x="2073" y="1263"/>
                  </a:lnTo>
                  <a:cubicBezTo>
                    <a:pt x="2073" y="1261"/>
                    <a:pt x="2073" y="1259"/>
                    <a:pt x="2072" y="1256"/>
                  </a:cubicBezTo>
                  <a:lnTo>
                    <a:pt x="2072" y="1256"/>
                  </a:lnTo>
                  <a:cubicBezTo>
                    <a:pt x="2075" y="1269"/>
                    <a:pt x="2075" y="1274"/>
                    <a:pt x="2075" y="1274"/>
                  </a:cubicBezTo>
                  <a:cubicBezTo>
                    <a:pt x="2075" y="1274"/>
                    <a:pt x="2074" y="1270"/>
                    <a:pt x="2073" y="1263"/>
                  </a:cubicBezTo>
                  <a:lnTo>
                    <a:pt x="2073" y="1263"/>
                  </a:lnTo>
                  <a:cubicBezTo>
                    <a:pt x="2076" y="1295"/>
                    <a:pt x="2076" y="1326"/>
                    <a:pt x="2076" y="1357"/>
                  </a:cubicBezTo>
                  <a:cubicBezTo>
                    <a:pt x="2076" y="1386"/>
                    <a:pt x="2076" y="1415"/>
                    <a:pt x="2070" y="1443"/>
                  </a:cubicBezTo>
                  <a:cubicBezTo>
                    <a:pt x="2070" y="1453"/>
                    <a:pt x="2066" y="1474"/>
                    <a:pt x="2067" y="1474"/>
                  </a:cubicBezTo>
                  <a:cubicBezTo>
                    <a:pt x="2067" y="1474"/>
                    <a:pt x="2069" y="1466"/>
                    <a:pt x="2075" y="1441"/>
                  </a:cubicBezTo>
                  <a:lnTo>
                    <a:pt x="2075" y="1441"/>
                  </a:lnTo>
                  <a:cubicBezTo>
                    <a:pt x="2065" y="1485"/>
                    <a:pt x="2059" y="1529"/>
                    <a:pt x="2042" y="1574"/>
                  </a:cubicBezTo>
                  <a:cubicBezTo>
                    <a:pt x="2036" y="1596"/>
                    <a:pt x="2025" y="1614"/>
                    <a:pt x="2020" y="1637"/>
                  </a:cubicBezTo>
                  <a:cubicBezTo>
                    <a:pt x="2018" y="1646"/>
                    <a:pt x="2017" y="1649"/>
                    <a:pt x="2018" y="1650"/>
                  </a:cubicBezTo>
                  <a:lnTo>
                    <a:pt x="2018" y="1650"/>
                  </a:lnTo>
                  <a:cubicBezTo>
                    <a:pt x="1990" y="1689"/>
                    <a:pt x="1968" y="1733"/>
                    <a:pt x="1945" y="1773"/>
                  </a:cubicBezTo>
                  <a:cubicBezTo>
                    <a:pt x="1938" y="1784"/>
                    <a:pt x="1919" y="1806"/>
                    <a:pt x="1918" y="1806"/>
                  </a:cubicBezTo>
                  <a:cubicBezTo>
                    <a:pt x="1918" y="1806"/>
                    <a:pt x="1918" y="1806"/>
                    <a:pt x="1919" y="1805"/>
                  </a:cubicBezTo>
                  <a:lnTo>
                    <a:pt x="1919" y="1805"/>
                  </a:lnTo>
                  <a:cubicBezTo>
                    <a:pt x="1914" y="1810"/>
                    <a:pt x="1910" y="1814"/>
                    <a:pt x="1905" y="1819"/>
                  </a:cubicBezTo>
                  <a:cubicBezTo>
                    <a:pt x="1871" y="1853"/>
                    <a:pt x="1842" y="1881"/>
                    <a:pt x="1808" y="1910"/>
                  </a:cubicBezTo>
                  <a:cubicBezTo>
                    <a:pt x="1826" y="1894"/>
                    <a:pt x="1832" y="1888"/>
                    <a:pt x="1832" y="1888"/>
                  </a:cubicBezTo>
                  <a:lnTo>
                    <a:pt x="1832" y="1888"/>
                  </a:lnTo>
                  <a:cubicBezTo>
                    <a:pt x="1832" y="1888"/>
                    <a:pt x="1799" y="1917"/>
                    <a:pt x="1792" y="1921"/>
                  </a:cubicBezTo>
                  <a:cubicBezTo>
                    <a:pt x="1774" y="1932"/>
                    <a:pt x="1763" y="1944"/>
                    <a:pt x="1747" y="1949"/>
                  </a:cubicBezTo>
                  <a:cubicBezTo>
                    <a:pt x="1729" y="1960"/>
                    <a:pt x="1706" y="1971"/>
                    <a:pt x="1690" y="1984"/>
                  </a:cubicBezTo>
                  <a:cubicBezTo>
                    <a:pt x="1684" y="1986"/>
                    <a:pt x="1680" y="1989"/>
                    <a:pt x="1676" y="1991"/>
                  </a:cubicBezTo>
                  <a:lnTo>
                    <a:pt x="1676" y="1991"/>
                  </a:lnTo>
                  <a:cubicBezTo>
                    <a:pt x="1674" y="1991"/>
                    <a:pt x="1669" y="1992"/>
                    <a:pt x="1661" y="1995"/>
                  </a:cubicBezTo>
                  <a:cubicBezTo>
                    <a:pt x="1616" y="2012"/>
                    <a:pt x="1570" y="2023"/>
                    <a:pt x="1530" y="2034"/>
                  </a:cubicBezTo>
                  <a:cubicBezTo>
                    <a:pt x="1519" y="2034"/>
                    <a:pt x="1492" y="2036"/>
                    <a:pt x="1498" y="2036"/>
                  </a:cubicBezTo>
                  <a:cubicBezTo>
                    <a:pt x="1499" y="2036"/>
                    <a:pt x="1503" y="2036"/>
                    <a:pt x="1510" y="2036"/>
                  </a:cubicBezTo>
                  <a:lnTo>
                    <a:pt x="1510" y="2036"/>
                  </a:lnTo>
                  <a:cubicBezTo>
                    <a:pt x="1496" y="2037"/>
                    <a:pt x="1481" y="2040"/>
                    <a:pt x="1467" y="2040"/>
                  </a:cubicBezTo>
                  <a:cubicBezTo>
                    <a:pt x="1428" y="2040"/>
                    <a:pt x="1383" y="2040"/>
                    <a:pt x="1343" y="2034"/>
                  </a:cubicBezTo>
                  <a:cubicBezTo>
                    <a:pt x="1336" y="2034"/>
                    <a:pt x="1331" y="2034"/>
                    <a:pt x="1327" y="2034"/>
                  </a:cubicBezTo>
                  <a:lnTo>
                    <a:pt x="1327" y="2034"/>
                  </a:lnTo>
                  <a:cubicBezTo>
                    <a:pt x="1326" y="2034"/>
                    <a:pt x="1326" y="2034"/>
                    <a:pt x="1325" y="2034"/>
                  </a:cubicBezTo>
                  <a:cubicBezTo>
                    <a:pt x="1297" y="2023"/>
                    <a:pt x="1269" y="2023"/>
                    <a:pt x="1246" y="2012"/>
                  </a:cubicBezTo>
                  <a:cubicBezTo>
                    <a:pt x="1223" y="2005"/>
                    <a:pt x="1201" y="1995"/>
                    <a:pt x="1183" y="1989"/>
                  </a:cubicBezTo>
                  <a:cubicBezTo>
                    <a:pt x="1181" y="1989"/>
                    <a:pt x="1179" y="1989"/>
                    <a:pt x="1177" y="1989"/>
                  </a:cubicBezTo>
                  <a:lnTo>
                    <a:pt x="1177" y="1989"/>
                  </a:lnTo>
                  <a:cubicBezTo>
                    <a:pt x="1138" y="1966"/>
                    <a:pt x="1099" y="1949"/>
                    <a:pt x="1058" y="1921"/>
                  </a:cubicBezTo>
                  <a:cubicBezTo>
                    <a:pt x="1047" y="1915"/>
                    <a:pt x="1031" y="1903"/>
                    <a:pt x="1018" y="1892"/>
                  </a:cubicBezTo>
                  <a:lnTo>
                    <a:pt x="1018" y="1892"/>
                  </a:lnTo>
                  <a:cubicBezTo>
                    <a:pt x="1038" y="1908"/>
                    <a:pt x="1046" y="1913"/>
                    <a:pt x="1046" y="1913"/>
                  </a:cubicBezTo>
                  <a:cubicBezTo>
                    <a:pt x="1048" y="1913"/>
                    <a:pt x="1024" y="1894"/>
                    <a:pt x="1013" y="1887"/>
                  </a:cubicBezTo>
                  <a:cubicBezTo>
                    <a:pt x="979" y="1853"/>
                    <a:pt x="945" y="1819"/>
                    <a:pt x="916" y="1779"/>
                  </a:cubicBezTo>
                  <a:lnTo>
                    <a:pt x="916" y="1779"/>
                  </a:lnTo>
                  <a:cubicBezTo>
                    <a:pt x="932" y="1798"/>
                    <a:pt x="938" y="1805"/>
                    <a:pt x="938" y="1805"/>
                  </a:cubicBezTo>
                  <a:cubicBezTo>
                    <a:pt x="938" y="1805"/>
                    <a:pt x="909" y="1770"/>
                    <a:pt x="905" y="1761"/>
                  </a:cubicBezTo>
                  <a:cubicBezTo>
                    <a:pt x="894" y="1745"/>
                    <a:pt x="882" y="1733"/>
                    <a:pt x="876" y="1716"/>
                  </a:cubicBezTo>
                  <a:cubicBezTo>
                    <a:pt x="866" y="1698"/>
                    <a:pt x="853" y="1677"/>
                    <a:pt x="842" y="1659"/>
                  </a:cubicBezTo>
                  <a:cubicBezTo>
                    <a:pt x="835" y="1648"/>
                    <a:pt x="825" y="1621"/>
                    <a:pt x="826" y="1619"/>
                  </a:cubicBezTo>
                  <a:lnTo>
                    <a:pt x="826" y="1619"/>
                  </a:lnTo>
                  <a:cubicBezTo>
                    <a:pt x="829" y="1629"/>
                    <a:pt x="833" y="1639"/>
                    <a:pt x="837" y="1648"/>
                  </a:cubicBezTo>
                  <a:cubicBezTo>
                    <a:pt x="829" y="1627"/>
                    <a:pt x="826" y="1619"/>
                    <a:pt x="826" y="1619"/>
                  </a:cubicBezTo>
                  <a:lnTo>
                    <a:pt x="826" y="1619"/>
                  </a:lnTo>
                  <a:cubicBezTo>
                    <a:pt x="826" y="1619"/>
                    <a:pt x="826" y="1619"/>
                    <a:pt x="826" y="1619"/>
                  </a:cubicBezTo>
                  <a:lnTo>
                    <a:pt x="826" y="1619"/>
                  </a:lnTo>
                  <a:cubicBezTo>
                    <a:pt x="814" y="1587"/>
                    <a:pt x="806" y="1552"/>
                    <a:pt x="797" y="1517"/>
                  </a:cubicBezTo>
                  <a:cubicBezTo>
                    <a:pt x="792" y="1501"/>
                    <a:pt x="785" y="1483"/>
                    <a:pt x="785" y="1466"/>
                  </a:cubicBezTo>
                  <a:cubicBezTo>
                    <a:pt x="783" y="1459"/>
                    <a:pt x="782" y="1454"/>
                    <a:pt x="781" y="1450"/>
                  </a:cubicBezTo>
                  <a:lnTo>
                    <a:pt x="781" y="1450"/>
                  </a:lnTo>
                  <a:cubicBezTo>
                    <a:pt x="781" y="1444"/>
                    <a:pt x="780" y="1437"/>
                    <a:pt x="780" y="1426"/>
                  </a:cubicBezTo>
                  <a:cubicBezTo>
                    <a:pt x="774" y="1386"/>
                    <a:pt x="774" y="1341"/>
                    <a:pt x="780" y="1296"/>
                  </a:cubicBezTo>
                  <a:cubicBezTo>
                    <a:pt x="780" y="1287"/>
                    <a:pt x="786" y="1241"/>
                    <a:pt x="785" y="1241"/>
                  </a:cubicBezTo>
                  <a:lnTo>
                    <a:pt x="785" y="1241"/>
                  </a:lnTo>
                  <a:cubicBezTo>
                    <a:pt x="785" y="1241"/>
                    <a:pt x="783" y="1249"/>
                    <a:pt x="780" y="1273"/>
                  </a:cubicBezTo>
                  <a:cubicBezTo>
                    <a:pt x="780" y="1255"/>
                    <a:pt x="785" y="1239"/>
                    <a:pt x="792" y="1215"/>
                  </a:cubicBezTo>
                  <a:cubicBezTo>
                    <a:pt x="797" y="1171"/>
                    <a:pt x="813" y="1132"/>
                    <a:pt x="825" y="1086"/>
                  </a:cubicBezTo>
                  <a:lnTo>
                    <a:pt x="825" y="1086"/>
                  </a:lnTo>
                  <a:cubicBezTo>
                    <a:pt x="827" y="1085"/>
                    <a:pt x="829" y="1083"/>
                    <a:pt x="831" y="1079"/>
                  </a:cubicBezTo>
                  <a:cubicBezTo>
                    <a:pt x="848" y="1050"/>
                    <a:pt x="860" y="1023"/>
                    <a:pt x="876" y="994"/>
                  </a:cubicBezTo>
                  <a:cubicBezTo>
                    <a:pt x="882" y="977"/>
                    <a:pt x="894" y="966"/>
                    <a:pt x="905" y="948"/>
                  </a:cubicBezTo>
                  <a:cubicBezTo>
                    <a:pt x="905" y="948"/>
                    <a:pt x="913" y="937"/>
                    <a:pt x="920" y="927"/>
                  </a:cubicBezTo>
                  <a:lnTo>
                    <a:pt x="920" y="927"/>
                  </a:lnTo>
                  <a:cubicBezTo>
                    <a:pt x="931" y="916"/>
                    <a:pt x="950" y="892"/>
                    <a:pt x="950" y="892"/>
                  </a:cubicBezTo>
                  <a:cubicBezTo>
                    <a:pt x="962" y="874"/>
                    <a:pt x="979" y="858"/>
                    <a:pt x="996" y="840"/>
                  </a:cubicBezTo>
                  <a:cubicBezTo>
                    <a:pt x="1005" y="835"/>
                    <a:pt x="1013" y="828"/>
                    <a:pt x="1021" y="821"/>
                  </a:cubicBezTo>
                  <a:lnTo>
                    <a:pt x="1021" y="821"/>
                  </a:lnTo>
                  <a:cubicBezTo>
                    <a:pt x="1021" y="821"/>
                    <a:pt x="1021" y="821"/>
                    <a:pt x="1021" y="821"/>
                  </a:cubicBezTo>
                  <a:cubicBezTo>
                    <a:pt x="1018" y="821"/>
                    <a:pt x="1031" y="807"/>
                    <a:pt x="1042" y="801"/>
                  </a:cubicBezTo>
                  <a:cubicBezTo>
                    <a:pt x="1087" y="772"/>
                    <a:pt x="1126" y="750"/>
                    <a:pt x="1178" y="722"/>
                  </a:cubicBezTo>
                  <a:cubicBezTo>
                    <a:pt x="1182" y="719"/>
                    <a:pt x="1185" y="718"/>
                    <a:pt x="1187" y="716"/>
                  </a:cubicBezTo>
                  <a:lnTo>
                    <a:pt x="1187" y="716"/>
                  </a:lnTo>
                  <a:cubicBezTo>
                    <a:pt x="1207" y="710"/>
                    <a:pt x="1225" y="702"/>
                    <a:pt x="1246" y="698"/>
                  </a:cubicBezTo>
                  <a:cubicBezTo>
                    <a:pt x="1267" y="693"/>
                    <a:pt x="1373" y="674"/>
                    <a:pt x="1334" y="674"/>
                  </a:cubicBezTo>
                  <a:cubicBezTo>
                    <a:pt x="1330" y="674"/>
                    <a:pt x="1323" y="675"/>
                    <a:pt x="1314" y="675"/>
                  </a:cubicBezTo>
                  <a:cubicBezTo>
                    <a:pt x="1354" y="670"/>
                    <a:pt x="1399" y="670"/>
                    <a:pt x="1440" y="670"/>
                  </a:cubicBezTo>
                  <a:close/>
                  <a:moveTo>
                    <a:pt x="1431" y="0"/>
                  </a:moveTo>
                  <a:cubicBezTo>
                    <a:pt x="1048" y="0"/>
                    <a:pt x="665" y="176"/>
                    <a:pt x="422" y="477"/>
                  </a:cubicBezTo>
                  <a:cubicBezTo>
                    <a:pt x="63" y="926"/>
                    <a:pt x="1" y="1557"/>
                    <a:pt x="297" y="2057"/>
                  </a:cubicBezTo>
                  <a:cubicBezTo>
                    <a:pt x="535" y="2467"/>
                    <a:pt x="973" y="2710"/>
                    <a:pt x="1437" y="2710"/>
                  </a:cubicBezTo>
                  <a:cubicBezTo>
                    <a:pt x="1526" y="2710"/>
                    <a:pt x="1616" y="2701"/>
                    <a:pt x="1706" y="2682"/>
                  </a:cubicBezTo>
                  <a:cubicBezTo>
                    <a:pt x="2316" y="2553"/>
                    <a:pt x="2727" y="1986"/>
                    <a:pt x="2746" y="1389"/>
                  </a:cubicBezTo>
                  <a:lnTo>
                    <a:pt x="2746" y="1389"/>
                  </a:lnTo>
                  <a:cubicBezTo>
                    <a:pt x="2747" y="1379"/>
                    <a:pt x="2747" y="1368"/>
                    <a:pt x="2747" y="1357"/>
                  </a:cubicBezTo>
                  <a:lnTo>
                    <a:pt x="2747" y="1357"/>
                  </a:lnTo>
                  <a:cubicBezTo>
                    <a:pt x="2747" y="1357"/>
                    <a:pt x="2747" y="1357"/>
                    <a:pt x="2747" y="1357"/>
                  </a:cubicBezTo>
                  <a:cubicBezTo>
                    <a:pt x="2747" y="1348"/>
                    <a:pt x="2747" y="1338"/>
                    <a:pt x="2746" y="1329"/>
                  </a:cubicBezTo>
                  <a:lnTo>
                    <a:pt x="2746" y="1329"/>
                  </a:lnTo>
                  <a:cubicBezTo>
                    <a:pt x="2730" y="767"/>
                    <a:pt x="2391" y="275"/>
                    <a:pt x="1860" y="79"/>
                  </a:cubicBezTo>
                  <a:cubicBezTo>
                    <a:pt x="1722" y="26"/>
                    <a:pt x="1577" y="0"/>
                    <a:pt x="143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622" name="Google Shape;622;p15"/>
          <p:cNvSpPr txBox="1">
            <a:spLocks noGrp="1"/>
          </p:cNvSpPr>
          <p:nvPr>
            <p:ph type="title"/>
          </p:nvPr>
        </p:nvSpPr>
        <p:spPr>
          <a:xfrm>
            <a:off x="960000" y="731520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5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1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16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625" name="Google Shape;625;p16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16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16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16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16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16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16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16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16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16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16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16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16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16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16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16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16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16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16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16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16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16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6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16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16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16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16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16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53" name="Google Shape;653;p16"/>
          <p:cNvSpPr/>
          <p:nvPr/>
        </p:nvSpPr>
        <p:spPr>
          <a:xfrm rot="10033966">
            <a:off x="-1483623" y="-551917"/>
            <a:ext cx="7133323" cy="1543644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654" name="Google Shape;654;p16"/>
          <p:cNvSpPr/>
          <p:nvPr/>
        </p:nvSpPr>
        <p:spPr>
          <a:xfrm rot="-546268">
            <a:off x="6592060" y="5630299"/>
            <a:ext cx="7385535" cy="1598223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655" name="Google Shape;655;p16"/>
          <p:cNvGrpSpPr/>
          <p:nvPr/>
        </p:nvGrpSpPr>
        <p:grpSpPr>
          <a:xfrm>
            <a:off x="312023" y="5056028"/>
            <a:ext cx="235821" cy="287299"/>
            <a:chOff x="7298913" y="453525"/>
            <a:chExt cx="96775" cy="117900"/>
          </a:xfrm>
        </p:grpSpPr>
        <p:sp>
          <p:nvSpPr>
            <p:cNvPr id="656" name="Google Shape;656;p16"/>
            <p:cNvSpPr/>
            <p:nvPr/>
          </p:nvSpPr>
          <p:spPr>
            <a:xfrm>
              <a:off x="7298913" y="480425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7301138" y="470175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7337238" y="453525"/>
              <a:ext cx="15375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659" name="Google Shape;659;p16"/>
          <p:cNvSpPr/>
          <p:nvPr/>
        </p:nvSpPr>
        <p:spPr>
          <a:xfrm>
            <a:off x="312033" y="1497051"/>
            <a:ext cx="451400" cy="439433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660" name="Google Shape;660;p16"/>
          <p:cNvGrpSpPr/>
          <p:nvPr/>
        </p:nvGrpSpPr>
        <p:grpSpPr>
          <a:xfrm>
            <a:off x="11209179" y="4117493"/>
            <a:ext cx="767061" cy="1092333"/>
            <a:chOff x="8406884" y="3088120"/>
            <a:chExt cx="575296" cy="819250"/>
          </a:xfrm>
        </p:grpSpPr>
        <p:sp>
          <p:nvSpPr>
            <p:cNvPr id="661" name="Google Shape;661;p16"/>
            <p:cNvSpPr/>
            <p:nvPr/>
          </p:nvSpPr>
          <p:spPr>
            <a:xfrm rot="-1435482" flipH="1">
              <a:off x="8589850" y="3149058"/>
              <a:ext cx="355233" cy="258235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8406884" y="3583280"/>
              <a:ext cx="296474" cy="324090"/>
            </a:xfrm>
            <a:custGeom>
              <a:avLst/>
              <a:gdLst/>
              <a:ahLst/>
              <a:cxnLst/>
              <a:rect l="l" t="t" r="r" b="b"/>
              <a:pathLst>
                <a:path w="14686" h="16054" extrusionOk="0">
                  <a:moveTo>
                    <a:pt x="866" y="937"/>
                  </a:moveTo>
                  <a:cubicBezTo>
                    <a:pt x="4225" y="2255"/>
                    <a:pt x="7381" y="2864"/>
                    <a:pt x="10706" y="3512"/>
                  </a:cubicBezTo>
                  <a:cubicBezTo>
                    <a:pt x="11684" y="3700"/>
                    <a:pt x="12689" y="3892"/>
                    <a:pt x="13718" y="4115"/>
                  </a:cubicBezTo>
                  <a:cubicBezTo>
                    <a:pt x="11115" y="7912"/>
                    <a:pt x="8250" y="11579"/>
                    <a:pt x="5191" y="15030"/>
                  </a:cubicBezTo>
                  <a:cubicBezTo>
                    <a:pt x="3367" y="10470"/>
                    <a:pt x="1911" y="5734"/>
                    <a:pt x="866" y="937"/>
                  </a:cubicBezTo>
                  <a:close/>
                  <a:moveTo>
                    <a:pt x="380" y="0"/>
                  </a:moveTo>
                  <a:cubicBezTo>
                    <a:pt x="298" y="0"/>
                    <a:pt x="215" y="29"/>
                    <a:pt x="150" y="85"/>
                  </a:cubicBezTo>
                  <a:cubicBezTo>
                    <a:pt x="47" y="169"/>
                    <a:pt x="1" y="300"/>
                    <a:pt x="29" y="431"/>
                  </a:cubicBezTo>
                  <a:cubicBezTo>
                    <a:pt x="1132" y="5678"/>
                    <a:pt x="2719" y="10863"/>
                    <a:pt x="4747" y="15831"/>
                  </a:cubicBezTo>
                  <a:cubicBezTo>
                    <a:pt x="4799" y="15945"/>
                    <a:pt x="4896" y="16024"/>
                    <a:pt x="5020" y="16048"/>
                  </a:cubicBezTo>
                  <a:cubicBezTo>
                    <a:pt x="5038" y="16048"/>
                    <a:pt x="5061" y="16053"/>
                    <a:pt x="5078" y="16053"/>
                  </a:cubicBezTo>
                  <a:cubicBezTo>
                    <a:pt x="5180" y="16053"/>
                    <a:pt x="5277" y="16008"/>
                    <a:pt x="5345" y="15933"/>
                  </a:cubicBezTo>
                  <a:cubicBezTo>
                    <a:pt x="8682" y="12199"/>
                    <a:pt x="11797" y="8213"/>
                    <a:pt x="14605" y="4075"/>
                  </a:cubicBezTo>
                  <a:cubicBezTo>
                    <a:pt x="14673" y="3978"/>
                    <a:pt x="14685" y="3853"/>
                    <a:pt x="14646" y="3745"/>
                  </a:cubicBezTo>
                  <a:cubicBezTo>
                    <a:pt x="14600" y="3632"/>
                    <a:pt x="14503" y="3551"/>
                    <a:pt x="14389" y="3530"/>
                  </a:cubicBezTo>
                  <a:cubicBezTo>
                    <a:pt x="13167" y="3262"/>
                    <a:pt x="11985" y="3034"/>
                    <a:pt x="10842" y="2813"/>
                  </a:cubicBezTo>
                  <a:cubicBezTo>
                    <a:pt x="7347" y="2137"/>
                    <a:pt x="4049" y="1494"/>
                    <a:pt x="512" y="27"/>
                  </a:cubicBezTo>
                  <a:cubicBezTo>
                    <a:pt x="470" y="9"/>
                    <a:pt x="425" y="0"/>
                    <a:pt x="380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663" name="Google Shape;663;p16"/>
          <p:cNvSpPr txBox="1">
            <a:spLocks noGrp="1"/>
          </p:cNvSpPr>
          <p:nvPr>
            <p:ph type="title"/>
          </p:nvPr>
        </p:nvSpPr>
        <p:spPr>
          <a:xfrm>
            <a:off x="960000" y="731520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5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2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Google Shape;665;p17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666" name="Google Shape;666;p17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17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17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17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17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17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17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17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17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17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17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17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17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17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17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17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17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17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17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17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17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17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17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17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17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17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17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17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4" name="Google Shape;694;p17"/>
          <p:cNvSpPr/>
          <p:nvPr/>
        </p:nvSpPr>
        <p:spPr>
          <a:xfrm rot="-1271582">
            <a:off x="-862767" y="-966821"/>
            <a:ext cx="4893533" cy="2063959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695" name="Google Shape;695;p17"/>
          <p:cNvSpPr/>
          <p:nvPr/>
        </p:nvSpPr>
        <p:spPr>
          <a:xfrm rot="8957880">
            <a:off x="9253005" y="5265899"/>
            <a:ext cx="4893624" cy="2063997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696" name="Google Shape;696;p17"/>
          <p:cNvGrpSpPr/>
          <p:nvPr/>
        </p:nvGrpSpPr>
        <p:grpSpPr>
          <a:xfrm>
            <a:off x="388283" y="6012328"/>
            <a:ext cx="217396" cy="264867"/>
            <a:chOff x="7298913" y="453525"/>
            <a:chExt cx="96775" cy="117900"/>
          </a:xfrm>
        </p:grpSpPr>
        <p:sp>
          <p:nvSpPr>
            <p:cNvPr id="697" name="Google Shape;697;p17"/>
            <p:cNvSpPr/>
            <p:nvPr/>
          </p:nvSpPr>
          <p:spPr>
            <a:xfrm>
              <a:off x="7298913" y="480425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7301138" y="470175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7337238" y="453525"/>
              <a:ext cx="15375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700" name="Google Shape;700;p17"/>
          <p:cNvSpPr/>
          <p:nvPr/>
        </p:nvSpPr>
        <p:spPr>
          <a:xfrm rot="-1241370">
            <a:off x="11391324" y="494041"/>
            <a:ext cx="451396" cy="439429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701" name="Google Shape;701;p17"/>
          <p:cNvSpPr/>
          <p:nvPr/>
        </p:nvSpPr>
        <p:spPr>
          <a:xfrm>
            <a:off x="11647451" y="1778881"/>
            <a:ext cx="341891" cy="373737"/>
          </a:xfrm>
          <a:custGeom>
            <a:avLst/>
            <a:gdLst/>
            <a:ahLst/>
            <a:cxnLst/>
            <a:rect l="l" t="t" r="r" b="b"/>
            <a:pathLst>
              <a:path w="14686" h="16054" extrusionOk="0">
                <a:moveTo>
                  <a:pt x="866" y="937"/>
                </a:moveTo>
                <a:cubicBezTo>
                  <a:pt x="4225" y="2255"/>
                  <a:pt x="7381" y="2864"/>
                  <a:pt x="10706" y="3512"/>
                </a:cubicBezTo>
                <a:cubicBezTo>
                  <a:pt x="11684" y="3700"/>
                  <a:pt x="12689" y="3892"/>
                  <a:pt x="13718" y="4115"/>
                </a:cubicBezTo>
                <a:cubicBezTo>
                  <a:pt x="11115" y="7912"/>
                  <a:pt x="8250" y="11579"/>
                  <a:pt x="5191" y="15030"/>
                </a:cubicBezTo>
                <a:cubicBezTo>
                  <a:pt x="3367" y="10470"/>
                  <a:pt x="1911" y="5734"/>
                  <a:pt x="866" y="937"/>
                </a:cubicBezTo>
                <a:close/>
                <a:moveTo>
                  <a:pt x="380" y="0"/>
                </a:moveTo>
                <a:cubicBezTo>
                  <a:pt x="298" y="0"/>
                  <a:pt x="215" y="29"/>
                  <a:pt x="150" y="85"/>
                </a:cubicBezTo>
                <a:cubicBezTo>
                  <a:pt x="47" y="169"/>
                  <a:pt x="1" y="300"/>
                  <a:pt x="29" y="431"/>
                </a:cubicBezTo>
                <a:cubicBezTo>
                  <a:pt x="1132" y="5678"/>
                  <a:pt x="2719" y="10863"/>
                  <a:pt x="4747" y="15831"/>
                </a:cubicBezTo>
                <a:cubicBezTo>
                  <a:pt x="4799" y="15945"/>
                  <a:pt x="4896" y="16024"/>
                  <a:pt x="5020" y="16048"/>
                </a:cubicBezTo>
                <a:cubicBezTo>
                  <a:pt x="5038" y="16048"/>
                  <a:pt x="5061" y="16053"/>
                  <a:pt x="5078" y="16053"/>
                </a:cubicBezTo>
                <a:cubicBezTo>
                  <a:pt x="5180" y="16053"/>
                  <a:pt x="5277" y="16008"/>
                  <a:pt x="5345" y="15933"/>
                </a:cubicBezTo>
                <a:cubicBezTo>
                  <a:pt x="8682" y="12199"/>
                  <a:pt x="11797" y="8213"/>
                  <a:pt x="14605" y="4075"/>
                </a:cubicBezTo>
                <a:cubicBezTo>
                  <a:pt x="14673" y="3978"/>
                  <a:pt x="14685" y="3853"/>
                  <a:pt x="14646" y="3745"/>
                </a:cubicBezTo>
                <a:cubicBezTo>
                  <a:pt x="14600" y="3632"/>
                  <a:pt x="14503" y="3551"/>
                  <a:pt x="14389" y="3530"/>
                </a:cubicBezTo>
                <a:cubicBezTo>
                  <a:pt x="13167" y="3262"/>
                  <a:pt x="11985" y="3034"/>
                  <a:pt x="10842" y="2813"/>
                </a:cubicBezTo>
                <a:cubicBezTo>
                  <a:pt x="7347" y="2137"/>
                  <a:pt x="4049" y="1494"/>
                  <a:pt x="512" y="27"/>
                </a:cubicBezTo>
                <a:cubicBezTo>
                  <a:pt x="470" y="9"/>
                  <a:pt x="425" y="0"/>
                  <a:pt x="380" y="0"/>
                </a:cubicBezTo>
                <a:close/>
              </a:path>
            </a:pathLst>
          </a:custGeom>
          <a:solidFill>
            <a:srgbClr val="193E4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702" name="Google Shape;702;p17"/>
          <p:cNvGrpSpPr/>
          <p:nvPr/>
        </p:nvGrpSpPr>
        <p:grpSpPr>
          <a:xfrm rot="4169494">
            <a:off x="102860" y="5263116"/>
            <a:ext cx="1696215" cy="718241"/>
            <a:chOff x="-3231900" y="3360938"/>
            <a:chExt cx="1272325" cy="538750"/>
          </a:xfrm>
        </p:grpSpPr>
        <p:sp>
          <p:nvSpPr>
            <p:cNvPr id="703" name="Google Shape;703;p17"/>
            <p:cNvSpPr/>
            <p:nvPr/>
          </p:nvSpPr>
          <p:spPr>
            <a:xfrm>
              <a:off x="-3231900" y="3360938"/>
              <a:ext cx="1264350" cy="523075"/>
            </a:xfrm>
            <a:custGeom>
              <a:avLst/>
              <a:gdLst/>
              <a:ahLst/>
              <a:cxnLst/>
              <a:rect l="l" t="t" r="r" b="b"/>
              <a:pathLst>
                <a:path w="50574" h="20923" extrusionOk="0">
                  <a:moveTo>
                    <a:pt x="3162" y="20922"/>
                  </a:moveTo>
                  <a:cubicBezTo>
                    <a:pt x="2769" y="19876"/>
                    <a:pt x="2377" y="18829"/>
                    <a:pt x="1990" y="17777"/>
                  </a:cubicBezTo>
                  <a:cubicBezTo>
                    <a:pt x="1484" y="16420"/>
                    <a:pt x="967" y="15061"/>
                    <a:pt x="489" y="13691"/>
                  </a:cubicBezTo>
                  <a:cubicBezTo>
                    <a:pt x="297" y="13133"/>
                    <a:pt x="182" y="12548"/>
                    <a:pt x="1" y="11831"/>
                  </a:cubicBezTo>
                  <a:cubicBezTo>
                    <a:pt x="1661" y="11406"/>
                    <a:pt x="3223" y="11002"/>
                    <a:pt x="4792" y="10592"/>
                  </a:cubicBezTo>
                  <a:cubicBezTo>
                    <a:pt x="5447" y="10422"/>
                    <a:pt x="6101" y="10234"/>
                    <a:pt x="6760" y="10069"/>
                  </a:cubicBezTo>
                  <a:cubicBezTo>
                    <a:pt x="7408" y="9910"/>
                    <a:pt x="8142" y="9916"/>
                    <a:pt x="8698" y="9603"/>
                  </a:cubicBezTo>
                  <a:cubicBezTo>
                    <a:pt x="9745" y="9018"/>
                    <a:pt x="10915" y="9068"/>
                    <a:pt x="12001" y="8716"/>
                  </a:cubicBezTo>
                  <a:cubicBezTo>
                    <a:pt x="12303" y="8620"/>
                    <a:pt x="12621" y="8586"/>
                    <a:pt x="12933" y="8512"/>
                  </a:cubicBezTo>
                  <a:cubicBezTo>
                    <a:pt x="14008" y="8261"/>
                    <a:pt x="15093" y="8029"/>
                    <a:pt x="16163" y="7749"/>
                  </a:cubicBezTo>
                  <a:cubicBezTo>
                    <a:pt x="17913" y="7289"/>
                    <a:pt x="19658" y="6783"/>
                    <a:pt x="21410" y="6317"/>
                  </a:cubicBezTo>
                  <a:cubicBezTo>
                    <a:pt x="23525" y="5749"/>
                    <a:pt x="25645" y="5191"/>
                    <a:pt x="27765" y="4634"/>
                  </a:cubicBezTo>
                  <a:cubicBezTo>
                    <a:pt x="29072" y="4288"/>
                    <a:pt x="30381" y="3958"/>
                    <a:pt x="31682" y="3600"/>
                  </a:cubicBezTo>
                  <a:cubicBezTo>
                    <a:pt x="32808" y="3293"/>
                    <a:pt x="33910" y="2918"/>
                    <a:pt x="35036" y="2640"/>
                  </a:cubicBezTo>
                  <a:cubicBezTo>
                    <a:pt x="36497" y="2281"/>
                    <a:pt x="37980" y="1985"/>
                    <a:pt x="39447" y="1656"/>
                  </a:cubicBezTo>
                  <a:cubicBezTo>
                    <a:pt x="40607" y="1388"/>
                    <a:pt x="41755" y="1076"/>
                    <a:pt x="42921" y="848"/>
                  </a:cubicBezTo>
                  <a:cubicBezTo>
                    <a:pt x="44529" y="541"/>
                    <a:pt x="46150" y="292"/>
                    <a:pt x="47764" y="19"/>
                  </a:cubicBezTo>
                  <a:cubicBezTo>
                    <a:pt x="47856" y="1"/>
                    <a:pt x="47952" y="13"/>
                    <a:pt x="48055" y="13"/>
                  </a:cubicBezTo>
                  <a:cubicBezTo>
                    <a:pt x="49015" y="3259"/>
                    <a:pt x="50277" y="6408"/>
                    <a:pt x="50573" y="9717"/>
                  </a:cubicBezTo>
                  <a:cubicBezTo>
                    <a:pt x="49038" y="10058"/>
                    <a:pt x="47645" y="10336"/>
                    <a:pt x="46263" y="10677"/>
                  </a:cubicBezTo>
                  <a:cubicBezTo>
                    <a:pt x="43791" y="11286"/>
                    <a:pt x="41318" y="11910"/>
                    <a:pt x="38856" y="12565"/>
                  </a:cubicBezTo>
                  <a:cubicBezTo>
                    <a:pt x="37117" y="13025"/>
                    <a:pt x="35400" y="13542"/>
                    <a:pt x="33672" y="14020"/>
                  </a:cubicBezTo>
                  <a:cubicBezTo>
                    <a:pt x="33194" y="14151"/>
                    <a:pt x="32693" y="14214"/>
                    <a:pt x="32216" y="14327"/>
                  </a:cubicBezTo>
                  <a:cubicBezTo>
                    <a:pt x="29841" y="14896"/>
                    <a:pt x="27464" y="15486"/>
                    <a:pt x="25087" y="16032"/>
                  </a:cubicBezTo>
                  <a:cubicBezTo>
                    <a:pt x="23730" y="16345"/>
                    <a:pt x="22347" y="16556"/>
                    <a:pt x="20989" y="16856"/>
                  </a:cubicBezTo>
                  <a:cubicBezTo>
                    <a:pt x="20340" y="17000"/>
                    <a:pt x="19726" y="17289"/>
                    <a:pt x="19078" y="17454"/>
                  </a:cubicBezTo>
                  <a:cubicBezTo>
                    <a:pt x="16845" y="18011"/>
                    <a:pt x="14610" y="18585"/>
                    <a:pt x="12359" y="19068"/>
                  </a:cubicBezTo>
                  <a:cubicBezTo>
                    <a:pt x="9318" y="19721"/>
                    <a:pt x="6266" y="20301"/>
                    <a:pt x="3162" y="20922"/>
                  </a:cubicBezTo>
                  <a:close/>
                  <a:moveTo>
                    <a:pt x="5508" y="15515"/>
                  </a:moveTo>
                  <a:cubicBezTo>
                    <a:pt x="5338" y="14862"/>
                    <a:pt x="4776" y="14486"/>
                    <a:pt x="4178" y="14639"/>
                  </a:cubicBezTo>
                  <a:cubicBezTo>
                    <a:pt x="3435" y="14833"/>
                    <a:pt x="3235" y="15203"/>
                    <a:pt x="3435" y="16027"/>
                  </a:cubicBezTo>
                  <a:cubicBezTo>
                    <a:pt x="3553" y="16522"/>
                    <a:pt x="4122" y="16885"/>
                    <a:pt x="4594" y="16766"/>
                  </a:cubicBezTo>
                  <a:cubicBezTo>
                    <a:pt x="5174" y="16624"/>
                    <a:pt x="5634" y="15998"/>
                    <a:pt x="5508" y="15515"/>
                  </a:cubicBezTo>
                  <a:close/>
                </a:path>
              </a:pathLst>
            </a:custGeom>
            <a:solidFill>
              <a:srgbClr val="FFD95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-3043225" y="3767613"/>
              <a:ext cx="35350" cy="91800"/>
            </a:xfrm>
            <a:custGeom>
              <a:avLst/>
              <a:gdLst/>
              <a:ahLst/>
              <a:cxnLst/>
              <a:rect l="l" t="t" r="r" b="b"/>
              <a:pathLst>
                <a:path w="1414" h="3672" extrusionOk="0">
                  <a:moveTo>
                    <a:pt x="417" y="0"/>
                  </a:moveTo>
                  <a:cubicBezTo>
                    <a:pt x="214" y="0"/>
                    <a:pt x="0" y="168"/>
                    <a:pt x="65" y="426"/>
                  </a:cubicBezTo>
                  <a:cubicBezTo>
                    <a:pt x="310" y="1420"/>
                    <a:pt x="333" y="2454"/>
                    <a:pt x="690" y="3420"/>
                  </a:cubicBezTo>
                  <a:cubicBezTo>
                    <a:pt x="743" y="3564"/>
                    <a:pt x="868" y="3671"/>
                    <a:pt x="1018" y="3671"/>
                  </a:cubicBezTo>
                  <a:cubicBezTo>
                    <a:pt x="1047" y="3671"/>
                    <a:pt x="1076" y="3667"/>
                    <a:pt x="1106" y="3659"/>
                  </a:cubicBezTo>
                  <a:cubicBezTo>
                    <a:pt x="1277" y="3614"/>
                    <a:pt x="1413" y="3409"/>
                    <a:pt x="1345" y="3239"/>
                  </a:cubicBezTo>
                  <a:cubicBezTo>
                    <a:pt x="992" y="2273"/>
                    <a:pt x="970" y="1237"/>
                    <a:pt x="724" y="243"/>
                  </a:cubicBezTo>
                  <a:cubicBezTo>
                    <a:pt x="681" y="73"/>
                    <a:pt x="551" y="0"/>
                    <a:pt x="417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-2858850" y="3723813"/>
              <a:ext cx="50550" cy="88600"/>
            </a:xfrm>
            <a:custGeom>
              <a:avLst/>
              <a:gdLst/>
              <a:ahLst/>
              <a:cxnLst/>
              <a:rect l="l" t="t" r="r" b="b"/>
              <a:pathLst>
                <a:path w="2022" h="3544" extrusionOk="0">
                  <a:moveTo>
                    <a:pt x="376" y="0"/>
                  </a:moveTo>
                  <a:cubicBezTo>
                    <a:pt x="316" y="0"/>
                    <a:pt x="256" y="15"/>
                    <a:pt x="205" y="45"/>
                  </a:cubicBezTo>
                  <a:cubicBezTo>
                    <a:pt x="42" y="142"/>
                    <a:pt x="1" y="347"/>
                    <a:pt x="87" y="512"/>
                  </a:cubicBezTo>
                  <a:cubicBezTo>
                    <a:pt x="541" y="1420"/>
                    <a:pt x="1047" y="2307"/>
                    <a:pt x="1297" y="3303"/>
                  </a:cubicBezTo>
                  <a:cubicBezTo>
                    <a:pt x="1340" y="3471"/>
                    <a:pt x="1471" y="3543"/>
                    <a:pt x="1606" y="3543"/>
                  </a:cubicBezTo>
                  <a:cubicBezTo>
                    <a:pt x="1809" y="3543"/>
                    <a:pt x="2022" y="3377"/>
                    <a:pt x="1957" y="3120"/>
                  </a:cubicBezTo>
                  <a:cubicBezTo>
                    <a:pt x="1690" y="2075"/>
                    <a:pt x="1155" y="1126"/>
                    <a:pt x="672" y="171"/>
                  </a:cubicBezTo>
                  <a:cubicBezTo>
                    <a:pt x="619" y="60"/>
                    <a:pt x="497" y="0"/>
                    <a:pt x="37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-2676850" y="3680313"/>
              <a:ext cx="55075" cy="91725"/>
            </a:xfrm>
            <a:custGeom>
              <a:avLst/>
              <a:gdLst/>
              <a:ahLst/>
              <a:cxnLst/>
              <a:rect l="l" t="t" r="r" b="b"/>
              <a:pathLst>
                <a:path w="2203" h="3669" extrusionOk="0">
                  <a:moveTo>
                    <a:pt x="476" y="0"/>
                  </a:moveTo>
                  <a:cubicBezTo>
                    <a:pt x="238" y="0"/>
                    <a:pt x="1" y="245"/>
                    <a:pt x="163" y="507"/>
                  </a:cubicBezTo>
                  <a:cubicBezTo>
                    <a:pt x="736" y="1421"/>
                    <a:pt x="1260" y="2354"/>
                    <a:pt x="1504" y="3417"/>
                  </a:cubicBezTo>
                  <a:cubicBezTo>
                    <a:pt x="1537" y="3568"/>
                    <a:pt x="1685" y="3668"/>
                    <a:pt x="1835" y="3668"/>
                  </a:cubicBezTo>
                  <a:cubicBezTo>
                    <a:pt x="1865" y="3668"/>
                    <a:pt x="1895" y="3664"/>
                    <a:pt x="1925" y="3656"/>
                  </a:cubicBezTo>
                  <a:cubicBezTo>
                    <a:pt x="2107" y="3604"/>
                    <a:pt x="2203" y="3417"/>
                    <a:pt x="2163" y="3235"/>
                  </a:cubicBezTo>
                  <a:cubicBezTo>
                    <a:pt x="1908" y="2121"/>
                    <a:pt x="1357" y="1126"/>
                    <a:pt x="754" y="159"/>
                  </a:cubicBezTo>
                  <a:cubicBezTo>
                    <a:pt x="683" y="47"/>
                    <a:pt x="579" y="0"/>
                    <a:pt x="47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-2500425" y="3627213"/>
              <a:ext cx="38250" cy="110500"/>
            </a:xfrm>
            <a:custGeom>
              <a:avLst/>
              <a:gdLst/>
              <a:ahLst/>
              <a:cxnLst/>
              <a:rect l="l" t="t" r="r" b="b"/>
              <a:pathLst>
                <a:path w="1530" h="4420" extrusionOk="0">
                  <a:moveTo>
                    <a:pt x="417" y="1"/>
                  </a:moveTo>
                  <a:cubicBezTo>
                    <a:pt x="215" y="1"/>
                    <a:pt x="0" y="170"/>
                    <a:pt x="58" y="430"/>
                  </a:cubicBezTo>
                  <a:cubicBezTo>
                    <a:pt x="330" y="1669"/>
                    <a:pt x="501" y="2938"/>
                    <a:pt x="808" y="4176"/>
                  </a:cubicBezTo>
                  <a:cubicBezTo>
                    <a:pt x="849" y="4346"/>
                    <a:pt x="978" y="4419"/>
                    <a:pt x="1112" y="4419"/>
                  </a:cubicBezTo>
                  <a:cubicBezTo>
                    <a:pt x="1315" y="4419"/>
                    <a:pt x="1530" y="4251"/>
                    <a:pt x="1468" y="3995"/>
                  </a:cubicBezTo>
                  <a:cubicBezTo>
                    <a:pt x="1161" y="2755"/>
                    <a:pt x="991" y="1487"/>
                    <a:pt x="718" y="248"/>
                  </a:cubicBezTo>
                  <a:cubicBezTo>
                    <a:pt x="679" y="76"/>
                    <a:pt x="551" y="1"/>
                    <a:pt x="41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-2327525" y="3586788"/>
              <a:ext cx="52475" cy="88400"/>
            </a:xfrm>
            <a:custGeom>
              <a:avLst/>
              <a:gdLst/>
              <a:ahLst/>
              <a:cxnLst/>
              <a:rect l="l" t="t" r="r" b="b"/>
              <a:pathLst>
                <a:path w="2099" h="3536" extrusionOk="0">
                  <a:moveTo>
                    <a:pt x="476" y="1"/>
                  </a:moveTo>
                  <a:cubicBezTo>
                    <a:pt x="238" y="1"/>
                    <a:pt x="0" y="245"/>
                    <a:pt x="163" y="507"/>
                  </a:cubicBezTo>
                  <a:cubicBezTo>
                    <a:pt x="708" y="1376"/>
                    <a:pt x="1123" y="2297"/>
                    <a:pt x="1374" y="3293"/>
                  </a:cubicBezTo>
                  <a:cubicBezTo>
                    <a:pt x="1417" y="3462"/>
                    <a:pt x="1547" y="3535"/>
                    <a:pt x="1681" y="3535"/>
                  </a:cubicBezTo>
                  <a:cubicBezTo>
                    <a:pt x="1885" y="3535"/>
                    <a:pt x="2098" y="3367"/>
                    <a:pt x="2033" y="3110"/>
                  </a:cubicBezTo>
                  <a:cubicBezTo>
                    <a:pt x="1771" y="2058"/>
                    <a:pt x="1322" y="1081"/>
                    <a:pt x="755" y="160"/>
                  </a:cubicBezTo>
                  <a:cubicBezTo>
                    <a:pt x="684" y="48"/>
                    <a:pt x="580" y="1"/>
                    <a:pt x="476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-2125925" y="3533563"/>
              <a:ext cx="44250" cy="95050"/>
            </a:xfrm>
            <a:custGeom>
              <a:avLst/>
              <a:gdLst/>
              <a:ahLst/>
              <a:cxnLst/>
              <a:rect l="l" t="t" r="r" b="b"/>
              <a:pathLst>
                <a:path w="1770" h="3802" extrusionOk="0">
                  <a:moveTo>
                    <a:pt x="375" y="1"/>
                  </a:moveTo>
                  <a:cubicBezTo>
                    <a:pt x="315" y="1"/>
                    <a:pt x="256" y="15"/>
                    <a:pt x="206" y="43"/>
                  </a:cubicBezTo>
                  <a:cubicBezTo>
                    <a:pt x="35" y="146"/>
                    <a:pt x="1" y="345"/>
                    <a:pt x="86" y="515"/>
                  </a:cubicBezTo>
                  <a:cubicBezTo>
                    <a:pt x="558" y="1470"/>
                    <a:pt x="678" y="2556"/>
                    <a:pt x="1047" y="3551"/>
                  </a:cubicBezTo>
                  <a:cubicBezTo>
                    <a:pt x="1099" y="3695"/>
                    <a:pt x="1228" y="3802"/>
                    <a:pt x="1380" y="3802"/>
                  </a:cubicBezTo>
                  <a:cubicBezTo>
                    <a:pt x="1409" y="3802"/>
                    <a:pt x="1438" y="3798"/>
                    <a:pt x="1468" y="3790"/>
                  </a:cubicBezTo>
                  <a:cubicBezTo>
                    <a:pt x="1633" y="3743"/>
                    <a:pt x="1769" y="3546"/>
                    <a:pt x="1706" y="3368"/>
                  </a:cubicBezTo>
                  <a:cubicBezTo>
                    <a:pt x="1314" y="2311"/>
                    <a:pt x="1172" y="1185"/>
                    <a:pt x="672" y="169"/>
                  </a:cubicBezTo>
                  <a:cubicBezTo>
                    <a:pt x="618" y="58"/>
                    <a:pt x="496" y="1"/>
                    <a:pt x="375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-2946675" y="3773588"/>
              <a:ext cx="38700" cy="67150"/>
            </a:xfrm>
            <a:custGeom>
              <a:avLst/>
              <a:gdLst/>
              <a:ahLst/>
              <a:cxnLst/>
              <a:rect l="l" t="t" r="r" b="b"/>
              <a:pathLst>
                <a:path w="1548" h="2686" extrusionOk="0">
                  <a:moveTo>
                    <a:pt x="401" y="0"/>
                  </a:moveTo>
                  <a:cubicBezTo>
                    <a:pt x="371" y="0"/>
                    <a:pt x="339" y="5"/>
                    <a:pt x="307" y="16"/>
                  </a:cubicBezTo>
                  <a:cubicBezTo>
                    <a:pt x="149" y="66"/>
                    <a:pt x="0" y="260"/>
                    <a:pt x="69" y="436"/>
                  </a:cubicBezTo>
                  <a:cubicBezTo>
                    <a:pt x="331" y="1095"/>
                    <a:pt x="553" y="1772"/>
                    <a:pt x="819" y="2431"/>
                  </a:cubicBezTo>
                  <a:cubicBezTo>
                    <a:pt x="871" y="2568"/>
                    <a:pt x="994" y="2685"/>
                    <a:pt x="1145" y="2685"/>
                  </a:cubicBezTo>
                  <a:cubicBezTo>
                    <a:pt x="1176" y="2685"/>
                    <a:pt x="1208" y="2680"/>
                    <a:pt x="1241" y="2670"/>
                  </a:cubicBezTo>
                  <a:cubicBezTo>
                    <a:pt x="1399" y="2619"/>
                    <a:pt x="1548" y="2425"/>
                    <a:pt x="1479" y="2249"/>
                  </a:cubicBezTo>
                  <a:cubicBezTo>
                    <a:pt x="1212" y="1590"/>
                    <a:pt x="990" y="914"/>
                    <a:pt x="729" y="255"/>
                  </a:cubicBezTo>
                  <a:cubicBezTo>
                    <a:pt x="672" y="118"/>
                    <a:pt x="549" y="0"/>
                    <a:pt x="40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-2762175" y="3723738"/>
              <a:ext cx="44225" cy="70125"/>
            </a:xfrm>
            <a:custGeom>
              <a:avLst/>
              <a:gdLst/>
              <a:ahLst/>
              <a:cxnLst/>
              <a:rect l="l" t="t" r="r" b="b"/>
              <a:pathLst>
                <a:path w="1769" h="2805" extrusionOk="0">
                  <a:moveTo>
                    <a:pt x="373" y="1"/>
                  </a:moveTo>
                  <a:cubicBezTo>
                    <a:pt x="313" y="1"/>
                    <a:pt x="254" y="16"/>
                    <a:pt x="205" y="48"/>
                  </a:cubicBezTo>
                  <a:cubicBezTo>
                    <a:pt x="45" y="156"/>
                    <a:pt x="0" y="344"/>
                    <a:pt x="85" y="515"/>
                  </a:cubicBezTo>
                  <a:cubicBezTo>
                    <a:pt x="431" y="1213"/>
                    <a:pt x="682" y="1964"/>
                    <a:pt x="1079" y="2635"/>
                  </a:cubicBezTo>
                  <a:cubicBezTo>
                    <a:pt x="1146" y="2739"/>
                    <a:pt x="1268" y="2804"/>
                    <a:pt x="1390" y="2804"/>
                  </a:cubicBezTo>
                  <a:cubicBezTo>
                    <a:pt x="1446" y="2804"/>
                    <a:pt x="1501" y="2791"/>
                    <a:pt x="1551" y="2760"/>
                  </a:cubicBezTo>
                  <a:cubicBezTo>
                    <a:pt x="1706" y="2658"/>
                    <a:pt x="1768" y="2453"/>
                    <a:pt x="1672" y="2294"/>
                  </a:cubicBezTo>
                  <a:cubicBezTo>
                    <a:pt x="1273" y="1617"/>
                    <a:pt x="1023" y="872"/>
                    <a:pt x="677" y="174"/>
                  </a:cubicBezTo>
                  <a:cubicBezTo>
                    <a:pt x="623" y="63"/>
                    <a:pt x="496" y="1"/>
                    <a:pt x="373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-2587375" y="3686388"/>
              <a:ext cx="50325" cy="63825"/>
            </a:xfrm>
            <a:custGeom>
              <a:avLst/>
              <a:gdLst/>
              <a:ahLst/>
              <a:cxnLst/>
              <a:rect l="l" t="t" r="r" b="b"/>
              <a:pathLst>
                <a:path w="2013" h="2553" extrusionOk="0">
                  <a:moveTo>
                    <a:pt x="367" y="0"/>
                  </a:moveTo>
                  <a:cubicBezTo>
                    <a:pt x="279" y="0"/>
                    <a:pt x="192" y="32"/>
                    <a:pt x="132" y="99"/>
                  </a:cubicBezTo>
                  <a:cubicBezTo>
                    <a:pt x="6" y="235"/>
                    <a:pt x="1" y="445"/>
                    <a:pt x="132" y="582"/>
                  </a:cubicBezTo>
                  <a:cubicBezTo>
                    <a:pt x="193" y="644"/>
                    <a:pt x="256" y="713"/>
                    <a:pt x="313" y="775"/>
                  </a:cubicBezTo>
                  <a:cubicBezTo>
                    <a:pt x="342" y="809"/>
                    <a:pt x="370" y="849"/>
                    <a:pt x="398" y="883"/>
                  </a:cubicBezTo>
                  <a:cubicBezTo>
                    <a:pt x="415" y="905"/>
                    <a:pt x="432" y="928"/>
                    <a:pt x="444" y="946"/>
                  </a:cubicBezTo>
                  <a:cubicBezTo>
                    <a:pt x="557" y="1099"/>
                    <a:pt x="660" y="1258"/>
                    <a:pt x="756" y="1417"/>
                  </a:cubicBezTo>
                  <a:cubicBezTo>
                    <a:pt x="956" y="1736"/>
                    <a:pt x="1132" y="2065"/>
                    <a:pt x="1325" y="2384"/>
                  </a:cubicBezTo>
                  <a:cubicBezTo>
                    <a:pt x="1387" y="2488"/>
                    <a:pt x="1510" y="2553"/>
                    <a:pt x="1630" y="2553"/>
                  </a:cubicBezTo>
                  <a:cubicBezTo>
                    <a:pt x="1686" y="2553"/>
                    <a:pt x="1742" y="2539"/>
                    <a:pt x="1791" y="2508"/>
                  </a:cubicBezTo>
                  <a:cubicBezTo>
                    <a:pt x="1950" y="2406"/>
                    <a:pt x="2013" y="2201"/>
                    <a:pt x="1916" y="2037"/>
                  </a:cubicBezTo>
                  <a:cubicBezTo>
                    <a:pt x="1518" y="1372"/>
                    <a:pt x="1166" y="655"/>
                    <a:pt x="614" y="99"/>
                  </a:cubicBezTo>
                  <a:cubicBezTo>
                    <a:pt x="550" y="34"/>
                    <a:pt x="458" y="0"/>
                    <a:pt x="367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-2406325" y="3639488"/>
              <a:ext cx="34575" cy="67075"/>
            </a:xfrm>
            <a:custGeom>
              <a:avLst/>
              <a:gdLst/>
              <a:ahLst/>
              <a:cxnLst/>
              <a:rect l="l" t="t" r="r" b="b"/>
              <a:pathLst>
                <a:path w="1383" h="2683" extrusionOk="0">
                  <a:moveTo>
                    <a:pt x="357" y="1"/>
                  </a:moveTo>
                  <a:cubicBezTo>
                    <a:pt x="328" y="1"/>
                    <a:pt x="300" y="5"/>
                    <a:pt x="273" y="13"/>
                  </a:cubicBezTo>
                  <a:cubicBezTo>
                    <a:pt x="92" y="75"/>
                    <a:pt x="1" y="246"/>
                    <a:pt x="35" y="434"/>
                  </a:cubicBezTo>
                  <a:cubicBezTo>
                    <a:pt x="182" y="1150"/>
                    <a:pt x="318" y="1878"/>
                    <a:pt x="694" y="2515"/>
                  </a:cubicBezTo>
                  <a:cubicBezTo>
                    <a:pt x="755" y="2618"/>
                    <a:pt x="876" y="2682"/>
                    <a:pt x="995" y="2682"/>
                  </a:cubicBezTo>
                  <a:cubicBezTo>
                    <a:pt x="1053" y="2682"/>
                    <a:pt x="1110" y="2667"/>
                    <a:pt x="1160" y="2634"/>
                  </a:cubicBezTo>
                  <a:cubicBezTo>
                    <a:pt x="1320" y="2537"/>
                    <a:pt x="1383" y="2332"/>
                    <a:pt x="1286" y="2167"/>
                  </a:cubicBezTo>
                  <a:cubicBezTo>
                    <a:pt x="1103" y="1860"/>
                    <a:pt x="1007" y="1599"/>
                    <a:pt x="911" y="1235"/>
                  </a:cubicBezTo>
                  <a:cubicBezTo>
                    <a:pt x="825" y="912"/>
                    <a:pt x="762" y="582"/>
                    <a:pt x="694" y="251"/>
                  </a:cubicBezTo>
                  <a:cubicBezTo>
                    <a:pt x="665" y="108"/>
                    <a:pt x="508" y="1"/>
                    <a:pt x="35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-2216875" y="3592688"/>
              <a:ext cx="38700" cy="64000"/>
            </a:xfrm>
            <a:custGeom>
              <a:avLst/>
              <a:gdLst/>
              <a:ahLst/>
              <a:cxnLst/>
              <a:rect l="l" t="t" r="r" b="b"/>
              <a:pathLst>
                <a:path w="1548" h="2560" extrusionOk="0">
                  <a:moveTo>
                    <a:pt x="396" y="1"/>
                  </a:moveTo>
                  <a:cubicBezTo>
                    <a:pt x="367" y="1"/>
                    <a:pt x="337" y="5"/>
                    <a:pt x="307" y="14"/>
                  </a:cubicBezTo>
                  <a:cubicBezTo>
                    <a:pt x="149" y="66"/>
                    <a:pt x="0" y="260"/>
                    <a:pt x="68" y="436"/>
                  </a:cubicBezTo>
                  <a:cubicBezTo>
                    <a:pt x="319" y="1061"/>
                    <a:pt x="569" y="1685"/>
                    <a:pt x="819" y="2306"/>
                  </a:cubicBezTo>
                  <a:cubicBezTo>
                    <a:pt x="871" y="2443"/>
                    <a:pt x="994" y="2560"/>
                    <a:pt x="1146" y="2560"/>
                  </a:cubicBezTo>
                  <a:cubicBezTo>
                    <a:pt x="1176" y="2560"/>
                    <a:pt x="1208" y="2555"/>
                    <a:pt x="1240" y="2545"/>
                  </a:cubicBezTo>
                  <a:cubicBezTo>
                    <a:pt x="1399" y="2493"/>
                    <a:pt x="1547" y="2306"/>
                    <a:pt x="1479" y="2123"/>
                  </a:cubicBezTo>
                  <a:cubicBezTo>
                    <a:pt x="1228" y="1504"/>
                    <a:pt x="978" y="879"/>
                    <a:pt x="729" y="253"/>
                  </a:cubicBezTo>
                  <a:cubicBezTo>
                    <a:pt x="672" y="115"/>
                    <a:pt x="546" y="1"/>
                    <a:pt x="396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-3155450" y="3586588"/>
              <a:ext cx="1195875" cy="313100"/>
            </a:xfrm>
            <a:custGeom>
              <a:avLst/>
              <a:gdLst/>
              <a:ahLst/>
              <a:cxnLst/>
              <a:rect l="l" t="t" r="r" b="b"/>
              <a:pathLst>
                <a:path w="47835" h="12524" extrusionOk="0">
                  <a:moveTo>
                    <a:pt x="47360" y="1"/>
                  </a:moveTo>
                  <a:cubicBezTo>
                    <a:pt x="47330" y="1"/>
                    <a:pt x="47298" y="5"/>
                    <a:pt x="47264" y="14"/>
                  </a:cubicBezTo>
                  <a:cubicBezTo>
                    <a:pt x="41256" y="1595"/>
                    <a:pt x="35355" y="3561"/>
                    <a:pt x="29328" y="5085"/>
                  </a:cubicBezTo>
                  <a:cubicBezTo>
                    <a:pt x="26237" y="5870"/>
                    <a:pt x="23110" y="6410"/>
                    <a:pt x="19989" y="7058"/>
                  </a:cubicBezTo>
                  <a:cubicBezTo>
                    <a:pt x="16891" y="7701"/>
                    <a:pt x="13827" y="8485"/>
                    <a:pt x="10762" y="9286"/>
                  </a:cubicBezTo>
                  <a:cubicBezTo>
                    <a:pt x="7323" y="10184"/>
                    <a:pt x="3878" y="11105"/>
                    <a:pt x="398" y="11862"/>
                  </a:cubicBezTo>
                  <a:cubicBezTo>
                    <a:pt x="0" y="11946"/>
                    <a:pt x="133" y="12524"/>
                    <a:pt x="502" y="12524"/>
                  </a:cubicBezTo>
                  <a:cubicBezTo>
                    <a:pt x="528" y="12524"/>
                    <a:pt x="554" y="12521"/>
                    <a:pt x="581" y="12516"/>
                  </a:cubicBezTo>
                  <a:cubicBezTo>
                    <a:pt x="6766" y="11173"/>
                    <a:pt x="12826" y="9315"/>
                    <a:pt x="19011" y="7961"/>
                  </a:cubicBezTo>
                  <a:cubicBezTo>
                    <a:pt x="22126" y="7279"/>
                    <a:pt x="25269" y="6780"/>
                    <a:pt x="28373" y="6029"/>
                  </a:cubicBezTo>
                  <a:cubicBezTo>
                    <a:pt x="31398" y="5290"/>
                    <a:pt x="34394" y="4437"/>
                    <a:pt x="37378" y="3556"/>
                  </a:cubicBezTo>
                  <a:cubicBezTo>
                    <a:pt x="40728" y="2572"/>
                    <a:pt x="44070" y="1561"/>
                    <a:pt x="47447" y="667"/>
                  </a:cubicBezTo>
                  <a:cubicBezTo>
                    <a:pt x="47834" y="568"/>
                    <a:pt x="47715" y="1"/>
                    <a:pt x="47360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-3156450" y="3717713"/>
              <a:ext cx="68700" cy="67750"/>
            </a:xfrm>
            <a:custGeom>
              <a:avLst/>
              <a:gdLst/>
              <a:ahLst/>
              <a:cxnLst/>
              <a:rect l="l" t="t" r="r" b="b"/>
              <a:pathLst>
                <a:path w="2748" h="2710" extrusionOk="0">
                  <a:moveTo>
                    <a:pt x="1201" y="709"/>
                  </a:moveTo>
                  <a:cubicBezTo>
                    <a:pt x="1201" y="709"/>
                    <a:pt x="1198" y="710"/>
                    <a:pt x="1194" y="713"/>
                  </a:cubicBezTo>
                  <a:lnTo>
                    <a:pt x="1194" y="713"/>
                  </a:lnTo>
                  <a:cubicBezTo>
                    <a:pt x="1199" y="710"/>
                    <a:pt x="1201" y="709"/>
                    <a:pt x="1201" y="709"/>
                  </a:cubicBezTo>
                  <a:close/>
                  <a:moveTo>
                    <a:pt x="1182" y="718"/>
                  </a:moveTo>
                  <a:lnTo>
                    <a:pt x="1182" y="718"/>
                  </a:lnTo>
                  <a:cubicBezTo>
                    <a:pt x="1176" y="720"/>
                    <a:pt x="1171" y="722"/>
                    <a:pt x="1167" y="722"/>
                  </a:cubicBezTo>
                  <a:cubicBezTo>
                    <a:pt x="1172" y="721"/>
                    <a:pt x="1177" y="719"/>
                    <a:pt x="1182" y="718"/>
                  </a:cubicBezTo>
                  <a:close/>
                  <a:moveTo>
                    <a:pt x="1047" y="801"/>
                  </a:moveTo>
                  <a:cubicBezTo>
                    <a:pt x="1039" y="806"/>
                    <a:pt x="1030" y="814"/>
                    <a:pt x="1021" y="821"/>
                  </a:cubicBezTo>
                  <a:lnTo>
                    <a:pt x="1021" y="821"/>
                  </a:lnTo>
                  <a:cubicBezTo>
                    <a:pt x="1024" y="820"/>
                    <a:pt x="1031" y="814"/>
                    <a:pt x="1047" y="801"/>
                  </a:cubicBezTo>
                  <a:close/>
                  <a:moveTo>
                    <a:pt x="1916" y="907"/>
                  </a:moveTo>
                  <a:cubicBezTo>
                    <a:pt x="1918" y="907"/>
                    <a:pt x="1931" y="919"/>
                    <a:pt x="1934" y="926"/>
                  </a:cubicBezTo>
                  <a:lnTo>
                    <a:pt x="1934" y="926"/>
                  </a:lnTo>
                  <a:cubicBezTo>
                    <a:pt x="1920" y="912"/>
                    <a:pt x="1916" y="907"/>
                    <a:pt x="1916" y="907"/>
                  </a:cubicBezTo>
                  <a:close/>
                  <a:moveTo>
                    <a:pt x="1938" y="930"/>
                  </a:moveTo>
                  <a:lnTo>
                    <a:pt x="1938" y="930"/>
                  </a:lnTo>
                  <a:cubicBezTo>
                    <a:pt x="1938" y="931"/>
                    <a:pt x="1939" y="931"/>
                    <a:pt x="1939" y="932"/>
                  </a:cubicBezTo>
                  <a:cubicBezTo>
                    <a:pt x="1939" y="931"/>
                    <a:pt x="1938" y="931"/>
                    <a:pt x="1938" y="930"/>
                  </a:cubicBezTo>
                  <a:close/>
                  <a:moveTo>
                    <a:pt x="1939" y="1779"/>
                  </a:moveTo>
                  <a:cubicBezTo>
                    <a:pt x="1926" y="1795"/>
                    <a:pt x="1920" y="1803"/>
                    <a:pt x="1919" y="1805"/>
                  </a:cubicBezTo>
                  <a:lnTo>
                    <a:pt x="1919" y="1805"/>
                  </a:lnTo>
                  <a:cubicBezTo>
                    <a:pt x="1926" y="1798"/>
                    <a:pt x="1933" y="1789"/>
                    <a:pt x="1939" y="1779"/>
                  </a:cubicBezTo>
                  <a:close/>
                  <a:moveTo>
                    <a:pt x="1440" y="670"/>
                  </a:moveTo>
                  <a:cubicBezTo>
                    <a:pt x="1462" y="670"/>
                    <a:pt x="1485" y="670"/>
                    <a:pt x="1508" y="675"/>
                  </a:cubicBezTo>
                  <a:cubicBezTo>
                    <a:pt x="1520" y="676"/>
                    <a:pt x="1528" y="676"/>
                    <a:pt x="1532" y="676"/>
                  </a:cubicBezTo>
                  <a:cubicBezTo>
                    <a:pt x="1533" y="676"/>
                    <a:pt x="1533" y="676"/>
                    <a:pt x="1534" y="676"/>
                  </a:cubicBezTo>
                  <a:lnTo>
                    <a:pt x="1534" y="676"/>
                  </a:lnTo>
                  <a:cubicBezTo>
                    <a:pt x="1584" y="693"/>
                    <a:pt x="1634" y="704"/>
                    <a:pt x="1684" y="722"/>
                  </a:cubicBezTo>
                  <a:cubicBezTo>
                    <a:pt x="1660" y="715"/>
                    <a:pt x="1651" y="712"/>
                    <a:pt x="1650" y="712"/>
                  </a:cubicBezTo>
                  <a:cubicBezTo>
                    <a:pt x="1649" y="712"/>
                    <a:pt x="1668" y="718"/>
                    <a:pt x="1679" y="722"/>
                  </a:cubicBezTo>
                  <a:cubicBezTo>
                    <a:pt x="1706" y="738"/>
                    <a:pt x="1729" y="750"/>
                    <a:pt x="1758" y="767"/>
                  </a:cubicBezTo>
                  <a:cubicBezTo>
                    <a:pt x="1772" y="776"/>
                    <a:pt x="1793" y="787"/>
                    <a:pt x="1809" y="797"/>
                  </a:cubicBezTo>
                  <a:lnTo>
                    <a:pt x="1809" y="797"/>
                  </a:lnTo>
                  <a:cubicBezTo>
                    <a:pt x="1810" y="799"/>
                    <a:pt x="1814" y="805"/>
                    <a:pt x="1826" y="818"/>
                  </a:cubicBezTo>
                  <a:cubicBezTo>
                    <a:pt x="1864" y="851"/>
                    <a:pt x="1897" y="888"/>
                    <a:pt x="1934" y="926"/>
                  </a:cubicBezTo>
                  <a:lnTo>
                    <a:pt x="1934" y="926"/>
                  </a:lnTo>
                  <a:cubicBezTo>
                    <a:pt x="1934" y="926"/>
                    <a:pt x="1934" y="926"/>
                    <a:pt x="1934" y="926"/>
                  </a:cubicBezTo>
                  <a:cubicBezTo>
                    <a:pt x="1952" y="955"/>
                    <a:pt x="1968" y="977"/>
                    <a:pt x="1986" y="1005"/>
                  </a:cubicBezTo>
                  <a:cubicBezTo>
                    <a:pt x="1996" y="1028"/>
                    <a:pt x="2007" y="1045"/>
                    <a:pt x="2019" y="1067"/>
                  </a:cubicBezTo>
                  <a:lnTo>
                    <a:pt x="2019" y="1067"/>
                  </a:lnTo>
                  <a:cubicBezTo>
                    <a:pt x="2021" y="1071"/>
                    <a:pt x="2022" y="1077"/>
                    <a:pt x="2025" y="1084"/>
                  </a:cubicBezTo>
                  <a:cubicBezTo>
                    <a:pt x="2042" y="1136"/>
                    <a:pt x="2059" y="1194"/>
                    <a:pt x="2070" y="1244"/>
                  </a:cubicBezTo>
                  <a:cubicBezTo>
                    <a:pt x="2070" y="1245"/>
                    <a:pt x="2071" y="1246"/>
                    <a:pt x="2071" y="1247"/>
                  </a:cubicBezTo>
                  <a:lnTo>
                    <a:pt x="2071" y="1247"/>
                  </a:lnTo>
                  <a:cubicBezTo>
                    <a:pt x="2070" y="1244"/>
                    <a:pt x="2070" y="1241"/>
                    <a:pt x="2070" y="1239"/>
                  </a:cubicBezTo>
                  <a:lnTo>
                    <a:pt x="2070" y="1239"/>
                  </a:lnTo>
                  <a:cubicBezTo>
                    <a:pt x="2071" y="1245"/>
                    <a:pt x="2072" y="1250"/>
                    <a:pt x="2072" y="1256"/>
                  </a:cubicBezTo>
                  <a:lnTo>
                    <a:pt x="2072" y="1256"/>
                  </a:lnTo>
                  <a:cubicBezTo>
                    <a:pt x="2072" y="1254"/>
                    <a:pt x="2071" y="1251"/>
                    <a:pt x="2071" y="1247"/>
                  </a:cubicBezTo>
                  <a:lnTo>
                    <a:pt x="2071" y="1247"/>
                  </a:lnTo>
                  <a:cubicBezTo>
                    <a:pt x="2071" y="1253"/>
                    <a:pt x="2072" y="1258"/>
                    <a:pt x="2073" y="1263"/>
                  </a:cubicBezTo>
                  <a:lnTo>
                    <a:pt x="2073" y="1263"/>
                  </a:lnTo>
                  <a:cubicBezTo>
                    <a:pt x="2073" y="1261"/>
                    <a:pt x="2073" y="1259"/>
                    <a:pt x="2072" y="1256"/>
                  </a:cubicBezTo>
                  <a:lnTo>
                    <a:pt x="2072" y="1256"/>
                  </a:lnTo>
                  <a:cubicBezTo>
                    <a:pt x="2075" y="1269"/>
                    <a:pt x="2075" y="1274"/>
                    <a:pt x="2075" y="1274"/>
                  </a:cubicBezTo>
                  <a:cubicBezTo>
                    <a:pt x="2075" y="1274"/>
                    <a:pt x="2074" y="1270"/>
                    <a:pt x="2073" y="1263"/>
                  </a:cubicBezTo>
                  <a:lnTo>
                    <a:pt x="2073" y="1263"/>
                  </a:lnTo>
                  <a:cubicBezTo>
                    <a:pt x="2076" y="1295"/>
                    <a:pt x="2076" y="1326"/>
                    <a:pt x="2076" y="1357"/>
                  </a:cubicBezTo>
                  <a:cubicBezTo>
                    <a:pt x="2076" y="1386"/>
                    <a:pt x="2076" y="1415"/>
                    <a:pt x="2070" y="1443"/>
                  </a:cubicBezTo>
                  <a:cubicBezTo>
                    <a:pt x="2070" y="1453"/>
                    <a:pt x="2066" y="1474"/>
                    <a:pt x="2067" y="1474"/>
                  </a:cubicBezTo>
                  <a:cubicBezTo>
                    <a:pt x="2067" y="1474"/>
                    <a:pt x="2069" y="1466"/>
                    <a:pt x="2075" y="1441"/>
                  </a:cubicBezTo>
                  <a:lnTo>
                    <a:pt x="2075" y="1441"/>
                  </a:lnTo>
                  <a:cubicBezTo>
                    <a:pt x="2065" y="1485"/>
                    <a:pt x="2059" y="1529"/>
                    <a:pt x="2042" y="1574"/>
                  </a:cubicBezTo>
                  <a:cubicBezTo>
                    <a:pt x="2036" y="1596"/>
                    <a:pt x="2025" y="1614"/>
                    <a:pt x="2020" y="1637"/>
                  </a:cubicBezTo>
                  <a:cubicBezTo>
                    <a:pt x="2018" y="1646"/>
                    <a:pt x="2017" y="1649"/>
                    <a:pt x="2018" y="1650"/>
                  </a:cubicBezTo>
                  <a:lnTo>
                    <a:pt x="2018" y="1650"/>
                  </a:lnTo>
                  <a:cubicBezTo>
                    <a:pt x="1990" y="1689"/>
                    <a:pt x="1968" y="1733"/>
                    <a:pt x="1945" y="1773"/>
                  </a:cubicBezTo>
                  <a:cubicBezTo>
                    <a:pt x="1938" y="1784"/>
                    <a:pt x="1919" y="1806"/>
                    <a:pt x="1918" y="1806"/>
                  </a:cubicBezTo>
                  <a:cubicBezTo>
                    <a:pt x="1918" y="1806"/>
                    <a:pt x="1918" y="1806"/>
                    <a:pt x="1919" y="1805"/>
                  </a:cubicBezTo>
                  <a:lnTo>
                    <a:pt x="1919" y="1805"/>
                  </a:lnTo>
                  <a:cubicBezTo>
                    <a:pt x="1914" y="1810"/>
                    <a:pt x="1910" y="1814"/>
                    <a:pt x="1905" y="1819"/>
                  </a:cubicBezTo>
                  <a:cubicBezTo>
                    <a:pt x="1871" y="1853"/>
                    <a:pt x="1842" y="1881"/>
                    <a:pt x="1808" y="1910"/>
                  </a:cubicBezTo>
                  <a:cubicBezTo>
                    <a:pt x="1826" y="1894"/>
                    <a:pt x="1832" y="1888"/>
                    <a:pt x="1832" y="1888"/>
                  </a:cubicBezTo>
                  <a:lnTo>
                    <a:pt x="1832" y="1888"/>
                  </a:lnTo>
                  <a:cubicBezTo>
                    <a:pt x="1832" y="1888"/>
                    <a:pt x="1799" y="1917"/>
                    <a:pt x="1792" y="1921"/>
                  </a:cubicBezTo>
                  <a:cubicBezTo>
                    <a:pt x="1774" y="1932"/>
                    <a:pt x="1763" y="1944"/>
                    <a:pt x="1747" y="1949"/>
                  </a:cubicBezTo>
                  <a:cubicBezTo>
                    <a:pt x="1729" y="1960"/>
                    <a:pt x="1706" y="1971"/>
                    <a:pt x="1690" y="1984"/>
                  </a:cubicBezTo>
                  <a:cubicBezTo>
                    <a:pt x="1684" y="1986"/>
                    <a:pt x="1680" y="1989"/>
                    <a:pt x="1676" y="1991"/>
                  </a:cubicBezTo>
                  <a:lnTo>
                    <a:pt x="1676" y="1991"/>
                  </a:lnTo>
                  <a:cubicBezTo>
                    <a:pt x="1674" y="1991"/>
                    <a:pt x="1669" y="1992"/>
                    <a:pt x="1661" y="1995"/>
                  </a:cubicBezTo>
                  <a:cubicBezTo>
                    <a:pt x="1616" y="2012"/>
                    <a:pt x="1570" y="2023"/>
                    <a:pt x="1530" y="2034"/>
                  </a:cubicBezTo>
                  <a:cubicBezTo>
                    <a:pt x="1519" y="2034"/>
                    <a:pt x="1492" y="2036"/>
                    <a:pt x="1498" y="2036"/>
                  </a:cubicBezTo>
                  <a:cubicBezTo>
                    <a:pt x="1499" y="2036"/>
                    <a:pt x="1503" y="2036"/>
                    <a:pt x="1510" y="2036"/>
                  </a:cubicBezTo>
                  <a:lnTo>
                    <a:pt x="1510" y="2036"/>
                  </a:lnTo>
                  <a:cubicBezTo>
                    <a:pt x="1496" y="2037"/>
                    <a:pt x="1481" y="2040"/>
                    <a:pt x="1467" y="2040"/>
                  </a:cubicBezTo>
                  <a:cubicBezTo>
                    <a:pt x="1428" y="2040"/>
                    <a:pt x="1383" y="2040"/>
                    <a:pt x="1343" y="2034"/>
                  </a:cubicBezTo>
                  <a:cubicBezTo>
                    <a:pt x="1336" y="2034"/>
                    <a:pt x="1331" y="2034"/>
                    <a:pt x="1327" y="2034"/>
                  </a:cubicBezTo>
                  <a:lnTo>
                    <a:pt x="1327" y="2034"/>
                  </a:lnTo>
                  <a:cubicBezTo>
                    <a:pt x="1326" y="2034"/>
                    <a:pt x="1326" y="2034"/>
                    <a:pt x="1325" y="2034"/>
                  </a:cubicBezTo>
                  <a:cubicBezTo>
                    <a:pt x="1297" y="2023"/>
                    <a:pt x="1269" y="2023"/>
                    <a:pt x="1246" y="2012"/>
                  </a:cubicBezTo>
                  <a:cubicBezTo>
                    <a:pt x="1223" y="2005"/>
                    <a:pt x="1201" y="1995"/>
                    <a:pt x="1183" y="1989"/>
                  </a:cubicBezTo>
                  <a:cubicBezTo>
                    <a:pt x="1181" y="1989"/>
                    <a:pt x="1179" y="1989"/>
                    <a:pt x="1177" y="1989"/>
                  </a:cubicBezTo>
                  <a:lnTo>
                    <a:pt x="1177" y="1989"/>
                  </a:lnTo>
                  <a:cubicBezTo>
                    <a:pt x="1138" y="1966"/>
                    <a:pt x="1099" y="1949"/>
                    <a:pt x="1058" y="1921"/>
                  </a:cubicBezTo>
                  <a:cubicBezTo>
                    <a:pt x="1047" y="1915"/>
                    <a:pt x="1031" y="1903"/>
                    <a:pt x="1018" y="1892"/>
                  </a:cubicBezTo>
                  <a:lnTo>
                    <a:pt x="1018" y="1892"/>
                  </a:lnTo>
                  <a:cubicBezTo>
                    <a:pt x="1038" y="1908"/>
                    <a:pt x="1046" y="1913"/>
                    <a:pt x="1046" y="1913"/>
                  </a:cubicBezTo>
                  <a:cubicBezTo>
                    <a:pt x="1048" y="1913"/>
                    <a:pt x="1024" y="1894"/>
                    <a:pt x="1013" y="1887"/>
                  </a:cubicBezTo>
                  <a:cubicBezTo>
                    <a:pt x="979" y="1853"/>
                    <a:pt x="945" y="1819"/>
                    <a:pt x="916" y="1779"/>
                  </a:cubicBezTo>
                  <a:lnTo>
                    <a:pt x="916" y="1779"/>
                  </a:lnTo>
                  <a:cubicBezTo>
                    <a:pt x="932" y="1798"/>
                    <a:pt x="938" y="1805"/>
                    <a:pt x="938" y="1805"/>
                  </a:cubicBezTo>
                  <a:cubicBezTo>
                    <a:pt x="938" y="1805"/>
                    <a:pt x="909" y="1770"/>
                    <a:pt x="905" y="1761"/>
                  </a:cubicBezTo>
                  <a:cubicBezTo>
                    <a:pt x="894" y="1745"/>
                    <a:pt x="882" y="1733"/>
                    <a:pt x="876" y="1716"/>
                  </a:cubicBezTo>
                  <a:cubicBezTo>
                    <a:pt x="866" y="1698"/>
                    <a:pt x="853" y="1677"/>
                    <a:pt x="842" y="1659"/>
                  </a:cubicBezTo>
                  <a:cubicBezTo>
                    <a:pt x="835" y="1648"/>
                    <a:pt x="825" y="1621"/>
                    <a:pt x="826" y="1619"/>
                  </a:cubicBezTo>
                  <a:lnTo>
                    <a:pt x="826" y="1619"/>
                  </a:lnTo>
                  <a:cubicBezTo>
                    <a:pt x="829" y="1629"/>
                    <a:pt x="833" y="1639"/>
                    <a:pt x="837" y="1648"/>
                  </a:cubicBezTo>
                  <a:cubicBezTo>
                    <a:pt x="829" y="1627"/>
                    <a:pt x="826" y="1619"/>
                    <a:pt x="826" y="1619"/>
                  </a:cubicBezTo>
                  <a:lnTo>
                    <a:pt x="826" y="1619"/>
                  </a:lnTo>
                  <a:cubicBezTo>
                    <a:pt x="826" y="1619"/>
                    <a:pt x="826" y="1619"/>
                    <a:pt x="826" y="1619"/>
                  </a:cubicBezTo>
                  <a:lnTo>
                    <a:pt x="826" y="1619"/>
                  </a:lnTo>
                  <a:cubicBezTo>
                    <a:pt x="814" y="1587"/>
                    <a:pt x="806" y="1552"/>
                    <a:pt x="797" y="1517"/>
                  </a:cubicBezTo>
                  <a:cubicBezTo>
                    <a:pt x="792" y="1501"/>
                    <a:pt x="785" y="1483"/>
                    <a:pt x="785" y="1466"/>
                  </a:cubicBezTo>
                  <a:cubicBezTo>
                    <a:pt x="783" y="1459"/>
                    <a:pt x="782" y="1454"/>
                    <a:pt x="781" y="1450"/>
                  </a:cubicBezTo>
                  <a:lnTo>
                    <a:pt x="781" y="1450"/>
                  </a:lnTo>
                  <a:cubicBezTo>
                    <a:pt x="781" y="1444"/>
                    <a:pt x="780" y="1437"/>
                    <a:pt x="780" y="1426"/>
                  </a:cubicBezTo>
                  <a:cubicBezTo>
                    <a:pt x="774" y="1386"/>
                    <a:pt x="774" y="1341"/>
                    <a:pt x="780" y="1296"/>
                  </a:cubicBezTo>
                  <a:cubicBezTo>
                    <a:pt x="780" y="1287"/>
                    <a:pt x="786" y="1241"/>
                    <a:pt x="785" y="1241"/>
                  </a:cubicBezTo>
                  <a:lnTo>
                    <a:pt x="785" y="1241"/>
                  </a:lnTo>
                  <a:cubicBezTo>
                    <a:pt x="785" y="1241"/>
                    <a:pt x="783" y="1249"/>
                    <a:pt x="780" y="1273"/>
                  </a:cubicBezTo>
                  <a:cubicBezTo>
                    <a:pt x="780" y="1255"/>
                    <a:pt x="785" y="1239"/>
                    <a:pt x="792" y="1215"/>
                  </a:cubicBezTo>
                  <a:cubicBezTo>
                    <a:pt x="797" y="1171"/>
                    <a:pt x="813" y="1132"/>
                    <a:pt x="825" y="1086"/>
                  </a:cubicBezTo>
                  <a:lnTo>
                    <a:pt x="825" y="1086"/>
                  </a:lnTo>
                  <a:cubicBezTo>
                    <a:pt x="827" y="1085"/>
                    <a:pt x="829" y="1083"/>
                    <a:pt x="831" y="1079"/>
                  </a:cubicBezTo>
                  <a:cubicBezTo>
                    <a:pt x="848" y="1050"/>
                    <a:pt x="860" y="1023"/>
                    <a:pt x="876" y="994"/>
                  </a:cubicBezTo>
                  <a:cubicBezTo>
                    <a:pt x="882" y="977"/>
                    <a:pt x="894" y="966"/>
                    <a:pt x="905" y="948"/>
                  </a:cubicBezTo>
                  <a:cubicBezTo>
                    <a:pt x="905" y="948"/>
                    <a:pt x="913" y="937"/>
                    <a:pt x="920" y="927"/>
                  </a:cubicBezTo>
                  <a:lnTo>
                    <a:pt x="920" y="927"/>
                  </a:lnTo>
                  <a:cubicBezTo>
                    <a:pt x="931" y="916"/>
                    <a:pt x="950" y="892"/>
                    <a:pt x="950" y="892"/>
                  </a:cubicBezTo>
                  <a:cubicBezTo>
                    <a:pt x="962" y="874"/>
                    <a:pt x="979" y="858"/>
                    <a:pt x="996" y="840"/>
                  </a:cubicBezTo>
                  <a:cubicBezTo>
                    <a:pt x="1005" y="835"/>
                    <a:pt x="1013" y="828"/>
                    <a:pt x="1021" y="821"/>
                  </a:cubicBezTo>
                  <a:lnTo>
                    <a:pt x="1021" y="821"/>
                  </a:lnTo>
                  <a:cubicBezTo>
                    <a:pt x="1021" y="821"/>
                    <a:pt x="1021" y="821"/>
                    <a:pt x="1021" y="821"/>
                  </a:cubicBezTo>
                  <a:cubicBezTo>
                    <a:pt x="1018" y="821"/>
                    <a:pt x="1031" y="807"/>
                    <a:pt x="1042" y="801"/>
                  </a:cubicBezTo>
                  <a:cubicBezTo>
                    <a:pt x="1087" y="772"/>
                    <a:pt x="1126" y="750"/>
                    <a:pt x="1178" y="722"/>
                  </a:cubicBezTo>
                  <a:cubicBezTo>
                    <a:pt x="1182" y="719"/>
                    <a:pt x="1185" y="718"/>
                    <a:pt x="1187" y="716"/>
                  </a:cubicBezTo>
                  <a:lnTo>
                    <a:pt x="1187" y="716"/>
                  </a:lnTo>
                  <a:cubicBezTo>
                    <a:pt x="1207" y="710"/>
                    <a:pt x="1225" y="702"/>
                    <a:pt x="1246" y="698"/>
                  </a:cubicBezTo>
                  <a:cubicBezTo>
                    <a:pt x="1267" y="693"/>
                    <a:pt x="1373" y="674"/>
                    <a:pt x="1334" y="674"/>
                  </a:cubicBezTo>
                  <a:cubicBezTo>
                    <a:pt x="1330" y="674"/>
                    <a:pt x="1323" y="675"/>
                    <a:pt x="1314" y="675"/>
                  </a:cubicBezTo>
                  <a:cubicBezTo>
                    <a:pt x="1354" y="670"/>
                    <a:pt x="1399" y="670"/>
                    <a:pt x="1440" y="670"/>
                  </a:cubicBezTo>
                  <a:close/>
                  <a:moveTo>
                    <a:pt x="1431" y="0"/>
                  </a:moveTo>
                  <a:cubicBezTo>
                    <a:pt x="1048" y="0"/>
                    <a:pt x="665" y="176"/>
                    <a:pt x="422" y="477"/>
                  </a:cubicBezTo>
                  <a:cubicBezTo>
                    <a:pt x="63" y="926"/>
                    <a:pt x="1" y="1557"/>
                    <a:pt x="297" y="2057"/>
                  </a:cubicBezTo>
                  <a:cubicBezTo>
                    <a:pt x="535" y="2467"/>
                    <a:pt x="973" y="2710"/>
                    <a:pt x="1437" y="2710"/>
                  </a:cubicBezTo>
                  <a:cubicBezTo>
                    <a:pt x="1526" y="2710"/>
                    <a:pt x="1616" y="2701"/>
                    <a:pt x="1706" y="2682"/>
                  </a:cubicBezTo>
                  <a:cubicBezTo>
                    <a:pt x="2316" y="2553"/>
                    <a:pt x="2727" y="1986"/>
                    <a:pt x="2746" y="1389"/>
                  </a:cubicBezTo>
                  <a:lnTo>
                    <a:pt x="2746" y="1389"/>
                  </a:lnTo>
                  <a:cubicBezTo>
                    <a:pt x="2747" y="1379"/>
                    <a:pt x="2747" y="1368"/>
                    <a:pt x="2747" y="1357"/>
                  </a:cubicBezTo>
                  <a:lnTo>
                    <a:pt x="2747" y="1357"/>
                  </a:lnTo>
                  <a:cubicBezTo>
                    <a:pt x="2747" y="1357"/>
                    <a:pt x="2747" y="1357"/>
                    <a:pt x="2747" y="1357"/>
                  </a:cubicBezTo>
                  <a:cubicBezTo>
                    <a:pt x="2747" y="1348"/>
                    <a:pt x="2747" y="1338"/>
                    <a:pt x="2746" y="1329"/>
                  </a:cubicBezTo>
                  <a:lnTo>
                    <a:pt x="2746" y="1329"/>
                  </a:lnTo>
                  <a:cubicBezTo>
                    <a:pt x="2730" y="767"/>
                    <a:pt x="2391" y="275"/>
                    <a:pt x="1860" y="79"/>
                  </a:cubicBezTo>
                  <a:cubicBezTo>
                    <a:pt x="1722" y="26"/>
                    <a:pt x="1577" y="0"/>
                    <a:pt x="143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grpSp>
        <p:nvGrpSpPr>
          <p:cNvPr id="717" name="Google Shape;717;p17"/>
          <p:cNvGrpSpPr/>
          <p:nvPr/>
        </p:nvGrpSpPr>
        <p:grpSpPr>
          <a:xfrm>
            <a:off x="11132349" y="4132092"/>
            <a:ext cx="856988" cy="1169069"/>
            <a:chOff x="8349262" y="3099069"/>
            <a:chExt cx="642741" cy="876802"/>
          </a:xfrm>
        </p:grpSpPr>
        <p:sp>
          <p:nvSpPr>
            <p:cNvPr id="718" name="Google Shape;718;p17"/>
            <p:cNvSpPr/>
            <p:nvPr/>
          </p:nvSpPr>
          <p:spPr>
            <a:xfrm rot="-6502742">
              <a:off x="8558854" y="3196522"/>
              <a:ext cx="432008" cy="314095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grpSp>
          <p:nvGrpSpPr>
            <p:cNvPr id="719" name="Google Shape;719;p17"/>
            <p:cNvGrpSpPr/>
            <p:nvPr/>
          </p:nvGrpSpPr>
          <p:grpSpPr>
            <a:xfrm>
              <a:off x="8349262" y="3777221"/>
              <a:ext cx="163047" cy="198650"/>
              <a:chOff x="7298913" y="453525"/>
              <a:chExt cx="96775" cy="117900"/>
            </a:xfrm>
          </p:grpSpPr>
          <p:sp>
            <p:nvSpPr>
              <p:cNvPr id="720" name="Google Shape;720;p17"/>
              <p:cNvSpPr/>
              <p:nvPr/>
            </p:nvSpPr>
            <p:spPr>
              <a:xfrm>
                <a:off x="7298913" y="480425"/>
                <a:ext cx="863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2569" fill="none" extrusionOk="0">
                    <a:moveTo>
                      <a:pt x="0" y="0"/>
                    </a:moveTo>
                    <a:cubicBezTo>
                      <a:pt x="1152" y="859"/>
                      <a:pt x="2304" y="1714"/>
                      <a:pt x="3455" y="256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21" name="Google Shape;721;p17"/>
              <p:cNvSpPr/>
              <p:nvPr/>
            </p:nvSpPr>
            <p:spPr>
              <a:xfrm>
                <a:off x="7301138" y="470175"/>
                <a:ext cx="9455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2935" fill="none" extrusionOk="0">
                    <a:moveTo>
                      <a:pt x="0" y="2935"/>
                    </a:moveTo>
                    <a:cubicBezTo>
                      <a:pt x="1298" y="2005"/>
                      <a:pt x="2559" y="1024"/>
                      <a:pt x="3781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22" name="Google Shape;722;p17"/>
              <p:cNvSpPr/>
              <p:nvPr/>
            </p:nvSpPr>
            <p:spPr>
              <a:xfrm>
                <a:off x="7337238" y="453525"/>
                <a:ext cx="15375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16" fill="none" extrusionOk="0">
                    <a:moveTo>
                      <a:pt x="1" y="0"/>
                    </a:moveTo>
                    <a:cubicBezTo>
                      <a:pt x="369" y="1544"/>
                      <a:pt x="516" y="3134"/>
                      <a:pt x="431" y="4715"/>
                    </a:cubicBezTo>
                    <a:cubicBezTo>
                      <a:pt x="374" y="4535"/>
                      <a:pt x="454" y="4319"/>
                      <a:pt x="614" y="42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</p:grpSp>
      <p:sp>
        <p:nvSpPr>
          <p:cNvPr id="723" name="Google Shape;723;p17"/>
          <p:cNvSpPr txBox="1">
            <a:spLocks noGrp="1"/>
          </p:cNvSpPr>
          <p:nvPr>
            <p:ph type="title"/>
          </p:nvPr>
        </p:nvSpPr>
        <p:spPr>
          <a:xfrm>
            <a:off x="960000" y="731520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5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3"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18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726" name="Google Shape;726;p18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18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18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18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18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18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18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18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18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18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18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18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18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18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18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18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18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18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18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18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18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18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18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18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18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18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18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18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4" name="Google Shape;754;p18"/>
          <p:cNvSpPr/>
          <p:nvPr/>
        </p:nvSpPr>
        <p:spPr>
          <a:xfrm rot="-1558611">
            <a:off x="-1015271" y="-629340"/>
            <a:ext cx="4072713" cy="1717759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rgbClr val="F5865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755" name="Google Shape;755;p18"/>
          <p:cNvSpPr/>
          <p:nvPr/>
        </p:nvSpPr>
        <p:spPr>
          <a:xfrm rot="10192538" flipH="1">
            <a:off x="6808401" y="6056667"/>
            <a:ext cx="6079664" cy="1432881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756" name="Google Shape;756;p18"/>
          <p:cNvSpPr/>
          <p:nvPr/>
        </p:nvSpPr>
        <p:spPr>
          <a:xfrm>
            <a:off x="11237841" y="428141"/>
            <a:ext cx="387369" cy="403311"/>
          </a:xfrm>
          <a:custGeom>
            <a:avLst/>
            <a:gdLst/>
            <a:ahLst/>
            <a:cxnLst/>
            <a:rect l="l" t="t" r="r" b="b"/>
            <a:pathLst>
              <a:path w="7716" h="8033" fill="none" extrusionOk="0">
                <a:moveTo>
                  <a:pt x="0" y="8032"/>
                </a:moveTo>
                <a:cubicBezTo>
                  <a:pt x="623" y="6466"/>
                  <a:pt x="2666" y="5640"/>
                  <a:pt x="4204" y="6344"/>
                </a:cubicBezTo>
                <a:cubicBezTo>
                  <a:pt x="4786" y="6608"/>
                  <a:pt x="5285" y="7438"/>
                  <a:pt x="4771" y="7816"/>
                </a:cubicBezTo>
                <a:cubicBezTo>
                  <a:pt x="4511" y="8010"/>
                  <a:pt x="4120" y="7925"/>
                  <a:pt x="3888" y="7698"/>
                </a:cubicBezTo>
                <a:cubicBezTo>
                  <a:pt x="3657" y="7472"/>
                  <a:pt x="3553" y="7146"/>
                  <a:pt x="3501" y="6830"/>
                </a:cubicBezTo>
                <a:cubicBezTo>
                  <a:pt x="3318" y="5773"/>
                  <a:pt x="3614" y="4593"/>
                  <a:pt x="4440" y="3904"/>
                </a:cubicBezTo>
                <a:cubicBezTo>
                  <a:pt x="5261" y="3219"/>
                  <a:pt x="6631" y="3190"/>
                  <a:pt x="7348" y="3989"/>
                </a:cubicBezTo>
                <a:cubicBezTo>
                  <a:pt x="7602" y="4272"/>
                  <a:pt x="7716" y="4804"/>
                  <a:pt x="7376" y="4970"/>
                </a:cubicBezTo>
                <a:cubicBezTo>
                  <a:pt x="7210" y="5050"/>
                  <a:pt x="7012" y="4998"/>
                  <a:pt x="6847" y="4928"/>
                </a:cubicBezTo>
                <a:cubicBezTo>
                  <a:pt x="6008" y="4545"/>
                  <a:pt x="5544" y="3582"/>
                  <a:pt x="5522" y="2658"/>
                </a:cubicBezTo>
                <a:cubicBezTo>
                  <a:pt x="5502" y="1733"/>
                  <a:pt x="5842" y="840"/>
                  <a:pt x="6224" y="1"/>
                </a:cubicBezTo>
              </a:path>
            </a:pathLst>
          </a:custGeom>
          <a:noFill/>
          <a:ln w="19050" cap="rnd" cmpd="sng">
            <a:solidFill>
              <a:srgbClr val="1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757" name="Google Shape;757;p18"/>
          <p:cNvSpPr/>
          <p:nvPr/>
        </p:nvSpPr>
        <p:spPr>
          <a:xfrm>
            <a:off x="11600767" y="3992600"/>
            <a:ext cx="395300" cy="394067"/>
          </a:xfrm>
          <a:custGeom>
            <a:avLst/>
            <a:gdLst/>
            <a:ahLst/>
            <a:cxnLst/>
            <a:rect l="l" t="t" r="r" b="b"/>
            <a:pathLst>
              <a:path w="11859" h="11822" extrusionOk="0">
                <a:moveTo>
                  <a:pt x="5361" y="708"/>
                </a:moveTo>
                <a:lnTo>
                  <a:pt x="5361" y="708"/>
                </a:lnTo>
                <a:cubicBezTo>
                  <a:pt x="5384" y="719"/>
                  <a:pt x="5446" y="764"/>
                  <a:pt x="5469" y="782"/>
                </a:cubicBezTo>
                <a:cubicBezTo>
                  <a:pt x="7282" y="2157"/>
                  <a:pt x="9045" y="3647"/>
                  <a:pt x="10693" y="5211"/>
                </a:cubicBezTo>
                <a:cubicBezTo>
                  <a:pt x="10903" y="5409"/>
                  <a:pt x="11120" y="5642"/>
                  <a:pt x="11097" y="5841"/>
                </a:cubicBezTo>
                <a:cubicBezTo>
                  <a:pt x="11086" y="5989"/>
                  <a:pt x="10937" y="6148"/>
                  <a:pt x="10773" y="6319"/>
                </a:cubicBezTo>
                <a:lnTo>
                  <a:pt x="6230" y="10947"/>
                </a:lnTo>
                <a:cubicBezTo>
                  <a:pt x="4491" y="9042"/>
                  <a:pt x="2451" y="6938"/>
                  <a:pt x="869" y="5432"/>
                </a:cubicBezTo>
                <a:lnTo>
                  <a:pt x="4456" y="1942"/>
                </a:lnTo>
                <a:cubicBezTo>
                  <a:pt x="4684" y="1719"/>
                  <a:pt x="4821" y="1493"/>
                  <a:pt x="4941" y="1294"/>
                </a:cubicBezTo>
                <a:cubicBezTo>
                  <a:pt x="5043" y="1118"/>
                  <a:pt x="5145" y="953"/>
                  <a:pt x="5298" y="799"/>
                </a:cubicBezTo>
                <a:cubicBezTo>
                  <a:pt x="5316" y="777"/>
                  <a:pt x="5377" y="719"/>
                  <a:pt x="5361" y="708"/>
                </a:cubicBezTo>
                <a:close/>
                <a:moveTo>
                  <a:pt x="5390" y="1"/>
                </a:moveTo>
                <a:cubicBezTo>
                  <a:pt x="5373" y="1"/>
                  <a:pt x="5356" y="1"/>
                  <a:pt x="5338" y="3"/>
                </a:cubicBezTo>
                <a:cubicBezTo>
                  <a:pt x="5070" y="14"/>
                  <a:pt x="4889" y="202"/>
                  <a:pt x="4792" y="299"/>
                </a:cubicBezTo>
                <a:cubicBezTo>
                  <a:pt x="4576" y="515"/>
                  <a:pt x="4445" y="736"/>
                  <a:pt x="4332" y="929"/>
                </a:cubicBezTo>
                <a:cubicBezTo>
                  <a:pt x="4218" y="1118"/>
                  <a:pt x="4122" y="1276"/>
                  <a:pt x="3962" y="1436"/>
                </a:cubicBezTo>
                <a:lnTo>
                  <a:pt x="108" y="5177"/>
                </a:lnTo>
                <a:cubicBezTo>
                  <a:pt x="40" y="5245"/>
                  <a:pt x="0" y="5340"/>
                  <a:pt x="0" y="5437"/>
                </a:cubicBezTo>
                <a:cubicBezTo>
                  <a:pt x="0" y="5534"/>
                  <a:pt x="40" y="5626"/>
                  <a:pt x="114" y="5694"/>
                </a:cubicBezTo>
                <a:cubicBezTo>
                  <a:pt x="1785" y="7268"/>
                  <a:pt x="4081" y="9627"/>
                  <a:pt x="5957" y="11703"/>
                </a:cubicBezTo>
                <a:cubicBezTo>
                  <a:pt x="6025" y="11776"/>
                  <a:pt x="6117" y="11821"/>
                  <a:pt x="6214" y="11821"/>
                </a:cubicBezTo>
                <a:lnTo>
                  <a:pt x="6225" y="11821"/>
                </a:lnTo>
                <a:cubicBezTo>
                  <a:pt x="6316" y="11821"/>
                  <a:pt x="6413" y="11782"/>
                  <a:pt x="6476" y="11713"/>
                </a:cubicBezTo>
                <a:lnTo>
                  <a:pt x="11285" y="6814"/>
                </a:lnTo>
                <a:cubicBezTo>
                  <a:pt x="11477" y="6615"/>
                  <a:pt x="11768" y="6319"/>
                  <a:pt x="11808" y="5904"/>
                </a:cubicBezTo>
                <a:cubicBezTo>
                  <a:pt x="11858" y="5335"/>
                  <a:pt x="11404" y="4904"/>
                  <a:pt x="11183" y="4699"/>
                </a:cubicBezTo>
                <a:cubicBezTo>
                  <a:pt x="9511" y="3112"/>
                  <a:pt x="7738" y="1606"/>
                  <a:pt x="5896" y="213"/>
                </a:cubicBezTo>
                <a:cubicBezTo>
                  <a:pt x="5789" y="135"/>
                  <a:pt x="5616" y="1"/>
                  <a:pt x="5390" y="1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758" name="Google Shape;758;p18"/>
          <p:cNvGrpSpPr/>
          <p:nvPr/>
        </p:nvGrpSpPr>
        <p:grpSpPr>
          <a:xfrm rot="1111098">
            <a:off x="158639" y="5453495"/>
            <a:ext cx="791245" cy="1170080"/>
            <a:chOff x="362005" y="3916784"/>
            <a:chExt cx="593448" cy="877581"/>
          </a:xfrm>
        </p:grpSpPr>
        <p:sp>
          <p:nvSpPr>
            <p:cNvPr id="759" name="Google Shape;759;p18"/>
            <p:cNvSpPr/>
            <p:nvPr/>
          </p:nvSpPr>
          <p:spPr>
            <a:xfrm rot="-457178">
              <a:off x="596537" y="4443789"/>
              <a:ext cx="338560" cy="329585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760" name="Google Shape;760;p18"/>
            <p:cNvSpPr/>
            <p:nvPr/>
          </p:nvSpPr>
          <p:spPr>
            <a:xfrm rot="-1305287" flipH="1">
              <a:off x="407709" y="3959852"/>
              <a:ext cx="290520" cy="302474"/>
            </a:xfrm>
            <a:custGeom>
              <a:avLst/>
              <a:gdLst/>
              <a:ahLst/>
              <a:cxnLst/>
              <a:rect l="l" t="t" r="r" b="b"/>
              <a:pathLst>
                <a:path w="7716" h="8033" fill="none" extrusionOk="0">
                  <a:moveTo>
                    <a:pt x="0" y="8032"/>
                  </a:moveTo>
                  <a:cubicBezTo>
                    <a:pt x="623" y="6466"/>
                    <a:pt x="2666" y="5640"/>
                    <a:pt x="4204" y="6344"/>
                  </a:cubicBezTo>
                  <a:cubicBezTo>
                    <a:pt x="4786" y="6608"/>
                    <a:pt x="5285" y="7438"/>
                    <a:pt x="4771" y="7816"/>
                  </a:cubicBezTo>
                  <a:cubicBezTo>
                    <a:pt x="4511" y="8010"/>
                    <a:pt x="4120" y="7925"/>
                    <a:pt x="3888" y="7698"/>
                  </a:cubicBezTo>
                  <a:cubicBezTo>
                    <a:pt x="3657" y="7472"/>
                    <a:pt x="3553" y="7146"/>
                    <a:pt x="3501" y="6830"/>
                  </a:cubicBezTo>
                  <a:cubicBezTo>
                    <a:pt x="3318" y="5773"/>
                    <a:pt x="3614" y="4593"/>
                    <a:pt x="4440" y="3904"/>
                  </a:cubicBezTo>
                  <a:cubicBezTo>
                    <a:pt x="5261" y="3219"/>
                    <a:pt x="6631" y="3190"/>
                    <a:pt x="7348" y="3989"/>
                  </a:cubicBezTo>
                  <a:cubicBezTo>
                    <a:pt x="7602" y="4272"/>
                    <a:pt x="7716" y="4804"/>
                    <a:pt x="7376" y="4970"/>
                  </a:cubicBezTo>
                  <a:cubicBezTo>
                    <a:pt x="7210" y="5050"/>
                    <a:pt x="7012" y="4998"/>
                    <a:pt x="6847" y="4928"/>
                  </a:cubicBezTo>
                  <a:cubicBezTo>
                    <a:pt x="6008" y="4545"/>
                    <a:pt x="5544" y="3582"/>
                    <a:pt x="5522" y="2658"/>
                  </a:cubicBezTo>
                  <a:cubicBezTo>
                    <a:pt x="5502" y="1733"/>
                    <a:pt x="5842" y="840"/>
                    <a:pt x="6224" y="1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grpSp>
        <p:nvGrpSpPr>
          <p:cNvPr id="761" name="Google Shape;761;p18"/>
          <p:cNvGrpSpPr/>
          <p:nvPr/>
        </p:nvGrpSpPr>
        <p:grpSpPr>
          <a:xfrm>
            <a:off x="754740" y="1262347"/>
            <a:ext cx="194337" cy="236775"/>
            <a:chOff x="7298913" y="453525"/>
            <a:chExt cx="96775" cy="117900"/>
          </a:xfrm>
        </p:grpSpPr>
        <p:sp>
          <p:nvSpPr>
            <p:cNvPr id="762" name="Google Shape;762;p18"/>
            <p:cNvSpPr/>
            <p:nvPr/>
          </p:nvSpPr>
          <p:spPr>
            <a:xfrm>
              <a:off x="7298913" y="480425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7301138" y="470175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7337238" y="453525"/>
              <a:ext cx="15375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765" name="Google Shape;765;p18"/>
          <p:cNvSpPr txBox="1">
            <a:spLocks noGrp="1"/>
          </p:cNvSpPr>
          <p:nvPr>
            <p:ph type="title"/>
          </p:nvPr>
        </p:nvSpPr>
        <p:spPr>
          <a:xfrm>
            <a:off x="960000" y="731520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5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grpSp>
        <p:nvGrpSpPr>
          <p:cNvPr id="766" name="Google Shape;766;p18"/>
          <p:cNvGrpSpPr/>
          <p:nvPr/>
        </p:nvGrpSpPr>
        <p:grpSpPr>
          <a:xfrm rot="1353560">
            <a:off x="10909932" y="5174257"/>
            <a:ext cx="1194472" cy="1367887"/>
            <a:chOff x="1489450" y="4461250"/>
            <a:chExt cx="510525" cy="584600"/>
          </a:xfrm>
        </p:grpSpPr>
        <p:sp>
          <p:nvSpPr>
            <p:cNvPr id="767" name="Google Shape;767;p18"/>
            <p:cNvSpPr/>
            <p:nvPr/>
          </p:nvSpPr>
          <p:spPr>
            <a:xfrm rot="-528795">
              <a:off x="1522560" y="4533812"/>
              <a:ext cx="370069" cy="10658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1489450" y="4461250"/>
              <a:ext cx="510525" cy="584600"/>
            </a:xfrm>
            <a:custGeom>
              <a:avLst/>
              <a:gdLst/>
              <a:ahLst/>
              <a:cxnLst/>
              <a:rect l="l" t="t" r="r" b="b"/>
              <a:pathLst>
                <a:path w="20421" h="23384" extrusionOk="0">
                  <a:moveTo>
                    <a:pt x="13300" y="3188"/>
                  </a:moveTo>
                  <a:cubicBezTo>
                    <a:pt x="13937" y="3188"/>
                    <a:pt x="14671" y="3297"/>
                    <a:pt x="14941" y="3882"/>
                  </a:cubicBezTo>
                  <a:cubicBezTo>
                    <a:pt x="15206" y="4444"/>
                    <a:pt x="14851" y="5110"/>
                    <a:pt x="14394" y="5515"/>
                  </a:cubicBezTo>
                  <a:cubicBezTo>
                    <a:pt x="13511" y="6293"/>
                    <a:pt x="12303" y="6511"/>
                    <a:pt x="11152" y="6690"/>
                  </a:cubicBezTo>
                  <a:cubicBezTo>
                    <a:pt x="10393" y="6805"/>
                    <a:pt x="7935" y="7299"/>
                    <a:pt x="5945" y="7299"/>
                  </a:cubicBezTo>
                  <a:cubicBezTo>
                    <a:pt x="4097" y="7299"/>
                    <a:pt x="2653" y="6873"/>
                    <a:pt x="3346" y="5321"/>
                  </a:cubicBezTo>
                  <a:cubicBezTo>
                    <a:pt x="3751" y="4415"/>
                    <a:pt x="5432" y="4254"/>
                    <a:pt x="7046" y="3920"/>
                  </a:cubicBezTo>
                  <a:cubicBezTo>
                    <a:pt x="9009" y="3514"/>
                    <a:pt x="11198" y="3231"/>
                    <a:pt x="13209" y="3189"/>
                  </a:cubicBezTo>
                  <a:cubicBezTo>
                    <a:pt x="13239" y="3188"/>
                    <a:pt x="13270" y="3188"/>
                    <a:pt x="13300" y="3188"/>
                  </a:cubicBezTo>
                  <a:close/>
                  <a:moveTo>
                    <a:pt x="14179" y="1"/>
                  </a:moveTo>
                  <a:cubicBezTo>
                    <a:pt x="14108" y="1"/>
                    <a:pt x="14036" y="3"/>
                    <a:pt x="13964" y="7"/>
                  </a:cubicBezTo>
                  <a:cubicBezTo>
                    <a:pt x="10444" y="225"/>
                    <a:pt x="6583" y="904"/>
                    <a:pt x="3681" y="1848"/>
                  </a:cubicBezTo>
                  <a:cubicBezTo>
                    <a:pt x="3185" y="2008"/>
                    <a:pt x="2686" y="2136"/>
                    <a:pt x="2170" y="2202"/>
                  </a:cubicBezTo>
                  <a:cubicBezTo>
                    <a:pt x="902" y="2363"/>
                    <a:pt x="0" y="3500"/>
                    <a:pt x="137" y="4760"/>
                  </a:cubicBezTo>
                  <a:cubicBezTo>
                    <a:pt x="689" y="9880"/>
                    <a:pt x="1713" y="20938"/>
                    <a:pt x="2581" y="22093"/>
                  </a:cubicBezTo>
                  <a:cubicBezTo>
                    <a:pt x="3379" y="23154"/>
                    <a:pt x="4649" y="23383"/>
                    <a:pt x="5935" y="23383"/>
                  </a:cubicBezTo>
                  <a:cubicBezTo>
                    <a:pt x="6658" y="23383"/>
                    <a:pt x="7386" y="23311"/>
                    <a:pt x="8037" y="23273"/>
                  </a:cubicBezTo>
                  <a:cubicBezTo>
                    <a:pt x="10958" y="23113"/>
                    <a:pt x="14748" y="22287"/>
                    <a:pt x="18023" y="21834"/>
                  </a:cubicBezTo>
                  <a:cubicBezTo>
                    <a:pt x="19429" y="21640"/>
                    <a:pt x="20420" y="20376"/>
                    <a:pt x="20316" y="18965"/>
                  </a:cubicBezTo>
                  <a:cubicBezTo>
                    <a:pt x="19891" y="13391"/>
                    <a:pt x="18900" y="8205"/>
                    <a:pt x="17650" y="2759"/>
                  </a:cubicBezTo>
                  <a:cubicBezTo>
                    <a:pt x="17274" y="1131"/>
                    <a:pt x="15828" y="1"/>
                    <a:pt x="14179" y="1"/>
                  </a:cubicBezTo>
                  <a:close/>
                </a:path>
              </a:pathLst>
            </a:custGeom>
            <a:solidFill>
              <a:srgbClr val="FFD95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1590900" y="4713425"/>
              <a:ext cx="78475" cy="65400"/>
            </a:xfrm>
            <a:custGeom>
              <a:avLst/>
              <a:gdLst/>
              <a:ahLst/>
              <a:cxnLst/>
              <a:rect l="l" t="t" r="r" b="b"/>
              <a:pathLst>
                <a:path w="3139" h="2616" extrusionOk="0">
                  <a:moveTo>
                    <a:pt x="2364" y="474"/>
                  </a:moveTo>
                  <a:cubicBezTo>
                    <a:pt x="2405" y="474"/>
                    <a:pt x="2449" y="478"/>
                    <a:pt x="2468" y="492"/>
                  </a:cubicBezTo>
                  <a:cubicBezTo>
                    <a:pt x="2492" y="506"/>
                    <a:pt x="2516" y="562"/>
                    <a:pt x="2520" y="742"/>
                  </a:cubicBezTo>
                  <a:cubicBezTo>
                    <a:pt x="2525" y="959"/>
                    <a:pt x="2564" y="1161"/>
                    <a:pt x="2596" y="1355"/>
                  </a:cubicBezTo>
                  <a:cubicBezTo>
                    <a:pt x="2620" y="1497"/>
                    <a:pt x="2643" y="1638"/>
                    <a:pt x="2653" y="1780"/>
                  </a:cubicBezTo>
                  <a:cubicBezTo>
                    <a:pt x="2351" y="1851"/>
                    <a:pt x="2006" y="1893"/>
                    <a:pt x="1666" y="1936"/>
                  </a:cubicBezTo>
                  <a:cubicBezTo>
                    <a:pt x="1346" y="1973"/>
                    <a:pt x="1015" y="2017"/>
                    <a:pt x="708" y="2082"/>
                  </a:cubicBezTo>
                  <a:cubicBezTo>
                    <a:pt x="684" y="1869"/>
                    <a:pt x="647" y="1667"/>
                    <a:pt x="610" y="1459"/>
                  </a:cubicBezTo>
                  <a:cubicBezTo>
                    <a:pt x="567" y="1233"/>
                    <a:pt x="525" y="1006"/>
                    <a:pt x="501" y="760"/>
                  </a:cubicBezTo>
                  <a:cubicBezTo>
                    <a:pt x="765" y="728"/>
                    <a:pt x="1039" y="676"/>
                    <a:pt x="1303" y="623"/>
                  </a:cubicBezTo>
                  <a:cubicBezTo>
                    <a:pt x="1638" y="558"/>
                    <a:pt x="1982" y="492"/>
                    <a:pt x="2289" y="477"/>
                  </a:cubicBezTo>
                  <a:cubicBezTo>
                    <a:pt x="2308" y="475"/>
                    <a:pt x="2336" y="474"/>
                    <a:pt x="2364" y="474"/>
                  </a:cubicBezTo>
                  <a:close/>
                  <a:moveTo>
                    <a:pt x="2378" y="1"/>
                  </a:moveTo>
                  <a:cubicBezTo>
                    <a:pt x="2336" y="1"/>
                    <a:pt x="2298" y="3"/>
                    <a:pt x="2266" y="6"/>
                  </a:cubicBezTo>
                  <a:cubicBezTo>
                    <a:pt x="1926" y="20"/>
                    <a:pt x="1562" y="91"/>
                    <a:pt x="1213" y="157"/>
                  </a:cubicBezTo>
                  <a:cubicBezTo>
                    <a:pt x="883" y="222"/>
                    <a:pt x="538" y="294"/>
                    <a:pt x="231" y="303"/>
                  </a:cubicBezTo>
                  <a:cubicBezTo>
                    <a:pt x="166" y="307"/>
                    <a:pt x="109" y="336"/>
                    <a:pt x="66" y="383"/>
                  </a:cubicBezTo>
                  <a:cubicBezTo>
                    <a:pt x="24" y="431"/>
                    <a:pt x="0" y="492"/>
                    <a:pt x="5" y="558"/>
                  </a:cubicBezTo>
                  <a:cubicBezTo>
                    <a:pt x="29" y="926"/>
                    <a:pt x="85" y="1237"/>
                    <a:pt x="142" y="1544"/>
                  </a:cubicBezTo>
                  <a:cubicBezTo>
                    <a:pt x="194" y="1832"/>
                    <a:pt x="246" y="2101"/>
                    <a:pt x="260" y="2389"/>
                  </a:cubicBezTo>
                  <a:cubicBezTo>
                    <a:pt x="264" y="2464"/>
                    <a:pt x="303" y="2531"/>
                    <a:pt x="359" y="2573"/>
                  </a:cubicBezTo>
                  <a:cubicBezTo>
                    <a:pt x="401" y="2601"/>
                    <a:pt x="449" y="2616"/>
                    <a:pt x="496" y="2616"/>
                  </a:cubicBezTo>
                  <a:cubicBezTo>
                    <a:pt x="519" y="2616"/>
                    <a:pt x="543" y="2616"/>
                    <a:pt x="562" y="2606"/>
                  </a:cubicBezTo>
                  <a:cubicBezTo>
                    <a:pt x="902" y="2511"/>
                    <a:pt x="1322" y="2455"/>
                    <a:pt x="1728" y="2407"/>
                  </a:cubicBezTo>
                  <a:cubicBezTo>
                    <a:pt x="2152" y="2351"/>
                    <a:pt x="2586" y="2300"/>
                    <a:pt x="2964" y="2191"/>
                  </a:cubicBezTo>
                  <a:cubicBezTo>
                    <a:pt x="3063" y="2163"/>
                    <a:pt x="3134" y="2068"/>
                    <a:pt x="3134" y="1964"/>
                  </a:cubicBezTo>
                  <a:cubicBezTo>
                    <a:pt x="3139" y="1719"/>
                    <a:pt x="3102" y="1492"/>
                    <a:pt x="3063" y="1275"/>
                  </a:cubicBezTo>
                  <a:cubicBezTo>
                    <a:pt x="3030" y="1091"/>
                    <a:pt x="3002" y="912"/>
                    <a:pt x="2997" y="728"/>
                  </a:cubicBezTo>
                  <a:cubicBezTo>
                    <a:pt x="2993" y="582"/>
                    <a:pt x="2983" y="270"/>
                    <a:pt x="2738" y="105"/>
                  </a:cubicBezTo>
                  <a:cubicBezTo>
                    <a:pt x="2621" y="19"/>
                    <a:pt x="2488" y="1"/>
                    <a:pt x="2378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1705575" y="4699325"/>
              <a:ext cx="78500" cy="65450"/>
            </a:xfrm>
            <a:custGeom>
              <a:avLst/>
              <a:gdLst/>
              <a:ahLst/>
              <a:cxnLst/>
              <a:rect l="l" t="t" r="r" b="b"/>
              <a:pathLst>
                <a:path w="3140" h="2618" extrusionOk="0">
                  <a:moveTo>
                    <a:pt x="2366" y="476"/>
                  </a:moveTo>
                  <a:cubicBezTo>
                    <a:pt x="2407" y="476"/>
                    <a:pt x="2449" y="480"/>
                    <a:pt x="2469" y="494"/>
                  </a:cubicBezTo>
                  <a:cubicBezTo>
                    <a:pt x="2492" y="508"/>
                    <a:pt x="2516" y="564"/>
                    <a:pt x="2521" y="745"/>
                  </a:cubicBezTo>
                  <a:cubicBezTo>
                    <a:pt x="2525" y="961"/>
                    <a:pt x="2558" y="1159"/>
                    <a:pt x="2592" y="1353"/>
                  </a:cubicBezTo>
                  <a:cubicBezTo>
                    <a:pt x="2620" y="1499"/>
                    <a:pt x="2643" y="1640"/>
                    <a:pt x="2653" y="1782"/>
                  </a:cubicBezTo>
                  <a:cubicBezTo>
                    <a:pt x="2351" y="1849"/>
                    <a:pt x="2006" y="1895"/>
                    <a:pt x="1667" y="1938"/>
                  </a:cubicBezTo>
                  <a:cubicBezTo>
                    <a:pt x="1346" y="1976"/>
                    <a:pt x="1015" y="2019"/>
                    <a:pt x="708" y="2084"/>
                  </a:cubicBezTo>
                  <a:cubicBezTo>
                    <a:pt x="685" y="1873"/>
                    <a:pt x="647" y="1669"/>
                    <a:pt x="610" y="1462"/>
                  </a:cubicBezTo>
                  <a:cubicBezTo>
                    <a:pt x="567" y="1235"/>
                    <a:pt x="525" y="1008"/>
                    <a:pt x="501" y="758"/>
                  </a:cubicBezTo>
                  <a:cubicBezTo>
                    <a:pt x="765" y="730"/>
                    <a:pt x="1039" y="678"/>
                    <a:pt x="1308" y="627"/>
                  </a:cubicBezTo>
                  <a:cubicBezTo>
                    <a:pt x="1638" y="560"/>
                    <a:pt x="1983" y="494"/>
                    <a:pt x="2290" y="480"/>
                  </a:cubicBezTo>
                  <a:cubicBezTo>
                    <a:pt x="2310" y="478"/>
                    <a:pt x="2338" y="476"/>
                    <a:pt x="2366" y="476"/>
                  </a:cubicBezTo>
                  <a:close/>
                  <a:moveTo>
                    <a:pt x="2365" y="1"/>
                  </a:moveTo>
                  <a:cubicBezTo>
                    <a:pt x="2329" y="1"/>
                    <a:pt x="2295" y="2"/>
                    <a:pt x="2266" y="4"/>
                  </a:cubicBezTo>
                  <a:cubicBezTo>
                    <a:pt x="1926" y="17"/>
                    <a:pt x="1562" y="93"/>
                    <a:pt x="1214" y="159"/>
                  </a:cubicBezTo>
                  <a:cubicBezTo>
                    <a:pt x="883" y="225"/>
                    <a:pt x="539" y="292"/>
                    <a:pt x="232" y="305"/>
                  </a:cubicBezTo>
                  <a:cubicBezTo>
                    <a:pt x="166" y="310"/>
                    <a:pt x="109" y="338"/>
                    <a:pt x="66" y="386"/>
                  </a:cubicBezTo>
                  <a:cubicBezTo>
                    <a:pt x="24" y="433"/>
                    <a:pt x="1" y="494"/>
                    <a:pt x="5" y="560"/>
                  </a:cubicBezTo>
                  <a:cubicBezTo>
                    <a:pt x="29" y="928"/>
                    <a:pt x="85" y="1240"/>
                    <a:pt x="142" y="1546"/>
                  </a:cubicBezTo>
                  <a:cubicBezTo>
                    <a:pt x="194" y="1834"/>
                    <a:pt x="246" y="2104"/>
                    <a:pt x="260" y="2391"/>
                  </a:cubicBezTo>
                  <a:cubicBezTo>
                    <a:pt x="264" y="2462"/>
                    <a:pt x="303" y="2533"/>
                    <a:pt x="360" y="2570"/>
                  </a:cubicBezTo>
                  <a:cubicBezTo>
                    <a:pt x="401" y="2603"/>
                    <a:pt x="449" y="2618"/>
                    <a:pt x="497" y="2618"/>
                  </a:cubicBezTo>
                  <a:cubicBezTo>
                    <a:pt x="519" y="2618"/>
                    <a:pt x="543" y="2613"/>
                    <a:pt x="562" y="2609"/>
                  </a:cubicBezTo>
                  <a:cubicBezTo>
                    <a:pt x="902" y="2509"/>
                    <a:pt x="1322" y="2457"/>
                    <a:pt x="1728" y="2405"/>
                  </a:cubicBezTo>
                  <a:cubicBezTo>
                    <a:pt x="2153" y="2354"/>
                    <a:pt x="2586" y="2297"/>
                    <a:pt x="2960" y="2193"/>
                  </a:cubicBezTo>
                  <a:cubicBezTo>
                    <a:pt x="3063" y="2165"/>
                    <a:pt x="3135" y="2071"/>
                    <a:pt x="3135" y="1967"/>
                  </a:cubicBezTo>
                  <a:cubicBezTo>
                    <a:pt x="3139" y="1716"/>
                    <a:pt x="3096" y="1494"/>
                    <a:pt x="3063" y="1272"/>
                  </a:cubicBezTo>
                  <a:cubicBezTo>
                    <a:pt x="3030" y="1089"/>
                    <a:pt x="3002" y="914"/>
                    <a:pt x="2997" y="730"/>
                  </a:cubicBezTo>
                  <a:cubicBezTo>
                    <a:pt x="2993" y="584"/>
                    <a:pt x="2983" y="272"/>
                    <a:pt x="2738" y="102"/>
                  </a:cubicBezTo>
                  <a:cubicBezTo>
                    <a:pt x="2616" y="16"/>
                    <a:pt x="2478" y="1"/>
                    <a:pt x="2365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1601025" y="4796450"/>
              <a:ext cx="78500" cy="65425"/>
            </a:xfrm>
            <a:custGeom>
              <a:avLst/>
              <a:gdLst/>
              <a:ahLst/>
              <a:cxnLst/>
              <a:rect l="l" t="t" r="r" b="b"/>
              <a:pathLst>
                <a:path w="3140" h="2617" extrusionOk="0">
                  <a:moveTo>
                    <a:pt x="2351" y="473"/>
                  </a:moveTo>
                  <a:cubicBezTo>
                    <a:pt x="2398" y="473"/>
                    <a:pt x="2451" y="475"/>
                    <a:pt x="2470" y="488"/>
                  </a:cubicBezTo>
                  <a:cubicBezTo>
                    <a:pt x="2493" y="508"/>
                    <a:pt x="2516" y="559"/>
                    <a:pt x="2521" y="739"/>
                  </a:cubicBezTo>
                  <a:cubicBezTo>
                    <a:pt x="2531" y="961"/>
                    <a:pt x="2564" y="1159"/>
                    <a:pt x="2597" y="1352"/>
                  </a:cubicBezTo>
                  <a:cubicBezTo>
                    <a:pt x="2621" y="1499"/>
                    <a:pt x="2644" y="1635"/>
                    <a:pt x="2653" y="1776"/>
                  </a:cubicBezTo>
                  <a:cubicBezTo>
                    <a:pt x="2351" y="1848"/>
                    <a:pt x="2007" y="1890"/>
                    <a:pt x="1667" y="1933"/>
                  </a:cubicBezTo>
                  <a:cubicBezTo>
                    <a:pt x="1346" y="1974"/>
                    <a:pt x="1016" y="2018"/>
                    <a:pt x="714" y="2079"/>
                  </a:cubicBezTo>
                  <a:cubicBezTo>
                    <a:pt x="691" y="1871"/>
                    <a:pt x="652" y="1669"/>
                    <a:pt x="610" y="1456"/>
                  </a:cubicBezTo>
                  <a:cubicBezTo>
                    <a:pt x="573" y="1234"/>
                    <a:pt x="530" y="1003"/>
                    <a:pt x="501" y="757"/>
                  </a:cubicBezTo>
                  <a:cubicBezTo>
                    <a:pt x="765" y="729"/>
                    <a:pt x="1039" y="672"/>
                    <a:pt x="1309" y="621"/>
                  </a:cubicBezTo>
                  <a:cubicBezTo>
                    <a:pt x="1639" y="554"/>
                    <a:pt x="1983" y="488"/>
                    <a:pt x="2290" y="474"/>
                  </a:cubicBezTo>
                  <a:cubicBezTo>
                    <a:pt x="2307" y="474"/>
                    <a:pt x="2328" y="473"/>
                    <a:pt x="2351" y="473"/>
                  </a:cubicBezTo>
                  <a:close/>
                  <a:moveTo>
                    <a:pt x="2365" y="0"/>
                  </a:moveTo>
                  <a:cubicBezTo>
                    <a:pt x="2330" y="0"/>
                    <a:pt x="2296" y="2"/>
                    <a:pt x="2266" y="3"/>
                  </a:cubicBezTo>
                  <a:cubicBezTo>
                    <a:pt x="1926" y="16"/>
                    <a:pt x="1568" y="88"/>
                    <a:pt x="1218" y="158"/>
                  </a:cubicBezTo>
                  <a:cubicBezTo>
                    <a:pt x="884" y="225"/>
                    <a:pt x="539" y="290"/>
                    <a:pt x="233" y="304"/>
                  </a:cubicBezTo>
                  <a:cubicBezTo>
                    <a:pt x="171" y="304"/>
                    <a:pt x="110" y="332"/>
                    <a:pt x="68" y="380"/>
                  </a:cubicBezTo>
                  <a:cubicBezTo>
                    <a:pt x="25" y="427"/>
                    <a:pt x="1" y="493"/>
                    <a:pt x="7" y="554"/>
                  </a:cubicBezTo>
                  <a:cubicBezTo>
                    <a:pt x="29" y="922"/>
                    <a:pt x="91" y="1238"/>
                    <a:pt x="142" y="1541"/>
                  </a:cubicBezTo>
                  <a:cubicBezTo>
                    <a:pt x="199" y="1828"/>
                    <a:pt x="247" y="2102"/>
                    <a:pt x="261" y="2390"/>
                  </a:cubicBezTo>
                  <a:cubicBezTo>
                    <a:pt x="266" y="2462"/>
                    <a:pt x="303" y="2527"/>
                    <a:pt x="360" y="2569"/>
                  </a:cubicBezTo>
                  <a:cubicBezTo>
                    <a:pt x="403" y="2597"/>
                    <a:pt x="449" y="2617"/>
                    <a:pt x="501" y="2617"/>
                  </a:cubicBezTo>
                  <a:cubicBezTo>
                    <a:pt x="521" y="2617"/>
                    <a:pt x="545" y="2612"/>
                    <a:pt x="563" y="2608"/>
                  </a:cubicBezTo>
                  <a:cubicBezTo>
                    <a:pt x="902" y="2508"/>
                    <a:pt x="1323" y="2456"/>
                    <a:pt x="1728" y="2405"/>
                  </a:cubicBezTo>
                  <a:cubicBezTo>
                    <a:pt x="2153" y="2353"/>
                    <a:pt x="2592" y="2296"/>
                    <a:pt x="2965" y="2187"/>
                  </a:cubicBezTo>
                  <a:cubicBezTo>
                    <a:pt x="3065" y="2159"/>
                    <a:pt x="3135" y="2070"/>
                    <a:pt x="3135" y="1965"/>
                  </a:cubicBezTo>
                  <a:cubicBezTo>
                    <a:pt x="3139" y="1715"/>
                    <a:pt x="3102" y="1489"/>
                    <a:pt x="3065" y="1272"/>
                  </a:cubicBezTo>
                  <a:cubicBezTo>
                    <a:pt x="3031" y="1088"/>
                    <a:pt x="3002" y="913"/>
                    <a:pt x="2998" y="729"/>
                  </a:cubicBezTo>
                  <a:cubicBezTo>
                    <a:pt x="2993" y="578"/>
                    <a:pt x="2984" y="271"/>
                    <a:pt x="2743" y="101"/>
                  </a:cubicBezTo>
                  <a:cubicBezTo>
                    <a:pt x="2617" y="15"/>
                    <a:pt x="2480" y="0"/>
                    <a:pt x="2365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1715725" y="4782350"/>
              <a:ext cx="78475" cy="65375"/>
            </a:xfrm>
            <a:custGeom>
              <a:avLst/>
              <a:gdLst/>
              <a:ahLst/>
              <a:cxnLst/>
              <a:rect l="l" t="t" r="r" b="b"/>
              <a:pathLst>
                <a:path w="3139" h="2615" extrusionOk="0">
                  <a:moveTo>
                    <a:pt x="2360" y="476"/>
                  </a:moveTo>
                  <a:cubicBezTo>
                    <a:pt x="2405" y="476"/>
                    <a:pt x="2451" y="479"/>
                    <a:pt x="2469" y="491"/>
                  </a:cubicBezTo>
                  <a:cubicBezTo>
                    <a:pt x="2492" y="505"/>
                    <a:pt x="2516" y="562"/>
                    <a:pt x="2520" y="741"/>
                  </a:cubicBezTo>
                  <a:cubicBezTo>
                    <a:pt x="2530" y="958"/>
                    <a:pt x="2563" y="1161"/>
                    <a:pt x="2596" y="1355"/>
                  </a:cubicBezTo>
                  <a:cubicBezTo>
                    <a:pt x="2620" y="1496"/>
                    <a:pt x="2644" y="1638"/>
                    <a:pt x="2653" y="1780"/>
                  </a:cubicBezTo>
                  <a:cubicBezTo>
                    <a:pt x="2350" y="1850"/>
                    <a:pt x="2006" y="1893"/>
                    <a:pt x="1666" y="1935"/>
                  </a:cubicBezTo>
                  <a:cubicBezTo>
                    <a:pt x="1346" y="1978"/>
                    <a:pt x="1015" y="2015"/>
                    <a:pt x="714" y="2081"/>
                  </a:cubicBezTo>
                  <a:cubicBezTo>
                    <a:pt x="685" y="1874"/>
                    <a:pt x="651" y="1671"/>
                    <a:pt x="609" y="1458"/>
                  </a:cubicBezTo>
                  <a:cubicBezTo>
                    <a:pt x="572" y="1236"/>
                    <a:pt x="529" y="1005"/>
                    <a:pt x="501" y="760"/>
                  </a:cubicBezTo>
                  <a:cubicBezTo>
                    <a:pt x="765" y="732"/>
                    <a:pt x="1039" y="675"/>
                    <a:pt x="1303" y="623"/>
                  </a:cubicBezTo>
                  <a:cubicBezTo>
                    <a:pt x="1638" y="556"/>
                    <a:pt x="1982" y="491"/>
                    <a:pt x="2289" y="477"/>
                  </a:cubicBezTo>
                  <a:cubicBezTo>
                    <a:pt x="2308" y="477"/>
                    <a:pt x="2334" y="476"/>
                    <a:pt x="2360" y="476"/>
                  </a:cubicBezTo>
                  <a:close/>
                  <a:moveTo>
                    <a:pt x="2372" y="0"/>
                  </a:moveTo>
                  <a:cubicBezTo>
                    <a:pt x="2333" y="0"/>
                    <a:pt x="2298" y="3"/>
                    <a:pt x="2265" y="5"/>
                  </a:cubicBezTo>
                  <a:cubicBezTo>
                    <a:pt x="1925" y="18"/>
                    <a:pt x="1563" y="90"/>
                    <a:pt x="1213" y="160"/>
                  </a:cubicBezTo>
                  <a:cubicBezTo>
                    <a:pt x="883" y="222"/>
                    <a:pt x="538" y="292"/>
                    <a:pt x="232" y="307"/>
                  </a:cubicBezTo>
                  <a:cubicBezTo>
                    <a:pt x="170" y="307"/>
                    <a:pt x="109" y="336"/>
                    <a:pt x="67" y="382"/>
                  </a:cubicBezTo>
                  <a:cubicBezTo>
                    <a:pt x="24" y="430"/>
                    <a:pt x="0" y="495"/>
                    <a:pt x="6" y="556"/>
                  </a:cubicBezTo>
                  <a:cubicBezTo>
                    <a:pt x="28" y="924"/>
                    <a:pt x="91" y="1242"/>
                    <a:pt x="142" y="1543"/>
                  </a:cubicBezTo>
                  <a:cubicBezTo>
                    <a:pt x="198" y="1831"/>
                    <a:pt x="246" y="2105"/>
                    <a:pt x="261" y="2392"/>
                  </a:cubicBezTo>
                  <a:cubicBezTo>
                    <a:pt x="265" y="2464"/>
                    <a:pt x="302" y="2529"/>
                    <a:pt x="359" y="2572"/>
                  </a:cubicBezTo>
                  <a:cubicBezTo>
                    <a:pt x="402" y="2601"/>
                    <a:pt x="449" y="2614"/>
                    <a:pt x="501" y="2614"/>
                  </a:cubicBezTo>
                  <a:cubicBezTo>
                    <a:pt x="520" y="2614"/>
                    <a:pt x="544" y="2614"/>
                    <a:pt x="562" y="2605"/>
                  </a:cubicBezTo>
                  <a:cubicBezTo>
                    <a:pt x="902" y="2510"/>
                    <a:pt x="1322" y="2459"/>
                    <a:pt x="1727" y="2407"/>
                  </a:cubicBezTo>
                  <a:cubicBezTo>
                    <a:pt x="2152" y="2350"/>
                    <a:pt x="2591" y="2298"/>
                    <a:pt x="2964" y="2190"/>
                  </a:cubicBezTo>
                  <a:cubicBezTo>
                    <a:pt x="3064" y="2161"/>
                    <a:pt x="3134" y="2067"/>
                    <a:pt x="3134" y="1963"/>
                  </a:cubicBezTo>
                  <a:cubicBezTo>
                    <a:pt x="3139" y="1717"/>
                    <a:pt x="3101" y="1491"/>
                    <a:pt x="3064" y="1274"/>
                  </a:cubicBezTo>
                  <a:cubicBezTo>
                    <a:pt x="3030" y="1090"/>
                    <a:pt x="3001" y="915"/>
                    <a:pt x="2997" y="726"/>
                  </a:cubicBezTo>
                  <a:cubicBezTo>
                    <a:pt x="2992" y="580"/>
                    <a:pt x="2983" y="273"/>
                    <a:pt x="2742" y="103"/>
                  </a:cubicBezTo>
                  <a:cubicBezTo>
                    <a:pt x="2618" y="19"/>
                    <a:pt x="2485" y="0"/>
                    <a:pt x="2372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1611075" y="4877850"/>
              <a:ext cx="78475" cy="65425"/>
            </a:xfrm>
            <a:custGeom>
              <a:avLst/>
              <a:gdLst/>
              <a:ahLst/>
              <a:cxnLst/>
              <a:rect l="l" t="t" r="r" b="b"/>
              <a:pathLst>
                <a:path w="3139" h="2617" extrusionOk="0">
                  <a:moveTo>
                    <a:pt x="2356" y="476"/>
                  </a:moveTo>
                  <a:cubicBezTo>
                    <a:pt x="2402" y="476"/>
                    <a:pt x="2451" y="481"/>
                    <a:pt x="2469" y="493"/>
                  </a:cubicBezTo>
                  <a:cubicBezTo>
                    <a:pt x="2493" y="508"/>
                    <a:pt x="2515" y="565"/>
                    <a:pt x="2521" y="744"/>
                  </a:cubicBezTo>
                  <a:cubicBezTo>
                    <a:pt x="2526" y="961"/>
                    <a:pt x="2563" y="1164"/>
                    <a:pt x="2596" y="1358"/>
                  </a:cubicBezTo>
                  <a:cubicBezTo>
                    <a:pt x="2620" y="1499"/>
                    <a:pt x="2643" y="1641"/>
                    <a:pt x="2652" y="1782"/>
                  </a:cubicBezTo>
                  <a:cubicBezTo>
                    <a:pt x="2351" y="1852"/>
                    <a:pt x="2006" y="1896"/>
                    <a:pt x="1666" y="1937"/>
                  </a:cubicBezTo>
                  <a:cubicBezTo>
                    <a:pt x="1345" y="1975"/>
                    <a:pt x="1015" y="2018"/>
                    <a:pt x="709" y="2084"/>
                  </a:cubicBezTo>
                  <a:cubicBezTo>
                    <a:pt x="685" y="1872"/>
                    <a:pt x="647" y="1669"/>
                    <a:pt x="609" y="1461"/>
                  </a:cubicBezTo>
                  <a:cubicBezTo>
                    <a:pt x="567" y="1239"/>
                    <a:pt x="524" y="1008"/>
                    <a:pt x="500" y="763"/>
                  </a:cubicBezTo>
                  <a:cubicBezTo>
                    <a:pt x="765" y="729"/>
                    <a:pt x="1038" y="678"/>
                    <a:pt x="1303" y="626"/>
                  </a:cubicBezTo>
                  <a:cubicBezTo>
                    <a:pt x="1638" y="559"/>
                    <a:pt x="1983" y="493"/>
                    <a:pt x="2289" y="480"/>
                  </a:cubicBezTo>
                  <a:cubicBezTo>
                    <a:pt x="2307" y="478"/>
                    <a:pt x="2331" y="476"/>
                    <a:pt x="2356" y="476"/>
                  </a:cubicBezTo>
                  <a:close/>
                  <a:moveTo>
                    <a:pt x="2350" y="1"/>
                  </a:moveTo>
                  <a:cubicBezTo>
                    <a:pt x="2320" y="1"/>
                    <a:pt x="2292" y="2"/>
                    <a:pt x="2266" y="3"/>
                  </a:cubicBezTo>
                  <a:cubicBezTo>
                    <a:pt x="1926" y="21"/>
                    <a:pt x="1563" y="92"/>
                    <a:pt x="1213" y="158"/>
                  </a:cubicBezTo>
                  <a:cubicBezTo>
                    <a:pt x="879" y="225"/>
                    <a:pt x="539" y="295"/>
                    <a:pt x="232" y="304"/>
                  </a:cubicBezTo>
                  <a:cubicBezTo>
                    <a:pt x="165" y="310"/>
                    <a:pt x="109" y="338"/>
                    <a:pt x="67" y="385"/>
                  </a:cubicBezTo>
                  <a:cubicBezTo>
                    <a:pt x="24" y="432"/>
                    <a:pt x="1" y="493"/>
                    <a:pt x="5" y="559"/>
                  </a:cubicBezTo>
                  <a:cubicBezTo>
                    <a:pt x="29" y="927"/>
                    <a:pt x="86" y="1244"/>
                    <a:pt x="143" y="1546"/>
                  </a:cubicBezTo>
                  <a:cubicBezTo>
                    <a:pt x="193" y="1833"/>
                    <a:pt x="246" y="2107"/>
                    <a:pt x="260" y="2390"/>
                  </a:cubicBezTo>
                  <a:cubicBezTo>
                    <a:pt x="265" y="2466"/>
                    <a:pt x="302" y="2532"/>
                    <a:pt x="359" y="2575"/>
                  </a:cubicBezTo>
                  <a:cubicBezTo>
                    <a:pt x="402" y="2603"/>
                    <a:pt x="448" y="2617"/>
                    <a:pt x="496" y="2617"/>
                  </a:cubicBezTo>
                  <a:cubicBezTo>
                    <a:pt x="520" y="2617"/>
                    <a:pt x="543" y="2612"/>
                    <a:pt x="562" y="2608"/>
                  </a:cubicBezTo>
                  <a:cubicBezTo>
                    <a:pt x="901" y="2513"/>
                    <a:pt x="1322" y="2456"/>
                    <a:pt x="1728" y="2410"/>
                  </a:cubicBezTo>
                  <a:cubicBezTo>
                    <a:pt x="2153" y="2353"/>
                    <a:pt x="2587" y="2296"/>
                    <a:pt x="2964" y="2192"/>
                  </a:cubicBezTo>
                  <a:cubicBezTo>
                    <a:pt x="3064" y="2164"/>
                    <a:pt x="3134" y="2070"/>
                    <a:pt x="3134" y="1966"/>
                  </a:cubicBezTo>
                  <a:cubicBezTo>
                    <a:pt x="3138" y="1720"/>
                    <a:pt x="3101" y="1493"/>
                    <a:pt x="3064" y="1277"/>
                  </a:cubicBezTo>
                  <a:cubicBezTo>
                    <a:pt x="3031" y="1088"/>
                    <a:pt x="3002" y="914"/>
                    <a:pt x="2997" y="729"/>
                  </a:cubicBezTo>
                  <a:cubicBezTo>
                    <a:pt x="2992" y="583"/>
                    <a:pt x="2983" y="271"/>
                    <a:pt x="2737" y="106"/>
                  </a:cubicBezTo>
                  <a:cubicBezTo>
                    <a:pt x="2610" y="16"/>
                    <a:pt x="2467" y="1"/>
                    <a:pt x="2350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1725775" y="4863800"/>
              <a:ext cx="78450" cy="65450"/>
            </a:xfrm>
            <a:custGeom>
              <a:avLst/>
              <a:gdLst/>
              <a:ahLst/>
              <a:cxnLst/>
              <a:rect l="l" t="t" r="r" b="b"/>
              <a:pathLst>
                <a:path w="3138" h="2618" extrusionOk="0">
                  <a:moveTo>
                    <a:pt x="2369" y="476"/>
                  </a:moveTo>
                  <a:cubicBezTo>
                    <a:pt x="2410" y="476"/>
                    <a:pt x="2449" y="480"/>
                    <a:pt x="2468" y="494"/>
                  </a:cubicBezTo>
                  <a:cubicBezTo>
                    <a:pt x="2492" y="508"/>
                    <a:pt x="2515" y="565"/>
                    <a:pt x="2520" y="744"/>
                  </a:cubicBezTo>
                  <a:cubicBezTo>
                    <a:pt x="2525" y="961"/>
                    <a:pt x="2562" y="1160"/>
                    <a:pt x="2595" y="1353"/>
                  </a:cubicBezTo>
                  <a:cubicBezTo>
                    <a:pt x="2619" y="1499"/>
                    <a:pt x="2643" y="1641"/>
                    <a:pt x="2652" y="1782"/>
                  </a:cubicBezTo>
                  <a:cubicBezTo>
                    <a:pt x="2350" y="1848"/>
                    <a:pt x="2005" y="1896"/>
                    <a:pt x="1665" y="1938"/>
                  </a:cubicBezTo>
                  <a:cubicBezTo>
                    <a:pt x="1345" y="1976"/>
                    <a:pt x="1014" y="2018"/>
                    <a:pt x="708" y="2084"/>
                  </a:cubicBezTo>
                  <a:cubicBezTo>
                    <a:pt x="684" y="1872"/>
                    <a:pt x="646" y="1669"/>
                    <a:pt x="608" y="1461"/>
                  </a:cubicBezTo>
                  <a:cubicBezTo>
                    <a:pt x="566" y="1234"/>
                    <a:pt x="523" y="1008"/>
                    <a:pt x="500" y="759"/>
                  </a:cubicBezTo>
                  <a:cubicBezTo>
                    <a:pt x="765" y="730"/>
                    <a:pt x="1038" y="678"/>
                    <a:pt x="1307" y="626"/>
                  </a:cubicBezTo>
                  <a:cubicBezTo>
                    <a:pt x="1637" y="560"/>
                    <a:pt x="1982" y="489"/>
                    <a:pt x="2288" y="480"/>
                  </a:cubicBezTo>
                  <a:cubicBezTo>
                    <a:pt x="2310" y="478"/>
                    <a:pt x="2340" y="476"/>
                    <a:pt x="2369" y="476"/>
                  </a:cubicBezTo>
                  <a:close/>
                  <a:moveTo>
                    <a:pt x="2362" y="1"/>
                  </a:moveTo>
                  <a:cubicBezTo>
                    <a:pt x="2327" y="1"/>
                    <a:pt x="2294" y="2"/>
                    <a:pt x="2265" y="3"/>
                  </a:cubicBezTo>
                  <a:cubicBezTo>
                    <a:pt x="1926" y="17"/>
                    <a:pt x="1562" y="88"/>
                    <a:pt x="1212" y="158"/>
                  </a:cubicBezTo>
                  <a:cubicBezTo>
                    <a:pt x="882" y="225"/>
                    <a:pt x="538" y="291"/>
                    <a:pt x="231" y="306"/>
                  </a:cubicBezTo>
                  <a:cubicBezTo>
                    <a:pt x="164" y="310"/>
                    <a:pt x="108" y="338"/>
                    <a:pt x="66" y="385"/>
                  </a:cubicBezTo>
                  <a:cubicBezTo>
                    <a:pt x="23" y="432"/>
                    <a:pt x="0" y="494"/>
                    <a:pt x="5" y="560"/>
                  </a:cubicBezTo>
                  <a:cubicBezTo>
                    <a:pt x="28" y="928"/>
                    <a:pt x="85" y="1240"/>
                    <a:pt x="142" y="1546"/>
                  </a:cubicBezTo>
                  <a:cubicBezTo>
                    <a:pt x="193" y="1835"/>
                    <a:pt x="245" y="2103"/>
                    <a:pt x="259" y="2391"/>
                  </a:cubicBezTo>
                  <a:cubicBezTo>
                    <a:pt x="264" y="2462"/>
                    <a:pt x="301" y="2532"/>
                    <a:pt x="358" y="2571"/>
                  </a:cubicBezTo>
                  <a:cubicBezTo>
                    <a:pt x="401" y="2604"/>
                    <a:pt x="447" y="2617"/>
                    <a:pt x="495" y="2617"/>
                  </a:cubicBezTo>
                  <a:cubicBezTo>
                    <a:pt x="519" y="2617"/>
                    <a:pt x="543" y="2613"/>
                    <a:pt x="561" y="2608"/>
                  </a:cubicBezTo>
                  <a:cubicBezTo>
                    <a:pt x="901" y="2508"/>
                    <a:pt x="1321" y="2458"/>
                    <a:pt x="1727" y="2405"/>
                  </a:cubicBezTo>
                  <a:cubicBezTo>
                    <a:pt x="2146" y="2353"/>
                    <a:pt x="2586" y="2297"/>
                    <a:pt x="2963" y="2192"/>
                  </a:cubicBezTo>
                  <a:cubicBezTo>
                    <a:pt x="3063" y="2160"/>
                    <a:pt x="3133" y="2070"/>
                    <a:pt x="3133" y="1966"/>
                  </a:cubicBezTo>
                  <a:cubicBezTo>
                    <a:pt x="3137" y="1716"/>
                    <a:pt x="3096" y="1495"/>
                    <a:pt x="3063" y="1273"/>
                  </a:cubicBezTo>
                  <a:cubicBezTo>
                    <a:pt x="3030" y="1088"/>
                    <a:pt x="3002" y="914"/>
                    <a:pt x="2996" y="730"/>
                  </a:cubicBezTo>
                  <a:cubicBezTo>
                    <a:pt x="2991" y="593"/>
                    <a:pt x="2982" y="272"/>
                    <a:pt x="2737" y="102"/>
                  </a:cubicBezTo>
                  <a:cubicBezTo>
                    <a:pt x="2615" y="15"/>
                    <a:pt x="2475" y="1"/>
                    <a:pt x="2362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1842675" y="4849475"/>
              <a:ext cx="78500" cy="65375"/>
            </a:xfrm>
            <a:custGeom>
              <a:avLst/>
              <a:gdLst/>
              <a:ahLst/>
              <a:cxnLst/>
              <a:rect l="l" t="t" r="r" b="b"/>
              <a:pathLst>
                <a:path w="3140" h="2615" extrusionOk="0">
                  <a:moveTo>
                    <a:pt x="2350" y="476"/>
                  </a:moveTo>
                  <a:cubicBezTo>
                    <a:pt x="2397" y="476"/>
                    <a:pt x="2449" y="478"/>
                    <a:pt x="2469" y="491"/>
                  </a:cubicBezTo>
                  <a:cubicBezTo>
                    <a:pt x="2493" y="505"/>
                    <a:pt x="2516" y="561"/>
                    <a:pt x="2521" y="741"/>
                  </a:cubicBezTo>
                  <a:cubicBezTo>
                    <a:pt x="2525" y="958"/>
                    <a:pt x="2563" y="1162"/>
                    <a:pt x="2596" y="1354"/>
                  </a:cubicBezTo>
                  <a:cubicBezTo>
                    <a:pt x="2619" y="1496"/>
                    <a:pt x="2643" y="1637"/>
                    <a:pt x="2652" y="1779"/>
                  </a:cubicBezTo>
                  <a:cubicBezTo>
                    <a:pt x="2351" y="1850"/>
                    <a:pt x="2007" y="1892"/>
                    <a:pt x="1667" y="1935"/>
                  </a:cubicBezTo>
                  <a:cubicBezTo>
                    <a:pt x="1345" y="1977"/>
                    <a:pt x="1016" y="2016"/>
                    <a:pt x="709" y="2081"/>
                  </a:cubicBezTo>
                  <a:cubicBezTo>
                    <a:pt x="685" y="1870"/>
                    <a:pt x="647" y="1666"/>
                    <a:pt x="609" y="1458"/>
                  </a:cubicBezTo>
                  <a:cubicBezTo>
                    <a:pt x="567" y="1236"/>
                    <a:pt x="524" y="1005"/>
                    <a:pt x="500" y="760"/>
                  </a:cubicBezTo>
                  <a:cubicBezTo>
                    <a:pt x="765" y="731"/>
                    <a:pt x="1038" y="675"/>
                    <a:pt x="1303" y="624"/>
                  </a:cubicBezTo>
                  <a:cubicBezTo>
                    <a:pt x="1639" y="557"/>
                    <a:pt x="1983" y="491"/>
                    <a:pt x="2290" y="476"/>
                  </a:cubicBezTo>
                  <a:cubicBezTo>
                    <a:pt x="2306" y="476"/>
                    <a:pt x="2327" y="476"/>
                    <a:pt x="2350" y="476"/>
                  </a:cubicBezTo>
                  <a:close/>
                  <a:moveTo>
                    <a:pt x="2373" y="0"/>
                  </a:moveTo>
                  <a:cubicBezTo>
                    <a:pt x="2334" y="0"/>
                    <a:pt x="2298" y="3"/>
                    <a:pt x="2266" y="5"/>
                  </a:cubicBezTo>
                  <a:cubicBezTo>
                    <a:pt x="1926" y="19"/>
                    <a:pt x="1563" y="90"/>
                    <a:pt x="1214" y="156"/>
                  </a:cubicBezTo>
                  <a:cubicBezTo>
                    <a:pt x="879" y="222"/>
                    <a:pt x="539" y="293"/>
                    <a:pt x="232" y="307"/>
                  </a:cubicBezTo>
                  <a:cubicBezTo>
                    <a:pt x="166" y="307"/>
                    <a:pt x="109" y="335"/>
                    <a:pt x="66" y="382"/>
                  </a:cubicBezTo>
                  <a:cubicBezTo>
                    <a:pt x="25" y="430"/>
                    <a:pt x="1" y="496"/>
                    <a:pt x="5" y="557"/>
                  </a:cubicBezTo>
                  <a:cubicBezTo>
                    <a:pt x="29" y="925"/>
                    <a:pt x="86" y="1241"/>
                    <a:pt x="142" y="1543"/>
                  </a:cubicBezTo>
                  <a:cubicBezTo>
                    <a:pt x="199" y="1831"/>
                    <a:pt x="245" y="2105"/>
                    <a:pt x="260" y="2393"/>
                  </a:cubicBezTo>
                  <a:cubicBezTo>
                    <a:pt x="265" y="2464"/>
                    <a:pt x="302" y="2530"/>
                    <a:pt x="359" y="2572"/>
                  </a:cubicBezTo>
                  <a:cubicBezTo>
                    <a:pt x="402" y="2600"/>
                    <a:pt x="449" y="2615"/>
                    <a:pt x="496" y="2615"/>
                  </a:cubicBezTo>
                  <a:cubicBezTo>
                    <a:pt x="519" y="2615"/>
                    <a:pt x="543" y="2615"/>
                    <a:pt x="563" y="2606"/>
                  </a:cubicBezTo>
                  <a:cubicBezTo>
                    <a:pt x="902" y="2511"/>
                    <a:pt x="1321" y="2459"/>
                    <a:pt x="1728" y="2408"/>
                  </a:cubicBezTo>
                  <a:cubicBezTo>
                    <a:pt x="2153" y="2351"/>
                    <a:pt x="2587" y="2299"/>
                    <a:pt x="2964" y="2190"/>
                  </a:cubicBezTo>
                  <a:cubicBezTo>
                    <a:pt x="3063" y="2162"/>
                    <a:pt x="3134" y="2068"/>
                    <a:pt x="3134" y="1964"/>
                  </a:cubicBezTo>
                  <a:cubicBezTo>
                    <a:pt x="3139" y="1718"/>
                    <a:pt x="3101" y="1491"/>
                    <a:pt x="3063" y="1275"/>
                  </a:cubicBezTo>
                  <a:cubicBezTo>
                    <a:pt x="3031" y="1090"/>
                    <a:pt x="3002" y="916"/>
                    <a:pt x="2998" y="727"/>
                  </a:cubicBezTo>
                  <a:cubicBezTo>
                    <a:pt x="2992" y="581"/>
                    <a:pt x="2983" y="274"/>
                    <a:pt x="2743" y="104"/>
                  </a:cubicBezTo>
                  <a:cubicBezTo>
                    <a:pt x="2620" y="19"/>
                    <a:pt x="2486" y="0"/>
                    <a:pt x="2373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1810950" y="4686425"/>
              <a:ext cx="93800" cy="138525"/>
            </a:xfrm>
            <a:custGeom>
              <a:avLst/>
              <a:gdLst/>
              <a:ahLst/>
              <a:cxnLst/>
              <a:rect l="l" t="t" r="r" b="b"/>
              <a:pathLst>
                <a:path w="3752" h="5541" extrusionOk="0">
                  <a:moveTo>
                    <a:pt x="2345" y="476"/>
                  </a:moveTo>
                  <a:cubicBezTo>
                    <a:pt x="2392" y="476"/>
                    <a:pt x="2446" y="478"/>
                    <a:pt x="2468" y="491"/>
                  </a:cubicBezTo>
                  <a:cubicBezTo>
                    <a:pt x="2487" y="505"/>
                    <a:pt x="2516" y="562"/>
                    <a:pt x="2520" y="741"/>
                  </a:cubicBezTo>
                  <a:cubicBezTo>
                    <a:pt x="2525" y="949"/>
                    <a:pt x="2657" y="1629"/>
                    <a:pt x="2879" y="2723"/>
                  </a:cubicBezTo>
                  <a:cubicBezTo>
                    <a:pt x="3025" y="3445"/>
                    <a:pt x="3200" y="4319"/>
                    <a:pt x="3256" y="4711"/>
                  </a:cubicBezTo>
                  <a:cubicBezTo>
                    <a:pt x="2958" y="4776"/>
                    <a:pt x="2614" y="4818"/>
                    <a:pt x="2279" y="4861"/>
                  </a:cubicBezTo>
                  <a:cubicBezTo>
                    <a:pt x="1954" y="4903"/>
                    <a:pt x="1623" y="4946"/>
                    <a:pt x="1316" y="5012"/>
                  </a:cubicBezTo>
                  <a:cubicBezTo>
                    <a:pt x="1246" y="4559"/>
                    <a:pt x="1085" y="3766"/>
                    <a:pt x="920" y="2940"/>
                  </a:cubicBezTo>
                  <a:cubicBezTo>
                    <a:pt x="745" y="2095"/>
                    <a:pt x="571" y="1222"/>
                    <a:pt x="505" y="760"/>
                  </a:cubicBezTo>
                  <a:cubicBezTo>
                    <a:pt x="769" y="727"/>
                    <a:pt x="1039" y="675"/>
                    <a:pt x="1303" y="623"/>
                  </a:cubicBezTo>
                  <a:cubicBezTo>
                    <a:pt x="1638" y="557"/>
                    <a:pt x="1982" y="491"/>
                    <a:pt x="2285" y="477"/>
                  </a:cubicBezTo>
                  <a:cubicBezTo>
                    <a:pt x="2301" y="477"/>
                    <a:pt x="2322" y="476"/>
                    <a:pt x="2345" y="476"/>
                  </a:cubicBezTo>
                  <a:close/>
                  <a:moveTo>
                    <a:pt x="2366" y="0"/>
                  </a:moveTo>
                  <a:cubicBezTo>
                    <a:pt x="2329" y="0"/>
                    <a:pt x="2295" y="2"/>
                    <a:pt x="2265" y="4"/>
                  </a:cubicBezTo>
                  <a:cubicBezTo>
                    <a:pt x="1926" y="19"/>
                    <a:pt x="1562" y="89"/>
                    <a:pt x="1213" y="161"/>
                  </a:cubicBezTo>
                  <a:cubicBezTo>
                    <a:pt x="878" y="222"/>
                    <a:pt x="534" y="293"/>
                    <a:pt x="231" y="307"/>
                  </a:cubicBezTo>
                  <a:cubicBezTo>
                    <a:pt x="165" y="307"/>
                    <a:pt x="104" y="335"/>
                    <a:pt x="61" y="383"/>
                  </a:cubicBezTo>
                  <a:cubicBezTo>
                    <a:pt x="19" y="429"/>
                    <a:pt x="0" y="496"/>
                    <a:pt x="5" y="557"/>
                  </a:cubicBezTo>
                  <a:cubicBezTo>
                    <a:pt x="28" y="930"/>
                    <a:pt x="236" y="1954"/>
                    <a:pt x="453" y="3034"/>
                  </a:cubicBezTo>
                  <a:cubicBezTo>
                    <a:pt x="656" y="4016"/>
                    <a:pt x="859" y="5036"/>
                    <a:pt x="873" y="5319"/>
                  </a:cubicBezTo>
                  <a:cubicBezTo>
                    <a:pt x="878" y="5390"/>
                    <a:pt x="915" y="5456"/>
                    <a:pt x="972" y="5498"/>
                  </a:cubicBezTo>
                  <a:cubicBezTo>
                    <a:pt x="1015" y="5526"/>
                    <a:pt x="1061" y="5541"/>
                    <a:pt x="1113" y="5541"/>
                  </a:cubicBezTo>
                  <a:cubicBezTo>
                    <a:pt x="1133" y="5541"/>
                    <a:pt x="1156" y="5541"/>
                    <a:pt x="1175" y="5536"/>
                  </a:cubicBezTo>
                  <a:cubicBezTo>
                    <a:pt x="1514" y="5437"/>
                    <a:pt x="1935" y="5384"/>
                    <a:pt x="2341" y="5333"/>
                  </a:cubicBezTo>
                  <a:cubicBezTo>
                    <a:pt x="2766" y="5281"/>
                    <a:pt x="3204" y="5225"/>
                    <a:pt x="3577" y="5116"/>
                  </a:cubicBezTo>
                  <a:cubicBezTo>
                    <a:pt x="3677" y="5088"/>
                    <a:pt x="3747" y="4998"/>
                    <a:pt x="3747" y="4894"/>
                  </a:cubicBezTo>
                  <a:cubicBezTo>
                    <a:pt x="3751" y="4658"/>
                    <a:pt x="3596" y="3879"/>
                    <a:pt x="3346" y="2629"/>
                  </a:cubicBezTo>
                  <a:cubicBezTo>
                    <a:pt x="3180" y="1822"/>
                    <a:pt x="2997" y="911"/>
                    <a:pt x="2992" y="732"/>
                  </a:cubicBezTo>
                  <a:cubicBezTo>
                    <a:pt x="2987" y="581"/>
                    <a:pt x="2982" y="274"/>
                    <a:pt x="2738" y="104"/>
                  </a:cubicBezTo>
                  <a:cubicBezTo>
                    <a:pt x="2616" y="19"/>
                    <a:pt x="2479" y="0"/>
                    <a:pt x="236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1556925" y="4951825"/>
              <a:ext cx="57025" cy="69700"/>
            </a:xfrm>
            <a:custGeom>
              <a:avLst/>
              <a:gdLst/>
              <a:ahLst/>
              <a:cxnLst/>
              <a:rect l="l" t="t" r="r" b="b"/>
              <a:pathLst>
                <a:path w="2281" h="2788" extrusionOk="0">
                  <a:moveTo>
                    <a:pt x="254" y="0"/>
                  </a:moveTo>
                  <a:cubicBezTo>
                    <a:pt x="243" y="0"/>
                    <a:pt x="233" y="1"/>
                    <a:pt x="222" y="2"/>
                  </a:cubicBezTo>
                  <a:cubicBezTo>
                    <a:pt x="90" y="22"/>
                    <a:pt x="0" y="139"/>
                    <a:pt x="15" y="267"/>
                  </a:cubicBezTo>
                  <a:cubicBezTo>
                    <a:pt x="157" y="1357"/>
                    <a:pt x="906" y="2339"/>
                    <a:pt x="1917" y="2768"/>
                  </a:cubicBezTo>
                  <a:cubicBezTo>
                    <a:pt x="1949" y="2782"/>
                    <a:pt x="1978" y="2787"/>
                    <a:pt x="2011" y="2787"/>
                  </a:cubicBezTo>
                  <a:cubicBezTo>
                    <a:pt x="2100" y="2787"/>
                    <a:pt x="2190" y="2735"/>
                    <a:pt x="2228" y="2640"/>
                  </a:cubicBezTo>
                  <a:cubicBezTo>
                    <a:pt x="2280" y="2522"/>
                    <a:pt x="2224" y="2381"/>
                    <a:pt x="2100" y="2334"/>
                  </a:cubicBezTo>
                  <a:cubicBezTo>
                    <a:pt x="1242" y="1966"/>
                    <a:pt x="610" y="1135"/>
                    <a:pt x="486" y="205"/>
                  </a:cubicBezTo>
                  <a:cubicBezTo>
                    <a:pt x="470" y="89"/>
                    <a:pt x="368" y="0"/>
                    <a:pt x="254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1536275" y="4857950"/>
              <a:ext cx="25150" cy="70000"/>
            </a:xfrm>
            <a:custGeom>
              <a:avLst/>
              <a:gdLst/>
              <a:ahLst/>
              <a:cxnLst/>
              <a:rect l="l" t="t" r="r" b="b"/>
              <a:pathLst>
                <a:path w="1006" h="2800" extrusionOk="0">
                  <a:moveTo>
                    <a:pt x="260" y="0"/>
                  </a:moveTo>
                  <a:cubicBezTo>
                    <a:pt x="242" y="0"/>
                    <a:pt x="225" y="2"/>
                    <a:pt x="208" y="6"/>
                  </a:cubicBezTo>
                  <a:cubicBezTo>
                    <a:pt x="81" y="30"/>
                    <a:pt x="1" y="157"/>
                    <a:pt x="24" y="285"/>
                  </a:cubicBezTo>
                  <a:lnTo>
                    <a:pt x="515" y="2611"/>
                  </a:lnTo>
                  <a:cubicBezTo>
                    <a:pt x="539" y="2724"/>
                    <a:pt x="637" y="2799"/>
                    <a:pt x="746" y="2799"/>
                  </a:cubicBezTo>
                  <a:cubicBezTo>
                    <a:pt x="761" y="2799"/>
                    <a:pt x="779" y="2799"/>
                    <a:pt x="793" y="2795"/>
                  </a:cubicBezTo>
                  <a:cubicBezTo>
                    <a:pt x="926" y="2766"/>
                    <a:pt x="1005" y="2644"/>
                    <a:pt x="977" y="2516"/>
                  </a:cubicBezTo>
                  <a:lnTo>
                    <a:pt x="491" y="185"/>
                  </a:lnTo>
                  <a:cubicBezTo>
                    <a:pt x="466" y="75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1639250" y="5006750"/>
              <a:ext cx="103275" cy="19250"/>
            </a:xfrm>
            <a:custGeom>
              <a:avLst/>
              <a:gdLst/>
              <a:ahLst/>
              <a:cxnLst/>
              <a:rect l="l" t="t" r="r" b="b"/>
              <a:pathLst>
                <a:path w="4131" h="770" extrusionOk="0">
                  <a:moveTo>
                    <a:pt x="3877" y="1"/>
                  </a:moveTo>
                  <a:cubicBezTo>
                    <a:pt x="3862" y="1"/>
                    <a:pt x="3848" y="2"/>
                    <a:pt x="3834" y="5"/>
                  </a:cubicBezTo>
                  <a:cubicBezTo>
                    <a:pt x="2753" y="199"/>
                    <a:pt x="1648" y="295"/>
                    <a:pt x="549" y="295"/>
                  </a:cubicBezTo>
                  <a:cubicBezTo>
                    <a:pt x="448" y="295"/>
                    <a:pt x="347" y="294"/>
                    <a:pt x="247" y="293"/>
                  </a:cubicBezTo>
                  <a:lnTo>
                    <a:pt x="242" y="293"/>
                  </a:lnTo>
                  <a:cubicBezTo>
                    <a:pt x="114" y="293"/>
                    <a:pt x="7" y="397"/>
                    <a:pt x="7" y="524"/>
                  </a:cubicBezTo>
                  <a:cubicBezTo>
                    <a:pt x="1" y="656"/>
                    <a:pt x="105" y="765"/>
                    <a:pt x="238" y="765"/>
                  </a:cubicBezTo>
                  <a:cubicBezTo>
                    <a:pt x="351" y="769"/>
                    <a:pt x="464" y="769"/>
                    <a:pt x="577" y="769"/>
                  </a:cubicBezTo>
                  <a:cubicBezTo>
                    <a:pt x="1695" y="769"/>
                    <a:pt x="2819" y="670"/>
                    <a:pt x="3919" y="472"/>
                  </a:cubicBezTo>
                  <a:cubicBezTo>
                    <a:pt x="4046" y="449"/>
                    <a:pt x="4130" y="325"/>
                    <a:pt x="4112" y="199"/>
                  </a:cubicBezTo>
                  <a:cubicBezTo>
                    <a:pt x="4091" y="81"/>
                    <a:pt x="3988" y="1"/>
                    <a:pt x="387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1633750" y="4586725"/>
              <a:ext cx="34650" cy="30500"/>
            </a:xfrm>
            <a:custGeom>
              <a:avLst/>
              <a:gdLst/>
              <a:ahLst/>
              <a:cxnLst/>
              <a:rect l="l" t="t" r="r" b="b"/>
              <a:pathLst>
                <a:path w="1386" h="1220" extrusionOk="0">
                  <a:moveTo>
                    <a:pt x="698" y="1"/>
                  </a:moveTo>
                  <a:cubicBezTo>
                    <a:pt x="597" y="1"/>
                    <a:pt x="498" y="25"/>
                    <a:pt x="410" y="80"/>
                  </a:cubicBezTo>
                  <a:lnTo>
                    <a:pt x="297" y="170"/>
                  </a:lnTo>
                  <a:cubicBezTo>
                    <a:pt x="0" y="463"/>
                    <a:pt x="136" y="1053"/>
                    <a:pt x="528" y="1189"/>
                  </a:cubicBezTo>
                  <a:cubicBezTo>
                    <a:pt x="585" y="1210"/>
                    <a:pt x="644" y="1220"/>
                    <a:pt x="703" y="1220"/>
                  </a:cubicBezTo>
                  <a:cubicBezTo>
                    <a:pt x="1047" y="1220"/>
                    <a:pt x="1386" y="893"/>
                    <a:pt x="1349" y="538"/>
                  </a:cubicBezTo>
                  <a:cubicBezTo>
                    <a:pt x="1317" y="230"/>
                    <a:pt x="1003" y="1"/>
                    <a:pt x="698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1747825" y="4568500"/>
              <a:ext cx="34650" cy="30550"/>
            </a:xfrm>
            <a:custGeom>
              <a:avLst/>
              <a:gdLst/>
              <a:ahLst/>
              <a:cxnLst/>
              <a:rect l="l" t="t" r="r" b="b"/>
              <a:pathLst>
                <a:path w="1386" h="1222" extrusionOk="0">
                  <a:moveTo>
                    <a:pt x="691" y="0"/>
                  </a:moveTo>
                  <a:cubicBezTo>
                    <a:pt x="592" y="0"/>
                    <a:pt x="493" y="25"/>
                    <a:pt x="406" y="78"/>
                  </a:cubicBezTo>
                  <a:lnTo>
                    <a:pt x="293" y="168"/>
                  </a:lnTo>
                  <a:cubicBezTo>
                    <a:pt x="0" y="461"/>
                    <a:pt x="132" y="1051"/>
                    <a:pt x="524" y="1192"/>
                  </a:cubicBezTo>
                  <a:cubicBezTo>
                    <a:pt x="580" y="1212"/>
                    <a:pt x="638" y="1221"/>
                    <a:pt x="696" y="1221"/>
                  </a:cubicBezTo>
                  <a:cubicBezTo>
                    <a:pt x="1042" y="1221"/>
                    <a:pt x="1386" y="896"/>
                    <a:pt x="1345" y="541"/>
                  </a:cubicBezTo>
                  <a:cubicBezTo>
                    <a:pt x="1313" y="227"/>
                    <a:pt x="997" y="0"/>
                    <a:pt x="69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1687050" y="4581575"/>
              <a:ext cx="40975" cy="33475"/>
            </a:xfrm>
            <a:custGeom>
              <a:avLst/>
              <a:gdLst/>
              <a:ahLst/>
              <a:cxnLst/>
              <a:rect l="l" t="t" r="r" b="b"/>
              <a:pathLst>
                <a:path w="1639" h="1339" extrusionOk="0">
                  <a:moveTo>
                    <a:pt x="1281" y="0"/>
                  </a:moveTo>
                  <a:cubicBezTo>
                    <a:pt x="1262" y="0"/>
                    <a:pt x="1242" y="3"/>
                    <a:pt x="1223" y="8"/>
                  </a:cubicBezTo>
                  <a:cubicBezTo>
                    <a:pt x="1096" y="36"/>
                    <a:pt x="1016" y="164"/>
                    <a:pt x="1048" y="291"/>
                  </a:cubicBezTo>
                  <a:cubicBezTo>
                    <a:pt x="1119" y="589"/>
                    <a:pt x="1105" y="792"/>
                    <a:pt x="1011" y="848"/>
                  </a:cubicBezTo>
                  <a:cubicBezTo>
                    <a:pt x="990" y="860"/>
                    <a:pt x="963" y="866"/>
                    <a:pt x="935" y="866"/>
                  </a:cubicBezTo>
                  <a:cubicBezTo>
                    <a:pt x="874" y="866"/>
                    <a:pt x="804" y="840"/>
                    <a:pt x="746" y="792"/>
                  </a:cubicBezTo>
                  <a:cubicBezTo>
                    <a:pt x="633" y="698"/>
                    <a:pt x="558" y="541"/>
                    <a:pt x="482" y="391"/>
                  </a:cubicBezTo>
                  <a:cubicBezTo>
                    <a:pt x="442" y="306"/>
                    <a:pt x="358" y="258"/>
                    <a:pt x="270" y="258"/>
                  </a:cubicBezTo>
                  <a:cubicBezTo>
                    <a:pt x="235" y="258"/>
                    <a:pt x="200" y="266"/>
                    <a:pt x="166" y="282"/>
                  </a:cubicBezTo>
                  <a:cubicBezTo>
                    <a:pt x="48" y="338"/>
                    <a:pt x="1" y="480"/>
                    <a:pt x="57" y="598"/>
                  </a:cubicBezTo>
                  <a:cubicBezTo>
                    <a:pt x="142" y="778"/>
                    <a:pt x="251" y="994"/>
                    <a:pt x="439" y="1155"/>
                  </a:cubicBezTo>
                  <a:cubicBezTo>
                    <a:pt x="586" y="1277"/>
                    <a:pt x="765" y="1339"/>
                    <a:pt x="940" y="1339"/>
                  </a:cubicBezTo>
                  <a:cubicBezTo>
                    <a:pt x="1048" y="1339"/>
                    <a:pt x="1157" y="1310"/>
                    <a:pt x="1251" y="1259"/>
                  </a:cubicBezTo>
                  <a:cubicBezTo>
                    <a:pt x="1554" y="1079"/>
                    <a:pt x="1639" y="716"/>
                    <a:pt x="1511" y="183"/>
                  </a:cubicBezTo>
                  <a:cubicBezTo>
                    <a:pt x="1483" y="75"/>
                    <a:pt x="1387" y="0"/>
                    <a:pt x="128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24"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4" name="Google Shape;784;p19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785" name="Google Shape;785;p19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6" name="Google Shape;786;p19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19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8" name="Google Shape;788;p19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9" name="Google Shape;789;p19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0" name="Google Shape;790;p19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1" name="Google Shape;791;p19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19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19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4" name="Google Shape;794;p19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19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19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19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19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19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0" name="Google Shape;800;p19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1" name="Google Shape;801;p19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2" name="Google Shape;802;p19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3" name="Google Shape;803;p19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4" name="Google Shape;804;p19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19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19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19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19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19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19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19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19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3" name="Google Shape;813;p19"/>
          <p:cNvSpPr/>
          <p:nvPr/>
        </p:nvSpPr>
        <p:spPr>
          <a:xfrm rot="-667337" flipH="1">
            <a:off x="9452769" y="-687620"/>
            <a:ext cx="3514436" cy="1962997"/>
          </a:xfrm>
          <a:custGeom>
            <a:avLst/>
            <a:gdLst/>
            <a:ahLst/>
            <a:cxnLst/>
            <a:rect l="l" t="t" r="r" b="b"/>
            <a:pathLst>
              <a:path w="105435" h="58891" extrusionOk="0">
                <a:moveTo>
                  <a:pt x="101040" y="0"/>
                </a:moveTo>
                <a:cubicBezTo>
                  <a:pt x="83315" y="5131"/>
                  <a:pt x="65589" y="10265"/>
                  <a:pt x="47863" y="15395"/>
                </a:cubicBezTo>
                <a:cubicBezTo>
                  <a:pt x="32481" y="19848"/>
                  <a:pt x="16834" y="24338"/>
                  <a:pt x="833" y="24338"/>
                </a:cubicBezTo>
                <a:cubicBezTo>
                  <a:pt x="556" y="24338"/>
                  <a:pt x="278" y="24336"/>
                  <a:pt x="1" y="24334"/>
                </a:cubicBezTo>
                <a:lnTo>
                  <a:pt x="1" y="24334"/>
                </a:lnTo>
                <a:lnTo>
                  <a:pt x="841" y="24659"/>
                </a:lnTo>
                <a:cubicBezTo>
                  <a:pt x="4635" y="32319"/>
                  <a:pt x="8641" y="40001"/>
                  <a:pt x="14337" y="46377"/>
                </a:cubicBezTo>
                <a:cubicBezTo>
                  <a:pt x="20035" y="52758"/>
                  <a:pt x="27661" y="57792"/>
                  <a:pt x="36160" y="58746"/>
                </a:cubicBezTo>
                <a:cubicBezTo>
                  <a:pt x="37021" y="58843"/>
                  <a:pt x="37890" y="58890"/>
                  <a:pt x="38761" y="58890"/>
                </a:cubicBezTo>
                <a:cubicBezTo>
                  <a:pt x="46485" y="58890"/>
                  <a:pt x="54346" y="55132"/>
                  <a:pt x="57972" y="48359"/>
                </a:cubicBezTo>
                <a:cubicBezTo>
                  <a:pt x="60832" y="43017"/>
                  <a:pt x="61021" y="36244"/>
                  <a:pt x="65122" y="31790"/>
                </a:cubicBezTo>
                <a:cubicBezTo>
                  <a:pt x="67384" y="29333"/>
                  <a:pt x="70714" y="27921"/>
                  <a:pt x="74045" y="27921"/>
                </a:cubicBezTo>
                <a:cubicBezTo>
                  <a:pt x="74676" y="27921"/>
                  <a:pt x="75306" y="27972"/>
                  <a:pt x="75930" y="28076"/>
                </a:cubicBezTo>
                <a:cubicBezTo>
                  <a:pt x="80970" y="28910"/>
                  <a:pt x="85161" y="32875"/>
                  <a:pt x="90247" y="33281"/>
                </a:cubicBezTo>
                <a:cubicBezTo>
                  <a:pt x="90521" y="33303"/>
                  <a:pt x="90793" y="33314"/>
                  <a:pt x="91063" y="33314"/>
                </a:cubicBezTo>
                <a:cubicBezTo>
                  <a:pt x="97639" y="33314"/>
                  <a:pt x="103084" y="26984"/>
                  <a:pt x="104235" y="20402"/>
                </a:cubicBezTo>
                <a:cubicBezTo>
                  <a:pt x="105435" y="13550"/>
                  <a:pt x="103221" y="6608"/>
                  <a:pt x="1010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814" name="Google Shape;814;p19"/>
          <p:cNvSpPr/>
          <p:nvPr/>
        </p:nvSpPr>
        <p:spPr>
          <a:xfrm rot="-189715">
            <a:off x="-1033841" y="5754869"/>
            <a:ext cx="5920421" cy="2033096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815" name="Google Shape;815;p19"/>
          <p:cNvSpPr/>
          <p:nvPr/>
        </p:nvSpPr>
        <p:spPr>
          <a:xfrm rot="290019" flipH="1">
            <a:off x="176097" y="4963315"/>
            <a:ext cx="526225" cy="547844"/>
          </a:xfrm>
          <a:custGeom>
            <a:avLst/>
            <a:gdLst/>
            <a:ahLst/>
            <a:cxnLst/>
            <a:rect l="l" t="t" r="r" b="b"/>
            <a:pathLst>
              <a:path w="7716" h="8033" fill="none" extrusionOk="0">
                <a:moveTo>
                  <a:pt x="0" y="8032"/>
                </a:moveTo>
                <a:cubicBezTo>
                  <a:pt x="623" y="6466"/>
                  <a:pt x="2666" y="5640"/>
                  <a:pt x="4204" y="6344"/>
                </a:cubicBezTo>
                <a:cubicBezTo>
                  <a:pt x="4786" y="6608"/>
                  <a:pt x="5285" y="7438"/>
                  <a:pt x="4771" y="7816"/>
                </a:cubicBezTo>
                <a:cubicBezTo>
                  <a:pt x="4511" y="8010"/>
                  <a:pt x="4120" y="7925"/>
                  <a:pt x="3888" y="7698"/>
                </a:cubicBezTo>
                <a:cubicBezTo>
                  <a:pt x="3657" y="7472"/>
                  <a:pt x="3553" y="7146"/>
                  <a:pt x="3501" y="6830"/>
                </a:cubicBezTo>
                <a:cubicBezTo>
                  <a:pt x="3318" y="5773"/>
                  <a:pt x="3614" y="4593"/>
                  <a:pt x="4440" y="3904"/>
                </a:cubicBezTo>
                <a:cubicBezTo>
                  <a:pt x="5261" y="3219"/>
                  <a:pt x="6631" y="3190"/>
                  <a:pt x="7348" y="3989"/>
                </a:cubicBezTo>
                <a:cubicBezTo>
                  <a:pt x="7602" y="4272"/>
                  <a:pt x="7716" y="4804"/>
                  <a:pt x="7376" y="4970"/>
                </a:cubicBezTo>
                <a:cubicBezTo>
                  <a:pt x="7210" y="5050"/>
                  <a:pt x="7012" y="4998"/>
                  <a:pt x="6847" y="4928"/>
                </a:cubicBezTo>
                <a:cubicBezTo>
                  <a:pt x="6008" y="4545"/>
                  <a:pt x="5544" y="3582"/>
                  <a:pt x="5522" y="2658"/>
                </a:cubicBezTo>
                <a:cubicBezTo>
                  <a:pt x="5502" y="1733"/>
                  <a:pt x="5842" y="840"/>
                  <a:pt x="6224" y="1"/>
                </a:cubicBezTo>
              </a:path>
            </a:pathLst>
          </a:custGeom>
          <a:noFill/>
          <a:ln w="19050" cap="rnd" cmpd="sng">
            <a:solidFill>
              <a:srgbClr val="1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816" name="Google Shape;816;p19"/>
          <p:cNvGrpSpPr/>
          <p:nvPr/>
        </p:nvGrpSpPr>
        <p:grpSpPr>
          <a:xfrm>
            <a:off x="10489371" y="731521"/>
            <a:ext cx="209563" cy="255324"/>
            <a:chOff x="7298913" y="453525"/>
            <a:chExt cx="96775" cy="117900"/>
          </a:xfrm>
        </p:grpSpPr>
        <p:sp>
          <p:nvSpPr>
            <p:cNvPr id="817" name="Google Shape;817;p19"/>
            <p:cNvSpPr/>
            <p:nvPr/>
          </p:nvSpPr>
          <p:spPr>
            <a:xfrm>
              <a:off x="7298913" y="480425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818" name="Google Shape;818;p19"/>
            <p:cNvSpPr/>
            <p:nvPr/>
          </p:nvSpPr>
          <p:spPr>
            <a:xfrm>
              <a:off x="7301138" y="470175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819" name="Google Shape;819;p19"/>
            <p:cNvSpPr/>
            <p:nvPr/>
          </p:nvSpPr>
          <p:spPr>
            <a:xfrm>
              <a:off x="7337238" y="453525"/>
              <a:ext cx="15375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grpSp>
        <p:nvGrpSpPr>
          <p:cNvPr id="820" name="Google Shape;820;p19"/>
          <p:cNvGrpSpPr/>
          <p:nvPr/>
        </p:nvGrpSpPr>
        <p:grpSpPr>
          <a:xfrm>
            <a:off x="10899016" y="5880896"/>
            <a:ext cx="885145" cy="745495"/>
            <a:chOff x="8174262" y="4410672"/>
            <a:chExt cx="663859" cy="559121"/>
          </a:xfrm>
        </p:grpSpPr>
        <p:grpSp>
          <p:nvGrpSpPr>
            <p:cNvPr id="821" name="Google Shape;821;p19"/>
            <p:cNvGrpSpPr/>
            <p:nvPr/>
          </p:nvGrpSpPr>
          <p:grpSpPr>
            <a:xfrm>
              <a:off x="8174262" y="4806479"/>
              <a:ext cx="134963" cy="163313"/>
              <a:chOff x="7090888" y="538575"/>
              <a:chExt cx="83100" cy="100550"/>
            </a:xfrm>
          </p:grpSpPr>
          <p:sp>
            <p:nvSpPr>
              <p:cNvPr id="822" name="Google Shape;822;p19"/>
              <p:cNvSpPr/>
              <p:nvPr/>
            </p:nvSpPr>
            <p:spPr>
              <a:xfrm>
                <a:off x="7090888" y="564775"/>
                <a:ext cx="83100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2691" fill="none" extrusionOk="0">
                    <a:moveTo>
                      <a:pt x="1" y="0"/>
                    </a:moveTo>
                    <a:cubicBezTo>
                      <a:pt x="1111" y="897"/>
                      <a:pt x="2220" y="1795"/>
                      <a:pt x="3324" y="2690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7108838" y="556525"/>
                <a:ext cx="624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2733" fill="none" extrusionOk="0">
                    <a:moveTo>
                      <a:pt x="1" y="2733"/>
                    </a:moveTo>
                    <a:cubicBezTo>
                      <a:pt x="902" y="1888"/>
                      <a:pt x="1737" y="973"/>
                      <a:pt x="2497" y="1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7129713" y="538575"/>
                <a:ext cx="10900" cy="10055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022" fill="none" extrusionOk="0">
                    <a:moveTo>
                      <a:pt x="1" y="1"/>
                    </a:moveTo>
                    <a:cubicBezTo>
                      <a:pt x="147" y="1342"/>
                      <a:pt x="288" y="2682"/>
                      <a:pt x="435" y="4022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sp>
          <p:nvSpPr>
            <p:cNvPr id="825" name="Google Shape;825;p19"/>
            <p:cNvSpPr/>
            <p:nvPr/>
          </p:nvSpPr>
          <p:spPr>
            <a:xfrm rot="-760454">
              <a:off x="8467553" y="4443795"/>
              <a:ext cx="338538" cy="329564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826" name="Google Shape;826;p19"/>
          <p:cNvSpPr txBox="1">
            <a:spLocks noGrp="1"/>
          </p:cNvSpPr>
          <p:nvPr>
            <p:ph type="title"/>
          </p:nvPr>
        </p:nvSpPr>
        <p:spPr>
          <a:xfrm>
            <a:off x="960000" y="731520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5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8"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8" name="Google Shape;828;p20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829" name="Google Shape;829;p20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0" name="Google Shape;830;p20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1" name="Google Shape;831;p20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2" name="Google Shape;832;p20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3" name="Google Shape;833;p20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4" name="Google Shape;834;p20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5" name="Google Shape;835;p20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20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20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20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20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0" name="Google Shape;840;p20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1" name="Google Shape;841;p20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" name="Google Shape;842;p20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3" name="Google Shape;843;p20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Google Shape;844;p20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5" name="Google Shape;845;p20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6" name="Google Shape;846;p20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7" name="Google Shape;847;p20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8" name="Google Shape;848;p20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9" name="Google Shape;849;p20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0" name="Google Shape;850;p20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1" name="Google Shape;851;p20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2" name="Google Shape;852;p20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3" name="Google Shape;853;p20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" name="Google Shape;854;p20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5" name="Google Shape;855;p20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" name="Google Shape;856;p20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7" name="Google Shape;857;p20"/>
          <p:cNvSpPr/>
          <p:nvPr/>
        </p:nvSpPr>
        <p:spPr>
          <a:xfrm rot="610296">
            <a:off x="-721807" y="-629381"/>
            <a:ext cx="3514560" cy="1963067"/>
          </a:xfrm>
          <a:custGeom>
            <a:avLst/>
            <a:gdLst/>
            <a:ahLst/>
            <a:cxnLst/>
            <a:rect l="l" t="t" r="r" b="b"/>
            <a:pathLst>
              <a:path w="105435" h="58891" extrusionOk="0">
                <a:moveTo>
                  <a:pt x="101040" y="0"/>
                </a:moveTo>
                <a:cubicBezTo>
                  <a:pt x="83315" y="5131"/>
                  <a:pt x="65589" y="10265"/>
                  <a:pt x="47863" y="15395"/>
                </a:cubicBezTo>
                <a:cubicBezTo>
                  <a:pt x="32481" y="19848"/>
                  <a:pt x="16834" y="24338"/>
                  <a:pt x="833" y="24338"/>
                </a:cubicBezTo>
                <a:cubicBezTo>
                  <a:pt x="556" y="24338"/>
                  <a:pt x="278" y="24336"/>
                  <a:pt x="1" y="24334"/>
                </a:cubicBezTo>
                <a:lnTo>
                  <a:pt x="1" y="24334"/>
                </a:lnTo>
                <a:lnTo>
                  <a:pt x="841" y="24659"/>
                </a:lnTo>
                <a:cubicBezTo>
                  <a:pt x="4635" y="32319"/>
                  <a:pt x="8641" y="40001"/>
                  <a:pt x="14337" y="46377"/>
                </a:cubicBezTo>
                <a:cubicBezTo>
                  <a:pt x="20035" y="52758"/>
                  <a:pt x="27661" y="57792"/>
                  <a:pt x="36160" y="58746"/>
                </a:cubicBezTo>
                <a:cubicBezTo>
                  <a:pt x="37021" y="58843"/>
                  <a:pt x="37890" y="58890"/>
                  <a:pt x="38761" y="58890"/>
                </a:cubicBezTo>
                <a:cubicBezTo>
                  <a:pt x="46485" y="58890"/>
                  <a:pt x="54346" y="55132"/>
                  <a:pt x="57972" y="48359"/>
                </a:cubicBezTo>
                <a:cubicBezTo>
                  <a:pt x="60832" y="43017"/>
                  <a:pt x="61021" y="36244"/>
                  <a:pt x="65122" y="31790"/>
                </a:cubicBezTo>
                <a:cubicBezTo>
                  <a:pt x="67384" y="29333"/>
                  <a:pt x="70714" y="27921"/>
                  <a:pt x="74045" y="27921"/>
                </a:cubicBezTo>
                <a:cubicBezTo>
                  <a:pt x="74676" y="27921"/>
                  <a:pt x="75306" y="27972"/>
                  <a:pt x="75930" y="28076"/>
                </a:cubicBezTo>
                <a:cubicBezTo>
                  <a:pt x="80970" y="28910"/>
                  <a:pt x="85161" y="32875"/>
                  <a:pt x="90247" y="33281"/>
                </a:cubicBezTo>
                <a:cubicBezTo>
                  <a:pt x="90521" y="33303"/>
                  <a:pt x="90793" y="33314"/>
                  <a:pt x="91063" y="33314"/>
                </a:cubicBezTo>
                <a:cubicBezTo>
                  <a:pt x="97639" y="33314"/>
                  <a:pt x="103084" y="26984"/>
                  <a:pt x="104235" y="20402"/>
                </a:cubicBezTo>
                <a:cubicBezTo>
                  <a:pt x="105435" y="13550"/>
                  <a:pt x="103221" y="6608"/>
                  <a:pt x="1010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858" name="Google Shape;858;p20"/>
          <p:cNvSpPr/>
          <p:nvPr/>
        </p:nvSpPr>
        <p:spPr>
          <a:xfrm rot="9654176">
            <a:off x="8465039" y="5556312"/>
            <a:ext cx="4612311" cy="1945347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859" name="Google Shape;859;p20"/>
          <p:cNvSpPr txBox="1">
            <a:spLocks noGrp="1"/>
          </p:cNvSpPr>
          <p:nvPr>
            <p:ph type="title"/>
          </p:nvPr>
        </p:nvSpPr>
        <p:spPr>
          <a:xfrm>
            <a:off x="960000" y="731520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5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grpSp>
        <p:nvGrpSpPr>
          <p:cNvPr id="860" name="Google Shape;860;p20"/>
          <p:cNvGrpSpPr/>
          <p:nvPr/>
        </p:nvGrpSpPr>
        <p:grpSpPr>
          <a:xfrm>
            <a:off x="10560132" y="316960"/>
            <a:ext cx="1432933" cy="995443"/>
            <a:chOff x="7920099" y="237720"/>
            <a:chExt cx="1074700" cy="746582"/>
          </a:xfrm>
        </p:grpSpPr>
        <p:sp>
          <p:nvSpPr>
            <p:cNvPr id="861" name="Google Shape;861;p20"/>
            <p:cNvSpPr/>
            <p:nvPr/>
          </p:nvSpPr>
          <p:spPr>
            <a:xfrm rot="-973433" flipH="1">
              <a:off x="8394392" y="511258"/>
              <a:ext cx="555084" cy="403537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862" name="Google Shape;862;p20"/>
            <p:cNvSpPr/>
            <p:nvPr/>
          </p:nvSpPr>
          <p:spPr>
            <a:xfrm rot="-638277">
              <a:off x="7947609" y="266136"/>
              <a:ext cx="338545" cy="329571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grpSp>
        <p:nvGrpSpPr>
          <p:cNvPr id="863" name="Google Shape;863;p20"/>
          <p:cNvGrpSpPr/>
          <p:nvPr/>
        </p:nvGrpSpPr>
        <p:grpSpPr>
          <a:xfrm>
            <a:off x="427392" y="5900921"/>
            <a:ext cx="207267" cy="243833"/>
            <a:chOff x="5803200" y="3023808"/>
            <a:chExt cx="96775" cy="117900"/>
          </a:xfrm>
        </p:grpSpPr>
        <p:sp>
          <p:nvSpPr>
            <p:cNvPr id="864" name="Google Shape;864;p20"/>
            <p:cNvSpPr/>
            <p:nvPr/>
          </p:nvSpPr>
          <p:spPr>
            <a:xfrm>
              <a:off x="5803200" y="3050713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5805425" y="3040463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5841524" y="3023808"/>
              <a:ext cx="8456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3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52" name="Google Shape;52;p3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3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3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3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3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3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3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3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3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3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3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3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3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3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3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960000" y="3518100"/>
            <a:ext cx="102720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5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81" name="Google Shape;81;p3"/>
          <p:cNvSpPr txBox="1">
            <a:spLocks noGrp="1"/>
          </p:cNvSpPr>
          <p:nvPr>
            <p:ph type="title" idx="2" hasCustomPrompt="1"/>
          </p:nvPr>
        </p:nvSpPr>
        <p:spPr>
          <a:xfrm>
            <a:off x="5411121" y="2053900"/>
            <a:ext cx="1370000" cy="9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935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3"/>
          <p:cNvSpPr txBox="1">
            <a:spLocks noGrp="1"/>
          </p:cNvSpPr>
          <p:nvPr>
            <p:ph type="subTitle" idx="1"/>
          </p:nvPr>
        </p:nvSpPr>
        <p:spPr>
          <a:xfrm>
            <a:off x="1797600" y="4584900"/>
            <a:ext cx="8596800" cy="5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"/>
          <p:cNvSpPr/>
          <p:nvPr/>
        </p:nvSpPr>
        <p:spPr>
          <a:xfrm rot="10457028">
            <a:off x="-726527" y="-617139"/>
            <a:ext cx="8090509" cy="1750777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84" name="Google Shape;84;p3"/>
          <p:cNvSpPr/>
          <p:nvPr/>
        </p:nvSpPr>
        <p:spPr>
          <a:xfrm rot="-398671">
            <a:off x="4632281" y="5569012"/>
            <a:ext cx="8269267" cy="1789461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85" name="Google Shape;85;p3"/>
          <p:cNvSpPr/>
          <p:nvPr/>
        </p:nvSpPr>
        <p:spPr>
          <a:xfrm rot="800467">
            <a:off x="11122969" y="4966173"/>
            <a:ext cx="471064" cy="439423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86" name="Google Shape;86;p3"/>
          <p:cNvGrpSpPr/>
          <p:nvPr/>
        </p:nvGrpSpPr>
        <p:grpSpPr>
          <a:xfrm>
            <a:off x="9777799" y="251636"/>
            <a:ext cx="1912545" cy="1631164"/>
            <a:chOff x="7333349" y="188727"/>
            <a:chExt cx="1434409" cy="1223373"/>
          </a:xfrm>
        </p:grpSpPr>
        <p:sp>
          <p:nvSpPr>
            <p:cNvPr id="87" name="Google Shape;87;p3"/>
            <p:cNvSpPr/>
            <p:nvPr/>
          </p:nvSpPr>
          <p:spPr>
            <a:xfrm rot="1304149">
              <a:off x="7378260" y="635694"/>
              <a:ext cx="453332" cy="329580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grpSp>
          <p:nvGrpSpPr>
            <p:cNvPr id="88" name="Google Shape;88;p3"/>
            <p:cNvGrpSpPr/>
            <p:nvPr/>
          </p:nvGrpSpPr>
          <p:grpSpPr>
            <a:xfrm rot="376413">
              <a:off x="7988564" y="224528"/>
              <a:ext cx="718401" cy="1151770"/>
              <a:chOff x="2207125" y="4466025"/>
              <a:chExt cx="340875" cy="547575"/>
            </a:xfrm>
          </p:grpSpPr>
          <p:sp>
            <p:nvSpPr>
              <p:cNvPr id="89" name="Google Shape;89;p3"/>
              <p:cNvSpPr/>
              <p:nvPr/>
            </p:nvSpPr>
            <p:spPr>
              <a:xfrm>
                <a:off x="2207125" y="4466025"/>
                <a:ext cx="340875" cy="547575"/>
              </a:xfrm>
              <a:custGeom>
                <a:avLst/>
                <a:gdLst/>
                <a:ahLst/>
                <a:cxnLst/>
                <a:rect l="l" t="t" r="r" b="b"/>
                <a:pathLst>
                  <a:path w="13635" h="21903" extrusionOk="0">
                    <a:moveTo>
                      <a:pt x="9328" y="0"/>
                    </a:moveTo>
                    <a:cubicBezTo>
                      <a:pt x="9224" y="0"/>
                      <a:pt x="9141" y="14"/>
                      <a:pt x="9080" y="43"/>
                    </a:cubicBezTo>
                    <a:cubicBezTo>
                      <a:pt x="8759" y="199"/>
                      <a:pt x="6570" y="4370"/>
                      <a:pt x="5847" y="5768"/>
                    </a:cubicBezTo>
                    <a:cubicBezTo>
                      <a:pt x="3894" y="9528"/>
                      <a:pt x="2034" y="13333"/>
                      <a:pt x="265" y="17184"/>
                    </a:cubicBezTo>
                    <a:cubicBezTo>
                      <a:pt x="265" y="17184"/>
                      <a:pt x="1" y="21629"/>
                      <a:pt x="128" y="21902"/>
                    </a:cubicBezTo>
                    <a:cubicBezTo>
                      <a:pt x="1293" y="21558"/>
                      <a:pt x="4526" y="19992"/>
                      <a:pt x="4526" y="19992"/>
                    </a:cubicBezTo>
                    <a:cubicBezTo>
                      <a:pt x="7651" y="14381"/>
                      <a:pt x="10591" y="8670"/>
                      <a:pt x="13338" y="2865"/>
                    </a:cubicBezTo>
                    <a:cubicBezTo>
                      <a:pt x="13484" y="2554"/>
                      <a:pt x="13634" y="2186"/>
                      <a:pt x="13488" y="1870"/>
                    </a:cubicBezTo>
                    <a:cubicBezTo>
                      <a:pt x="13388" y="1648"/>
                      <a:pt x="13168" y="1515"/>
                      <a:pt x="12955" y="1393"/>
                    </a:cubicBezTo>
                    <a:cubicBezTo>
                      <a:pt x="11591" y="612"/>
                      <a:pt x="10021" y="0"/>
                      <a:pt x="93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2409000" y="4492425"/>
                <a:ext cx="119650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2810" extrusionOk="0">
                    <a:moveTo>
                      <a:pt x="272" y="1"/>
                    </a:moveTo>
                    <a:cubicBezTo>
                      <a:pt x="189" y="1"/>
                      <a:pt x="108" y="44"/>
                      <a:pt x="66" y="125"/>
                    </a:cubicBezTo>
                    <a:cubicBezTo>
                      <a:pt x="0" y="238"/>
                      <a:pt x="42" y="384"/>
                      <a:pt x="155" y="445"/>
                    </a:cubicBezTo>
                    <a:lnTo>
                      <a:pt x="4398" y="2781"/>
                    </a:lnTo>
                    <a:cubicBezTo>
                      <a:pt x="4436" y="2800"/>
                      <a:pt x="4474" y="2809"/>
                      <a:pt x="4512" y="2809"/>
                    </a:cubicBezTo>
                    <a:cubicBezTo>
                      <a:pt x="4597" y="2809"/>
                      <a:pt x="4677" y="2767"/>
                      <a:pt x="4725" y="2687"/>
                    </a:cubicBezTo>
                    <a:cubicBezTo>
                      <a:pt x="4786" y="2574"/>
                      <a:pt x="4743" y="2428"/>
                      <a:pt x="4629" y="2366"/>
                    </a:cubicBezTo>
                    <a:lnTo>
                      <a:pt x="387" y="30"/>
                    </a:lnTo>
                    <a:cubicBezTo>
                      <a:pt x="350" y="10"/>
                      <a:pt x="311" y="1"/>
                      <a:pt x="272" y="1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2210525" y="4883000"/>
                <a:ext cx="116825" cy="72925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2917" extrusionOk="0">
                    <a:moveTo>
                      <a:pt x="276" y="0"/>
                    </a:moveTo>
                    <a:cubicBezTo>
                      <a:pt x="195" y="0"/>
                      <a:pt x="114" y="42"/>
                      <a:pt x="68" y="117"/>
                    </a:cubicBezTo>
                    <a:cubicBezTo>
                      <a:pt x="1" y="231"/>
                      <a:pt x="39" y="377"/>
                      <a:pt x="152" y="444"/>
                    </a:cubicBezTo>
                    <a:lnTo>
                      <a:pt x="4282" y="2883"/>
                    </a:lnTo>
                    <a:cubicBezTo>
                      <a:pt x="4319" y="2907"/>
                      <a:pt x="4361" y="2916"/>
                      <a:pt x="4404" y="2916"/>
                    </a:cubicBezTo>
                    <a:cubicBezTo>
                      <a:pt x="4485" y="2916"/>
                      <a:pt x="4565" y="2879"/>
                      <a:pt x="4607" y="2803"/>
                    </a:cubicBezTo>
                    <a:cubicBezTo>
                      <a:pt x="4673" y="2690"/>
                      <a:pt x="4635" y="2544"/>
                      <a:pt x="4522" y="2477"/>
                    </a:cubicBezTo>
                    <a:lnTo>
                      <a:pt x="393" y="32"/>
                    </a:lnTo>
                    <a:cubicBezTo>
                      <a:pt x="356" y="11"/>
                      <a:pt x="316" y="0"/>
                      <a:pt x="27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2313050" y="4765850"/>
                <a:ext cx="45825" cy="41300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652" extrusionOk="0">
                    <a:moveTo>
                      <a:pt x="923" y="0"/>
                    </a:moveTo>
                    <a:cubicBezTo>
                      <a:pt x="689" y="0"/>
                      <a:pt x="455" y="90"/>
                      <a:pt x="299" y="264"/>
                    </a:cubicBezTo>
                    <a:cubicBezTo>
                      <a:pt x="1" y="589"/>
                      <a:pt x="29" y="1151"/>
                      <a:pt x="355" y="1449"/>
                    </a:cubicBezTo>
                    <a:cubicBezTo>
                      <a:pt x="507" y="1585"/>
                      <a:pt x="709" y="1651"/>
                      <a:pt x="913" y="1651"/>
                    </a:cubicBezTo>
                    <a:cubicBezTo>
                      <a:pt x="1146" y="1651"/>
                      <a:pt x="1381" y="1563"/>
                      <a:pt x="1540" y="1392"/>
                    </a:cubicBezTo>
                    <a:cubicBezTo>
                      <a:pt x="1832" y="1066"/>
                      <a:pt x="1804" y="499"/>
                      <a:pt x="1484" y="207"/>
                    </a:cubicBezTo>
                    <a:cubicBezTo>
                      <a:pt x="1332" y="68"/>
                      <a:pt x="1127" y="0"/>
                      <a:pt x="923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2386100" y="4630575"/>
                <a:ext cx="4567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651" extrusionOk="0">
                    <a:moveTo>
                      <a:pt x="917" y="0"/>
                    </a:moveTo>
                    <a:cubicBezTo>
                      <a:pt x="684" y="0"/>
                      <a:pt x="451" y="88"/>
                      <a:pt x="293" y="262"/>
                    </a:cubicBezTo>
                    <a:cubicBezTo>
                      <a:pt x="0" y="587"/>
                      <a:pt x="24" y="1149"/>
                      <a:pt x="350" y="1446"/>
                    </a:cubicBezTo>
                    <a:cubicBezTo>
                      <a:pt x="502" y="1583"/>
                      <a:pt x="706" y="1651"/>
                      <a:pt x="910" y="1651"/>
                    </a:cubicBezTo>
                    <a:cubicBezTo>
                      <a:pt x="1143" y="1651"/>
                      <a:pt x="1376" y="1563"/>
                      <a:pt x="1535" y="1389"/>
                    </a:cubicBezTo>
                    <a:cubicBezTo>
                      <a:pt x="1827" y="1064"/>
                      <a:pt x="1803" y="502"/>
                      <a:pt x="1478" y="205"/>
                    </a:cubicBezTo>
                    <a:cubicBezTo>
                      <a:pt x="1326" y="68"/>
                      <a:pt x="1122" y="0"/>
                      <a:pt x="91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2361575" y="4692075"/>
                <a:ext cx="52025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73" extrusionOk="0">
                    <a:moveTo>
                      <a:pt x="1006" y="0"/>
                    </a:moveTo>
                    <a:cubicBezTo>
                      <a:pt x="919" y="0"/>
                      <a:pt x="833" y="48"/>
                      <a:pt x="793" y="128"/>
                    </a:cubicBezTo>
                    <a:cubicBezTo>
                      <a:pt x="732" y="246"/>
                      <a:pt x="778" y="388"/>
                      <a:pt x="896" y="449"/>
                    </a:cubicBezTo>
                    <a:cubicBezTo>
                      <a:pt x="1377" y="695"/>
                      <a:pt x="1595" y="917"/>
                      <a:pt x="1590" y="1157"/>
                    </a:cubicBezTo>
                    <a:cubicBezTo>
                      <a:pt x="1581" y="1370"/>
                      <a:pt x="1364" y="1540"/>
                      <a:pt x="1161" y="1582"/>
                    </a:cubicBezTo>
                    <a:cubicBezTo>
                      <a:pt x="1108" y="1593"/>
                      <a:pt x="1052" y="1599"/>
                      <a:pt x="994" y="1599"/>
                    </a:cubicBezTo>
                    <a:cubicBezTo>
                      <a:pt x="810" y="1599"/>
                      <a:pt x="603" y="1542"/>
                      <a:pt x="373" y="1431"/>
                    </a:cubicBezTo>
                    <a:cubicBezTo>
                      <a:pt x="338" y="1413"/>
                      <a:pt x="302" y="1405"/>
                      <a:pt x="266" y="1405"/>
                    </a:cubicBezTo>
                    <a:cubicBezTo>
                      <a:pt x="180" y="1405"/>
                      <a:pt x="97" y="1454"/>
                      <a:pt x="57" y="1534"/>
                    </a:cubicBezTo>
                    <a:cubicBezTo>
                      <a:pt x="0" y="1653"/>
                      <a:pt x="47" y="1795"/>
                      <a:pt x="166" y="1856"/>
                    </a:cubicBezTo>
                    <a:cubicBezTo>
                      <a:pt x="462" y="2002"/>
                      <a:pt x="741" y="2072"/>
                      <a:pt x="1000" y="2072"/>
                    </a:cubicBezTo>
                    <a:cubicBezTo>
                      <a:pt x="1085" y="2072"/>
                      <a:pt x="1170" y="2063"/>
                      <a:pt x="1255" y="2049"/>
                    </a:cubicBezTo>
                    <a:cubicBezTo>
                      <a:pt x="1704" y="1954"/>
                      <a:pt x="2048" y="1577"/>
                      <a:pt x="2063" y="1172"/>
                    </a:cubicBezTo>
                    <a:cubicBezTo>
                      <a:pt x="2081" y="520"/>
                      <a:pt x="1377" y="161"/>
                      <a:pt x="1109" y="24"/>
                    </a:cubicBezTo>
                    <a:cubicBezTo>
                      <a:pt x="1077" y="8"/>
                      <a:pt x="1041" y="0"/>
                      <a:pt x="100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</p:grpSp>
      <p:grpSp>
        <p:nvGrpSpPr>
          <p:cNvPr id="95" name="Google Shape;95;p3"/>
          <p:cNvGrpSpPr/>
          <p:nvPr/>
        </p:nvGrpSpPr>
        <p:grpSpPr>
          <a:xfrm>
            <a:off x="324707" y="5096589"/>
            <a:ext cx="1388093" cy="1405029"/>
            <a:chOff x="243530" y="3822442"/>
            <a:chExt cx="1041070" cy="1053772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350074" y="4578743"/>
              <a:ext cx="148046" cy="182875"/>
              <a:chOff x="5803200" y="3023808"/>
              <a:chExt cx="96775" cy="117900"/>
            </a:xfrm>
          </p:grpSpPr>
          <p:sp>
            <p:nvSpPr>
              <p:cNvPr id="97" name="Google Shape;97;p3"/>
              <p:cNvSpPr/>
              <p:nvPr/>
            </p:nvSpPr>
            <p:spPr>
              <a:xfrm>
                <a:off x="5803200" y="3050713"/>
                <a:ext cx="863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2569" fill="none" extrusionOk="0">
                    <a:moveTo>
                      <a:pt x="0" y="0"/>
                    </a:moveTo>
                    <a:cubicBezTo>
                      <a:pt x="1152" y="859"/>
                      <a:pt x="2304" y="1714"/>
                      <a:pt x="3455" y="2568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05425" y="3040463"/>
                <a:ext cx="9455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2935" fill="none" extrusionOk="0">
                    <a:moveTo>
                      <a:pt x="0" y="2935"/>
                    </a:moveTo>
                    <a:cubicBezTo>
                      <a:pt x="1298" y="2005"/>
                      <a:pt x="2559" y="1024"/>
                      <a:pt x="3781" y="0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5841524" y="3023808"/>
                <a:ext cx="8456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16" fill="none" extrusionOk="0">
                    <a:moveTo>
                      <a:pt x="1" y="0"/>
                    </a:moveTo>
                    <a:cubicBezTo>
                      <a:pt x="369" y="1544"/>
                      <a:pt x="516" y="3134"/>
                      <a:pt x="431" y="4715"/>
                    </a:cubicBezTo>
                    <a:cubicBezTo>
                      <a:pt x="374" y="4535"/>
                      <a:pt x="454" y="4319"/>
                      <a:pt x="614" y="4215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grpSp>
          <p:nvGrpSpPr>
            <p:cNvPr id="100" name="Google Shape;100;p3"/>
            <p:cNvGrpSpPr/>
            <p:nvPr/>
          </p:nvGrpSpPr>
          <p:grpSpPr>
            <a:xfrm>
              <a:off x="243530" y="3822442"/>
              <a:ext cx="1041070" cy="1053772"/>
              <a:chOff x="5483263" y="2445850"/>
              <a:chExt cx="576100" cy="637375"/>
            </a:xfrm>
          </p:grpSpPr>
          <p:sp>
            <p:nvSpPr>
              <p:cNvPr id="101" name="Google Shape;101;p3"/>
              <p:cNvSpPr/>
              <p:nvPr/>
            </p:nvSpPr>
            <p:spPr>
              <a:xfrm>
                <a:off x="5483263" y="2445850"/>
                <a:ext cx="5518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22072" h="23786" extrusionOk="0">
                    <a:moveTo>
                      <a:pt x="4403" y="1"/>
                    </a:moveTo>
                    <a:cubicBezTo>
                      <a:pt x="3327" y="836"/>
                      <a:pt x="1081" y="2742"/>
                      <a:pt x="0" y="3578"/>
                    </a:cubicBezTo>
                    <a:cubicBezTo>
                      <a:pt x="6026" y="10151"/>
                      <a:pt x="12274" y="17598"/>
                      <a:pt x="18405" y="23786"/>
                    </a:cubicBezTo>
                    <a:cubicBezTo>
                      <a:pt x="18985" y="23403"/>
                      <a:pt x="20416" y="22346"/>
                      <a:pt x="21379" y="21567"/>
                    </a:cubicBezTo>
                    <a:cubicBezTo>
                      <a:pt x="21684" y="21317"/>
                      <a:pt x="21883" y="20973"/>
                      <a:pt x="22072" y="20850"/>
                    </a:cubicBezTo>
                    <a:cubicBezTo>
                      <a:pt x="16248" y="13682"/>
                      <a:pt x="10878" y="6730"/>
                      <a:pt x="4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943388" y="2967100"/>
                <a:ext cx="115150" cy="11432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4573" extrusionOk="0">
                    <a:moveTo>
                      <a:pt x="3667" y="0"/>
                    </a:moveTo>
                    <a:lnTo>
                      <a:pt x="0" y="2936"/>
                    </a:lnTo>
                    <a:cubicBezTo>
                      <a:pt x="1789" y="3616"/>
                      <a:pt x="2817" y="3893"/>
                      <a:pt x="4606" y="4573"/>
                    </a:cubicBezTo>
                    <a:cubicBezTo>
                      <a:pt x="4606" y="4573"/>
                      <a:pt x="4068" y="1756"/>
                      <a:pt x="3667" y="0"/>
                    </a:cubicBezTo>
                    <a:close/>
                  </a:path>
                </a:pathLst>
              </a:custGeom>
              <a:solidFill>
                <a:srgbClr val="FFD95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6022313" y="3047300"/>
                <a:ext cx="37050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437" extrusionOk="0">
                    <a:moveTo>
                      <a:pt x="1180" y="1"/>
                    </a:moveTo>
                    <a:cubicBezTo>
                      <a:pt x="708" y="101"/>
                      <a:pt x="246" y="436"/>
                      <a:pt x="0" y="846"/>
                    </a:cubicBezTo>
                    <a:cubicBezTo>
                      <a:pt x="0" y="846"/>
                      <a:pt x="1457" y="1436"/>
                      <a:pt x="1481" y="1436"/>
                    </a:cubicBezTo>
                    <a:cubicBezTo>
                      <a:pt x="1481" y="1436"/>
                      <a:pt x="1481" y="1436"/>
                      <a:pt x="1482" y="1436"/>
                    </a:cubicBezTo>
                    <a:cubicBezTo>
                      <a:pt x="1374" y="893"/>
                      <a:pt x="1317" y="543"/>
                      <a:pt x="11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5724188" y="266765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7" y="0"/>
                    </a:moveTo>
                    <a:cubicBezTo>
                      <a:pt x="351" y="0"/>
                      <a:pt x="1" y="423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47"/>
                      <a:pt x="1557" y="600"/>
                      <a:pt x="1307" y="275"/>
                    </a:cubicBezTo>
                    <a:cubicBezTo>
                      <a:pt x="1195" y="125"/>
                      <a:pt x="1008" y="30"/>
                      <a:pt x="826" y="30"/>
                    </a:cubicBezTo>
                    <a:cubicBezTo>
                      <a:pt x="758" y="30"/>
                      <a:pt x="690" y="43"/>
                      <a:pt x="628" y="72"/>
                    </a:cubicBezTo>
                    <a:lnTo>
                      <a:pt x="628" y="72"/>
                    </a:lnTo>
                    <a:lnTo>
                      <a:pt x="778" y="1"/>
                    </a:lnTo>
                    <a:cubicBezTo>
                      <a:pt x="771" y="0"/>
                      <a:pt x="764" y="0"/>
                      <a:pt x="75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5803588" y="275390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8" y="0"/>
                    </a:moveTo>
                    <a:cubicBezTo>
                      <a:pt x="351" y="0"/>
                      <a:pt x="1" y="428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51"/>
                      <a:pt x="1557" y="604"/>
                      <a:pt x="1307" y="274"/>
                    </a:cubicBezTo>
                    <a:cubicBezTo>
                      <a:pt x="1196" y="126"/>
                      <a:pt x="1011" y="31"/>
                      <a:pt x="831" y="31"/>
                    </a:cubicBezTo>
                    <a:cubicBezTo>
                      <a:pt x="761" y="31"/>
                      <a:pt x="691" y="45"/>
                      <a:pt x="627" y="77"/>
                    </a:cubicBezTo>
                    <a:lnTo>
                      <a:pt x="627" y="77"/>
                    </a:lnTo>
                    <a:lnTo>
                      <a:pt x="779" y="1"/>
                    </a:lnTo>
                    <a:cubicBezTo>
                      <a:pt x="772" y="0"/>
                      <a:pt x="765" y="0"/>
                      <a:pt x="758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5751288" y="2708450"/>
                <a:ext cx="46850" cy="48425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1937" extrusionOk="0">
                    <a:moveTo>
                      <a:pt x="659" y="0"/>
                    </a:moveTo>
                    <a:cubicBezTo>
                      <a:pt x="587" y="0"/>
                      <a:pt x="516" y="34"/>
                      <a:pt x="468" y="96"/>
                    </a:cubicBezTo>
                    <a:cubicBezTo>
                      <a:pt x="336" y="275"/>
                      <a:pt x="199" y="455"/>
                      <a:pt x="109" y="676"/>
                    </a:cubicBezTo>
                    <a:cubicBezTo>
                      <a:pt x="1" y="959"/>
                      <a:pt x="1" y="1238"/>
                      <a:pt x="109" y="1469"/>
                    </a:cubicBezTo>
                    <a:cubicBezTo>
                      <a:pt x="232" y="1734"/>
                      <a:pt x="497" y="1913"/>
                      <a:pt x="784" y="1932"/>
                    </a:cubicBezTo>
                    <a:cubicBezTo>
                      <a:pt x="804" y="1936"/>
                      <a:pt x="822" y="1936"/>
                      <a:pt x="841" y="1936"/>
                    </a:cubicBezTo>
                    <a:cubicBezTo>
                      <a:pt x="1223" y="1936"/>
                      <a:pt x="1530" y="1677"/>
                      <a:pt x="1785" y="1418"/>
                    </a:cubicBezTo>
                    <a:cubicBezTo>
                      <a:pt x="1874" y="1323"/>
                      <a:pt x="1874" y="1172"/>
                      <a:pt x="1780" y="1082"/>
                    </a:cubicBezTo>
                    <a:cubicBezTo>
                      <a:pt x="1734" y="1038"/>
                      <a:pt x="1673" y="1016"/>
                      <a:pt x="1613" y="1016"/>
                    </a:cubicBezTo>
                    <a:cubicBezTo>
                      <a:pt x="1551" y="1016"/>
                      <a:pt x="1490" y="1039"/>
                      <a:pt x="1445" y="1087"/>
                    </a:cubicBezTo>
                    <a:cubicBezTo>
                      <a:pt x="1251" y="1285"/>
                      <a:pt x="1035" y="1460"/>
                      <a:pt x="832" y="1460"/>
                    </a:cubicBezTo>
                    <a:cubicBezTo>
                      <a:pt x="827" y="1460"/>
                      <a:pt x="822" y="1460"/>
                      <a:pt x="817" y="1460"/>
                    </a:cubicBezTo>
                    <a:cubicBezTo>
                      <a:pt x="699" y="1451"/>
                      <a:pt x="586" y="1375"/>
                      <a:pt x="539" y="1266"/>
                    </a:cubicBezTo>
                    <a:cubicBezTo>
                      <a:pt x="487" y="1157"/>
                      <a:pt x="492" y="1007"/>
                      <a:pt x="553" y="851"/>
                    </a:cubicBezTo>
                    <a:cubicBezTo>
                      <a:pt x="615" y="691"/>
                      <a:pt x="728" y="540"/>
                      <a:pt x="846" y="384"/>
                    </a:cubicBezTo>
                    <a:cubicBezTo>
                      <a:pt x="926" y="279"/>
                      <a:pt x="907" y="129"/>
                      <a:pt x="798" y="48"/>
                    </a:cubicBezTo>
                    <a:cubicBezTo>
                      <a:pt x="756" y="16"/>
                      <a:pt x="708" y="0"/>
                      <a:pt x="65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5810163" y="2815175"/>
                <a:ext cx="69275" cy="67175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687" extrusionOk="0">
                    <a:moveTo>
                      <a:pt x="1428" y="0"/>
                    </a:moveTo>
                    <a:cubicBezTo>
                      <a:pt x="854" y="0"/>
                      <a:pt x="277" y="395"/>
                      <a:pt x="133" y="1085"/>
                    </a:cubicBezTo>
                    <a:cubicBezTo>
                      <a:pt x="0" y="1697"/>
                      <a:pt x="374" y="2387"/>
                      <a:pt x="963" y="2608"/>
                    </a:cubicBezTo>
                    <a:cubicBezTo>
                      <a:pt x="1105" y="2661"/>
                      <a:pt x="1255" y="2687"/>
                      <a:pt x="1406" y="2687"/>
                    </a:cubicBezTo>
                    <a:cubicBezTo>
                      <a:pt x="1883" y="2687"/>
                      <a:pt x="2364" y="2435"/>
                      <a:pt x="2601" y="2019"/>
                    </a:cubicBezTo>
                    <a:cubicBezTo>
                      <a:pt x="2710" y="1821"/>
                      <a:pt x="2771" y="1594"/>
                      <a:pt x="2757" y="1368"/>
                    </a:cubicBezTo>
                    <a:cubicBezTo>
                      <a:pt x="2742" y="1074"/>
                      <a:pt x="2605" y="806"/>
                      <a:pt x="2450" y="565"/>
                    </a:cubicBezTo>
                    <a:cubicBezTo>
                      <a:pt x="2198" y="178"/>
                      <a:pt x="1814" y="0"/>
                      <a:pt x="1428" y="0"/>
                    </a:cubicBezTo>
                    <a:close/>
                  </a:path>
                </a:pathLst>
              </a:custGeom>
              <a:solidFill>
                <a:srgbClr val="FFD95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5635188" y="2642075"/>
                <a:ext cx="69400" cy="67200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688" extrusionOk="0">
                    <a:moveTo>
                      <a:pt x="1428" y="1"/>
                    </a:moveTo>
                    <a:cubicBezTo>
                      <a:pt x="855" y="1"/>
                      <a:pt x="280" y="394"/>
                      <a:pt x="133" y="1080"/>
                    </a:cubicBezTo>
                    <a:cubicBezTo>
                      <a:pt x="1" y="1699"/>
                      <a:pt x="373" y="2383"/>
                      <a:pt x="964" y="2609"/>
                    </a:cubicBezTo>
                    <a:cubicBezTo>
                      <a:pt x="1106" y="2663"/>
                      <a:pt x="1257" y="2688"/>
                      <a:pt x="1408" y="2688"/>
                    </a:cubicBezTo>
                    <a:cubicBezTo>
                      <a:pt x="1885" y="2688"/>
                      <a:pt x="2365" y="2435"/>
                      <a:pt x="2601" y="2019"/>
                    </a:cubicBezTo>
                    <a:cubicBezTo>
                      <a:pt x="2715" y="1821"/>
                      <a:pt x="2776" y="1590"/>
                      <a:pt x="2762" y="1364"/>
                    </a:cubicBezTo>
                    <a:cubicBezTo>
                      <a:pt x="2743" y="1076"/>
                      <a:pt x="2606" y="806"/>
                      <a:pt x="2451" y="566"/>
                    </a:cubicBezTo>
                    <a:cubicBezTo>
                      <a:pt x="2198" y="179"/>
                      <a:pt x="1814" y="1"/>
                      <a:pt x="1428" y="1"/>
                    </a:cubicBezTo>
                    <a:close/>
                  </a:path>
                </a:pathLst>
              </a:custGeom>
              <a:solidFill>
                <a:srgbClr val="FFD95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5519213" y="2507400"/>
                <a:ext cx="105050" cy="113075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523" extrusionOk="0">
                    <a:moveTo>
                      <a:pt x="266" y="0"/>
                    </a:moveTo>
                    <a:cubicBezTo>
                      <a:pt x="212" y="0"/>
                      <a:pt x="158" y="18"/>
                      <a:pt x="114" y="53"/>
                    </a:cubicBezTo>
                    <a:cubicBezTo>
                      <a:pt x="11" y="138"/>
                      <a:pt x="1" y="290"/>
                      <a:pt x="86" y="389"/>
                    </a:cubicBezTo>
                    <a:cubicBezTo>
                      <a:pt x="1257" y="1781"/>
                      <a:pt x="2498" y="3145"/>
                      <a:pt x="3772" y="4448"/>
                    </a:cubicBezTo>
                    <a:cubicBezTo>
                      <a:pt x="3819" y="4499"/>
                      <a:pt x="3880" y="4523"/>
                      <a:pt x="3942" y="4523"/>
                    </a:cubicBezTo>
                    <a:cubicBezTo>
                      <a:pt x="3999" y="4523"/>
                      <a:pt x="4060" y="4499"/>
                      <a:pt x="4106" y="4452"/>
                    </a:cubicBezTo>
                    <a:cubicBezTo>
                      <a:pt x="4202" y="4363"/>
                      <a:pt x="4202" y="4211"/>
                      <a:pt x="4112" y="4117"/>
                    </a:cubicBezTo>
                    <a:cubicBezTo>
                      <a:pt x="2842" y="2824"/>
                      <a:pt x="1610" y="1465"/>
                      <a:pt x="445" y="82"/>
                    </a:cubicBezTo>
                    <a:cubicBezTo>
                      <a:pt x="398" y="27"/>
                      <a:pt x="332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5561113" y="2475625"/>
                <a:ext cx="98425" cy="106625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4265" extrusionOk="0">
                    <a:moveTo>
                      <a:pt x="266" y="0"/>
                    </a:moveTo>
                    <a:cubicBezTo>
                      <a:pt x="209" y="0"/>
                      <a:pt x="151" y="20"/>
                      <a:pt x="104" y="60"/>
                    </a:cubicBezTo>
                    <a:cubicBezTo>
                      <a:pt x="10" y="145"/>
                      <a:pt x="1" y="296"/>
                      <a:pt x="90" y="396"/>
                    </a:cubicBezTo>
                    <a:lnTo>
                      <a:pt x="3497" y="4184"/>
                    </a:lnTo>
                    <a:cubicBezTo>
                      <a:pt x="3545" y="4236"/>
                      <a:pt x="3611" y="4265"/>
                      <a:pt x="3672" y="4265"/>
                    </a:cubicBezTo>
                    <a:cubicBezTo>
                      <a:pt x="3728" y="4265"/>
                      <a:pt x="3785" y="4241"/>
                      <a:pt x="3833" y="4203"/>
                    </a:cubicBezTo>
                    <a:cubicBezTo>
                      <a:pt x="3931" y="4114"/>
                      <a:pt x="3937" y="3963"/>
                      <a:pt x="3852" y="3868"/>
                    </a:cubicBezTo>
                    <a:lnTo>
                      <a:pt x="439" y="78"/>
                    </a:lnTo>
                    <a:cubicBezTo>
                      <a:pt x="394" y="26"/>
                      <a:pt x="330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5875763" y="2904150"/>
                <a:ext cx="107025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4335" extrusionOk="0">
                    <a:moveTo>
                      <a:pt x="261" y="0"/>
                    </a:moveTo>
                    <a:cubicBezTo>
                      <a:pt x="202" y="0"/>
                      <a:pt x="144" y="23"/>
                      <a:pt x="100" y="68"/>
                    </a:cubicBezTo>
                    <a:cubicBezTo>
                      <a:pt x="5" y="159"/>
                      <a:pt x="1" y="310"/>
                      <a:pt x="95" y="404"/>
                    </a:cubicBezTo>
                    <a:lnTo>
                      <a:pt x="3847" y="4265"/>
                    </a:lnTo>
                    <a:cubicBezTo>
                      <a:pt x="3895" y="4311"/>
                      <a:pt x="3956" y="4335"/>
                      <a:pt x="4021" y="4335"/>
                    </a:cubicBezTo>
                    <a:cubicBezTo>
                      <a:pt x="4078" y="4335"/>
                      <a:pt x="4139" y="4311"/>
                      <a:pt x="4187" y="4269"/>
                    </a:cubicBezTo>
                    <a:cubicBezTo>
                      <a:pt x="4276" y="4180"/>
                      <a:pt x="4281" y="4028"/>
                      <a:pt x="4191" y="3934"/>
                    </a:cubicBezTo>
                    <a:lnTo>
                      <a:pt x="434" y="74"/>
                    </a:lnTo>
                    <a:cubicBezTo>
                      <a:pt x="386" y="25"/>
                      <a:pt x="323" y="0"/>
                      <a:pt x="261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5905863" y="2866525"/>
                <a:ext cx="110800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4812" extrusionOk="0">
                    <a:moveTo>
                      <a:pt x="269" y="0"/>
                    </a:moveTo>
                    <a:cubicBezTo>
                      <a:pt x="216" y="0"/>
                      <a:pt x="163" y="18"/>
                      <a:pt x="118" y="55"/>
                    </a:cubicBezTo>
                    <a:cubicBezTo>
                      <a:pt x="19" y="135"/>
                      <a:pt x="1" y="286"/>
                      <a:pt x="86" y="384"/>
                    </a:cubicBezTo>
                    <a:cubicBezTo>
                      <a:pt x="1308" y="1900"/>
                      <a:pt x="2624" y="3367"/>
                      <a:pt x="4002" y="4740"/>
                    </a:cubicBezTo>
                    <a:cubicBezTo>
                      <a:pt x="4050" y="4788"/>
                      <a:pt x="4111" y="4812"/>
                      <a:pt x="4172" y="4812"/>
                    </a:cubicBezTo>
                    <a:cubicBezTo>
                      <a:pt x="4233" y="4812"/>
                      <a:pt x="4294" y="4788"/>
                      <a:pt x="4342" y="4740"/>
                    </a:cubicBezTo>
                    <a:cubicBezTo>
                      <a:pt x="4431" y="4646"/>
                      <a:pt x="4431" y="4496"/>
                      <a:pt x="4337" y="4405"/>
                    </a:cubicBezTo>
                    <a:cubicBezTo>
                      <a:pt x="2974" y="3041"/>
                      <a:pt x="1666" y="1593"/>
                      <a:pt x="454" y="87"/>
                    </a:cubicBezTo>
                    <a:cubicBezTo>
                      <a:pt x="408" y="31"/>
                      <a:pt x="339" y="0"/>
                      <a:pt x="26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29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8" name="Google Shape;868;p21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869" name="Google Shape;869;p21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21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" name="Google Shape;871;p21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" name="Google Shape;872;p21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21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" name="Google Shape;874;p21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Google Shape;875;p21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Google Shape;876;p21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Google Shape;877;p21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Google Shape;878;p21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" name="Google Shape;879;p21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21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21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21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21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21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21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21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21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" name="Google Shape;888;p21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" name="Google Shape;889;p21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21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" name="Google Shape;891;p21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" name="Google Shape;892;p21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" name="Google Shape;893;p21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" name="Google Shape;894;p21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5" name="Google Shape;895;p21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" name="Google Shape;896;p21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97" name="Google Shape;897;p21"/>
          <p:cNvSpPr/>
          <p:nvPr/>
        </p:nvSpPr>
        <p:spPr>
          <a:xfrm rot="775526">
            <a:off x="7896753" y="-569488"/>
            <a:ext cx="5081465" cy="1197725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898" name="Google Shape;898;p21"/>
          <p:cNvSpPr/>
          <p:nvPr/>
        </p:nvSpPr>
        <p:spPr>
          <a:xfrm>
            <a:off x="11373849" y="5738932"/>
            <a:ext cx="508124" cy="529000"/>
          </a:xfrm>
          <a:custGeom>
            <a:avLst/>
            <a:gdLst/>
            <a:ahLst/>
            <a:cxnLst/>
            <a:rect l="l" t="t" r="r" b="b"/>
            <a:pathLst>
              <a:path w="7716" h="8033" fill="none" extrusionOk="0">
                <a:moveTo>
                  <a:pt x="0" y="8032"/>
                </a:moveTo>
                <a:cubicBezTo>
                  <a:pt x="623" y="6466"/>
                  <a:pt x="2666" y="5640"/>
                  <a:pt x="4204" y="6344"/>
                </a:cubicBezTo>
                <a:cubicBezTo>
                  <a:pt x="4786" y="6608"/>
                  <a:pt x="5285" y="7438"/>
                  <a:pt x="4771" y="7816"/>
                </a:cubicBezTo>
                <a:cubicBezTo>
                  <a:pt x="4511" y="8010"/>
                  <a:pt x="4120" y="7925"/>
                  <a:pt x="3888" y="7698"/>
                </a:cubicBezTo>
                <a:cubicBezTo>
                  <a:pt x="3657" y="7472"/>
                  <a:pt x="3553" y="7146"/>
                  <a:pt x="3501" y="6830"/>
                </a:cubicBezTo>
                <a:cubicBezTo>
                  <a:pt x="3318" y="5773"/>
                  <a:pt x="3614" y="4593"/>
                  <a:pt x="4440" y="3904"/>
                </a:cubicBezTo>
                <a:cubicBezTo>
                  <a:pt x="5261" y="3219"/>
                  <a:pt x="6631" y="3190"/>
                  <a:pt x="7348" y="3989"/>
                </a:cubicBezTo>
                <a:cubicBezTo>
                  <a:pt x="7602" y="4272"/>
                  <a:pt x="7716" y="4804"/>
                  <a:pt x="7376" y="4970"/>
                </a:cubicBezTo>
                <a:cubicBezTo>
                  <a:pt x="7210" y="5050"/>
                  <a:pt x="7012" y="4998"/>
                  <a:pt x="6847" y="4928"/>
                </a:cubicBezTo>
                <a:cubicBezTo>
                  <a:pt x="6008" y="4545"/>
                  <a:pt x="5544" y="3582"/>
                  <a:pt x="5522" y="2658"/>
                </a:cubicBezTo>
                <a:cubicBezTo>
                  <a:pt x="5502" y="1733"/>
                  <a:pt x="5842" y="840"/>
                  <a:pt x="6224" y="1"/>
                </a:cubicBezTo>
              </a:path>
            </a:pathLst>
          </a:custGeom>
          <a:noFill/>
          <a:ln w="19050" cap="rnd" cmpd="sng">
            <a:solidFill>
              <a:srgbClr val="1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899" name="Google Shape;899;p21"/>
          <p:cNvGrpSpPr/>
          <p:nvPr/>
        </p:nvGrpSpPr>
        <p:grpSpPr>
          <a:xfrm>
            <a:off x="11746941" y="2028512"/>
            <a:ext cx="254919" cy="310564"/>
            <a:chOff x="7298913" y="453525"/>
            <a:chExt cx="96775" cy="117900"/>
          </a:xfrm>
        </p:grpSpPr>
        <p:sp>
          <p:nvSpPr>
            <p:cNvPr id="900" name="Google Shape;900;p21"/>
            <p:cNvSpPr/>
            <p:nvPr/>
          </p:nvSpPr>
          <p:spPr>
            <a:xfrm>
              <a:off x="7298913" y="480425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7301138" y="470175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7337238" y="453525"/>
              <a:ext cx="15375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903" name="Google Shape;903;p21"/>
          <p:cNvSpPr/>
          <p:nvPr/>
        </p:nvSpPr>
        <p:spPr>
          <a:xfrm rot="-479736">
            <a:off x="634295" y="499624"/>
            <a:ext cx="451409" cy="439443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904" name="Google Shape;904;p21"/>
          <p:cNvGrpSpPr/>
          <p:nvPr/>
        </p:nvGrpSpPr>
        <p:grpSpPr>
          <a:xfrm>
            <a:off x="402725" y="4801205"/>
            <a:ext cx="520275" cy="818195"/>
            <a:chOff x="302044" y="3600904"/>
            <a:chExt cx="390206" cy="613646"/>
          </a:xfrm>
        </p:grpSpPr>
        <p:sp>
          <p:nvSpPr>
            <p:cNvPr id="905" name="Google Shape;905;p21"/>
            <p:cNvSpPr/>
            <p:nvPr/>
          </p:nvSpPr>
          <p:spPr>
            <a:xfrm>
              <a:off x="454450" y="3983475"/>
              <a:ext cx="237800" cy="231075"/>
            </a:xfrm>
            <a:custGeom>
              <a:avLst/>
              <a:gdLst/>
              <a:ahLst/>
              <a:cxnLst/>
              <a:rect l="l" t="t" r="r" b="b"/>
              <a:pathLst>
                <a:path w="9512" h="9243" extrusionOk="0">
                  <a:moveTo>
                    <a:pt x="4559" y="1"/>
                  </a:moveTo>
                  <a:cubicBezTo>
                    <a:pt x="4067" y="1"/>
                    <a:pt x="3583" y="83"/>
                    <a:pt x="3128" y="248"/>
                  </a:cubicBezTo>
                  <a:cubicBezTo>
                    <a:pt x="2939" y="316"/>
                    <a:pt x="2848" y="521"/>
                    <a:pt x="2911" y="704"/>
                  </a:cubicBezTo>
                  <a:cubicBezTo>
                    <a:pt x="2964" y="850"/>
                    <a:pt x="3101" y="941"/>
                    <a:pt x="3246" y="941"/>
                  </a:cubicBezTo>
                  <a:cubicBezTo>
                    <a:pt x="3286" y="941"/>
                    <a:pt x="3327" y="934"/>
                    <a:pt x="3366" y="919"/>
                  </a:cubicBezTo>
                  <a:cubicBezTo>
                    <a:pt x="3747" y="781"/>
                    <a:pt x="4151" y="712"/>
                    <a:pt x="4564" y="712"/>
                  </a:cubicBezTo>
                  <a:cubicBezTo>
                    <a:pt x="5235" y="712"/>
                    <a:pt x="5928" y="894"/>
                    <a:pt x="6573" y="1250"/>
                  </a:cubicBezTo>
                  <a:cubicBezTo>
                    <a:pt x="7607" y="1823"/>
                    <a:pt x="8328" y="2750"/>
                    <a:pt x="8551" y="3785"/>
                  </a:cubicBezTo>
                  <a:cubicBezTo>
                    <a:pt x="8772" y="4824"/>
                    <a:pt x="8494" y="5962"/>
                    <a:pt x="7783" y="6912"/>
                  </a:cubicBezTo>
                  <a:cubicBezTo>
                    <a:pt x="7066" y="7860"/>
                    <a:pt x="6054" y="8447"/>
                    <a:pt x="4997" y="8526"/>
                  </a:cubicBezTo>
                  <a:cubicBezTo>
                    <a:pt x="4919" y="8531"/>
                    <a:pt x="4841" y="8534"/>
                    <a:pt x="4763" y="8534"/>
                  </a:cubicBezTo>
                  <a:cubicBezTo>
                    <a:pt x="3776" y="8534"/>
                    <a:pt x="2786" y="8106"/>
                    <a:pt x="2007" y="7332"/>
                  </a:cubicBezTo>
                  <a:cubicBezTo>
                    <a:pt x="1166" y="6490"/>
                    <a:pt x="722" y="5404"/>
                    <a:pt x="790" y="4347"/>
                  </a:cubicBezTo>
                  <a:cubicBezTo>
                    <a:pt x="864" y="3239"/>
                    <a:pt x="1415" y="2074"/>
                    <a:pt x="2479" y="788"/>
                  </a:cubicBezTo>
                  <a:cubicBezTo>
                    <a:pt x="2604" y="636"/>
                    <a:pt x="2582" y="413"/>
                    <a:pt x="2428" y="288"/>
                  </a:cubicBezTo>
                  <a:cubicBezTo>
                    <a:pt x="2363" y="233"/>
                    <a:pt x="2283" y="207"/>
                    <a:pt x="2203" y="207"/>
                  </a:cubicBezTo>
                  <a:cubicBezTo>
                    <a:pt x="2100" y="207"/>
                    <a:pt x="1997" y="251"/>
                    <a:pt x="1927" y="334"/>
                  </a:cubicBezTo>
                  <a:cubicBezTo>
                    <a:pt x="774" y="1744"/>
                    <a:pt x="166" y="3040"/>
                    <a:pt x="85" y="4302"/>
                  </a:cubicBezTo>
                  <a:cubicBezTo>
                    <a:pt x="0" y="5564"/>
                    <a:pt x="518" y="6854"/>
                    <a:pt x="1507" y="7833"/>
                  </a:cubicBezTo>
                  <a:cubicBezTo>
                    <a:pt x="2422" y="8741"/>
                    <a:pt x="3587" y="9242"/>
                    <a:pt x="4758" y="9242"/>
                  </a:cubicBezTo>
                  <a:cubicBezTo>
                    <a:pt x="4855" y="9242"/>
                    <a:pt x="4952" y="9242"/>
                    <a:pt x="5049" y="9231"/>
                  </a:cubicBezTo>
                  <a:cubicBezTo>
                    <a:pt x="6311" y="9140"/>
                    <a:pt x="7515" y="8452"/>
                    <a:pt x="8352" y="7337"/>
                  </a:cubicBezTo>
                  <a:cubicBezTo>
                    <a:pt x="9187" y="6223"/>
                    <a:pt x="9511" y="4876"/>
                    <a:pt x="9249" y="3637"/>
                  </a:cubicBezTo>
                  <a:cubicBezTo>
                    <a:pt x="8982" y="2397"/>
                    <a:pt x="8129" y="1300"/>
                    <a:pt x="6914" y="629"/>
                  </a:cubicBezTo>
                  <a:cubicBezTo>
                    <a:pt x="6163" y="213"/>
                    <a:pt x="5350" y="1"/>
                    <a:pt x="4559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grpSp>
          <p:nvGrpSpPr>
            <p:cNvPr id="906" name="Google Shape;906;p21"/>
            <p:cNvGrpSpPr/>
            <p:nvPr/>
          </p:nvGrpSpPr>
          <p:grpSpPr>
            <a:xfrm>
              <a:off x="302044" y="3600904"/>
              <a:ext cx="152401" cy="185657"/>
              <a:chOff x="7298913" y="453525"/>
              <a:chExt cx="96775" cy="117900"/>
            </a:xfrm>
          </p:grpSpPr>
          <p:sp>
            <p:nvSpPr>
              <p:cNvPr id="907" name="Google Shape;907;p21"/>
              <p:cNvSpPr/>
              <p:nvPr/>
            </p:nvSpPr>
            <p:spPr>
              <a:xfrm>
                <a:off x="7298913" y="480425"/>
                <a:ext cx="863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2569" fill="none" extrusionOk="0">
                    <a:moveTo>
                      <a:pt x="0" y="0"/>
                    </a:moveTo>
                    <a:cubicBezTo>
                      <a:pt x="1152" y="859"/>
                      <a:pt x="2304" y="1714"/>
                      <a:pt x="3455" y="2568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908" name="Google Shape;908;p21"/>
              <p:cNvSpPr/>
              <p:nvPr/>
            </p:nvSpPr>
            <p:spPr>
              <a:xfrm>
                <a:off x="7301138" y="470175"/>
                <a:ext cx="9455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2935" fill="none" extrusionOk="0">
                    <a:moveTo>
                      <a:pt x="0" y="2935"/>
                    </a:moveTo>
                    <a:cubicBezTo>
                      <a:pt x="1298" y="2005"/>
                      <a:pt x="2559" y="1024"/>
                      <a:pt x="3781" y="0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909" name="Google Shape;909;p21"/>
              <p:cNvSpPr/>
              <p:nvPr/>
            </p:nvSpPr>
            <p:spPr>
              <a:xfrm>
                <a:off x="7337238" y="453525"/>
                <a:ext cx="15375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16" fill="none" extrusionOk="0">
                    <a:moveTo>
                      <a:pt x="1" y="0"/>
                    </a:moveTo>
                    <a:cubicBezTo>
                      <a:pt x="369" y="1544"/>
                      <a:pt x="516" y="3134"/>
                      <a:pt x="431" y="4715"/>
                    </a:cubicBezTo>
                    <a:cubicBezTo>
                      <a:pt x="374" y="4535"/>
                      <a:pt x="454" y="4319"/>
                      <a:pt x="614" y="4215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</p:grpSp>
      <p:sp>
        <p:nvSpPr>
          <p:cNvPr id="910" name="Google Shape;910;p21"/>
          <p:cNvSpPr/>
          <p:nvPr/>
        </p:nvSpPr>
        <p:spPr>
          <a:xfrm rot="-10157755">
            <a:off x="-481567" y="6135596"/>
            <a:ext cx="5681284" cy="1314999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911" name="Google Shape;911;p21"/>
          <p:cNvSpPr txBox="1">
            <a:spLocks noGrp="1"/>
          </p:cNvSpPr>
          <p:nvPr>
            <p:ph type="title"/>
          </p:nvPr>
        </p:nvSpPr>
        <p:spPr>
          <a:xfrm>
            <a:off x="960000" y="731520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5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33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3" name="Google Shape;913;p22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914" name="Google Shape;914;p22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5" name="Google Shape;915;p22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" name="Google Shape;916;p22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" name="Google Shape;917;p22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8" name="Google Shape;918;p22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9" name="Google Shape;919;p22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0" name="Google Shape;920;p22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1" name="Google Shape;921;p22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2" name="Google Shape;922;p22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3" name="Google Shape;923;p22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4" name="Google Shape;924;p22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5" name="Google Shape;925;p22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6" name="Google Shape;926;p22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7" name="Google Shape;927;p22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8" name="Google Shape;928;p22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9" name="Google Shape;929;p22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0" name="Google Shape;930;p22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1" name="Google Shape;931;p22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22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22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22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22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22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22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22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" name="Google Shape;939;p22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22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22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2" name="Google Shape;942;p22"/>
          <p:cNvSpPr/>
          <p:nvPr/>
        </p:nvSpPr>
        <p:spPr>
          <a:xfrm rot="-424943" flipH="1">
            <a:off x="-323621" y="-358024"/>
            <a:ext cx="4498103" cy="1060132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rgbClr val="FF91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943" name="Google Shape;943;p22"/>
          <p:cNvSpPr/>
          <p:nvPr/>
        </p:nvSpPr>
        <p:spPr>
          <a:xfrm rot="9575555">
            <a:off x="8459664" y="5623204"/>
            <a:ext cx="5153665" cy="2173675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944" name="Google Shape;944;p22"/>
          <p:cNvGrpSpPr/>
          <p:nvPr/>
        </p:nvGrpSpPr>
        <p:grpSpPr>
          <a:xfrm>
            <a:off x="361944" y="5592905"/>
            <a:ext cx="317061" cy="386272"/>
            <a:chOff x="7298913" y="453525"/>
            <a:chExt cx="96775" cy="117900"/>
          </a:xfrm>
        </p:grpSpPr>
        <p:sp>
          <p:nvSpPr>
            <p:cNvPr id="945" name="Google Shape;945;p22"/>
            <p:cNvSpPr/>
            <p:nvPr/>
          </p:nvSpPr>
          <p:spPr>
            <a:xfrm>
              <a:off x="7298913" y="480425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7301138" y="470175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947" name="Google Shape;947;p22"/>
            <p:cNvSpPr/>
            <p:nvPr/>
          </p:nvSpPr>
          <p:spPr>
            <a:xfrm>
              <a:off x="7337238" y="453525"/>
              <a:ext cx="15375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948" name="Google Shape;948;p22"/>
          <p:cNvSpPr/>
          <p:nvPr/>
        </p:nvSpPr>
        <p:spPr>
          <a:xfrm rot="877860">
            <a:off x="11219977" y="499593"/>
            <a:ext cx="451413" cy="439445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949" name="Google Shape;949;p22"/>
          <p:cNvSpPr txBox="1">
            <a:spLocks noGrp="1"/>
          </p:cNvSpPr>
          <p:nvPr>
            <p:ph type="title"/>
          </p:nvPr>
        </p:nvSpPr>
        <p:spPr>
          <a:xfrm>
            <a:off x="960000" y="731520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5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grpSp>
        <p:nvGrpSpPr>
          <p:cNvPr id="950" name="Google Shape;950;p22"/>
          <p:cNvGrpSpPr/>
          <p:nvPr/>
        </p:nvGrpSpPr>
        <p:grpSpPr>
          <a:xfrm rot="-4887004">
            <a:off x="313924" y="343885"/>
            <a:ext cx="1328347" cy="1469548"/>
            <a:chOff x="5483263" y="2445850"/>
            <a:chExt cx="576100" cy="637375"/>
          </a:xfrm>
        </p:grpSpPr>
        <p:sp>
          <p:nvSpPr>
            <p:cNvPr id="951" name="Google Shape;951;p22"/>
            <p:cNvSpPr/>
            <p:nvPr/>
          </p:nvSpPr>
          <p:spPr>
            <a:xfrm>
              <a:off x="5483263" y="2445850"/>
              <a:ext cx="551800" cy="594650"/>
            </a:xfrm>
            <a:custGeom>
              <a:avLst/>
              <a:gdLst/>
              <a:ahLst/>
              <a:cxnLst/>
              <a:rect l="l" t="t" r="r" b="b"/>
              <a:pathLst>
                <a:path w="22072" h="23786" extrusionOk="0">
                  <a:moveTo>
                    <a:pt x="4403" y="1"/>
                  </a:moveTo>
                  <a:cubicBezTo>
                    <a:pt x="3327" y="836"/>
                    <a:pt x="1081" y="2742"/>
                    <a:pt x="0" y="3578"/>
                  </a:cubicBezTo>
                  <a:cubicBezTo>
                    <a:pt x="6026" y="10151"/>
                    <a:pt x="12274" y="17598"/>
                    <a:pt x="18405" y="23786"/>
                  </a:cubicBezTo>
                  <a:cubicBezTo>
                    <a:pt x="18985" y="23403"/>
                    <a:pt x="20416" y="22346"/>
                    <a:pt x="21379" y="21567"/>
                  </a:cubicBezTo>
                  <a:cubicBezTo>
                    <a:pt x="21684" y="21317"/>
                    <a:pt x="21883" y="20973"/>
                    <a:pt x="22072" y="20850"/>
                  </a:cubicBezTo>
                  <a:cubicBezTo>
                    <a:pt x="16248" y="13682"/>
                    <a:pt x="10878" y="6730"/>
                    <a:pt x="4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952" name="Google Shape;952;p22"/>
            <p:cNvSpPr/>
            <p:nvPr/>
          </p:nvSpPr>
          <p:spPr>
            <a:xfrm>
              <a:off x="5943388" y="2967100"/>
              <a:ext cx="115150" cy="114325"/>
            </a:xfrm>
            <a:custGeom>
              <a:avLst/>
              <a:gdLst/>
              <a:ahLst/>
              <a:cxnLst/>
              <a:rect l="l" t="t" r="r" b="b"/>
              <a:pathLst>
                <a:path w="4606" h="4573" extrusionOk="0">
                  <a:moveTo>
                    <a:pt x="3667" y="0"/>
                  </a:moveTo>
                  <a:lnTo>
                    <a:pt x="0" y="2936"/>
                  </a:lnTo>
                  <a:cubicBezTo>
                    <a:pt x="1789" y="3616"/>
                    <a:pt x="2817" y="3893"/>
                    <a:pt x="4606" y="4573"/>
                  </a:cubicBezTo>
                  <a:cubicBezTo>
                    <a:pt x="4606" y="4573"/>
                    <a:pt x="4068" y="1756"/>
                    <a:pt x="3667" y="0"/>
                  </a:cubicBezTo>
                  <a:close/>
                </a:path>
              </a:pathLst>
            </a:custGeom>
            <a:solidFill>
              <a:srgbClr val="FFD95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953" name="Google Shape;953;p22"/>
            <p:cNvSpPr/>
            <p:nvPr/>
          </p:nvSpPr>
          <p:spPr>
            <a:xfrm>
              <a:off x="6022313" y="3047300"/>
              <a:ext cx="37050" cy="35925"/>
            </a:xfrm>
            <a:custGeom>
              <a:avLst/>
              <a:gdLst/>
              <a:ahLst/>
              <a:cxnLst/>
              <a:rect l="l" t="t" r="r" b="b"/>
              <a:pathLst>
                <a:path w="1482" h="1437" extrusionOk="0">
                  <a:moveTo>
                    <a:pt x="1180" y="1"/>
                  </a:moveTo>
                  <a:cubicBezTo>
                    <a:pt x="708" y="101"/>
                    <a:pt x="246" y="436"/>
                    <a:pt x="0" y="846"/>
                  </a:cubicBezTo>
                  <a:cubicBezTo>
                    <a:pt x="0" y="846"/>
                    <a:pt x="1457" y="1436"/>
                    <a:pt x="1481" y="1436"/>
                  </a:cubicBezTo>
                  <a:cubicBezTo>
                    <a:pt x="1481" y="1436"/>
                    <a:pt x="1481" y="1436"/>
                    <a:pt x="1482" y="1436"/>
                  </a:cubicBezTo>
                  <a:cubicBezTo>
                    <a:pt x="1374" y="893"/>
                    <a:pt x="1317" y="543"/>
                    <a:pt x="1180" y="1"/>
                  </a:cubicBezTo>
                  <a:close/>
                </a:path>
              </a:pathLst>
            </a:custGeom>
            <a:solidFill>
              <a:srgbClr val="E81B2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954" name="Google Shape;954;p22"/>
            <p:cNvSpPr/>
            <p:nvPr/>
          </p:nvSpPr>
          <p:spPr>
            <a:xfrm>
              <a:off x="5724188" y="2667650"/>
              <a:ext cx="38925" cy="34250"/>
            </a:xfrm>
            <a:custGeom>
              <a:avLst/>
              <a:gdLst/>
              <a:ahLst/>
              <a:cxnLst/>
              <a:rect l="l" t="t" r="r" b="b"/>
              <a:pathLst>
                <a:path w="1557" h="1370" extrusionOk="0">
                  <a:moveTo>
                    <a:pt x="757" y="0"/>
                  </a:moveTo>
                  <a:cubicBezTo>
                    <a:pt x="351" y="0"/>
                    <a:pt x="1" y="423"/>
                    <a:pt x="80" y="822"/>
                  </a:cubicBezTo>
                  <a:cubicBezTo>
                    <a:pt x="143" y="1141"/>
                    <a:pt x="466" y="1370"/>
                    <a:pt x="785" y="1370"/>
                  </a:cubicBezTo>
                  <a:cubicBezTo>
                    <a:pt x="872" y="1370"/>
                    <a:pt x="958" y="1353"/>
                    <a:pt x="1038" y="1317"/>
                  </a:cubicBezTo>
                  <a:cubicBezTo>
                    <a:pt x="1415" y="1147"/>
                    <a:pt x="1557" y="600"/>
                    <a:pt x="1307" y="275"/>
                  </a:cubicBezTo>
                  <a:cubicBezTo>
                    <a:pt x="1195" y="125"/>
                    <a:pt x="1008" y="30"/>
                    <a:pt x="826" y="30"/>
                  </a:cubicBezTo>
                  <a:cubicBezTo>
                    <a:pt x="758" y="30"/>
                    <a:pt x="690" y="43"/>
                    <a:pt x="628" y="72"/>
                  </a:cubicBezTo>
                  <a:lnTo>
                    <a:pt x="628" y="72"/>
                  </a:lnTo>
                  <a:lnTo>
                    <a:pt x="778" y="1"/>
                  </a:lnTo>
                  <a:cubicBezTo>
                    <a:pt x="771" y="0"/>
                    <a:pt x="764" y="0"/>
                    <a:pt x="757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955" name="Google Shape;955;p22"/>
            <p:cNvSpPr/>
            <p:nvPr/>
          </p:nvSpPr>
          <p:spPr>
            <a:xfrm>
              <a:off x="5803588" y="2753900"/>
              <a:ext cx="38925" cy="34250"/>
            </a:xfrm>
            <a:custGeom>
              <a:avLst/>
              <a:gdLst/>
              <a:ahLst/>
              <a:cxnLst/>
              <a:rect l="l" t="t" r="r" b="b"/>
              <a:pathLst>
                <a:path w="1557" h="1370" extrusionOk="0">
                  <a:moveTo>
                    <a:pt x="758" y="0"/>
                  </a:moveTo>
                  <a:cubicBezTo>
                    <a:pt x="351" y="0"/>
                    <a:pt x="1" y="428"/>
                    <a:pt x="80" y="822"/>
                  </a:cubicBezTo>
                  <a:cubicBezTo>
                    <a:pt x="143" y="1141"/>
                    <a:pt x="466" y="1370"/>
                    <a:pt x="785" y="1370"/>
                  </a:cubicBezTo>
                  <a:cubicBezTo>
                    <a:pt x="872" y="1370"/>
                    <a:pt x="958" y="1353"/>
                    <a:pt x="1038" y="1317"/>
                  </a:cubicBezTo>
                  <a:cubicBezTo>
                    <a:pt x="1415" y="1151"/>
                    <a:pt x="1557" y="604"/>
                    <a:pt x="1307" y="274"/>
                  </a:cubicBezTo>
                  <a:cubicBezTo>
                    <a:pt x="1196" y="126"/>
                    <a:pt x="1011" y="31"/>
                    <a:pt x="831" y="31"/>
                  </a:cubicBezTo>
                  <a:cubicBezTo>
                    <a:pt x="761" y="31"/>
                    <a:pt x="691" y="45"/>
                    <a:pt x="627" y="77"/>
                  </a:cubicBezTo>
                  <a:lnTo>
                    <a:pt x="627" y="77"/>
                  </a:lnTo>
                  <a:lnTo>
                    <a:pt x="779" y="1"/>
                  </a:lnTo>
                  <a:cubicBezTo>
                    <a:pt x="772" y="0"/>
                    <a:pt x="765" y="0"/>
                    <a:pt x="758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956" name="Google Shape;956;p22"/>
            <p:cNvSpPr/>
            <p:nvPr/>
          </p:nvSpPr>
          <p:spPr>
            <a:xfrm>
              <a:off x="5751288" y="2708450"/>
              <a:ext cx="46850" cy="48425"/>
            </a:xfrm>
            <a:custGeom>
              <a:avLst/>
              <a:gdLst/>
              <a:ahLst/>
              <a:cxnLst/>
              <a:rect l="l" t="t" r="r" b="b"/>
              <a:pathLst>
                <a:path w="1874" h="1937" extrusionOk="0">
                  <a:moveTo>
                    <a:pt x="659" y="0"/>
                  </a:moveTo>
                  <a:cubicBezTo>
                    <a:pt x="587" y="0"/>
                    <a:pt x="516" y="34"/>
                    <a:pt x="468" y="96"/>
                  </a:cubicBezTo>
                  <a:cubicBezTo>
                    <a:pt x="336" y="275"/>
                    <a:pt x="199" y="455"/>
                    <a:pt x="109" y="676"/>
                  </a:cubicBezTo>
                  <a:cubicBezTo>
                    <a:pt x="1" y="959"/>
                    <a:pt x="1" y="1238"/>
                    <a:pt x="109" y="1469"/>
                  </a:cubicBezTo>
                  <a:cubicBezTo>
                    <a:pt x="232" y="1734"/>
                    <a:pt x="497" y="1913"/>
                    <a:pt x="784" y="1932"/>
                  </a:cubicBezTo>
                  <a:cubicBezTo>
                    <a:pt x="804" y="1936"/>
                    <a:pt x="822" y="1936"/>
                    <a:pt x="841" y="1936"/>
                  </a:cubicBezTo>
                  <a:cubicBezTo>
                    <a:pt x="1223" y="1936"/>
                    <a:pt x="1530" y="1677"/>
                    <a:pt x="1785" y="1418"/>
                  </a:cubicBezTo>
                  <a:cubicBezTo>
                    <a:pt x="1874" y="1323"/>
                    <a:pt x="1874" y="1172"/>
                    <a:pt x="1780" y="1082"/>
                  </a:cubicBezTo>
                  <a:cubicBezTo>
                    <a:pt x="1734" y="1038"/>
                    <a:pt x="1673" y="1016"/>
                    <a:pt x="1613" y="1016"/>
                  </a:cubicBezTo>
                  <a:cubicBezTo>
                    <a:pt x="1551" y="1016"/>
                    <a:pt x="1490" y="1039"/>
                    <a:pt x="1445" y="1087"/>
                  </a:cubicBezTo>
                  <a:cubicBezTo>
                    <a:pt x="1251" y="1285"/>
                    <a:pt x="1035" y="1460"/>
                    <a:pt x="832" y="1460"/>
                  </a:cubicBezTo>
                  <a:cubicBezTo>
                    <a:pt x="827" y="1460"/>
                    <a:pt x="822" y="1460"/>
                    <a:pt x="817" y="1460"/>
                  </a:cubicBezTo>
                  <a:cubicBezTo>
                    <a:pt x="699" y="1451"/>
                    <a:pt x="586" y="1375"/>
                    <a:pt x="539" y="1266"/>
                  </a:cubicBezTo>
                  <a:cubicBezTo>
                    <a:pt x="487" y="1157"/>
                    <a:pt x="492" y="1007"/>
                    <a:pt x="553" y="851"/>
                  </a:cubicBezTo>
                  <a:cubicBezTo>
                    <a:pt x="615" y="691"/>
                    <a:pt x="728" y="540"/>
                    <a:pt x="846" y="384"/>
                  </a:cubicBezTo>
                  <a:cubicBezTo>
                    <a:pt x="926" y="279"/>
                    <a:pt x="907" y="129"/>
                    <a:pt x="798" y="48"/>
                  </a:cubicBezTo>
                  <a:cubicBezTo>
                    <a:pt x="756" y="16"/>
                    <a:pt x="708" y="0"/>
                    <a:pt x="659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957" name="Google Shape;957;p22"/>
            <p:cNvSpPr/>
            <p:nvPr/>
          </p:nvSpPr>
          <p:spPr>
            <a:xfrm>
              <a:off x="5810163" y="2815175"/>
              <a:ext cx="69275" cy="67175"/>
            </a:xfrm>
            <a:custGeom>
              <a:avLst/>
              <a:gdLst/>
              <a:ahLst/>
              <a:cxnLst/>
              <a:rect l="l" t="t" r="r" b="b"/>
              <a:pathLst>
                <a:path w="2771" h="2687" extrusionOk="0">
                  <a:moveTo>
                    <a:pt x="1428" y="0"/>
                  </a:moveTo>
                  <a:cubicBezTo>
                    <a:pt x="854" y="0"/>
                    <a:pt x="277" y="395"/>
                    <a:pt x="133" y="1085"/>
                  </a:cubicBezTo>
                  <a:cubicBezTo>
                    <a:pt x="0" y="1697"/>
                    <a:pt x="374" y="2387"/>
                    <a:pt x="963" y="2608"/>
                  </a:cubicBezTo>
                  <a:cubicBezTo>
                    <a:pt x="1105" y="2661"/>
                    <a:pt x="1255" y="2687"/>
                    <a:pt x="1406" y="2687"/>
                  </a:cubicBezTo>
                  <a:cubicBezTo>
                    <a:pt x="1883" y="2687"/>
                    <a:pt x="2364" y="2435"/>
                    <a:pt x="2601" y="2019"/>
                  </a:cubicBezTo>
                  <a:cubicBezTo>
                    <a:pt x="2710" y="1821"/>
                    <a:pt x="2771" y="1594"/>
                    <a:pt x="2757" y="1368"/>
                  </a:cubicBezTo>
                  <a:cubicBezTo>
                    <a:pt x="2742" y="1074"/>
                    <a:pt x="2605" y="806"/>
                    <a:pt x="2450" y="565"/>
                  </a:cubicBezTo>
                  <a:cubicBezTo>
                    <a:pt x="2198" y="178"/>
                    <a:pt x="1814" y="0"/>
                    <a:pt x="1428" y="0"/>
                  </a:cubicBezTo>
                  <a:close/>
                </a:path>
              </a:pathLst>
            </a:custGeom>
            <a:solidFill>
              <a:srgbClr val="FFD95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958" name="Google Shape;958;p22"/>
            <p:cNvSpPr/>
            <p:nvPr/>
          </p:nvSpPr>
          <p:spPr>
            <a:xfrm>
              <a:off x="5635188" y="2642075"/>
              <a:ext cx="69400" cy="67200"/>
            </a:xfrm>
            <a:custGeom>
              <a:avLst/>
              <a:gdLst/>
              <a:ahLst/>
              <a:cxnLst/>
              <a:rect l="l" t="t" r="r" b="b"/>
              <a:pathLst>
                <a:path w="2776" h="2688" extrusionOk="0">
                  <a:moveTo>
                    <a:pt x="1428" y="1"/>
                  </a:moveTo>
                  <a:cubicBezTo>
                    <a:pt x="855" y="1"/>
                    <a:pt x="280" y="394"/>
                    <a:pt x="133" y="1080"/>
                  </a:cubicBezTo>
                  <a:cubicBezTo>
                    <a:pt x="1" y="1699"/>
                    <a:pt x="373" y="2383"/>
                    <a:pt x="964" y="2609"/>
                  </a:cubicBezTo>
                  <a:cubicBezTo>
                    <a:pt x="1106" y="2663"/>
                    <a:pt x="1257" y="2688"/>
                    <a:pt x="1408" y="2688"/>
                  </a:cubicBezTo>
                  <a:cubicBezTo>
                    <a:pt x="1885" y="2688"/>
                    <a:pt x="2365" y="2435"/>
                    <a:pt x="2601" y="2019"/>
                  </a:cubicBezTo>
                  <a:cubicBezTo>
                    <a:pt x="2715" y="1821"/>
                    <a:pt x="2776" y="1590"/>
                    <a:pt x="2762" y="1364"/>
                  </a:cubicBezTo>
                  <a:cubicBezTo>
                    <a:pt x="2743" y="1076"/>
                    <a:pt x="2606" y="806"/>
                    <a:pt x="2451" y="566"/>
                  </a:cubicBezTo>
                  <a:cubicBezTo>
                    <a:pt x="2198" y="179"/>
                    <a:pt x="1814" y="1"/>
                    <a:pt x="1428" y="1"/>
                  </a:cubicBezTo>
                  <a:close/>
                </a:path>
              </a:pathLst>
            </a:custGeom>
            <a:solidFill>
              <a:srgbClr val="FFD95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959" name="Google Shape;959;p22"/>
            <p:cNvSpPr/>
            <p:nvPr/>
          </p:nvSpPr>
          <p:spPr>
            <a:xfrm>
              <a:off x="5519213" y="2507400"/>
              <a:ext cx="105050" cy="113075"/>
            </a:xfrm>
            <a:custGeom>
              <a:avLst/>
              <a:gdLst/>
              <a:ahLst/>
              <a:cxnLst/>
              <a:rect l="l" t="t" r="r" b="b"/>
              <a:pathLst>
                <a:path w="4202" h="4523" extrusionOk="0">
                  <a:moveTo>
                    <a:pt x="266" y="0"/>
                  </a:moveTo>
                  <a:cubicBezTo>
                    <a:pt x="212" y="0"/>
                    <a:pt x="158" y="18"/>
                    <a:pt x="114" y="53"/>
                  </a:cubicBezTo>
                  <a:cubicBezTo>
                    <a:pt x="11" y="138"/>
                    <a:pt x="1" y="290"/>
                    <a:pt x="86" y="389"/>
                  </a:cubicBezTo>
                  <a:cubicBezTo>
                    <a:pt x="1257" y="1781"/>
                    <a:pt x="2498" y="3145"/>
                    <a:pt x="3772" y="4448"/>
                  </a:cubicBezTo>
                  <a:cubicBezTo>
                    <a:pt x="3819" y="4499"/>
                    <a:pt x="3880" y="4523"/>
                    <a:pt x="3942" y="4523"/>
                  </a:cubicBezTo>
                  <a:cubicBezTo>
                    <a:pt x="3999" y="4523"/>
                    <a:pt x="4060" y="4499"/>
                    <a:pt x="4106" y="4452"/>
                  </a:cubicBezTo>
                  <a:cubicBezTo>
                    <a:pt x="4202" y="4363"/>
                    <a:pt x="4202" y="4211"/>
                    <a:pt x="4112" y="4117"/>
                  </a:cubicBezTo>
                  <a:cubicBezTo>
                    <a:pt x="2842" y="2824"/>
                    <a:pt x="1610" y="1465"/>
                    <a:pt x="445" y="82"/>
                  </a:cubicBezTo>
                  <a:cubicBezTo>
                    <a:pt x="398" y="27"/>
                    <a:pt x="332" y="0"/>
                    <a:pt x="26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960" name="Google Shape;960;p22"/>
            <p:cNvSpPr/>
            <p:nvPr/>
          </p:nvSpPr>
          <p:spPr>
            <a:xfrm>
              <a:off x="5561113" y="2475625"/>
              <a:ext cx="98425" cy="106625"/>
            </a:xfrm>
            <a:custGeom>
              <a:avLst/>
              <a:gdLst/>
              <a:ahLst/>
              <a:cxnLst/>
              <a:rect l="l" t="t" r="r" b="b"/>
              <a:pathLst>
                <a:path w="3937" h="4265" extrusionOk="0">
                  <a:moveTo>
                    <a:pt x="266" y="0"/>
                  </a:moveTo>
                  <a:cubicBezTo>
                    <a:pt x="209" y="0"/>
                    <a:pt x="151" y="20"/>
                    <a:pt x="104" y="60"/>
                  </a:cubicBezTo>
                  <a:cubicBezTo>
                    <a:pt x="10" y="145"/>
                    <a:pt x="1" y="296"/>
                    <a:pt x="90" y="396"/>
                  </a:cubicBezTo>
                  <a:lnTo>
                    <a:pt x="3497" y="4184"/>
                  </a:lnTo>
                  <a:cubicBezTo>
                    <a:pt x="3545" y="4236"/>
                    <a:pt x="3611" y="4265"/>
                    <a:pt x="3672" y="4265"/>
                  </a:cubicBezTo>
                  <a:cubicBezTo>
                    <a:pt x="3728" y="4265"/>
                    <a:pt x="3785" y="4241"/>
                    <a:pt x="3833" y="4203"/>
                  </a:cubicBezTo>
                  <a:cubicBezTo>
                    <a:pt x="3931" y="4114"/>
                    <a:pt x="3937" y="3963"/>
                    <a:pt x="3852" y="3868"/>
                  </a:cubicBezTo>
                  <a:lnTo>
                    <a:pt x="439" y="78"/>
                  </a:lnTo>
                  <a:cubicBezTo>
                    <a:pt x="394" y="26"/>
                    <a:pt x="330" y="0"/>
                    <a:pt x="26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961" name="Google Shape;961;p22"/>
            <p:cNvSpPr/>
            <p:nvPr/>
          </p:nvSpPr>
          <p:spPr>
            <a:xfrm>
              <a:off x="5875763" y="2904150"/>
              <a:ext cx="107025" cy="108375"/>
            </a:xfrm>
            <a:custGeom>
              <a:avLst/>
              <a:gdLst/>
              <a:ahLst/>
              <a:cxnLst/>
              <a:rect l="l" t="t" r="r" b="b"/>
              <a:pathLst>
                <a:path w="4281" h="4335" extrusionOk="0">
                  <a:moveTo>
                    <a:pt x="261" y="0"/>
                  </a:moveTo>
                  <a:cubicBezTo>
                    <a:pt x="202" y="0"/>
                    <a:pt x="144" y="23"/>
                    <a:pt x="100" y="68"/>
                  </a:cubicBezTo>
                  <a:cubicBezTo>
                    <a:pt x="5" y="159"/>
                    <a:pt x="1" y="310"/>
                    <a:pt x="95" y="404"/>
                  </a:cubicBezTo>
                  <a:lnTo>
                    <a:pt x="3847" y="4265"/>
                  </a:lnTo>
                  <a:cubicBezTo>
                    <a:pt x="3895" y="4311"/>
                    <a:pt x="3956" y="4335"/>
                    <a:pt x="4021" y="4335"/>
                  </a:cubicBezTo>
                  <a:cubicBezTo>
                    <a:pt x="4078" y="4335"/>
                    <a:pt x="4139" y="4311"/>
                    <a:pt x="4187" y="4269"/>
                  </a:cubicBezTo>
                  <a:cubicBezTo>
                    <a:pt x="4276" y="4180"/>
                    <a:pt x="4281" y="4028"/>
                    <a:pt x="4191" y="3934"/>
                  </a:cubicBezTo>
                  <a:lnTo>
                    <a:pt x="434" y="74"/>
                  </a:lnTo>
                  <a:cubicBezTo>
                    <a:pt x="386" y="25"/>
                    <a:pt x="323" y="0"/>
                    <a:pt x="26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962" name="Google Shape;962;p22"/>
            <p:cNvSpPr/>
            <p:nvPr/>
          </p:nvSpPr>
          <p:spPr>
            <a:xfrm>
              <a:off x="5905863" y="2866525"/>
              <a:ext cx="110800" cy="120300"/>
            </a:xfrm>
            <a:custGeom>
              <a:avLst/>
              <a:gdLst/>
              <a:ahLst/>
              <a:cxnLst/>
              <a:rect l="l" t="t" r="r" b="b"/>
              <a:pathLst>
                <a:path w="4432" h="4812" extrusionOk="0">
                  <a:moveTo>
                    <a:pt x="269" y="0"/>
                  </a:moveTo>
                  <a:cubicBezTo>
                    <a:pt x="216" y="0"/>
                    <a:pt x="163" y="18"/>
                    <a:pt x="118" y="55"/>
                  </a:cubicBezTo>
                  <a:cubicBezTo>
                    <a:pt x="19" y="135"/>
                    <a:pt x="1" y="286"/>
                    <a:pt x="86" y="384"/>
                  </a:cubicBezTo>
                  <a:cubicBezTo>
                    <a:pt x="1308" y="1900"/>
                    <a:pt x="2624" y="3367"/>
                    <a:pt x="4002" y="4740"/>
                  </a:cubicBezTo>
                  <a:cubicBezTo>
                    <a:pt x="4050" y="4788"/>
                    <a:pt x="4111" y="4812"/>
                    <a:pt x="4172" y="4812"/>
                  </a:cubicBezTo>
                  <a:cubicBezTo>
                    <a:pt x="4233" y="4812"/>
                    <a:pt x="4294" y="4788"/>
                    <a:pt x="4342" y="4740"/>
                  </a:cubicBezTo>
                  <a:cubicBezTo>
                    <a:pt x="4431" y="4646"/>
                    <a:pt x="4431" y="4496"/>
                    <a:pt x="4337" y="4405"/>
                  </a:cubicBezTo>
                  <a:cubicBezTo>
                    <a:pt x="2974" y="3041"/>
                    <a:pt x="1666" y="1593"/>
                    <a:pt x="454" y="87"/>
                  </a:cubicBezTo>
                  <a:cubicBezTo>
                    <a:pt x="408" y="31"/>
                    <a:pt x="339" y="0"/>
                    <a:pt x="269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963" name="Google Shape;963;p22"/>
          <p:cNvSpPr/>
          <p:nvPr/>
        </p:nvSpPr>
        <p:spPr>
          <a:xfrm rot="-4113559">
            <a:off x="1308711" y="6267368"/>
            <a:ext cx="317033" cy="308068"/>
          </a:xfrm>
          <a:custGeom>
            <a:avLst/>
            <a:gdLst/>
            <a:ahLst/>
            <a:cxnLst/>
            <a:rect l="l" t="t" r="r" b="b"/>
            <a:pathLst>
              <a:path w="9512" h="9243" extrusionOk="0">
                <a:moveTo>
                  <a:pt x="4559" y="1"/>
                </a:moveTo>
                <a:cubicBezTo>
                  <a:pt x="4067" y="1"/>
                  <a:pt x="3583" y="83"/>
                  <a:pt x="3128" y="248"/>
                </a:cubicBezTo>
                <a:cubicBezTo>
                  <a:pt x="2939" y="316"/>
                  <a:pt x="2848" y="521"/>
                  <a:pt x="2911" y="704"/>
                </a:cubicBezTo>
                <a:cubicBezTo>
                  <a:pt x="2964" y="850"/>
                  <a:pt x="3101" y="941"/>
                  <a:pt x="3246" y="941"/>
                </a:cubicBezTo>
                <a:cubicBezTo>
                  <a:pt x="3286" y="941"/>
                  <a:pt x="3327" y="934"/>
                  <a:pt x="3366" y="919"/>
                </a:cubicBezTo>
                <a:cubicBezTo>
                  <a:pt x="3747" y="781"/>
                  <a:pt x="4151" y="712"/>
                  <a:pt x="4564" y="712"/>
                </a:cubicBezTo>
                <a:cubicBezTo>
                  <a:pt x="5235" y="712"/>
                  <a:pt x="5928" y="894"/>
                  <a:pt x="6573" y="1250"/>
                </a:cubicBezTo>
                <a:cubicBezTo>
                  <a:pt x="7607" y="1823"/>
                  <a:pt x="8328" y="2750"/>
                  <a:pt x="8551" y="3785"/>
                </a:cubicBezTo>
                <a:cubicBezTo>
                  <a:pt x="8772" y="4824"/>
                  <a:pt x="8494" y="5962"/>
                  <a:pt x="7783" y="6912"/>
                </a:cubicBezTo>
                <a:cubicBezTo>
                  <a:pt x="7066" y="7860"/>
                  <a:pt x="6054" y="8447"/>
                  <a:pt x="4997" y="8526"/>
                </a:cubicBezTo>
                <a:cubicBezTo>
                  <a:pt x="4919" y="8531"/>
                  <a:pt x="4841" y="8534"/>
                  <a:pt x="4763" y="8534"/>
                </a:cubicBezTo>
                <a:cubicBezTo>
                  <a:pt x="3776" y="8534"/>
                  <a:pt x="2786" y="8106"/>
                  <a:pt x="2007" y="7332"/>
                </a:cubicBezTo>
                <a:cubicBezTo>
                  <a:pt x="1166" y="6490"/>
                  <a:pt x="722" y="5404"/>
                  <a:pt x="790" y="4347"/>
                </a:cubicBezTo>
                <a:cubicBezTo>
                  <a:pt x="864" y="3239"/>
                  <a:pt x="1415" y="2074"/>
                  <a:pt x="2479" y="788"/>
                </a:cubicBezTo>
                <a:cubicBezTo>
                  <a:pt x="2604" y="636"/>
                  <a:pt x="2582" y="413"/>
                  <a:pt x="2428" y="288"/>
                </a:cubicBezTo>
                <a:cubicBezTo>
                  <a:pt x="2363" y="233"/>
                  <a:pt x="2283" y="207"/>
                  <a:pt x="2203" y="207"/>
                </a:cubicBezTo>
                <a:cubicBezTo>
                  <a:pt x="2100" y="207"/>
                  <a:pt x="1997" y="251"/>
                  <a:pt x="1927" y="334"/>
                </a:cubicBezTo>
                <a:cubicBezTo>
                  <a:pt x="774" y="1744"/>
                  <a:pt x="166" y="3040"/>
                  <a:pt x="85" y="4302"/>
                </a:cubicBezTo>
                <a:cubicBezTo>
                  <a:pt x="0" y="5564"/>
                  <a:pt x="518" y="6854"/>
                  <a:pt x="1507" y="7833"/>
                </a:cubicBezTo>
                <a:cubicBezTo>
                  <a:pt x="2422" y="8741"/>
                  <a:pt x="3587" y="9242"/>
                  <a:pt x="4758" y="9242"/>
                </a:cubicBezTo>
                <a:cubicBezTo>
                  <a:pt x="4855" y="9242"/>
                  <a:pt x="4952" y="9242"/>
                  <a:pt x="5049" y="9231"/>
                </a:cubicBezTo>
                <a:cubicBezTo>
                  <a:pt x="6311" y="9140"/>
                  <a:pt x="7515" y="8452"/>
                  <a:pt x="8352" y="7337"/>
                </a:cubicBezTo>
                <a:cubicBezTo>
                  <a:pt x="9187" y="6223"/>
                  <a:pt x="9511" y="4876"/>
                  <a:pt x="9249" y="3637"/>
                </a:cubicBezTo>
                <a:cubicBezTo>
                  <a:pt x="8982" y="2397"/>
                  <a:pt x="8129" y="1300"/>
                  <a:pt x="6914" y="629"/>
                </a:cubicBezTo>
                <a:cubicBezTo>
                  <a:pt x="6163" y="213"/>
                  <a:pt x="5350" y="1"/>
                  <a:pt x="4559" y="1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23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966" name="Google Shape;966;p23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23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23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23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23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23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23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23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23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23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23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" name="Google Shape;977;p23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8" name="Google Shape;978;p23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" name="Google Shape;979;p23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23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23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23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23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23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23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23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23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23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23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23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23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23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23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94" name="Google Shape;994;p23"/>
          <p:cNvSpPr/>
          <p:nvPr/>
        </p:nvSpPr>
        <p:spPr>
          <a:xfrm rot="800467">
            <a:off x="11122969" y="4966173"/>
            <a:ext cx="471064" cy="439423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995" name="Google Shape;995;p23"/>
          <p:cNvSpPr/>
          <p:nvPr/>
        </p:nvSpPr>
        <p:spPr>
          <a:xfrm rot="10800000" flipH="1">
            <a:off x="-726527" y="-617107"/>
            <a:ext cx="8090363" cy="1750747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996" name="Google Shape;996;p23"/>
          <p:cNvSpPr/>
          <p:nvPr/>
        </p:nvSpPr>
        <p:spPr>
          <a:xfrm rot="-398671">
            <a:off x="4632281" y="5569012"/>
            <a:ext cx="8269267" cy="1789461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997" name="Google Shape;997;p23"/>
          <p:cNvSpPr txBox="1">
            <a:spLocks noGrp="1"/>
          </p:cNvSpPr>
          <p:nvPr>
            <p:ph type="title"/>
          </p:nvPr>
        </p:nvSpPr>
        <p:spPr>
          <a:xfrm>
            <a:off x="1535667" y="3139500"/>
            <a:ext cx="55232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5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998" name="Google Shape;998;p23"/>
          <p:cNvSpPr txBox="1">
            <a:spLocks noGrp="1"/>
          </p:cNvSpPr>
          <p:nvPr>
            <p:ph type="title" idx="2" hasCustomPrompt="1"/>
          </p:nvPr>
        </p:nvSpPr>
        <p:spPr>
          <a:xfrm>
            <a:off x="1535667" y="1646551"/>
            <a:ext cx="1365600" cy="9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935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r>
              <a:t>xx%</a:t>
            </a:r>
          </a:p>
        </p:txBody>
      </p:sp>
      <p:sp>
        <p:nvSpPr>
          <p:cNvPr id="999" name="Google Shape;999;p23"/>
          <p:cNvSpPr txBox="1">
            <a:spLocks noGrp="1"/>
          </p:cNvSpPr>
          <p:nvPr>
            <p:ph type="subTitle" idx="1"/>
          </p:nvPr>
        </p:nvSpPr>
        <p:spPr>
          <a:xfrm>
            <a:off x="1535667" y="4969051"/>
            <a:ext cx="5828800" cy="5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00" name="Google Shape;1000;p23"/>
          <p:cNvGrpSpPr/>
          <p:nvPr/>
        </p:nvGrpSpPr>
        <p:grpSpPr>
          <a:xfrm>
            <a:off x="11509381" y="3867491"/>
            <a:ext cx="197395" cy="243833"/>
            <a:chOff x="5803200" y="3023808"/>
            <a:chExt cx="96775" cy="117900"/>
          </a:xfrm>
        </p:grpSpPr>
        <p:sp>
          <p:nvSpPr>
            <p:cNvPr id="1001" name="Google Shape;1001;p23"/>
            <p:cNvSpPr/>
            <p:nvPr/>
          </p:nvSpPr>
          <p:spPr>
            <a:xfrm>
              <a:off x="5803200" y="3050713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5805425" y="3040463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5841524" y="3023808"/>
              <a:ext cx="8456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"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24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1006" name="Google Shape;1006;p24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7" name="Google Shape;1007;p24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8" name="Google Shape;1008;p24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9" name="Google Shape;1009;p24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0" name="Google Shape;1010;p24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Google Shape;1011;p24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2" name="Google Shape;1012;p24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3" name="Google Shape;1013;p24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24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5" name="Google Shape;1015;p24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6" name="Google Shape;1016;p24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7" name="Google Shape;1017;p24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8" name="Google Shape;1018;p24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9" name="Google Shape;1019;p24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0" name="Google Shape;1020;p24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1" name="Google Shape;1021;p24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2" name="Google Shape;1022;p24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3" name="Google Shape;1023;p24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4" name="Google Shape;1024;p24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5" name="Google Shape;1025;p24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6" name="Google Shape;1026;p24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7" name="Google Shape;1027;p24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24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9" name="Google Shape;1029;p24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0" name="Google Shape;1030;p24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1" name="Google Shape;1031;p24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24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24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34" name="Google Shape;1034;p24"/>
          <p:cNvSpPr txBox="1">
            <a:spLocks noGrp="1"/>
          </p:cNvSpPr>
          <p:nvPr>
            <p:ph type="title"/>
          </p:nvPr>
        </p:nvSpPr>
        <p:spPr>
          <a:xfrm>
            <a:off x="3394800" y="3534033"/>
            <a:ext cx="7207600" cy="9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5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1035" name="Google Shape;1035;p24"/>
          <p:cNvSpPr txBox="1">
            <a:spLocks noGrp="1"/>
          </p:cNvSpPr>
          <p:nvPr>
            <p:ph type="title" idx="2" hasCustomPrompt="1"/>
          </p:nvPr>
        </p:nvSpPr>
        <p:spPr>
          <a:xfrm>
            <a:off x="9151804" y="2192851"/>
            <a:ext cx="1365600" cy="9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935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r>
              <a:t>xx%</a:t>
            </a:r>
          </a:p>
        </p:txBody>
      </p:sp>
      <p:sp>
        <p:nvSpPr>
          <p:cNvPr id="1036" name="Google Shape;1036;p24"/>
          <p:cNvSpPr txBox="1">
            <a:spLocks noGrp="1"/>
          </p:cNvSpPr>
          <p:nvPr>
            <p:ph type="subTitle" idx="1"/>
          </p:nvPr>
        </p:nvSpPr>
        <p:spPr>
          <a:xfrm>
            <a:off x="4506367" y="4526733"/>
            <a:ext cx="6096000" cy="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13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24"/>
          <p:cNvSpPr/>
          <p:nvPr/>
        </p:nvSpPr>
        <p:spPr>
          <a:xfrm rot="-10457028" flipH="1">
            <a:off x="4544907" y="-617139"/>
            <a:ext cx="8090509" cy="1750777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038" name="Google Shape;1038;p24"/>
          <p:cNvSpPr/>
          <p:nvPr/>
        </p:nvSpPr>
        <p:spPr>
          <a:xfrm rot="398671" flipH="1">
            <a:off x="-874719" y="5569012"/>
            <a:ext cx="8269267" cy="1789461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1039" name="Google Shape;1039;p24"/>
          <p:cNvGrpSpPr/>
          <p:nvPr/>
        </p:nvGrpSpPr>
        <p:grpSpPr>
          <a:xfrm>
            <a:off x="10691033" y="4891076"/>
            <a:ext cx="1255813" cy="1282491"/>
            <a:chOff x="8018275" y="3668307"/>
            <a:chExt cx="941860" cy="961868"/>
          </a:xfrm>
        </p:grpSpPr>
        <p:sp>
          <p:nvSpPr>
            <p:cNvPr id="1040" name="Google Shape;1040;p24"/>
            <p:cNvSpPr/>
            <p:nvPr/>
          </p:nvSpPr>
          <p:spPr>
            <a:xfrm rot="-1296409" flipH="1">
              <a:off x="8427160" y="3745230"/>
              <a:ext cx="485086" cy="352665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8018275" y="4300600"/>
              <a:ext cx="338550" cy="329575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3" name="Google Shape;1043;p25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1044" name="Google Shape;1044;p25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" name="Google Shape;1045;p25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6" name="Google Shape;1046;p25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7" name="Google Shape;1047;p25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Google Shape;1048;p25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9" name="Google Shape;1049;p25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25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Google Shape;1051;p25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2" name="Google Shape;1052;p25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3" name="Google Shape;1053;p25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Google Shape;1054;p25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5" name="Google Shape;1055;p25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Google Shape;1056;p25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7" name="Google Shape;1057;p25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25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25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25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25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25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25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25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25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5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25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25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25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25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25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2" name="Google Shape;1072;p25"/>
          <p:cNvSpPr txBox="1">
            <a:spLocks noGrp="1"/>
          </p:cNvSpPr>
          <p:nvPr>
            <p:ph type="title"/>
          </p:nvPr>
        </p:nvSpPr>
        <p:spPr>
          <a:xfrm>
            <a:off x="6834900" y="4155167"/>
            <a:ext cx="4406000" cy="5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5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073" name="Google Shape;1073;p25"/>
          <p:cNvSpPr txBox="1">
            <a:spLocks noGrp="1"/>
          </p:cNvSpPr>
          <p:nvPr>
            <p:ph type="subTitle" idx="1"/>
          </p:nvPr>
        </p:nvSpPr>
        <p:spPr>
          <a:xfrm>
            <a:off x="2899633" y="2180433"/>
            <a:ext cx="8341200" cy="18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3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9pPr>
          </a:lstStyle>
          <a:p>
            <a:endParaRPr/>
          </a:p>
        </p:txBody>
      </p:sp>
      <p:sp>
        <p:nvSpPr>
          <p:cNvPr id="1074" name="Google Shape;1074;p25"/>
          <p:cNvSpPr/>
          <p:nvPr/>
        </p:nvSpPr>
        <p:spPr>
          <a:xfrm rot="310662">
            <a:off x="-3752369" y="4989660"/>
            <a:ext cx="8531157" cy="2929489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075" name="Google Shape;1075;p25"/>
          <p:cNvSpPr/>
          <p:nvPr/>
        </p:nvSpPr>
        <p:spPr>
          <a:xfrm rot="-10678803" flipH="1">
            <a:off x="4759479" y="-640305"/>
            <a:ext cx="8215373" cy="1777799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1076" name="Google Shape;1076;p25"/>
          <p:cNvGrpSpPr/>
          <p:nvPr/>
        </p:nvGrpSpPr>
        <p:grpSpPr>
          <a:xfrm>
            <a:off x="10280467" y="5387917"/>
            <a:ext cx="1548825" cy="976549"/>
            <a:chOff x="7710350" y="4040938"/>
            <a:chExt cx="1161619" cy="732412"/>
          </a:xfrm>
        </p:grpSpPr>
        <p:sp>
          <p:nvSpPr>
            <p:cNvPr id="1077" name="Google Shape;1077;p25"/>
            <p:cNvSpPr/>
            <p:nvPr/>
          </p:nvSpPr>
          <p:spPr>
            <a:xfrm>
              <a:off x="7710350" y="4443775"/>
              <a:ext cx="338550" cy="329575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078" name="Google Shape;1078;p25"/>
            <p:cNvSpPr/>
            <p:nvPr/>
          </p:nvSpPr>
          <p:spPr>
            <a:xfrm rot="-1405867" flipH="1">
              <a:off x="8423451" y="4109577"/>
              <a:ext cx="406518" cy="295545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grpSp>
        <p:nvGrpSpPr>
          <p:cNvPr id="1079" name="Google Shape;1079;p25"/>
          <p:cNvGrpSpPr/>
          <p:nvPr/>
        </p:nvGrpSpPr>
        <p:grpSpPr>
          <a:xfrm>
            <a:off x="510860" y="254693"/>
            <a:ext cx="1053967" cy="464641"/>
            <a:chOff x="383145" y="191020"/>
            <a:chExt cx="790475" cy="348481"/>
          </a:xfrm>
        </p:grpSpPr>
        <p:sp>
          <p:nvSpPr>
            <p:cNvPr id="1080" name="Google Shape;1080;p25"/>
            <p:cNvSpPr/>
            <p:nvPr/>
          </p:nvSpPr>
          <p:spPr>
            <a:xfrm>
              <a:off x="383145" y="191020"/>
              <a:ext cx="178685" cy="178128"/>
            </a:xfrm>
            <a:custGeom>
              <a:avLst/>
              <a:gdLst/>
              <a:ahLst/>
              <a:cxnLst/>
              <a:rect l="l" t="t" r="r" b="b"/>
              <a:pathLst>
                <a:path w="11859" h="11822" extrusionOk="0">
                  <a:moveTo>
                    <a:pt x="5361" y="708"/>
                  </a:moveTo>
                  <a:lnTo>
                    <a:pt x="5361" y="708"/>
                  </a:lnTo>
                  <a:cubicBezTo>
                    <a:pt x="5384" y="719"/>
                    <a:pt x="5446" y="764"/>
                    <a:pt x="5469" y="782"/>
                  </a:cubicBezTo>
                  <a:cubicBezTo>
                    <a:pt x="7282" y="2157"/>
                    <a:pt x="9045" y="3647"/>
                    <a:pt x="10693" y="5211"/>
                  </a:cubicBezTo>
                  <a:cubicBezTo>
                    <a:pt x="10903" y="5409"/>
                    <a:pt x="11120" y="5642"/>
                    <a:pt x="11097" y="5841"/>
                  </a:cubicBezTo>
                  <a:cubicBezTo>
                    <a:pt x="11086" y="5989"/>
                    <a:pt x="10937" y="6148"/>
                    <a:pt x="10773" y="6319"/>
                  </a:cubicBezTo>
                  <a:lnTo>
                    <a:pt x="6230" y="10947"/>
                  </a:lnTo>
                  <a:cubicBezTo>
                    <a:pt x="4491" y="9042"/>
                    <a:pt x="2451" y="6938"/>
                    <a:pt x="869" y="5432"/>
                  </a:cubicBezTo>
                  <a:lnTo>
                    <a:pt x="4456" y="1942"/>
                  </a:lnTo>
                  <a:cubicBezTo>
                    <a:pt x="4684" y="1719"/>
                    <a:pt x="4821" y="1493"/>
                    <a:pt x="4941" y="1294"/>
                  </a:cubicBezTo>
                  <a:cubicBezTo>
                    <a:pt x="5043" y="1118"/>
                    <a:pt x="5145" y="953"/>
                    <a:pt x="5298" y="799"/>
                  </a:cubicBezTo>
                  <a:cubicBezTo>
                    <a:pt x="5316" y="777"/>
                    <a:pt x="5377" y="719"/>
                    <a:pt x="5361" y="708"/>
                  </a:cubicBezTo>
                  <a:close/>
                  <a:moveTo>
                    <a:pt x="5390" y="1"/>
                  </a:moveTo>
                  <a:cubicBezTo>
                    <a:pt x="5373" y="1"/>
                    <a:pt x="5356" y="1"/>
                    <a:pt x="5338" y="3"/>
                  </a:cubicBezTo>
                  <a:cubicBezTo>
                    <a:pt x="5070" y="14"/>
                    <a:pt x="4889" y="202"/>
                    <a:pt x="4792" y="299"/>
                  </a:cubicBezTo>
                  <a:cubicBezTo>
                    <a:pt x="4576" y="515"/>
                    <a:pt x="4445" y="736"/>
                    <a:pt x="4332" y="929"/>
                  </a:cubicBezTo>
                  <a:cubicBezTo>
                    <a:pt x="4218" y="1118"/>
                    <a:pt x="4122" y="1276"/>
                    <a:pt x="3962" y="1436"/>
                  </a:cubicBezTo>
                  <a:lnTo>
                    <a:pt x="108" y="5177"/>
                  </a:lnTo>
                  <a:cubicBezTo>
                    <a:pt x="40" y="5245"/>
                    <a:pt x="0" y="5340"/>
                    <a:pt x="0" y="5437"/>
                  </a:cubicBezTo>
                  <a:cubicBezTo>
                    <a:pt x="0" y="5534"/>
                    <a:pt x="40" y="5626"/>
                    <a:pt x="114" y="5694"/>
                  </a:cubicBezTo>
                  <a:cubicBezTo>
                    <a:pt x="1785" y="7268"/>
                    <a:pt x="4081" y="9627"/>
                    <a:pt x="5957" y="11703"/>
                  </a:cubicBezTo>
                  <a:cubicBezTo>
                    <a:pt x="6025" y="11776"/>
                    <a:pt x="6117" y="11821"/>
                    <a:pt x="6214" y="11821"/>
                  </a:cubicBezTo>
                  <a:lnTo>
                    <a:pt x="6225" y="11821"/>
                  </a:lnTo>
                  <a:cubicBezTo>
                    <a:pt x="6316" y="11821"/>
                    <a:pt x="6413" y="11782"/>
                    <a:pt x="6476" y="11713"/>
                  </a:cubicBezTo>
                  <a:lnTo>
                    <a:pt x="11285" y="6814"/>
                  </a:lnTo>
                  <a:cubicBezTo>
                    <a:pt x="11477" y="6615"/>
                    <a:pt x="11768" y="6319"/>
                    <a:pt x="11808" y="5904"/>
                  </a:cubicBezTo>
                  <a:cubicBezTo>
                    <a:pt x="11858" y="5335"/>
                    <a:pt x="11404" y="4904"/>
                    <a:pt x="11183" y="4699"/>
                  </a:cubicBezTo>
                  <a:cubicBezTo>
                    <a:pt x="9511" y="3112"/>
                    <a:pt x="7738" y="1606"/>
                    <a:pt x="5896" y="213"/>
                  </a:cubicBezTo>
                  <a:cubicBezTo>
                    <a:pt x="5789" y="135"/>
                    <a:pt x="5616" y="1"/>
                    <a:pt x="5390" y="1"/>
                  </a:cubicBezTo>
                  <a:close/>
                </a:path>
              </a:pathLst>
            </a:custGeom>
            <a:solidFill>
              <a:srgbClr val="193E4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grpSp>
          <p:nvGrpSpPr>
            <p:cNvPr id="1081" name="Google Shape;1081;p25"/>
            <p:cNvGrpSpPr/>
            <p:nvPr/>
          </p:nvGrpSpPr>
          <p:grpSpPr>
            <a:xfrm rot="1343489">
              <a:off x="969332" y="307477"/>
              <a:ext cx="171269" cy="207218"/>
              <a:chOff x="7090888" y="538575"/>
              <a:chExt cx="83100" cy="100550"/>
            </a:xfrm>
          </p:grpSpPr>
          <p:sp>
            <p:nvSpPr>
              <p:cNvPr id="1082" name="Google Shape;1082;p25"/>
              <p:cNvSpPr/>
              <p:nvPr/>
            </p:nvSpPr>
            <p:spPr>
              <a:xfrm>
                <a:off x="7090888" y="564775"/>
                <a:ext cx="83100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2691" fill="none" extrusionOk="0">
                    <a:moveTo>
                      <a:pt x="1" y="0"/>
                    </a:moveTo>
                    <a:cubicBezTo>
                      <a:pt x="1111" y="897"/>
                      <a:pt x="2220" y="1795"/>
                      <a:pt x="3324" y="269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7108838" y="556525"/>
                <a:ext cx="624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2733" fill="none" extrusionOk="0">
                    <a:moveTo>
                      <a:pt x="1" y="2733"/>
                    </a:moveTo>
                    <a:cubicBezTo>
                      <a:pt x="902" y="1888"/>
                      <a:pt x="1737" y="973"/>
                      <a:pt x="2497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7129713" y="538575"/>
                <a:ext cx="10900" cy="10055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022" fill="none" extrusionOk="0">
                    <a:moveTo>
                      <a:pt x="1" y="1"/>
                    </a:moveTo>
                    <a:cubicBezTo>
                      <a:pt x="147" y="1342"/>
                      <a:pt x="288" y="2682"/>
                      <a:pt x="435" y="402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5"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6" name="Google Shape;1086;p26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1087" name="Google Shape;1087;p26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26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26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26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26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26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3" name="Google Shape;1093;p26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4" name="Google Shape;1094;p26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5" name="Google Shape;1095;p26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6" name="Google Shape;1096;p26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7" name="Google Shape;1097;p26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8" name="Google Shape;1098;p26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9" name="Google Shape;1099;p26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0" name="Google Shape;1100;p26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1" name="Google Shape;1101;p26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2" name="Google Shape;1102;p26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3" name="Google Shape;1103;p26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4" name="Google Shape;1104;p26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5" name="Google Shape;1105;p26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6" name="Google Shape;1106;p26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7" name="Google Shape;1107;p26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8" name="Google Shape;1108;p26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9" name="Google Shape;1109;p26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0" name="Google Shape;1110;p26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1" name="Google Shape;1111;p26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2" name="Google Shape;1112;p26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3" name="Google Shape;1113;p26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4" name="Google Shape;1114;p26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5" name="Google Shape;1115;p26"/>
          <p:cNvSpPr txBox="1">
            <a:spLocks noGrp="1"/>
          </p:cNvSpPr>
          <p:nvPr>
            <p:ph type="subTitle" idx="1"/>
          </p:nvPr>
        </p:nvSpPr>
        <p:spPr>
          <a:xfrm>
            <a:off x="2914600" y="3851000"/>
            <a:ext cx="636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26"/>
          <p:cNvSpPr/>
          <p:nvPr/>
        </p:nvSpPr>
        <p:spPr>
          <a:xfrm rot="490726">
            <a:off x="-1536692" y="-1049249"/>
            <a:ext cx="5266980" cy="2941885"/>
          </a:xfrm>
          <a:custGeom>
            <a:avLst/>
            <a:gdLst/>
            <a:ahLst/>
            <a:cxnLst/>
            <a:rect l="l" t="t" r="r" b="b"/>
            <a:pathLst>
              <a:path w="105435" h="58891" extrusionOk="0">
                <a:moveTo>
                  <a:pt x="101040" y="0"/>
                </a:moveTo>
                <a:cubicBezTo>
                  <a:pt x="83315" y="5131"/>
                  <a:pt x="65589" y="10265"/>
                  <a:pt x="47863" y="15395"/>
                </a:cubicBezTo>
                <a:cubicBezTo>
                  <a:pt x="32481" y="19848"/>
                  <a:pt x="16834" y="24338"/>
                  <a:pt x="833" y="24338"/>
                </a:cubicBezTo>
                <a:cubicBezTo>
                  <a:pt x="556" y="24338"/>
                  <a:pt x="278" y="24336"/>
                  <a:pt x="1" y="24334"/>
                </a:cubicBezTo>
                <a:lnTo>
                  <a:pt x="1" y="24334"/>
                </a:lnTo>
                <a:lnTo>
                  <a:pt x="841" y="24659"/>
                </a:lnTo>
                <a:cubicBezTo>
                  <a:pt x="4635" y="32319"/>
                  <a:pt x="8641" y="40001"/>
                  <a:pt x="14337" y="46377"/>
                </a:cubicBezTo>
                <a:cubicBezTo>
                  <a:pt x="20035" y="52758"/>
                  <a:pt x="27661" y="57792"/>
                  <a:pt x="36160" y="58746"/>
                </a:cubicBezTo>
                <a:cubicBezTo>
                  <a:pt x="37021" y="58843"/>
                  <a:pt x="37890" y="58890"/>
                  <a:pt x="38761" y="58890"/>
                </a:cubicBezTo>
                <a:cubicBezTo>
                  <a:pt x="46485" y="58890"/>
                  <a:pt x="54346" y="55132"/>
                  <a:pt x="57972" y="48359"/>
                </a:cubicBezTo>
                <a:cubicBezTo>
                  <a:pt x="60832" y="43017"/>
                  <a:pt x="61021" y="36244"/>
                  <a:pt x="65122" y="31790"/>
                </a:cubicBezTo>
                <a:cubicBezTo>
                  <a:pt x="67384" y="29333"/>
                  <a:pt x="70714" y="27921"/>
                  <a:pt x="74045" y="27921"/>
                </a:cubicBezTo>
                <a:cubicBezTo>
                  <a:pt x="74676" y="27921"/>
                  <a:pt x="75306" y="27972"/>
                  <a:pt x="75930" y="28076"/>
                </a:cubicBezTo>
                <a:cubicBezTo>
                  <a:pt x="80970" y="28910"/>
                  <a:pt x="85161" y="32875"/>
                  <a:pt x="90247" y="33281"/>
                </a:cubicBezTo>
                <a:cubicBezTo>
                  <a:pt x="90521" y="33303"/>
                  <a:pt x="90793" y="33314"/>
                  <a:pt x="91063" y="33314"/>
                </a:cubicBezTo>
                <a:cubicBezTo>
                  <a:pt x="97639" y="33314"/>
                  <a:pt x="103084" y="26984"/>
                  <a:pt x="104235" y="20402"/>
                </a:cubicBezTo>
                <a:cubicBezTo>
                  <a:pt x="105435" y="13550"/>
                  <a:pt x="103221" y="6608"/>
                  <a:pt x="101040" y="0"/>
                </a:cubicBezTo>
                <a:close/>
              </a:path>
            </a:pathLst>
          </a:custGeom>
          <a:solidFill>
            <a:srgbClr val="FFD95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117" name="Google Shape;1117;p26"/>
          <p:cNvSpPr/>
          <p:nvPr/>
        </p:nvSpPr>
        <p:spPr>
          <a:xfrm>
            <a:off x="108333" y="5390533"/>
            <a:ext cx="12441183" cy="2692259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118" name="Google Shape;1118;p26"/>
          <p:cNvSpPr/>
          <p:nvPr/>
        </p:nvSpPr>
        <p:spPr>
          <a:xfrm rot="1767451">
            <a:off x="7815683" y="-1387859"/>
            <a:ext cx="5266984" cy="2941888"/>
          </a:xfrm>
          <a:custGeom>
            <a:avLst/>
            <a:gdLst/>
            <a:ahLst/>
            <a:cxnLst/>
            <a:rect l="l" t="t" r="r" b="b"/>
            <a:pathLst>
              <a:path w="105435" h="58891" extrusionOk="0">
                <a:moveTo>
                  <a:pt x="101040" y="0"/>
                </a:moveTo>
                <a:cubicBezTo>
                  <a:pt x="83315" y="5131"/>
                  <a:pt x="65589" y="10265"/>
                  <a:pt x="47863" y="15395"/>
                </a:cubicBezTo>
                <a:cubicBezTo>
                  <a:pt x="32481" y="19848"/>
                  <a:pt x="16834" y="24338"/>
                  <a:pt x="833" y="24338"/>
                </a:cubicBezTo>
                <a:cubicBezTo>
                  <a:pt x="556" y="24338"/>
                  <a:pt x="278" y="24336"/>
                  <a:pt x="1" y="24334"/>
                </a:cubicBezTo>
                <a:lnTo>
                  <a:pt x="1" y="24334"/>
                </a:lnTo>
                <a:lnTo>
                  <a:pt x="841" y="24659"/>
                </a:lnTo>
                <a:cubicBezTo>
                  <a:pt x="4635" y="32319"/>
                  <a:pt x="8641" y="40001"/>
                  <a:pt x="14337" y="46377"/>
                </a:cubicBezTo>
                <a:cubicBezTo>
                  <a:pt x="20035" y="52758"/>
                  <a:pt x="27661" y="57792"/>
                  <a:pt x="36160" y="58746"/>
                </a:cubicBezTo>
                <a:cubicBezTo>
                  <a:pt x="37021" y="58843"/>
                  <a:pt x="37890" y="58890"/>
                  <a:pt x="38761" y="58890"/>
                </a:cubicBezTo>
                <a:cubicBezTo>
                  <a:pt x="46485" y="58890"/>
                  <a:pt x="54346" y="55132"/>
                  <a:pt x="57972" y="48359"/>
                </a:cubicBezTo>
                <a:cubicBezTo>
                  <a:pt x="60832" y="43017"/>
                  <a:pt x="61021" y="36244"/>
                  <a:pt x="65122" y="31790"/>
                </a:cubicBezTo>
                <a:cubicBezTo>
                  <a:pt x="67384" y="29333"/>
                  <a:pt x="70714" y="27921"/>
                  <a:pt x="74045" y="27921"/>
                </a:cubicBezTo>
                <a:cubicBezTo>
                  <a:pt x="74676" y="27921"/>
                  <a:pt x="75306" y="27972"/>
                  <a:pt x="75930" y="28076"/>
                </a:cubicBezTo>
                <a:cubicBezTo>
                  <a:pt x="80970" y="28910"/>
                  <a:pt x="85161" y="32875"/>
                  <a:pt x="90247" y="33281"/>
                </a:cubicBezTo>
                <a:cubicBezTo>
                  <a:pt x="90521" y="33303"/>
                  <a:pt x="90793" y="33314"/>
                  <a:pt x="91063" y="33314"/>
                </a:cubicBezTo>
                <a:cubicBezTo>
                  <a:pt x="97639" y="33314"/>
                  <a:pt x="103084" y="26984"/>
                  <a:pt x="104235" y="20402"/>
                </a:cubicBezTo>
                <a:cubicBezTo>
                  <a:pt x="105435" y="13550"/>
                  <a:pt x="103221" y="6608"/>
                  <a:pt x="1010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119" name="Google Shape;1119;p26"/>
          <p:cNvSpPr txBox="1">
            <a:spLocks noGrp="1"/>
          </p:cNvSpPr>
          <p:nvPr>
            <p:ph type="title"/>
          </p:nvPr>
        </p:nvSpPr>
        <p:spPr>
          <a:xfrm>
            <a:off x="2676800" y="2243400"/>
            <a:ext cx="68384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"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1" name="Google Shape;1121;p27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1122" name="Google Shape;1122;p27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27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4" name="Google Shape;1124;p27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5" name="Google Shape;1125;p27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6" name="Google Shape;1126;p27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7" name="Google Shape;1127;p27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8" name="Google Shape;1128;p27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9" name="Google Shape;1129;p27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0" name="Google Shape;1130;p27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1" name="Google Shape;1131;p27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2" name="Google Shape;1132;p27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3" name="Google Shape;1133;p27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4" name="Google Shape;1134;p27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5" name="Google Shape;1135;p27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6" name="Google Shape;1136;p27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7" name="Google Shape;1137;p27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8" name="Google Shape;1138;p27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9" name="Google Shape;1139;p27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0" name="Google Shape;1140;p27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1" name="Google Shape;1141;p27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2" name="Google Shape;1142;p27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3" name="Google Shape;1143;p27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4" name="Google Shape;1144;p27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5" name="Google Shape;1145;p27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6" name="Google Shape;1146;p27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7" name="Google Shape;1147;p27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8" name="Google Shape;1148;p27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9" name="Google Shape;1149;p27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50" name="Google Shape;1150;p27"/>
          <p:cNvSpPr txBox="1">
            <a:spLocks noGrp="1"/>
          </p:cNvSpPr>
          <p:nvPr>
            <p:ph type="subTitle" idx="1"/>
          </p:nvPr>
        </p:nvSpPr>
        <p:spPr>
          <a:xfrm>
            <a:off x="6176783" y="3203800"/>
            <a:ext cx="4991200" cy="10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1" name="Google Shape;1151;p27"/>
          <p:cNvSpPr txBox="1">
            <a:spLocks noGrp="1"/>
          </p:cNvSpPr>
          <p:nvPr>
            <p:ph type="title"/>
          </p:nvPr>
        </p:nvSpPr>
        <p:spPr>
          <a:xfrm>
            <a:off x="6176783" y="2557800"/>
            <a:ext cx="49912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5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2" name="Google Shape;1152;p27"/>
          <p:cNvSpPr/>
          <p:nvPr/>
        </p:nvSpPr>
        <p:spPr>
          <a:xfrm rot="-180840" flipH="1">
            <a:off x="6151675" y="5284785"/>
            <a:ext cx="7289448" cy="2503368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153" name="Google Shape;1153;p27"/>
          <p:cNvSpPr/>
          <p:nvPr/>
        </p:nvSpPr>
        <p:spPr>
          <a:xfrm rot="-1361740">
            <a:off x="-1066783" y="-840289"/>
            <a:ext cx="4555157" cy="1921241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1154" name="Google Shape;1154;p27"/>
          <p:cNvGrpSpPr/>
          <p:nvPr/>
        </p:nvGrpSpPr>
        <p:grpSpPr>
          <a:xfrm>
            <a:off x="292267" y="4504815"/>
            <a:ext cx="981125" cy="1673420"/>
            <a:chOff x="219200" y="3378611"/>
            <a:chExt cx="735844" cy="1255065"/>
          </a:xfrm>
        </p:grpSpPr>
        <p:sp>
          <p:nvSpPr>
            <p:cNvPr id="1155" name="Google Shape;1155;p27"/>
            <p:cNvSpPr/>
            <p:nvPr/>
          </p:nvSpPr>
          <p:spPr>
            <a:xfrm rot="-459634">
              <a:off x="528182" y="4216725"/>
              <a:ext cx="402540" cy="391869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156" name="Google Shape;1156;p27"/>
            <p:cNvSpPr/>
            <p:nvPr/>
          </p:nvSpPr>
          <p:spPr>
            <a:xfrm rot="935724">
              <a:off x="260591" y="3441772"/>
              <a:ext cx="521830" cy="379379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grpSp>
        <p:nvGrpSpPr>
          <p:cNvPr id="1157" name="Google Shape;1157;p27"/>
          <p:cNvGrpSpPr/>
          <p:nvPr/>
        </p:nvGrpSpPr>
        <p:grpSpPr>
          <a:xfrm>
            <a:off x="9387091" y="408527"/>
            <a:ext cx="256016" cy="310824"/>
            <a:chOff x="7052482" y="701875"/>
            <a:chExt cx="272861" cy="331274"/>
          </a:xfrm>
        </p:grpSpPr>
        <p:sp>
          <p:nvSpPr>
            <p:cNvPr id="1158" name="Google Shape;1158;p27"/>
            <p:cNvSpPr/>
            <p:nvPr/>
          </p:nvSpPr>
          <p:spPr>
            <a:xfrm>
              <a:off x="7053810" y="753739"/>
              <a:ext cx="247283" cy="205066"/>
            </a:xfrm>
            <a:custGeom>
              <a:avLst/>
              <a:gdLst/>
              <a:ahLst/>
              <a:cxnLst/>
              <a:rect l="l" t="t" r="r" b="b"/>
              <a:pathLst>
                <a:path w="2794" h="2317" fill="none" extrusionOk="0">
                  <a:moveTo>
                    <a:pt x="0" y="0"/>
                  </a:moveTo>
                  <a:cubicBezTo>
                    <a:pt x="935" y="769"/>
                    <a:pt x="1864" y="1543"/>
                    <a:pt x="2793" y="2316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159" name="Google Shape;1159;p27"/>
            <p:cNvSpPr/>
            <p:nvPr/>
          </p:nvSpPr>
          <p:spPr>
            <a:xfrm>
              <a:off x="7052482" y="728161"/>
              <a:ext cx="272861" cy="221528"/>
            </a:xfrm>
            <a:custGeom>
              <a:avLst/>
              <a:gdLst/>
              <a:ahLst/>
              <a:cxnLst/>
              <a:rect l="l" t="t" r="r" b="b"/>
              <a:pathLst>
                <a:path w="3083" h="2503" fill="none" extrusionOk="0">
                  <a:moveTo>
                    <a:pt x="1" y="2502"/>
                  </a:moveTo>
                  <a:cubicBezTo>
                    <a:pt x="1029" y="1666"/>
                    <a:pt x="2054" y="836"/>
                    <a:pt x="3082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160" name="Google Shape;1160;p27"/>
            <p:cNvSpPr/>
            <p:nvPr/>
          </p:nvSpPr>
          <p:spPr>
            <a:xfrm>
              <a:off x="7147714" y="701875"/>
              <a:ext cx="40978" cy="331274"/>
            </a:xfrm>
            <a:custGeom>
              <a:avLst/>
              <a:gdLst/>
              <a:ahLst/>
              <a:cxnLst/>
              <a:rect l="l" t="t" r="r" b="b"/>
              <a:pathLst>
                <a:path w="463" h="3743" fill="none" extrusionOk="0">
                  <a:moveTo>
                    <a:pt x="1" y="1"/>
                  </a:moveTo>
                  <a:cubicBezTo>
                    <a:pt x="100" y="1247"/>
                    <a:pt x="203" y="2492"/>
                    <a:pt x="303" y="3743"/>
                  </a:cubicBezTo>
                  <a:cubicBezTo>
                    <a:pt x="355" y="3630"/>
                    <a:pt x="412" y="3516"/>
                    <a:pt x="463" y="3408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1161" name="Google Shape;1161;p27"/>
          <p:cNvSpPr/>
          <p:nvPr/>
        </p:nvSpPr>
        <p:spPr>
          <a:xfrm>
            <a:off x="11011440" y="4602269"/>
            <a:ext cx="369300" cy="366807"/>
          </a:xfrm>
          <a:custGeom>
            <a:avLst/>
            <a:gdLst/>
            <a:ahLst/>
            <a:cxnLst/>
            <a:rect l="l" t="t" r="r" b="b"/>
            <a:pathLst>
              <a:path w="4202" h="4173" fill="none" extrusionOk="0">
                <a:moveTo>
                  <a:pt x="0" y="2063"/>
                </a:moveTo>
                <a:cubicBezTo>
                  <a:pt x="449" y="1558"/>
                  <a:pt x="897" y="1048"/>
                  <a:pt x="1346" y="543"/>
                </a:cubicBezTo>
                <a:cubicBezTo>
                  <a:pt x="1478" y="392"/>
                  <a:pt x="1497" y="242"/>
                  <a:pt x="1629" y="90"/>
                </a:cubicBezTo>
                <a:cubicBezTo>
                  <a:pt x="1657" y="52"/>
                  <a:pt x="1695" y="15"/>
                  <a:pt x="1742" y="5"/>
                </a:cubicBezTo>
                <a:cubicBezTo>
                  <a:pt x="1784" y="0"/>
                  <a:pt x="1827" y="24"/>
                  <a:pt x="1869" y="52"/>
                </a:cubicBezTo>
                <a:cubicBezTo>
                  <a:pt x="2596" y="520"/>
                  <a:pt x="3304" y="1034"/>
                  <a:pt x="3979" y="1581"/>
                </a:cubicBezTo>
                <a:cubicBezTo>
                  <a:pt x="4083" y="1666"/>
                  <a:pt x="4201" y="1775"/>
                  <a:pt x="4197" y="1912"/>
                </a:cubicBezTo>
                <a:cubicBezTo>
                  <a:pt x="4197" y="2015"/>
                  <a:pt x="4125" y="2106"/>
                  <a:pt x="4060" y="2185"/>
                </a:cubicBezTo>
                <a:cubicBezTo>
                  <a:pt x="3498" y="2847"/>
                  <a:pt x="2941" y="3511"/>
                  <a:pt x="2385" y="4173"/>
                </a:cubicBezTo>
                <a:cubicBezTo>
                  <a:pt x="1695" y="3516"/>
                  <a:pt x="742" y="2662"/>
                  <a:pt x="0" y="2063"/>
                </a:cubicBezTo>
                <a:close/>
              </a:path>
            </a:pathLst>
          </a:custGeom>
          <a:noFill/>
          <a:ln w="19050" cap="rnd" cmpd="sng">
            <a:solidFill>
              <a:srgbClr val="1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1162" name="Google Shape;1162;p27"/>
          <p:cNvGrpSpPr/>
          <p:nvPr/>
        </p:nvGrpSpPr>
        <p:grpSpPr>
          <a:xfrm>
            <a:off x="2412593" y="473348"/>
            <a:ext cx="256028" cy="302579"/>
            <a:chOff x="7298913" y="453525"/>
            <a:chExt cx="96775" cy="117900"/>
          </a:xfrm>
        </p:grpSpPr>
        <p:sp>
          <p:nvSpPr>
            <p:cNvPr id="1163" name="Google Shape;1163;p27"/>
            <p:cNvSpPr/>
            <p:nvPr/>
          </p:nvSpPr>
          <p:spPr>
            <a:xfrm>
              <a:off x="7298913" y="480425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164" name="Google Shape;1164;p27"/>
            <p:cNvSpPr/>
            <p:nvPr/>
          </p:nvSpPr>
          <p:spPr>
            <a:xfrm>
              <a:off x="7301138" y="470175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165" name="Google Shape;1165;p27"/>
            <p:cNvSpPr/>
            <p:nvPr/>
          </p:nvSpPr>
          <p:spPr>
            <a:xfrm>
              <a:off x="7337238" y="453525"/>
              <a:ext cx="15375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"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28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1168" name="Google Shape;1168;p28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9" name="Google Shape;1169;p28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0" name="Google Shape;1170;p28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1" name="Google Shape;1171;p28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2" name="Google Shape;1172;p28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3" name="Google Shape;1173;p28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4" name="Google Shape;1174;p28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5" name="Google Shape;1175;p28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6" name="Google Shape;1176;p28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7" name="Google Shape;1177;p28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8" name="Google Shape;1178;p28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9" name="Google Shape;1179;p28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0" name="Google Shape;1180;p28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1" name="Google Shape;1181;p28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2" name="Google Shape;1182;p28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3" name="Google Shape;1183;p28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4" name="Google Shape;1184;p28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5" name="Google Shape;1185;p28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6" name="Google Shape;1186;p28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7" name="Google Shape;1187;p28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8" name="Google Shape;1188;p28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9" name="Google Shape;1189;p28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0" name="Google Shape;1190;p28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1" name="Google Shape;1191;p28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2" name="Google Shape;1192;p28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3" name="Google Shape;1193;p28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4" name="Google Shape;1194;p28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5" name="Google Shape;1195;p28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96" name="Google Shape;1196;p28"/>
          <p:cNvSpPr txBox="1">
            <a:spLocks noGrp="1"/>
          </p:cNvSpPr>
          <p:nvPr>
            <p:ph type="subTitle" idx="1"/>
          </p:nvPr>
        </p:nvSpPr>
        <p:spPr>
          <a:xfrm>
            <a:off x="2807200" y="5012517"/>
            <a:ext cx="6577600" cy="8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7" name="Google Shape;1197;p28"/>
          <p:cNvSpPr/>
          <p:nvPr/>
        </p:nvSpPr>
        <p:spPr>
          <a:xfrm>
            <a:off x="-753063" y="-1043323"/>
            <a:ext cx="4544248" cy="2538203"/>
          </a:xfrm>
          <a:custGeom>
            <a:avLst/>
            <a:gdLst/>
            <a:ahLst/>
            <a:cxnLst/>
            <a:rect l="l" t="t" r="r" b="b"/>
            <a:pathLst>
              <a:path w="105435" h="58891" extrusionOk="0">
                <a:moveTo>
                  <a:pt x="101040" y="0"/>
                </a:moveTo>
                <a:cubicBezTo>
                  <a:pt x="83315" y="5131"/>
                  <a:pt x="65589" y="10265"/>
                  <a:pt x="47863" y="15395"/>
                </a:cubicBezTo>
                <a:cubicBezTo>
                  <a:pt x="32481" y="19848"/>
                  <a:pt x="16834" y="24338"/>
                  <a:pt x="833" y="24338"/>
                </a:cubicBezTo>
                <a:cubicBezTo>
                  <a:pt x="556" y="24338"/>
                  <a:pt x="278" y="24336"/>
                  <a:pt x="1" y="24334"/>
                </a:cubicBezTo>
                <a:lnTo>
                  <a:pt x="1" y="24334"/>
                </a:lnTo>
                <a:lnTo>
                  <a:pt x="841" y="24659"/>
                </a:lnTo>
                <a:cubicBezTo>
                  <a:pt x="4635" y="32319"/>
                  <a:pt x="8641" y="40001"/>
                  <a:pt x="14337" y="46377"/>
                </a:cubicBezTo>
                <a:cubicBezTo>
                  <a:pt x="20035" y="52758"/>
                  <a:pt x="27661" y="57792"/>
                  <a:pt x="36160" y="58746"/>
                </a:cubicBezTo>
                <a:cubicBezTo>
                  <a:pt x="37021" y="58843"/>
                  <a:pt x="37890" y="58890"/>
                  <a:pt x="38761" y="58890"/>
                </a:cubicBezTo>
                <a:cubicBezTo>
                  <a:pt x="46485" y="58890"/>
                  <a:pt x="54346" y="55132"/>
                  <a:pt x="57972" y="48359"/>
                </a:cubicBezTo>
                <a:cubicBezTo>
                  <a:pt x="60832" y="43017"/>
                  <a:pt x="61021" y="36244"/>
                  <a:pt x="65122" y="31790"/>
                </a:cubicBezTo>
                <a:cubicBezTo>
                  <a:pt x="67384" y="29333"/>
                  <a:pt x="70714" y="27921"/>
                  <a:pt x="74045" y="27921"/>
                </a:cubicBezTo>
                <a:cubicBezTo>
                  <a:pt x="74676" y="27921"/>
                  <a:pt x="75306" y="27972"/>
                  <a:pt x="75930" y="28076"/>
                </a:cubicBezTo>
                <a:cubicBezTo>
                  <a:pt x="80970" y="28910"/>
                  <a:pt x="85161" y="32875"/>
                  <a:pt x="90247" y="33281"/>
                </a:cubicBezTo>
                <a:cubicBezTo>
                  <a:pt x="90521" y="33303"/>
                  <a:pt x="90793" y="33314"/>
                  <a:pt x="91063" y="33314"/>
                </a:cubicBezTo>
                <a:cubicBezTo>
                  <a:pt x="97639" y="33314"/>
                  <a:pt x="103084" y="26984"/>
                  <a:pt x="104235" y="20402"/>
                </a:cubicBezTo>
                <a:cubicBezTo>
                  <a:pt x="105435" y="13550"/>
                  <a:pt x="103221" y="6608"/>
                  <a:pt x="1010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198" name="Google Shape;1198;p28"/>
          <p:cNvSpPr txBox="1">
            <a:spLocks noGrp="1"/>
          </p:cNvSpPr>
          <p:nvPr>
            <p:ph type="title"/>
          </p:nvPr>
        </p:nvSpPr>
        <p:spPr>
          <a:xfrm>
            <a:off x="3022000" y="4264517"/>
            <a:ext cx="6148000" cy="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9" name="Google Shape;1199;p28"/>
          <p:cNvSpPr/>
          <p:nvPr/>
        </p:nvSpPr>
        <p:spPr>
          <a:xfrm rot="10324445" flipH="1">
            <a:off x="8339092" y="6179799"/>
            <a:ext cx="4498207" cy="1060156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200" name="Google Shape;1200;p28"/>
          <p:cNvSpPr/>
          <p:nvPr/>
        </p:nvSpPr>
        <p:spPr>
          <a:xfrm rot="498614" flipH="1">
            <a:off x="11241061" y="731536"/>
            <a:ext cx="604397" cy="439431"/>
          </a:xfrm>
          <a:custGeom>
            <a:avLst/>
            <a:gdLst/>
            <a:ahLst/>
            <a:cxnLst/>
            <a:rect l="l" t="t" r="r" b="b"/>
            <a:pathLst>
              <a:path w="10257" h="7457" fill="none" extrusionOk="0">
                <a:moveTo>
                  <a:pt x="1" y="1081"/>
                </a:moveTo>
                <a:cubicBezTo>
                  <a:pt x="898" y="383"/>
                  <a:pt x="2073" y="0"/>
                  <a:pt x="3187" y="222"/>
                </a:cubicBezTo>
                <a:cubicBezTo>
                  <a:pt x="4296" y="440"/>
                  <a:pt x="5291" y="1331"/>
                  <a:pt x="5471" y="2450"/>
                </a:cubicBezTo>
                <a:cubicBezTo>
                  <a:pt x="5650" y="3568"/>
                  <a:pt x="4866" y="4805"/>
                  <a:pt x="3749" y="4975"/>
                </a:cubicBezTo>
                <a:cubicBezTo>
                  <a:pt x="3409" y="4744"/>
                  <a:pt x="3361" y="4224"/>
                  <a:pt x="3540" y="3851"/>
                </a:cubicBezTo>
                <a:cubicBezTo>
                  <a:pt x="3725" y="3479"/>
                  <a:pt x="4069" y="3215"/>
                  <a:pt x="4409" y="2974"/>
                </a:cubicBezTo>
                <a:cubicBezTo>
                  <a:pt x="4923" y="2610"/>
                  <a:pt x="5489" y="2257"/>
                  <a:pt x="6123" y="2252"/>
                </a:cubicBezTo>
                <a:cubicBezTo>
                  <a:pt x="6972" y="2242"/>
                  <a:pt x="7713" y="2898"/>
                  <a:pt x="8066" y="3668"/>
                </a:cubicBezTo>
                <a:cubicBezTo>
                  <a:pt x="8421" y="4442"/>
                  <a:pt x="8463" y="5310"/>
                  <a:pt x="8501" y="6160"/>
                </a:cubicBezTo>
                <a:cubicBezTo>
                  <a:pt x="8510" y="6447"/>
                  <a:pt x="8515" y="6759"/>
                  <a:pt x="8354" y="6994"/>
                </a:cubicBezTo>
                <a:cubicBezTo>
                  <a:pt x="8033" y="7457"/>
                  <a:pt x="7208" y="7282"/>
                  <a:pt x="6972" y="6768"/>
                </a:cubicBezTo>
                <a:cubicBezTo>
                  <a:pt x="6735" y="6254"/>
                  <a:pt x="6986" y="5622"/>
                  <a:pt x="7406" y="5243"/>
                </a:cubicBezTo>
                <a:cubicBezTo>
                  <a:pt x="8194" y="4531"/>
                  <a:pt x="9558" y="4616"/>
                  <a:pt x="10257" y="541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201" name="Google Shape;1201;p28"/>
          <p:cNvSpPr/>
          <p:nvPr/>
        </p:nvSpPr>
        <p:spPr>
          <a:xfrm rot="1462883">
            <a:off x="3566505" y="5988657"/>
            <a:ext cx="495075" cy="515401"/>
          </a:xfrm>
          <a:custGeom>
            <a:avLst/>
            <a:gdLst/>
            <a:ahLst/>
            <a:cxnLst/>
            <a:rect l="l" t="t" r="r" b="b"/>
            <a:pathLst>
              <a:path w="7716" h="8033" fill="none" extrusionOk="0">
                <a:moveTo>
                  <a:pt x="0" y="8032"/>
                </a:moveTo>
                <a:cubicBezTo>
                  <a:pt x="623" y="6466"/>
                  <a:pt x="2666" y="5640"/>
                  <a:pt x="4204" y="6344"/>
                </a:cubicBezTo>
                <a:cubicBezTo>
                  <a:pt x="4786" y="6608"/>
                  <a:pt x="5285" y="7438"/>
                  <a:pt x="4771" y="7816"/>
                </a:cubicBezTo>
                <a:cubicBezTo>
                  <a:pt x="4511" y="8010"/>
                  <a:pt x="4120" y="7925"/>
                  <a:pt x="3888" y="7698"/>
                </a:cubicBezTo>
                <a:cubicBezTo>
                  <a:pt x="3657" y="7472"/>
                  <a:pt x="3553" y="7146"/>
                  <a:pt x="3501" y="6830"/>
                </a:cubicBezTo>
                <a:cubicBezTo>
                  <a:pt x="3318" y="5773"/>
                  <a:pt x="3614" y="4593"/>
                  <a:pt x="4440" y="3904"/>
                </a:cubicBezTo>
                <a:cubicBezTo>
                  <a:pt x="5261" y="3219"/>
                  <a:pt x="6631" y="3190"/>
                  <a:pt x="7348" y="3989"/>
                </a:cubicBezTo>
                <a:cubicBezTo>
                  <a:pt x="7602" y="4272"/>
                  <a:pt x="7716" y="4804"/>
                  <a:pt x="7376" y="4970"/>
                </a:cubicBezTo>
                <a:cubicBezTo>
                  <a:pt x="7210" y="5050"/>
                  <a:pt x="7012" y="4998"/>
                  <a:pt x="6847" y="4928"/>
                </a:cubicBezTo>
                <a:cubicBezTo>
                  <a:pt x="6008" y="4545"/>
                  <a:pt x="5544" y="3582"/>
                  <a:pt x="5522" y="2658"/>
                </a:cubicBezTo>
                <a:cubicBezTo>
                  <a:pt x="5502" y="1733"/>
                  <a:pt x="5842" y="840"/>
                  <a:pt x="6224" y="1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1202" name="Google Shape;1202;p28"/>
          <p:cNvGrpSpPr/>
          <p:nvPr/>
        </p:nvGrpSpPr>
        <p:grpSpPr>
          <a:xfrm>
            <a:off x="2270695" y="504477"/>
            <a:ext cx="279603" cy="340637"/>
            <a:chOff x="7298913" y="453525"/>
            <a:chExt cx="96775" cy="117900"/>
          </a:xfrm>
        </p:grpSpPr>
        <p:sp>
          <p:nvSpPr>
            <p:cNvPr id="1203" name="Google Shape;1203;p28"/>
            <p:cNvSpPr/>
            <p:nvPr/>
          </p:nvSpPr>
          <p:spPr>
            <a:xfrm>
              <a:off x="7298913" y="480425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7301138" y="470175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7337238" y="453525"/>
              <a:ext cx="15375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1206" name="Google Shape;1206;p28"/>
          <p:cNvSpPr/>
          <p:nvPr/>
        </p:nvSpPr>
        <p:spPr>
          <a:xfrm rot="-205399">
            <a:off x="10641029" y="367239"/>
            <a:ext cx="341864" cy="373708"/>
          </a:xfrm>
          <a:custGeom>
            <a:avLst/>
            <a:gdLst/>
            <a:ahLst/>
            <a:cxnLst/>
            <a:rect l="l" t="t" r="r" b="b"/>
            <a:pathLst>
              <a:path w="14686" h="16054" extrusionOk="0">
                <a:moveTo>
                  <a:pt x="866" y="937"/>
                </a:moveTo>
                <a:cubicBezTo>
                  <a:pt x="4225" y="2255"/>
                  <a:pt x="7381" y="2864"/>
                  <a:pt x="10706" y="3512"/>
                </a:cubicBezTo>
                <a:cubicBezTo>
                  <a:pt x="11684" y="3700"/>
                  <a:pt x="12689" y="3892"/>
                  <a:pt x="13718" y="4115"/>
                </a:cubicBezTo>
                <a:cubicBezTo>
                  <a:pt x="11115" y="7912"/>
                  <a:pt x="8250" y="11579"/>
                  <a:pt x="5191" y="15030"/>
                </a:cubicBezTo>
                <a:cubicBezTo>
                  <a:pt x="3367" y="10470"/>
                  <a:pt x="1911" y="5734"/>
                  <a:pt x="866" y="937"/>
                </a:cubicBezTo>
                <a:close/>
                <a:moveTo>
                  <a:pt x="380" y="0"/>
                </a:moveTo>
                <a:cubicBezTo>
                  <a:pt x="298" y="0"/>
                  <a:pt x="215" y="29"/>
                  <a:pt x="150" y="85"/>
                </a:cubicBezTo>
                <a:cubicBezTo>
                  <a:pt x="47" y="169"/>
                  <a:pt x="1" y="300"/>
                  <a:pt x="29" y="431"/>
                </a:cubicBezTo>
                <a:cubicBezTo>
                  <a:pt x="1132" y="5678"/>
                  <a:pt x="2719" y="10863"/>
                  <a:pt x="4747" y="15831"/>
                </a:cubicBezTo>
                <a:cubicBezTo>
                  <a:pt x="4799" y="15945"/>
                  <a:pt x="4896" y="16024"/>
                  <a:pt x="5020" y="16048"/>
                </a:cubicBezTo>
                <a:cubicBezTo>
                  <a:pt x="5038" y="16048"/>
                  <a:pt x="5061" y="16053"/>
                  <a:pt x="5078" y="16053"/>
                </a:cubicBezTo>
                <a:cubicBezTo>
                  <a:pt x="5180" y="16053"/>
                  <a:pt x="5277" y="16008"/>
                  <a:pt x="5345" y="15933"/>
                </a:cubicBezTo>
                <a:cubicBezTo>
                  <a:pt x="8682" y="12199"/>
                  <a:pt x="11797" y="8213"/>
                  <a:pt x="14605" y="4075"/>
                </a:cubicBezTo>
                <a:cubicBezTo>
                  <a:pt x="14673" y="3978"/>
                  <a:pt x="14685" y="3853"/>
                  <a:pt x="14646" y="3745"/>
                </a:cubicBezTo>
                <a:cubicBezTo>
                  <a:pt x="14600" y="3632"/>
                  <a:pt x="14503" y="3551"/>
                  <a:pt x="14389" y="3530"/>
                </a:cubicBezTo>
                <a:cubicBezTo>
                  <a:pt x="13167" y="3262"/>
                  <a:pt x="11985" y="3034"/>
                  <a:pt x="10842" y="2813"/>
                </a:cubicBezTo>
                <a:cubicBezTo>
                  <a:pt x="7347" y="2137"/>
                  <a:pt x="4049" y="1494"/>
                  <a:pt x="512" y="27"/>
                </a:cubicBezTo>
                <a:cubicBezTo>
                  <a:pt x="470" y="9"/>
                  <a:pt x="425" y="0"/>
                  <a:pt x="380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1207" name="Google Shape;1207;p28"/>
          <p:cNvGrpSpPr/>
          <p:nvPr/>
        </p:nvGrpSpPr>
        <p:grpSpPr>
          <a:xfrm>
            <a:off x="11363353" y="5433455"/>
            <a:ext cx="229499" cy="279596"/>
            <a:chOff x="7298913" y="453525"/>
            <a:chExt cx="96775" cy="117900"/>
          </a:xfrm>
        </p:grpSpPr>
        <p:sp>
          <p:nvSpPr>
            <p:cNvPr id="1208" name="Google Shape;1208;p28"/>
            <p:cNvSpPr/>
            <p:nvPr/>
          </p:nvSpPr>
          <p:spPr>
            <a:xfrm>
              <a:off x="7298913" y="480425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7301138" y="470175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7337238" y="453525"/>
              <a:ext cx="15375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8"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2" name="Google Shape;1212;p29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1213" name="Google Shape;1213;p29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4" name="Google Shape;1214;p29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5" name="Google Shape;1215;p29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6" name="Google Shape;1216;p29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7" name="Google Shape;1217;p29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8" name="Google Shape;1218;p29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9" name="Google Shape;1219;p29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0" name="Google Shape;1220;p29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1" name="Google Shape;1221;p29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2" name="Google Shape;1222;p29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29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Google Shape;1224;p29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29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Google Shape;1226;p29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Google Shape;1227;p29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8" name="Google Shape;1228;p29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9" name="Google Shape;1229;p29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0" name="Google Shape;1230;p29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29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2" name="Google Shape;1232;p29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3" name="Google Shape;1233;p29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4" name="Google Shape;1234;p29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5" name="Google Shape;1235;p29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6" name="Google Shape;1236;p29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7" name="Google Shape;1237;p29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8" name="Google Shape;1238;p29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9" name="Google Shape;1239;p29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0" name="Google Shape;1240;p29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41" name="Google Shape;1241;p29"/>
          <p:cNvSpPr txBox="1">
            <a:spLocks noGrp="1"/>
          </p:cNvSpPr>
          <p:nvPr>
            <p:ph type="subTitle" idx="1"/>
          </p:nvPr>
        </p:nvSpPr>
        <p:spPr>
          <a:xfrm>
            <a:off x="1323717" y="3964433"/>
            <a:ext cx="4900800" cy="11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2" name="Google Shape;1242;p29"/>
          <p:cNvSpPr txBox="1">
            <a:spLocks noGrp="1"/>
          </p:cNvSpPr>
          <p:nvPr>
            <p:ph type="title"/>
          </p:nvPr>
        </p:nvSpPr>
        <p:spPr>
          <a:xfrm>
            <a:off x="1323717" y="1755151"/>
            <a:ext cx="4830400" cy="20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5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3" name="Google Shape;1243;p29"/>
          <p:cNvSpPr/>
          <p:nvPr/>
        </p:nvSpPr>
        <p:spPr>
          <a:xfrm rot="-9833738">
            <a:off x="8492715" y="5313315"/>
            <a:ext cx="4558661" cy="2546252"/>
          </a:xfrm>
          <a:custGeom>
            <a:avLst/>
            <a:gdLst/>
            <a:ahLst/>
            <a:cxnLst/>
            <a:rect l="l" t="t" r="r" b="b"/>
            <a:pathLst>
              <a:path w="105435" h="58891" extrusionOk="0">
                <a:moveTo>
                  <a:pt x="101040" y="0"/>
                </a:moveTo>
                <a:cubicBezTo>
                  <a:pt x="83315" y="5131"/>
                  <a:pt x="65589" y="10265"/>
                  <a:pt x="47863" y="15395"/>
                </a:cubicBezTo>
                <a:cubicBezTo>
                  <a:pt x="32481" y="19848"/>
                  <a:pt x="16834" y="24338"/>
                  <a:pt x="833" y="24338"/>
                </a:cubicBezTo>
                <a:cubicBezTo>
                  <a:pt x="556" y="24338"/>
                  <a:pt x="278" y="24336"/>
                  <a:pt x="1" y="24334"/>
                </a:cubicBezTo>
                <a:lnTo>
                  <a:pt x="1" y="24334"/>
                </a:lnTo>
                <a:lnTo>
                  <a:pt x="841" y="24659"/>
                </a:lnTo>
                <a:cubicBezTo>
                  <a:pt x="4635" y="32319"/>
                  <a:pt x="8641" y="40001"/>
                  <a:pt x="14337" y="46377"/>
                </a:cubicBezTo>
                <a:cubicBezTo>
                  <a:pt x="20035" y="52758"/>
                  <a:pt x="27661" y="57792"/>
                  <a:pt x="36160" y="58746"/>
                </a:cubicBezTo>
                <a:cubicBezTo>
                  <a:pt x="37021" y="58843"/>
                  <a:pt x="37890" y="58890"/>
                  <a:pt x="38761" y="58890"/>
                </a:cubicBezTo>
                <a:cubicBezTo>
                  <a:pt x="46485" y="58890"/>
                  <a:pt x="54346" y="55132"/>
                  <a:pt x="57972" y="48359"/>
                </a:cubicBezTo>
                <a:cubicBezTo>
                  <a:pt x="60832" y="43017"/>
                  <a:pt x="61021" y="36244"/>
                  <a:pt x="65122" y="31790"/>
                </a:cubicBezTo>
                <a:cubicBezTo>
                  <a:pt x="67384" y="29333"/>
                  <a:pt x="70714" y="27921"/>
                  <a:pt x="74045" y="27921"/>
                </a:cubicBezTo>
                <a:cubicBezTo>
                  <a:pt x="74676" y="27921"/>
                  <a:pt x="75306" y="27972"/>
                  <a:pt x="75930" y="28076"/>
                </a:cubicBezTo>
                <a:cubicBezTo>
                  <a:pt x="80970" y="28910"/>
                  <a:pt x="85161" y="32875"/>
                  <a:pt x="90247" y="33281"/>
                </a:cubicBezTo>
                <a:cubicBezTo>
                  <a:pt x="90521" y="33303"/>
                  <a:pt x="90793" y="33314"/>
                  <a:pt x="91063" y="33314"/>
                </a:cubicBezTo>
                <a:cubicBezTo>
                  <a:pt x="97639" y="33314"/>
                  <a:pt x="103084" y="26984"/>
                  <a:pt x="104235" y="20402"/>
                </a:cubicBezTo>
                <a:cubicBezTo>
                  <a:pt x="105435" y="13550"/>
                  <a:pt x="103221" y="6608"/>
                  <a:pt x="1010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244" name="Google Shape;1244;p29"/>
          <p:cNvSpPr/>
          <p:nvPr/>
        </p:nvSpPr>
        <p:spPr>
          <a:xfrm rot="10800000">
            <a:off x="-347105" y="-367611"/>
            <a:ext cx="6535041" cy="1414176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245" name="Google Shape;1245;p29"/>
          <p:cNvSpPr/>
          <p:nvPr/>
        </p:nvSpPr>
        <p:spPr>
          <a:xfrm rot="-1296409" flipH="1">
            <a:off x="11000613" y="4640240"/>
            <a:ext cx="646781" cy="470220"/>
          </a:xfrm>
          <a:custGeom>
            <a:avLst/>
            <a:gdLst/>
            <a:ahLst/>
            <a:cxnLst/>
            <a:rect l="l" t="t" r="r" b="b"/>
            <a:pathLst>
              <a:path w="10257" h="7457" fill="none" extrusionOk="0">
                <a:moveTo>
                  <a:pt x="1" y="1081"/>
                </a:moveTo>
                <a:cubicBezTo>
                  <a:pt x="898" y="383"/>
                  <a:pt x="2073" y="0"/>
                  <a:pt x="3187" y="222"/>
                </a:cubicBezTo>
                <a:cubicBezTo>
                  <a:pt x="4296" y="440"/>
                  <a:pt x="5291" y="1331"/>
                  <a:pt x="5471" y="2450"/>
                </a:cubicBezTo>
                <a:cubicBezTo>
                  <a:pt x="5650" y="3568"/>
                  <a:pt x="4866" y="4805"/>
                  <a:pt x="3749" y="4975"/>
                </a:cubicBezTo>
                <a:cubicBezTo>
                  <a:pt x="3409" y="4744"/>
                  <a:pt x="3361" y="4224"/>
                  <a:pt x="3540" y="3851"/>
                </a:cubicBezTo>
                <a:cubicBezTo>
                  <a:pt x="3725" y="3479"/>
                  <a:pt x="4069" y="3215"/>
                  <a:pt x="4409" y="2974"/>
                </a:cubicBezTo>
                <a:cubicBezTo>
                  <a:pt x="4923" y="2610"/>
                  <a:pt x="5489" y="2257"/>
                  <a:pt x="6123" y="2252"/>
                </a:cubicBezTo>
                <a:cubicBezTo>
                  <a:pt x="6972" y="2242"/>
                  <a:pt x="7713" y="2898"/>
                  <a:pt x="8066" y="3668"/>
                </a:cubicBezTo>
                <a:cubicBezTo>
                  <a:pt x="8421" y="4442"/>
                  <a:pt x="8463" y="5310"/>
                  <a:pt x="8501" y="6160"/>
                </a:cubicBezTo>
                <a:cubicBezTo>
                  <a:pt x="8510" y="6447"/>
                  <a:pt x="8515" y="6759"/>
                  <a:pt x="8354" y="6994"/>
                </a:cubicBezTo>
                <a:cubicBezTo>
                  <a:pt x="8033" y="7457"/>
                  <a:pt x="7208" y="7282"/>
                  <a:pt x="6972" y="6768"/>
                </a:cubicBezTo>
                <a:cubicBezTo>
                  <a:pt x="6735" y="6254"/>
                  <a:pt x="6986" y="5622"/>
                  <a:pt x="7406" y="5243"/>
                </a:cubicBezTo>
                <a:cubicBezTo>
                  <a:pt x="8194" y="4531"/>
                  <a:pt x="9558" y="4616"/>
                  <a:pt x="10257" y="541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1246" name="Google Shape;1246;p29"/>
          <p:cNvGrpSpPr/>
          <p:nvPr/>
        </p:nvGrpSpPr>
        <p:grpSpPr>
          <a:xfrm>
            <a:off x="525872" y="1167711"/>
            <a:ext cx="244092" cy="297375"/>
            <a:chOff x="7298913" y="453525"/>
            <a:chExt cx="96775" cy="117900"/>
          </a:xfrm>
        </p:grpSpPr>
        <p:sp>
          <p:nvSpPr>
            <p:cNvPr id="1247" name="Google Shape;1247;p29"/>
            <p:cNvSpPr/>
            <p:nvPr/>
          </p:nvSpPr>
          <p:spPr>
            <a:xfrm>
              <a:off x="7298913" y="480425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7301138" y="470175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7337238" y="453525"/>
              <a:ext cx="15375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1250" name="Google Shape;1250;p29"/>
          <p:cNvSpPr/>
          <p:nvPr/>
        </p:nvSpPr>
        <p:spPr>
          <a:xfrm>
            <a:off x="11015333" y="499600"/>
            <a:ext cx="451400" cy="439433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9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30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1253" name="Google Shape;1253;p30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4" name="Google Shape;1254;p30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5" name="Google Shape;1255;p30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6" name="Google Shape;1256;p30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7" name="Google Shape;1257;p30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8" name="Google Shape;1258;p30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9" name="Google Shape;1259;p30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0" name="Google Shape;1260;p30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1" name="Google Shape;1261;p30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30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30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30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30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30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30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8" name="Google Shape;1268;p30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9" name="Google Shape;1269;p30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0" name="Google Shape;1270;p30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1" name="Google Shape;1271;p30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2" name="Google Shape;1272;p30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3" name="Google Shape;1273;p30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30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30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6" name="Google Shape;1276;p30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7" name="Google Shape;1277;p30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8" name="Google Shape;1278;p30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9" name="Google Shape;1279;p30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0" name="Google Shape;1280;p30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81" name="Google Shape;1281;p30"/>
          <p:cNvSpPr txBox="1">
            <a:spLocks noGrp="1"/>
          </p:cNvSpPr>
          <p:nvPr>
            <p:ph type="subTitle" idx="1"/>
          </p:nvPr>
        </p:nvSpPr>
        <p:spPr>
          <a:xfrm>
            <a:off x="1793908" y="3183213"/>
            <a:ext cx="48144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30"/>
          <p:cNvSpPr/>
          <p:nvPr/>
        </p:nvSpPr>
        <p:spPr>
          <a:xfrm flipH="1">
            <a:off x="9103344" y="-841904"/>
            <a:ext cx="4275389" cy="2388031"/>
          </a:xfrm>
          <a:custGeom>
            <a:avLst/>
            <a:gdLst/>
            <a:ahLst/>
            <a:cxnLst/>
            <a:rect l="l" t="t" r="r" b="b"/>
            <a:pathLst>
              <a:path w="105435" h="58891" extrusionOk="0">
                <a:moveTo>
                  <a:pt x="101040" y="0"/>
                </a:moveTo>
                <a:cubicBezTo>
                  <a:pt x="83315" y="5131"/>
                  <a:pt x="65589" y="10265"/>
                  <a:pt x="47863" y="15395"/>
                </a:cubicBezTo>
                <a:cubicBezTo>
                  <a:pt x="32481" y="19848"/>
                  <a:pt x="16834" y="24338"/>
                  <a:pt x="833" y="24338"/>
                </a:cubicBezTo>
                <a:cubicBezTo>
                  <a:pt x="556" y="24338"/>
                  <a:pt x="278" y="24336"/>
                  <a:pt x="1" y="24334"/>
                </a:cubicBezTo>
                <a:lnTo>
                  <a:pt x="1" y="24334"/>
                </a:lnTo>
                <a:lnTo>
                  <a:pt x="841" y="24659"/>
                </a:lnTo>
                <a:cubicBezTo>
                  <a:pt x="4635" y="32319"/>
                  <a:pt x="8641" y="40001"/>
                  <a:pt x="14337" y="46377"/>
                </a:cubicBezTo>
                <a:cubicBezTo>
                  <a:pt x="20035" y="52758"/>
                  <a:pt x="27661" y="57792"/>
                  <a:pt x="36160" y="58746"/>
                </a:cubicBezTo>
                <a:cubicBezTo>
                  <a:pt x="37021" y="58843"/>
                  <a:pt x="37890" y="58890"/>
                  <a:pt x="38761" y="58890"/>
                </a:cubicBezTo>
                <a:cubicBezTo>
                  <a:pt x="46485" y="58890"/>
                  <a:pt x="54346" y="55132"/>
                  <a:pt x="57972" y="48359"/>
                </a:cubicBezTo>
                <a:cubicBezTo>
                  <a:pt x="60832" y="43017"/>
                  <a:pt x="61021" y="36244"/>
                  <a:pt x="65122" y="31790"/>
                </a:cubicBezTo>
                <a:cubicBezTo>
                  <a:pt x="67384" y="29333"/>
                  <a:pt x="70714" y="27921"/>
                  <a:pt x="74045" y="27921"/>
                </a:cubicBezTo>
                <a:cubicBezTo>
                  <a:pt x="74676" y="27921"/>
                  <a:pt x="75306" y="27972"/>
                  <a:pt x="75930" y="28076"/>
                </a:cubicBezTo>
                <a:cubicBezTo>
                  <a:pt x="80970" y="28910"/>
                  <a:pt x="85161" y="32875"/>
                  <a:pt x="90247" y="33281"/>
                </a:cubicBezTo>
                <a:cubicBezTo>
                  <a:pt x="90521" y="33303"/>
                  <a:pt x="90793" y="33314"/>
                  <a:pt x="91063" y="33314"/>
                </a:cubicBezTo>
                <a:cubicBezTo>
                  <a:pt x="97639" y="33314"/>
                  <a:pt x="103084" y="26984"/>
                  <a:pt x="104235" y="20402"/>
                </a:cubicBezTo>
                <a:cubicBezTo>
                  <a:pt x="105435" y="13550"/>
                  <a:pt x="103221" y="6608"/>
                  <a:pt x="101040" y="0"/>
                </a:cubicBezTo>
                <a:close/>
              </a:path>
            </a:pathLst>
          </a:custGeom>
          <a:solidFill>
            <a:srgbClr val="FFD95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283" name="Google Shape;1283;p30"/>
          <p:cNvSpPr txBox="1">
            <a:spLocks noGrp="1"/>
          </p:cNvSpPr>
          <p:nvPr>
            <p:ph type="title"/>
          </p:nvPr>
        </p:nvSpPr>
        <p:spPr>
          <a:xfrm>
            <a:off x="1793908" y="2537213"/>
            <a:ext cx="48144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4" name="Google Shape;1284;p30"/>
          <p:cNvSpPr/>
          <p:nvPr/>
        </p:nvSpPr>
        <p:spPr>
          <a:xfrm rot="-8867331" flipH="1">
            <a:off x="-1137469" y="5685693"/>
            <a:ext cx="4333488" cy="1827747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1285" name="Google Shape;1285;p30"/>
          <p:cNvGrpSpPr/>
          <p:nvPr/>
        </p:nvGrpSpPr>
        <p:grpSpPr>
          <a:xfrm>
            <a:off x="727176" y="468983"/>
            <a:ext cx="301087" cy="366795"/>
            <a:chOff x="7298913" y="453525"/>
            <a:chExt cx="96775" cy="117900"/>
          </a:xfrm>
        </p:grpSpPr>
        <p:sp>
          <p:nvSpPr>
            <p:cNvPr id="1286" name="Google Shape;1286;p30"/>
            <p:cNvSpPr/>
            <p:nvPr/>
          </p:nvSpPr>
          <p:spPr>
            <a:xfrm>
              <a:off x="7298913" y="480425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7301138" y="470175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7337238" y="453525"/>
              <a:ext cx="15375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4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115" name="Google Shape;115;p4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4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4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4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4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4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4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4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4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4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4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4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4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4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4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4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4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4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3" name="Google Shape;143;p4"/>
          <p:cNvSpPr txBox="1">
            <a:spLocks noGrp="1"/>
          </p:cNvSpPr>
          <p:nvPr>
            <p:ph type="title"/>
          </p:nvPr>
        </p:nvSpPr>
        <p:spPr>
          <a:xfrm>
            <a:off x="960000" y="731520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5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144" name="Google Shape;144;p4"/>
          <p:cNvSpPr txBox="1">
            <a:spLocks noGrp="1"/>
          </p:cNvSpPr>
          <p:nvPr>
            <p:ph type="body" idx="1"/>
          </p:nvPr>
        </p:nvSpPr>
        <p:spPr>
          <a:xfrm>
            <a:off x="975360" y="1532253"/>
            <a:ext cx="102720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600" lvl="0" indent="-42354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4"/>
          <p:cNvSpPr/>
          <p:nvPr/>
        </p:nvSpPr>
        <p:spPr>
          <a:xfrm rot="10615564" flipH="1">
            <a:off x="-2747819" y="-842100"/>
            <a:ext cx="6859664" cy="2355777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46" name="Google Shape;146;p4"/>
          <p:cNvSpPr/>
          <p:nvPr/>
        </p:nvSpPr>
        <p:spPr>
          <a:xfrm rot="9197494">
            <a:off x="8189101" y="6201745"/>
            <a:ext cx="5118205" cy="2158532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147" name="Google Shape;147;p4"/>
          <p:cNvGrpSpPr/>
          <p:nvPr/>
        </p:nvGrpSpPr>
        <p:grpSpPr>
          <a:xfrm>
            <a:off x="271451" y="1867733"/>
            <a:ext cx="223331" cy="272067"/>
            <a:chOff x="7298913" y="453525"/>
            <a:chExt cx="96775" cy="117900"/>
          </a:xfrm>
        </p:grpSpPr>
        <p:sp>
          <p:nvSpPr>
            <p:cNvPr id="148" name="Google Shape;148;p4"/>
            <p:cNvSpPr/>
            <p:nvPr/>
          </p:nvSpPr>
          <p:spPr>
            <a:xfrm>
              <a:off x="7298913" y="480425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301138" y="470175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337238" y="453525"/>
              <a:ext cx="15375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grpSp>
        <p:nvGrpSpPr>
          <p:cNvPr id="151" name="Google Shape;151;p4"/>
          <p:cNvGrpSpPr/>
          <p:nvPr/>
        </p:nvGrpSpPr>
        <p:grpSpPr>
          <a:xfrm>
            <a:off x="197435" y="5044833"/>
            <a:ext cx="924243" cy="1319643"/>
            <a:chOff x="148076" y="3783625"/>
            <a:chExt cx="693182" cy="989732"/>
          </a:xfrm>
        </p:grpSpPr>
        <p:sp>
          <p:nvSpPr>
            <p:cNvPr id="152" name="Google Shape;152;p4"/>
            <p:cNvSpPr/>
            <p:nvPr/>
          </p:nvSpPr>
          <p:spPr>
            <a:xfrm rot="6991722">
              <a:off x="217487" y="3842116"/>
              <a:ext cx="367146" cy="382230"/>
            </a:xfrm>
            <a:custGeom>
              <a:avLst/>
              <a:gdLst/>
              <a:ahLst/>
              <a:cxnLst/>
              <a:rect l="l" t="t" r="r" b="b"/>
              <a:pathLst>
                <a:path w="7716" h="8033" fill="none" extrusionOk="0">
                  <a:moveTo>
                    <a:pt x="0" y="8032"/>
                  </a:moveTo>
                  <a:cubicBezTo>
                    <a:pt x="623" y="6466"/>
                    <a:pt x="2666" y="5640"/>
                    <a:pt x="4204" y="6344"/>
                  </a:cubicBezTo>
                  <a:cubicBezTo>
                    <a:pt x="4786" y="6608"/>
                    <a:pt x="5285" y="7438"/>
                    <a:pt x="4771" y="7816"/>
                  </a:cubicBezTo>
                  <a:cubicBezTo>
                    <a:pt x="4511" y="8010"/>
                    <a:pt x="4120" y="7925"/>
                    <a:pt x="3888" y="7698"/>
                  </a:cubicBezTo>
                  <a:cubicBezTo>
                    <a:pt x="3657" y="7472"/>
                    <a:pt x="3553" y="7146"/>
                    <a:pt x="3501" y="6830"/>
                  </a:cubicBezTo>
                  <a:cubicBezTo>
                    <a:pt x="3318" y="5773"/>
                    <a:pt x="3614" y="4593"/>
                    <a:pt x="4440" y="3904"/>
                  </a:cubicBezTo>
                  <a:cubicBezTo>
                    <a:pt x="5261" y="3219"/>
                    <a:pt x="6631" y="3190"/>
                    <a:pt x="7348" y="3989"/>
                  </a:cubicBezTo>
                  <a:cubicBezTo>
                    <a:pt x="7602" y="4272"/>
                    <a:pt x="7716" y="4804"/>
                    <a:pt x="7376" y="4970"/>
                  </a:cubicBezTo>
                  <a:cubicBezTo>
                    <a:pt x="7210" y="5050"/>
                    <a:pt x="7012" y="4998"/>
                    <a:pt x="6847" y="4928"/>
                  </a:cubicBezTo>
                  <a:cubicBezTo>
                    <a:pt x="6008" y="4545"/>
                    <a:pt x="5544" y="3582"/>
                    <a:pt x="5522" y="2658"/>
                  </a:cubicBezTo>
                  <a:cubicBezTo>
                    <a:pt x="5502" y="1733"/>
                    <a:pt x="5842" y="840"/>
                    <a:pt x="6224" y="1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74100" y="4415933"/>
              <a:ext cx="367157" cy="357424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5"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" name="Google Shape;1290;p31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1291" name="Google Shape;1291;p31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2" name="Google Shape;1292;p31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3" name="Google Shape;1293;p31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4" name="Google Shape;1294;p31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5" name="Google Shape;1295;p31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6" name="Google Shape;1296;p31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7" name="Google Shape;1297;p31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8" name="Google Shape;1298;p31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9" name="Google Shape;1299;p31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0" name="Google Shape;1300;p31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1" name="Google Shape;1301;p31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2" name="Google Shape;1302;p31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3" name="Google Shape;1303;p31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4" name="Google Shape;1304;p31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5" name="Google Shape;1305;p31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6" name="Google Shape;1306;p31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7" name="Google Shape;1307;p31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8" name="Google Shape;1308;p31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9" name="Google Shape;1309;p31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0" name="Google Shape;1310;p31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1" name="Google Shape;1311;p31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2" name="Google Shape;1312;p31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3" name="Google Shape;1313;p31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4" name="Google Shape;1314;p31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5" name="Google Shape;1315;p31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31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7" name="Google Shape;1317;p31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8" name="Google Shape;1318;p31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19" name="Google Shape;1319;p31"/>
          <p:cNvSpPr/>
          <p:nvPr/>
        </p:nvSpPr>
        <p:spPr>
          <a:xfrm rot="-476965" flipH="1">
            <a:off x="-275921" y="-414453"/>
            <a:ext cx="4498009" cy="1060111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320" name="Google Shape;1320;p31"/>
          <p:cNvSpPr/>
          <p:nvPr/>
        </p:nvSpPr>
        <p:spPr>
          <a:xfrm flipH="1">
            <a:off x="6130811" y="5086967"/>
            <a:ext cx="7039556" cy="2417411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321" name="Google Shape;1321;p31"/>
          <p:cNvSpPr txBox="1">
            <a:spLocks noGrp="1"/>
          </p:cNvSpPr>
          <p:nvPr>
            <p:ph type="title"/>
          </p:nvPr>
        </p:nvSpPr>
        <p:spPr>
          <a:xfrm>
            <a:off x="960000" y="731520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5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1322" name="Google Shape;1322;p31"/>
          <p:cNvSpPr txBox="1">
            <a:spLocks noGrp="1"/>
          </p:cNvSpPr>
          <p:nvPr>
            <p:ph type="body" idx="1"/>
          </p:nvPr>
        </p:nvSpPr>
        <p:spPr>
          <a:xfrm>
            <a:off x="2319200" y="3224360"/>
            <a:ext cx="7553600" cy="22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235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23" name="Google Shape;1323;p31"/>
          <p:cNvSpPr/>
          <p:nvPr/>
        </p:nvSpPr>
        <p:spPr>
          <a:xfrm>
            <a:off x="351145" y="1080464"/>
            <a:ext cx="408809" cy="446889"/>
          </a:xfrm>
          <a:custGeom>
            <a:avLst/>
            <a:gdLst/>
            <a:ahLst/>
            <a:cxnLst/>
            <a:rect l="l" t="t" r="r" b="b"/>
            <a:pathLst>
              <a:path w="14686" h="16054" extrusionOk="0">
                <a:moveTo>
                  <a:pt x="866" y="937"/>
                </a:moveTo>
                <a:cubicBezTo>
                  <a:pt x="4225" y="2255"/>
                  <a:pt x="7381" y="2864"/>
                  <a:pt x="10706" y="3512"/>
                </a:cubicBezTo>
                <a:cubicBezTo>
                  <a:pt x="11684" y="3700"/>
                  <a:pt x="12689" y="3892"/>
                  <a:pt x="13718" y="4115"/>
                </a:cubicBezTo>
                <a:cubicBezTo>
                  <a:pt x="11115" y="7912"/>
                  <a:pt x="8250" y="11579"/>
                  <a:pt x="5191" y="15030"/>
                </a:cubicBezTo>
                <a:cubicBezTo>
                  <a:pt x="3367" y="10470"/>
                  <a:pt x="1911" y="5734"/>
                  <a:pt x="866" y="937"/>
                </a:cubicBezTo>
                <a:close/>
                <a:moveTo>
                  <a:pt x="380" y="0"/>
                </a:moveTo>
                <a:cubicBezTo>
                  <a:pt x="298" y="0"/>
                  <a:pt x="215" y="29"/>
                  <a:pt x="150" y="85"/>
                </a:cubicBezTo>
                <a:cubicBezTo>
                  <a:pt x="47" y="169"/>
                  <a:pt x="1" y="300"/>
                  <a:pt x="29" y="431"/>
                </a:cubicBezTo>
                <a:cubicBezTo>
                  <a:pt x="1132" y="5678"/>
                  <a:pt x="2719" y="10863"/>
                  <a:pt x="4747" y="15831"/>
                </a:cubicBezTo>
                <a:cubicBezTo>
                  <a:pt x="4799" y="15945"/>
                  <a:pt x="4896" y="16024"/>
                  <a:pt x="5020" y="16048"/>
                </a:cubicBezTo>
                <a:cubicBezTo>
                  <a:pt x="5038" y="16048"/>
                  <a:pt x="5061" y="16053"/>
                  <a:pt x="5078" y="16053"/>
                </a:cubicBezTo>
                <a:cubicBezTo>
                  <a:pt x="5180" y="16053"/>
                  <a:pt x="5277" y="16008"/>
                  <a:pt x="5345" y="15933"/>
                </a:cubicBezTo>
                <a:cubicBezTo>
                  <a:pt x="8682" y="12199"/>
                  <a:pt x="11797" y="8213"/>
                  <a:pt x="14605" y="4075"/>
                </a:cubicBezTo>
                <a:cubicBezTo>
                  <a:pt x="14673" y="3978"/>
                  <a:pt x="14685" y="3853"/>
                  <a:pt x="14646" y="3745"/>
                </a:cubicBezTo>
                <a:cubicBezTo>
                  <a:pt x="14600" y="3632"/>
                  <a:pt x="14503" y="3551"/>
                  <a:pt x="14389" y="3530"/>
                </a:cubicBezTo>
                <a:cubicBezTo>
                  <a:pt x="13167" y="3262"/>
                  <a:pt x="11985" y="3034"/>
                  <a:pt x="10842" y="2813"/>
                </a:cubicBezTo>
                <a:cubicBezTo>
                  <a:pt x="7347" y="2137"/>
                  <a:pt x="4049" y="1494"/>
                  <a:pt x="512" y="27"/>
                </a:cubicBezTo>
                <a:cubicBezTo>
                  <a:pt x="470" y="9"/>
                  <a:pt x="425" y="0"/>
                  <a:pt x="380" y="0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324" name="Google Shape;1324;p31"/>
          <p:cNvSpPr/>
          <p:nvPr/>
        </p:nvSpPr>
        <p:spPr>
          <a:xfrm rot="-564093" flipH="1">
            <a:off x="11108604" y="998796"/>
            <a:ext cx="614719" cy="446911"/>
          </a:xfrm>
          <a:custGeom>
            <a:avLst/>
            <a:gdLst/>
            <a:ahLst/>
            <a:cxnLst/>
            <a:rect l="l" t="t" r="r" b="b"/>
            <a:pathLst>
              <a:path w="10257" h="7457" fill="none" extrusionOk="0">
                <a:moveTo>
                  <a:pt x="1" y="1081"/>
                </a:moveTo>
                <a:cubicBezTo>
                  <a:pt x="898" y="383"/>
                  <a:pt x="2073" y="0"/>
                  <a:pt x="3187" y="222"/>
                </a:cubicBezTo>
                <a:cubicBezTo>
                  <a:pt x="4296" y="440"/>
                  <a:pt x="5291" y="1331"/>
                  <a:pt x="5471" y="2450"/>
                </a:cubicBezTo>
                <a:cubicBezTo>
                  <a:pt x="5650" y="3568"/>
                  <a:pt x="4866" y="4805"/>
                  <a:pt x="3749" y="4975"/>
                </a:cubicBezTo>
                <a:cubicBezTo>
                  <a:pt x="3409" y="4744"/>
                  <a:pt x="3361" y="4224"/>
                  <a:pt x="3540" y="3851"/>
                </a:cubicBezTo>
                <a:cubicBezTo>
                  <a:pt x="3725" y="3479"/>
                  <a:pt x="4069" y="3215"/>
                  <a:pt x="4409" y="2974"/>
                </a:cubicBezTo>
                <a:cubicBezTo>
                  <a:pt x="4923" y="2610"/>
                  <a:pt x="5489" y="2257"/>
                  <a:pt x="6123" y="2252"/>
                </a:cubicBezTo>
                <a:cubicBezTo>
                  <a:pt x="6972" y="2242"/>
                  <a:pt x="7713" y="2898"/>
                  <a:pt x="8066" y="3668"/>
                </a:cubicBezTo>
                <a:cubicBezTo>
                  <a:pt x="8421" y="4442"/>
                  <a:pt x="8463" y="5310"/>
                  <a:pt x="8501" y="6160"/>
                </a:cubicBezTo>
                <a:cubicBezTo>
                  <a:pt x="8510" y="6447"/>
                  <a:pt x="8515" y="6759"/>
                  <a:pt x="8354" y="6994"/>
                </a:cubicBezTo>
                <a:cubicBezTo>
                  <a:pt x="8033" y="7457"/>
                  <a:pt x="7208" y="7282"/>
                  <a:pt x="6972" y="6768"/>
                </a:cubicBezTo>
                <a:cubicBezTo>
                  <a:pt x="6735" y="6254"/>
                  <a:pt x="6986" y="5622"/>
                  <a:pt x="7406" y="5243"/>
                </a:cubicBezTo>
                <a:cubicBezTo>
                  <a:pt x="8194" y="4531"/>
                  <a:pt x="9558" y="4616"/>
                  <a:pt x="10257" y="5413"/>
                </a:cubicBezTo>
              </a:path>
            </a:pathLst>
          </a:custGeom>
          <a:noFill/>
          <a:ln w="19050" cap="rnd" cmpd="sng">
            <a:solidFill>
              <a:srgbClr val="1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325" name="Google Shape;1325;p31"/>
          <p:cNvSpPr/>
          <p:nvPr/>
        </p:nvSpPr>
        <p:spPr>
          <a:xfrm rot="1447432">
            <a:off x="11146329" y="4102869"/>
            <a:ext cx="451428" cy="439460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1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7" name="Google Shape;1327;p32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1328" name="Google Shape;1328;p32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9" name="Google Shape;1329;p32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0" name="Google Shape;1330;p32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1" name="Google Shape;1331;p32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2" name="Google Shape;1332;p32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3" name="Google Shape;1333;p32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4" name="Google Shape;1334;p32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5" name="Google Shape;1335;p32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6" name="Google Shape;1336;p32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7" name="Google Shape;1337;p32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8" name="Google Shape;1338;p32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9" name="Google Shape;1339;p32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0" name="Google Shape;1340;p32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1" name="Google Shape;1341;p32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2" name="Google Shape;1342;p32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3" name="Google Shape;1343;p32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4" name="Google Shape;1344;p32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5" name="Google Shape;1345;p32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6" name="Google Shape;1346;p32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7" name="Google Shape;1347;p32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8" name="Google Shape;1348;p32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9" name="Google Shape;1349;p32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0" name="Google Shape;1350;p32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1" name="Google Shape;1351;p32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2" name="Google Shape;1352;p32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3" name="Google Shape;1353;p32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4" name="Google Shape;1354;p32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5" name="Google Shape;1355;p32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56" name="Google Shape;1356;p32"/>
          <p:cNvSpPr txBox="1">
            <a:spLocks noGrp="1"/>
          </p:cNvSpPr>
          <p:nvPr>
            <p:ph type="subTitle" idx="1"/>
          </p:nvPr>
        </p:nvSpPr>
        <p:spPr>
          <a:xfrm>
            <a:off x="1940633" y="4369767"/>
            <a:ext cx="3438000" cy="3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2935">
                <a:solidFill>
                  <a:schemeClr val="dk1"/>
                </a:solidFill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1357" name="Google Shape;1357;p32"/>
          <p:cNvSpPr txBox="1">
            <a:spLocks noGrp="1"/>
          </p:cNvSpPr>
          <p:nvPr>
            <p:ph type="subTitle" idx="2"/>
          </p:nvPr>
        </p:nvSpPr>
        <p:spPr>
          <a:xfrm>
            <a:off x="6813800" y="4369767"/>
            <a:ext cx="3437600" cy="3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2935">
                <a:solidFill>
                  <a:schemeClr val="dk1"/>
                </a:solidFill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iny" panose="02000903060500060000"/>
              <a:buNone/>
              <a:defRPr sz="32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1358" name="Google Shape;1358;p32"/>
          <p:cNvSpPr txBox="1">
            <a:spLocks noGrp="1"/>
          </p:cNvSpPr>
          <p:nvPr>
            <p:ph type="subTitle" idx="3"/>
          </p:nvPr>
        </p:nvSpPr>
        <p:spPr>
          <a:xfrm>
            <a:off x="1940833" y="4739767"/>
            <a:ext cx="3437600" cy="7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9" name="Google Shape;1359;p32"/>
          <p:cNvSpPr txBox="1">
            <a:spLocks noGrp="1"/>
          </p:cNvSpPr>
          <p:nvPr>
            <p:ph type="subTitle" idx="4"/>
          </p:nvPr>
        </p:nvSpPr>
        <p:spPr>
          <a:xfrm>
            <a:off x="6813800" y="4739767"/>
            <a:ext cx="3437600" cy="7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0" name="Google Shape;1360;p32"/>
          <p:cNvSpPr/>
          <p:nvPr/>
        </p:nvSpPr>
        <p:spPr>
          <a:xfrm rot="1217477" flipH="1">
            <a:off x="8184345" y="-961245"/>
            <a:ext cx="5202789" cy="2194393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361" name="Google Shape;1361;p32"/>
          <p:cNvSpPr/>
          <p:nvPr/>
        </p:nvSpPr>
        <p:spPr>
          <a:xfrm rot="-9784232" flipH="1">
            <a:off x="-1286559" y="5721701"/>
            <a:ext cx="5202479" cy="2194263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362" name="Google Shape;1362;p32"/>
          <p:cNvSpPr/>
          <p:nvPr/>
        </p:nvSpPr>
        <p:spPr>
          <a:xfrm>
            <a:off x="11049817" y="1375133"/>
            <a:ext cx="382439" cy="379799"/>
          </a:xfrm>
          <a:custGeom>
            <a:avLst/>
            <a:gdLst/>
            <a:ahLst/>
            <a:cxnLst/>
            <a:rect l="l" t="t" r="r" b="b"/>
            <a:pathLst>
              <a:path w="4202" h="4173" fill="none" extrusionOk="0">
                <a:moveTo>
                  <a:pt x="0" y="2063"/>
                </a:moveTo>
                <a:cubicBezTo>
                  <a:pt x="449" y="1558"/>
                  <a:pt x="897" y="1048"/>
                  <a:pt x="1346" y="543"/>
                </a:cubicBezTo>
                <a:cubicBezTo>
                  <a:pt x="1478" y="392"/>
                  <a:pt x="1497" y="242"/>
                  <a:pt x="1629" y="90"/>
                </a:cubicBezTo>
                <a:cubicBezTo>
                  <a:pt x="1657" y="52"/>
                  <a:pt x="1695" y="15"/>
                  <a:pt x="1742" y="5"/>
                </a:cubicBezTo>
                <a:cubicBezTo>
                  <a:pt x="1784" y="0"/>
                  <a:pt x="1827" y="24"/>
                  <a:pt x="1869" y="52"/>
                </a:cubicBezTo>
                <a:cubicBezTo>
                  <a:pt x="2596" y="520"/>
                  <a:pt x="3304" y="1034"/>
                  <a:pt x="3979" y="1581"/>
                </a:cubicBezTo>
                <a:cubicBezTo>
                  <a:pt x="4083" y="1666"/>
                  <a:pt x="4201" y="1775"/>
                  <a:pt x="4197" y="1912"/>
                </a:cubicBezTo>
                <a:cubicBezTo>
                  <a:pt x="4197" y="2015"/>
                  <a:pt x="4125" y="2106"/>
                  <a:pt x="4060" y="2185"/>
                </a:cubicBezTo>
                <a:cubicBezTo>
                  <a:pt x="3498" y="2847"/>
                  <a:pt x="2941" y="3511"/>
                  <a:pt x="2385" y="4173"/>
                </a:cubicBezTo>
                <a:cubicBezTo>
                  <a:pt x="1695" y="3516"/>
                  <a:pt x="742" y="2662"/>
                  <a:pt x="0" y="2063"/>
                </a:cubicBezTo>
                <a:close/>
              </a:path>
            </a:pathLst>
          </a:custGeom>
          <a:noFill/>
          <a:ln w="19050" cap="rnd" cmpd="sng">
            <a:solidFill>
              <a:srgbClr val="1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1363" name="Google Shape;1363;p32"/>
          <p:cNvGrpSpPr/>
          <p:nvPr/>
        </p:nvGrpSpPr>
        <p:grpSpPr>
          <a:xfrm>
            <a:off x="238797" y="280991"/>
            <a:ext cx="1307508" cy="2053439"/>
            <a:chOff x="179098" y="210743"/>
            <a:chExt cx="980631" cy="1540079"/>
          </a:xfrm>
        </p:grpSpPr>
        <p:grpSp>
          <p:nvGrpSpPr>
            <p:cNvPr id="1364" name="Google Shape;1364;p32"/>
            <p:cNvGrpSpPr/>
            <p:nvPr/>
          </p:nvGrpSpPr>
          <p:grpSpPr>
            <a:xfrm>
              <a:off x="569607" y="210743"/>
              <a:ext cx="590123" cy="947962"/>
              <a:chOff x="2207125" y="4466025"/>
              <a:chExt cx="340875" cy="547575"/>
            </a:xfrm>
          </p:grpSpPr>
          <p:sp>
            <p:nvSpPr>
              <p:cNvPr id="1365" name="Google Shape;1365;p32"/>
              <p:cNvSpPr/>
              <p:nvPr/>
            </p:nvSpPr>
            <p:spPr>
              <a:xfrm>
                <a:off x="2207125" y="4466025"/>
                <a:ext cx="340875" cy="547575"/>
              </a:xfrm>
              <a:custGeom>
                <a:avLst/>
                <a:gdLst/>
                <a:ahLst/>
                <a:cxnLst/>
                <a:rect l="l" t="t" r="r" b="b"/>
                <a:pathLst>
                  <a:path w="13635" h="21903" extrusionOk="0">
                    <a:moveTo>
                      <a:pt x="9328" y="0"/>
                    </a:moveTo>
                    <a:cubicBezTo>
                      <a:pt x="9224" y="0"/>
                      <a:pt x="9141" y="14"/>
                      <a:pt x="9080" y="43"/>
                    </a:cubicBezTo>
                    <a:cubicBezTo>
                      <a:pt x="8759" y="199"/>
                      <a:pt x="6570" y="4370"/>
                      <a:pt x="5847" y="5768"/>
                    </a:cubicBezTo>
                    <a:cubicBezTo>
                      <a:pt x="3894" y="9528"/>
                      <a:pt x="2034" y="13333"/>
                      <a:pt x="265" y="17184"/>
                    </a:cubicBezTo>
                    <a:cubicBezTo>
                      <a:pt x="265" y="17184"/>
                      <a:pt x="1" y="21629"/>
                      <a:pt x="128" y="21902"/>
                    </a:cubicBezTo>
                    <a:cubicBezTo>
                      <a:pt x="1293" y="21558"/>
                      <a:pt x="4526" y="19992"/>
                      <a:pt x="4526" y="19992"/>
                    </a:cubicBezTo>
                    <a:cubicBezTo>
                      <a:pt x="7651" y="14381"/>
                      <a:pt x="10591" y="8670"/>
                      <a:pt x="13338" y="2865"/>
                    </a:cubicBezTo>
                    <a:cubicBezTo>
                      <a:pt x="13484" y="2554"/>
                      <a:pt x="13634" y="2186"/>
                      <a:pt x="13488" y="1870"/>
                    </a:cubicBezTo>
                    <a:cubicBezTo>
                      <a:pt x="13388" y="1648"/>
                      <a:pt x="13168" y="1515"/>
                      <a:pt x="12955" y="1393"/>
                    </a:cubicBezTo>
                    <a:cubicBezTo>
                      <a:pt x="11591" y="612"/>
                      <a:pt x="10021" y="0"/>
                      <a:pt x="9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366" name="Google Shape;1366;p32"/>
              <p:cNvSpPr/>
              <p:nvPr/>
            </p:nvSpPr>
            <p:spPr>
              <a:xfrm>
                <a:off x="2409000" y="4492425"/>
                <a:ext cx="119650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2810" extrusionOk="0">
                    <a:moveTo>
                      <a:pt x="272" y="1"/>
                    </a:moveTo>
                    <a:cubicBezTo>
                      <a:pt x="189" y="1"/>
                      <a:pt x="108" y="44"/>
                      <a:pt x="66" y="125"/>
                    </a:cubicBezTo>
                    <a:cubicBezTo>
                      <a:pt x="0" y="238"/>
                      <a:pt x="42" y="384"/>
                      <a:pt x="155" y="445"/>
                    </a:cubicBezTo>
                    <a:lnTo>
                      <a:pt x="4398" y="2781"/>
                    </a:lnTo>
                    <a:cubicBezTo>
                      <a:pt x="4436" y="2800"/>
                      <a:pt x="4474" y="2809"/>
                      <a:pt x="4512" y="2809"/>
                    </a:cubicBezTo>
                    <a:cubicBezTo>
                      <a:pt x="4597" y="2809"/>
                      <a:pt x="4677" y="2767"/>
                      <a:pt x="4725" y="2687"/>
                    </a:cubicBezTo>
                    <a:cubicBezTo>
                      <a:pt x="4786" y="2574"/>
                      <a:pt x="4743" y="2428"/>
                      <a:pt x="4629" y="2366"/>
                    </a:cubicBezTo>
                    <a:lnTo>
                      <a:pt x="387" y="30"/>
                    </a:lnTo>
                    <a:cubicBezTo>
                      <a:pt x="350" y="10"/>
                      <a:pt x="311" y="1"/>
                      <a:pt x="272" y="1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367" name="Google Shape;1367;p32"/>
              <p:cNvSpPr/>
              <p:nvPr/>
            </p:nvSpPr>
            <p:spPr>
              <a:xfrm>
                <a:off x="2210525" y="4883000"/>
                <a:ext cx="116825" cy="72925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2917" extrusionOk="0">
                    <a:moveTo>
                      <a:pt x="276" y="0"/>
                    </a:moveTo>
                    <a:cubicBezTo>
                      <a:pt x="195" y="0"/>
                      <a:pt x="114" y="42"/>
                      <a:pt x="68" y="117"/>
                    </a:cubicBezTo>
                    <a:cubicBezTo>
                      <a:pt x="1" y="231"/>
                      <a:pt x="39" y="377"/>
                      <a:pt x="152" y="444"/>
                    </a:cubicBezTo>
                    <a:lnTo>
                      <a:pt x="4282" y="2883"/>
                    </a:lnTo>
                    <a:cubicBezTo>
                      <a:pt x="4319" y="2907"/>
                      <a:pt x="4361" y="2916"/>
                      <a:pt x="4404" y="2916"/>
                    </a:cubicBezTo>
                    <a:cubicBezTo>
                      <a:pt x="4485" y="2916"/>
                      <a:pt x="4565" y="2879"/>
                      <a:pt x="4607" y="2803"/>
                    </a:cubicBezTo>
                    <a:cubicBezTo>
                      <a:pt x="4673" y="2690"/>
                      <a:pt x="4635" y="2544"/>
                      <a:pt x="4522" y="2477"/>
                    </a:cubicBezTo>
                    <a:lnTo>
                      <a:pt x="393" y="32"/>
                    </a:lnTo>
                    <a:cubicBezTo>
                      <a:pt x="356" y="11"/>
                      <a:pt x="316" y="0"/>
                      <a:pt x="27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368" name="Google Shape;1368;p32"/>
              <p:cNvSpPr/>
              <p:nvPr/>
            </p:nvSpPr>
            <p:spPr>
              <a:xfrm>
                <a:off x="2313050" y="4765850"/>
                <a:ext cx="45825" cy="41300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652" extrusionOk="0">
                    <a:moveTo>
                      <a:pt x="923" y="0"/>
                    </a:moveTo>
                    <a:cubicBezTo>
                      <a:pt x="689" y="0"/>
                      <a:pt x="455" y="90"/>
                      <a:pt x="299" y="264"/>
                    </a:cubicBezTo>
                    <a:cubicBezTo>
                      <a:pt x="1" y="589"/>
                      <a:pt x="29" y="1151"/>
                      <a:pt x="355" y="1449"/>
                    </a:cubicBezTo>
                    <a:cubicBezTo>
                      <a:pt x="507" y="1585"/>
                      <a:pt x="709" y="1651"/>
                      <a:pt x="913" y="1651"/>
                    </a:cubicBezTo>
                    <a:cubicBezTo>
                      <a:pt x="1146" y="1651"/>
                      <a:pt x="1381" y="1563"/>
                      <a:pt x="1540" y="1392"/>
                    </a:cubicBezTo>
                    <a:cubicBezTo>
                      <a:pt x="1832" y="1066"/>
                      <a:pt x="1804" y="499"/>
                      <a:pt x="1484" y="207"/>
                    </a:cubicBezTo>
                    <a:cubicBezTo>
                      <a:pt x="1332" y="68"/>
                      <a:pt x="1127" y="0"/>
                      <a:pt x="923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369" name="Google Shape;1369;p32"/>
              <p:cNvSpPr/>
              <p:nvPr/>
            </p:nvSpPr>
            <p:spPr>
              <a:xfrm>
                <a:off x="2386100" y="4630575"/>
                <a:ext cx="4567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651" extrusionOk="0">
                    <a:moveTo>
                      <a:pt x="917" y="0"/>
                    </a:moveTo>
                    <a:cubicBezTo>
                      <a:pt x="684" y="0"/>
                      <a:pt x="451" y="88"/>
                      <a:pt x="293" y="262"/>
                    </a:cubicBezTo>
                    <a:cubicBezTo>
                      <a:pt x="0" y="587"/>
                      <a:pt x="24" y="1149"/>
                      <a:pt x="350" y="1446"/>
                    </a:cubicBezTo>
                    <a:cubicBezTo>
                      <a:pt x="502" y="1583"/>
                      <a:pt x="706" y="1651"/>
                      <a:pt x="910" y="1651"/>
                    </a:cubicBezTo>
                    <a:cubicBezTo>
                      <a:pt x="1143" y="1651"/>
                      <a:pt x="1376" y="1563"/>
                      <a:pt x="1535" y="1389"/>
                    </a:cubicBezTo>
                    <a:cubicBezTo>
                      <a:pt x="1827" y="1064"/>
                      <a:pt x="1803" y="502"/>
                      <a:pt x="1478" y="205"/>
                    </a:cubicBezTo>
                    <a:cubicBezTo>
                      <a:pt x="1326" y="68"/>
                      <a:pt x="1122" y="0"/>
                      <a:pt x="91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370" name="Google Shape;1370;p32"/>
              <p:cNvSpPr/>
              <p:nvPr/>
            </p:nvSpPr>
            <p:spPr>
              <a:xfrm>
                <a:off x="2361575" y="4692075"/>
                <a:ext cx="52025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73" extrusionOk="0">
                    <a:moveTo>
                      <a:pt x="1006" y="0"/>
                    </a:moveTo>
                    <a:cubicBezTo>
                      <a:pt x="919" y="0"/>
                      <a:pt x="833" y="48"/>
                      <a:pt x="793" y="128"/>
                    </a:cubicBezTo>
                    <a:cubicBezTo>
                      <a:pt x="732" y="246"/>
                      <a:pt x="778" y="388"/>
                      <a:pt x="896" y="449"/>
                    </a:cubicBezTo>
                    <a:cubicBezTo>
                      <a:pt x="1377" y="695"/>
                      <a:pt x="1595" y="917"/>
                      <a:pt x="1590" y="1157"/>
                    </a:cubicBezTo>
                    <a:cubicBezTo>
                      <a:pt x="1581" y="1370"/>
                      <a:pt x="1364" y="1540"/>
                      <a:pt x="1161" y="1582"/>
                    </a:cubicBezTo>
                    <a:cubicBezTo>
                      <a:pt x="1108" y="1593"/>
                      <a:pt x="1052" y="1599"/>
                      <a:pt x="994" y="1599"/>
                    </a:cubicBezTo>
                    <a:cubicBezTo>
                      <a:pt x="810" y="1599"/>
                      <a:pt x="603" y="1542"/>
                      <a:pt x="373" y="1431"/>
                    </a:cubicBezTo>
                    <a:cubicBezTo>
                      <a:pt x="338" y="1413"/>
                      <a:pt x="302" y="1405"/>
                      <a:pt x="266" y="1405"/>
                    </a:cubicBezTo>
                    <a:cubicBezTo>
                      <a:pt x="180" y="1405"/>
                      <a:pt x="97" y="1454"/>
                      <a:pt x="57" y="1534"/>
                    </a:cubicBezTo>
                    <a:cubicBezTo>
                      <a:pt x="0" y="1653"/>
                      <a:pt x="47" y="1795"/>
                      <a:pt x="166" y="1856"/>
                    </a:cubicBezTo>
                    <a:cubicBezTo>
                      <a:pt x="462" y="2002"/>
                      <a:pt x="741" y="2072"/>
                      <a:pt x="1000" y="2072"/>
                    </a:cubicBezTo>
                    <a:cubicBezTo>
                      <a:pt x="1085" y="2072"/>
                      <a:pt x="1170" y="2063"/>
                      <a:pt x="1255" y="2049"/>
                    </a:cubicBezTo>
                    <a:cubicBezTo>
                      <a:pt x="1704" y="1954"/>
                      <a:pt x="2048" y="1577"/>
                      <a:pt x="2063" y="1172"/>
                    </a:cubicBezTo>
                    <a:cubicBezTo>
                      <a:pt x="2081" y="520"/>
                      <a:pt x="1377" y="161"/>
                      <a:pt x="1109" y="24"/>
                    </a:cubicBezTo>
                    <a:cubicBezTo>
                      <a:pt x="1077" y="8"/>
                      <a:pt x="1041" y="0"/>
                      <a:pt x="100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sp>
          <p:nvSpPr>
            <p:cNvPr id="1371" name="Google Shape;1371;p32"/>
            <p:cNvSpPr/>
            <p:nvPr/>
          </p:nvSpPr>
          <p:spPr>
            <a:xfrm rot="-6746758" flipH="1">
              <a:off x="242251" y="1317072"/>
              <a:ext cx="367145" cy="382229"/>
            </a:xfrm>
            <a:custGeom>
              <a:avLst/>
              <a:gdLst/>
              <a:ahLst/>
              <a:cxnLst/>
              <a:rect l="l" t="t" r="r" b="b"/>
              <a:pathLst>
                <a:path w="7716" h="8033" fill="none" extrusionOk="0">
                  <a:moveTo>
                    <a:pt x="0" y="8032"/>
                  </a:moveTo>
                  <a:cubicBezTo>
                    <a:pt x="623" y="6466"/>
                    <a:pt x="2666" y="5640"/>
                    <a:pt x="4204" y="6344"/>
                  </a:cubicBezTo>
                  <a:cubicBezTo>
                    <a:pt x="4786" y="6608"/>
                    <a:pt x="5285" y="7438"/>
                    <a:pt x="4771" y="7816"/>
                  </a:cubicBezTo>
                  <a:cubicBezTo>
                    <a:pt x="4511" y="8010"/>
                    <a:pt x="4120" y="7925"/>
                    <a:pt x="3888" y="7698"/>
                  </a:cubicBezTo>
                  <a:cubicBezTo>
                    <a:pt x="3657" y="7472"/>
                    <a:pt x="3553" y="7146"/>
                    <a:pt x="3501" y="6830"/>
                  </a:cubicBezTo>
                  <a:cubicBezTo>
                    <a:pt x="3318" y="5773"/>
                    <a:pt x="3614" y="4593"/>
                    <a:pt x="4440" y="3904"/>
                  </a:cubicBezTo>
                  <a:cubicBezTo>
                    <a:pt x="5261" y="3219"/>
                    <a:pt x="6631" y="3190"/>
                    <a:pt x="7348" y="3989"/>
                  </a:cubicBezTo>
                  <a:cubicBezTo>
                    <a:pt x="7602" y="4272"/>
                    <a:pt x="7716" y="4804"/>
                    <a:pt x="7376" y="4970"/>
                  </a:cubicBezTo>
                  <a:cubicBezTo>
                    <a:pt x="7210" y="5050"/>
                    <a:pt x="7012" y="4998"/>
                    <a:pt x="6847" y="4928"/>
                  </a:cubicBezTo>
                  <a:cubicBezTo>
                    <a:pt x="6008" y="4545"/>
                    <a:pt x="5544" y="3582"/>
                    <a:pt x="5522" y="2658"/>
                  </a:cubicBezTo>
                  <a:cubicBezTo>
                    <a:pt x="5502" y="1733"/>
                    <a:pt x="5842" y="840"/>
                    <a:pt x="6224" y="1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grpSp>
        <p:nvGrpSpPr>
          <p:cNvPr id="1372" name="Google Shape;1372;p32"/>
          <p:cNvGrpSpPr/>
          <p:nvPr/>
        </p:nvGrpSpPr>
        <p:grpSpPr>
          <a:xfrm>
            <a:off x="247627" y="4196063"/>
            <a:ext cx="904356" cy="1306968"/>
            <a:chOff x="185720" y="3147047"/>
            <a:chExt cx="678267" cy="980226"/>
          </a:xfrm>
        </p:grpSpPr>
        <p:grpSp>
          <p:nvGrpSpPr>
            <p:cNvPr id="1373" name="Google Shape;1373;p32"/>
            <p:cNvGrpSpPr/>
            <p:nvPr/>
          </p:nvGrpSpPr>
          <p:grpSpPr>
            <a:xfrm>
              <a:off x="185720" y="3147047"/>
              <a:ext cx="193374" cy="234000"/>
              <a:chOff x="7090888" y="538575"/>
              <a:chExt cx="83100" cy="100550"/>
            </a:xfrm>
          </p:grpSpPr>
          <p:sp>
            <p:nvSpPr>
              <p:cNvPr id="1374" name="Google Shape;1374;p32"/>
              <p:cNvSpPr/>
              <p:nvPr/>
            </p:nvSpPr>
            <p:spPr>
              <a:xfrm>
                <a:off x="7090888" y="564775"/>
                <a:ext cx="83100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2691" fill="none" extrusionOk="0">
                    <a:moveTo>
                      <a:pt x="1" y="0"/>
                    </a:moveTo>
                    <a:cubicBezTo>
                      <a:pt x="1111" y="897"/>
                      <a:pt x="2220" y="1795"/>
                      <a:pt x="3324" y="269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375" name="Google Shape;1375;p32"/>
              <p:cNvSpPr/>
              <p:nvPr/>
            </p:nvSpPr>
            <p:spPr>
              <a:xfrm>
                <a:off x="7108838" y="556525"/>
                <a:ext cx="624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2733" fill="none" extrusionOk="0">
                    <a:moveTo>
                      <a:pt x="1" y="2733"/>
                    </a:moveTo>
                    <a:cubicBezTo>
                      <a:pt x="902" y="1888"/>
                      <a:pt x="1737" y="973"/>
                      <a:pt x="2497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376" name="Google Shape;1376;p32"/>
              <p:cNvSpPr/>
              <p:nvPr/>
            </p:nvSpPr>
            <p:spPr>
              <a:xfrm>
                <a:off x="7129713" y="538575"/>
                <a:ext cx="10900" cy="10055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022" fill="none" extrusionOk="0">
                    <a:moveTo>
                      <a:pt x="1" y="1"/>
                    </a:moveTo>
                    <a:cubicBezTo>
                      <a:pt x="147" y="1342"/>
                      <a:pt x="288" y="2682"/>
                      <a:pt x="435" y="402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sp>
          <p:nvSpPr>
            <p:cNvPr id="1377" name="Google Shape;1377;p32"/>
            <p:cNvSpPr/>
            <p:nvPr/>
          </p:nvSpPr>
          <p:spPr>
            <a:xfrm>
              <a:off x="562484" y="3797685"/>
              <a:ext cx="301504" cy="329589"/>
            </a:xfrm>
            <a:custGeom>
              <a:avLst/>
              <a:gdLst/>
              <a:ahLst/>
              <a:cxnLst/>
              <a:rect l="l" t="t" r="r" b="b"/>
              <a:pathLst>
                <a:path w="14686" h="16054" extrusionOk="0">
                  <a:moveTo>
                    <a:pt x="866" y="937"/>
                  </a:moveTo>
                  <a:cubicBezTo>
                    <a:pt x="4225" y="2255"/>
                    <a:pt x="7381" y="2864"/>
                    <a:pt x="10706" y="3512"/>
                  </a:cubicBezTo>
                  <a:cubicBezTo>
                    <a:pt x="11684" y="3700"/>
                    <a:pt x="12689" y="3892"/>
                    <a:pt x="13718" y="4115"/>
                  </a:cubicBezTo>
                  <a:cubicBezTo>
                    <a:pt x="11115" y="7912"/>
                    <a:pt x="8250" y="11579"/>
                    <a:pt x="5191" y="15030"/>
                  </a:cubicBezTo>
                  <a:cubicBezTo>
                    <a:pt x="3367" y="10470"/>
                    <a:pt x="1911" y="5734"/>
                    <a:pt x="866" y="937"/>
                  </a:cubicBezTo>
                  <a:close/>
                  <a:moveTo>
                    <a:pt x="380" y="0"/>
                  </a:moveTo>
                  <a:cubicBezTo>
                    <a:pt x="298" y="0"/>
                    <a:pt x="215" y="29"/>
                    <a:pt x="150" y="85"/>
                  </a:cubicBezTo>
                  <a:cubicBezTo>
                    <a:pt x="47" y="169"/>
                    <a:pt x="1" y="300"/>
                    <a:pt x="29" y="431"/>
                  </a:cubicBezTo>
                  <a:cubicBezTo>
                    <a:pt x="1132" y="5678"/>
                    <a:pt x="2719" y="10863"/>
                    <a:pt x="4747" y="15831"/>
                  </a:cubicBezTo>
                  <a:cubicBezTo>
                    <a:pt x="4799" y="15945"/>
                    <a:pt x="4896" y="16024"/>
                    <a:pt x="5020" y="16048"/>
                  </a:cubicBezTo>
                  <a:cubicBezTo>
                    <a:pt x="5038" y="16048"/>
                    <a:pt x="5061" y="16053"/>
                    <a:pt x="5078" y="16053"/>
                  </a:cubicBezTo>
                  <a:cubicBezTo>
                    <a:pt x="5180" y="16053"/>
                    <a:pt x="5277" y="16008"/>
                    <a:pt x="5345" y="15933"/>
                  </a:cubicBezTo>
                  <a:cubicBezTo>
                    <a:pt x="8682" y="12199"/>
                    <a:pt x="11797" y="8213"/>
                    <a:pt x="14605" y="4075"/>
                  </a:cubicBezTo>
                  <a:cubicBezTo>
                    <a:pt x="14673" y="3978"/>
                    <a:pt x="14685" y="3853"/>
                    <a:pt x="14646" y="3745"/>
                  </a:cubicBezTo>
                  <a:cubicBezTo>
                    <a:pt x="14600" y="3632"/>
                    <a:pt x="14503" y="3551"/>
                    <a:pt x="14389" y="3530"/>
                  </a:cubicBezTo>
                  <a:cubicBezTo>
                    <a:pt x="13167" y="3262"/>
                    <a:pt x="11985" y="3034"/>
                    <a:pt x="10842" y="2813"/>
                  </a:cubicBezTo>
                  <a:cubicBezTo>
                    <a:pt x="7347" y="2137"/>
                    <a:pt x="4049" y="1494"/>
                    <a:pt x="512" y="27"/>
                  </a:cubicBezTo>
                  <a:cubicBezTo>
                    <a:pt x="470" y="9"/>
                    <a:pt x="425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grpSp>
        <p:nvGrpSpPr>
          <p:cNvPr id="1378" name="Google Shape;1378;p32"/>
          <p:cNvGrpSpPr/>
          <p:nvPr/>
        </p:nvGrpSpPr>
        <p:grpSpPr>
          <a:xfrm>
            <a:off x="10834525" y="5191029"/>
            <a:ext cx="1035400" cy="1264607"/>
            <a:chOff x="8125894" y="3893272"/>
            <a:chExt cx="776550" cy="948455"/>
          </a:xfrm>
        </p:grpSpPr>
        <p:sp>
          <p:nvSpPr>
            <p:cNvPr id="1379" name="Google Shape;1379;p32"/>
            <p:cNvSpPr/>
            <p:nvPr/>
          </p:nvSpPr>
          <p:spPr>
            <a:xfrm rot="497031">
              <a:off x="8153228" y="4403614"/>
              <a:ext cx="421081" cy="409918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grpSp>
          <p:nvGrpSpPr>
            <p:cNvPr id="1380" name="Google Shape;1380;p32"/>
            <p:cNvGrpSpPr/>
            <p:nvPr/>
          </p:nvGrpSpPr>
          <p:grpSpPr>
            <a:xfrm>
              <a:off x="8709070" y="3893272"/>
              <a:ext cx="193374" cy="234000"/>
              <a:chOff x="7090888" y="538575"/>
              <a:chExt cx="83100" cy="100550"/>
            </a:xfrm>
          </p:grpSpPr>
          <p:sp>
            <p:nvSpPr>
              <p:cNvPr id="1381" name="Google Shape;1381;p32"/>
              <p:cNvSpPr/>
              <p:nvPr/>
            </p:nvSpPr>
            <p:spPr>
              <a:xfrm>
                <a:off x="7090888" y="564775"/>
                <a:ext cx="83100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2691" fill="none" extrusionOk="0">
                    <a:moveTo>
                      <a:pt x="1" y="0"/>
                    </a:moveTo>
                    <a:cubicBezTo>
                      <a:pt x="1111" y="897"/>
                      <a:pt x="2220" y="1795"/>
                      <a:pt x="3324" y="269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382" name="Google Shape;1382;p32"/>
              <p:cNvSpPr/>
              <p:nvPr/>
            </p:nvSpPr>
            <p:spPr>
              <a:xfrm>
                <a:off x="7108838" y="556525"/>
                <a:ext cx="624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2733" fill="none" extrusionOk="0">
                    <a:moveTo>
                      <a:pt x="1" y="2733"/>
                    </a:moveTo>
                    <a:cubicBezTo>
                      <a:pt x="902" y="1888"/>
                      <a:pt x="1737" y="973"/>
                      <a:pt x="2497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383" name="Google Shape;1383;p32"/>
              <p:cNvSpPr/>
              <p:nvPr/>
            </p:nvSpPr>
            <p:spPr>
              <a:xfrm>
                <a:off x="7129713" y="538575"/>
                <a:ext cx="10900" cy="10055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022" fill="none" extrusionOk="0">
                    <a:moveTo>
                      <a:pt x="1" y="1"/>
                    </a:moveTo>
                    <a:cubicBezTo>
                      <a:pt x="147" y="1342"/>
                      <a:pt x="288" y="2682"/>
                      <a:pt x="435" y="4022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</p:grpSp>
      <p:sp>
        <p:nvSpPr>
          <p:cNvPr id="1384" name="Google Shape;1384;p32"/>
          <p:cNvSpPr txBox="1">
            <a:spLocks noGrp="1"/>
          </p:cNvSpPr>
          <p:nvPr>
            <p:ph type="title"/>
          </p:nvPr>
        </p:nvSpPr>
        <p:spPr>
          <a:xfrm>
            <a:off x="960000" y="731520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5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32"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33"/>
          <p:cNvSpPr txBox="1">
            <a:spLocks noGrp="1"/>
          </p:cNvSpPr>
          <p:nvPr>
            <p:ph type="subTitle" idx="1"/>
          </p:nvPr>
        </p:nvSpPr>
        <p:spPr>
          <a:xfrm>
            <a:off x="951100" y="1884500"/>
            <a:ext cx="5144800" cy="3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/>
            </a:lvl9pPr>
          </a:lstStyle>
          <a:p>
            <a:endParaRPr/>
          </a:p>
        </p:txBody>
      </p:sp>
      <p:sp>
        <p:nvSpPr>
          <p:cNvPr id="1387" name="Google Shape;1387;p33"/>
          <p:cNvSpPr txBox="1">
            <a:spLocks noGrp="1"/>
          </p:cNvSpPr>
          <p:nvPr>
            <p:ph type="subTitle" idx="2"/>
          </p:nvPr>
        </p:nvSpPr>
        <p:spPr>
          <a:xfrm>
            <a:off x="6096000" y="1884500"/>
            <a:ext cx="5144800" cy="3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 panose="020B0604020202020204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■"/>
              <a:defRPr/>
            </a:lvl9pPr>
          </a:lstStyle>
          <a:p>
            <a:endParaRPr/>
          </a:p>
        </p:txBody>
      </p:sp>
      <p:grpSp>
        <p:nvGrpSpPr>
          <p:cNvPr id="1388" name="Google Shape;1388;p33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1389" name="Google Shape;1389;p33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0" name="Google Shape;1390;p33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1" name="Google Shape;1391;p33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2" name="Google Shape;1392;p33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33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4" name="Google Shape;1394;p33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5" name="Google Shape;1395;p33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6" name="Google Shape;1396;p33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7" name="Google Shape;1397;p33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33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33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33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Google Shape;1401;p33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Google Shape;1402;p33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3" name="Google Shape;1403;p33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4" name="Google Shape;1404;p33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5" name="Google Shape;1405;p33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6" name="Google Shape;1406;p33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7" name="Google Shape;1407;p33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8" name="Google Shape;1408;p33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9" name="Google Shape;1409;p33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33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1" name="Google Shape;1411;p33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2" name="Google Shape;1412;p33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3" name="Google Shape;1413;p33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4" name="Google Shape;1414;p33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5" name="Google Shape;1415;p33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6" name="Google Shape;1416;p33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17" name="Google Shape;1417;p33"/>
          <p:cNvSpPr/>
          <p:nvPr/>
        </p:nvSpPr>
        <p:spPr>
          <a:xfrm rot="621827">
            <a:off x="-868040" y="-608021"/>
            <a:ext cx="3514552" cy="1963063"/>
          </a:xfrm>
          <a:custGeom>
            <a:avLst/>
            <a:gdLst/>
            <a:ahLst/>
            <a:cxnLst/>
            <a:rect l="l" t="t" r="r" b="b"/>
            <a:pathLst>
              <a:path w="105435" h="58891" extrusionOk="0">
                <a:moveTo>
                  <a:pt x="101040" y="0"/>
                </a:moveTo>
                <a:cubicBezTo>
                  <a:pt x="83315" y="5131"/>
                  <a:pt x="65589" y="10265"/>
                  <a:pt x="47863" y="15395"/>
                </a:cubicBezTo>
                <a:cubicBezTo>
                  <a:pt x="32481" y="19848"/>
                  <a:pt x="16834" y="24338"/>
                  <a:pt x="833" y="24338"/>
                </a:cubicBezTo>
                <a:cubicBezTo>
                  <a:pt x="556" y="24338"/>
                  <a:pt x="278" y="24336"/>
                  <a:pt x="1" y="24334"/>
                </a:cubicBezTo>
                <a:lnTo>
                  <a:pt x="1" y="24334"/>
                </a:lnTo>
                <a:lnTo>
                  <a:pt x="841" y="24659"/>
                </a:lnTo>
                <a:cubicBezTo>
                  <a:pt x="4635" y="32319"/>
                  <a:pt x="8641" y="40001"/>
                  <a:pt x="14337" y="46377"/>
                </a:cubicBezTo>
                <a:cubicBezTo>
                  <a:pt x="20035" y="52758"/>
                  <a:pt x="27661" y="57792"/>
                  <a:pt x="36160" y="58746"/>
                </a:cubicBezTo>
                <a:cubicBezTo>
                  <a:pt x="37021" y="58843"/>
                  <a:pt x="37890" y="58890"/>
                  <a:pt x="38761" y="58890"/>
                </a:cubicBezTo>
                <a:cubicBezTo>
                  <a:pt x="46485" y="58890"/>
                  <a:pt x="54346" y="55132"/>
                  <a:pt x="57972" y="48359"/>
                </a:cubicBezTo>
                <a:cubicBezTo>
                  <a:pt x="60832" y="43017"/>
                  <a:pt x="61021" y="36244"/>
                  <a:pt x="65122" y="31790"/>
                </a:cubicBezTo>
                <a:cubicBezTo>
                  <a:pt x="67384" y="29333"/>
                  <a:pt x="70714" y="27921"/>
                  <a:pt x="74045" y="27921"/>
                </a:cubicBezTo>
                <a:cubicBezTo>
                  <a:pt x="74676" y="27921"/>
                  <a:pt x="75306" y="27972"/>
                  <a:pt x="75930" y="28076"/>
                </a:cubicBezTo>
                <a:cubicBezTo>
                  <a:pt x="80970" y="28910"/>
                  <a:pt x="85161" y="32875"/>
                  <a:pt x="90247" y="33281"/>
                </a:cubicBezTo>
                <a:cubicBezTo>
                  <a:pt x="90521" y="33303"/>
                  <a:pt x="90793" y="33314"/>
                  <a:pt x="91063" y="33314"/>
                </a:cubicBezTo>
                <a:cubicBezTo>
                  <a:pt x="97639" y="33314"/>
                  <a:pt x="103084" y="26984"/>
                  <a:pt x="104235" y="20402"/>
                </a:cubicBezTo>
                <a:cubicBezTo>
                  <a:pt x="105435" y="13550"/>
                  <a:pt x="103221" y="6608"/>
                  <a:pt x="1010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418" name="Google Shape;1418;p33"/>
          <p:cNvSpPr/>
          <p:nvPr/>
        </p:nvSpPr>
        <p:spPr>
          <a:xfrm rot="-403527">
            <a:off x="5914244" y="5702323"/>
            <a:ext cx="6963409" cy="1506875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419" name="Google Shape;1419;p33"/>
          <p:cNvSpPr/>
          <p:nvPr/>
        </p:nvSpPr>
        <p:spPr>
          <a:xfrm>
            <a:off x="515079" y="6144760"/>
            <a:ext cx="565708" cy="411279"/>
          </a:xfrm>
          <a:custGeom>
            <a:avLst/>
            <a:gdLst/>
            <a:ahLst/>
            <a:cxnLst/>
            <a:rect l="l" t="t" r="r" b="b"/>
            <a:pathLst>
              <a:path w="10257" h="7457" fill="none" extrusionOk="0">
                <a:moveTo>
                  <a:pt x="1" y="1081"/>
                </a:moveTo>
                <a:cubicBezTo>
                  <a:pt x="898" y="383"/>
                  <a:pt x="2073" y="0"/>
                  <a:pt x="3187" y="222"/>
                </a:cubicBezTo>
                <a:cubicBezTo>
                  <a:pt x="4296" y="440"/>
                  <a:pt x="5291" y="1331"/>
                  <a:pt x="5471" y="2450"/>
                </a:cubicBezTo>
                <a:cubicBezTo>
                  <a:pt x="5650" y="3568"/>
                  <a:pt x="4866" y="4805"/>
                  <a:pt x="3749" y="4975"/>
                </a:cubicBezTo>
                <a:cubicBezTo>
                  <a:pt x="3409" y="4744"/>
                  <a:pt x="3361" y="4224"/>
                  <a:pt x="3540" y="3851"/>
                </a:cubicBezTo>
                <a:cubicBezTo>
                  <a:pt x="3725" y="3479"/>
                  <a:pt x="4069" y="3215"/>
                  <a:pt x="4409" y="2974"/>
                </a:cubicBezTo>
                <a:cubicBezTo>
                  <a:pt x="4923" y="2610"/>
                  <a:pt x="5489" y="2257"/>
                  <a:pt x="6123" y="2252"/>
                </a:cubicBezTo>
                <a:cubicBezTo>
                  <a:pt x="6972" y="2242"/>
                  <a:pt x="7713" y="2898"/>
                  <a:pt x="8066" y="3668"/>
                </a:cubicBezTo>
                <a:cubicBezTo>
                  <a:pt x="8421" y="4442"/>
                  <a:pt x="8463" y="5310"/>
                  <a:pt x="8501" y="6160"/>
                </a:cubicBezTo>
                <a:cubicBezTo>
                  <a:pt x="8510" y="6447"/>
                  <a:pt x="8515" y="6759"/>
                  <a:pt x="8354" y="6994"/>
                </a:cubicBezTo>
                <a:cubicBezTo>
                  <a:pt x="8033" y="7457"/>
                  <a:pt x="7208" y="7282"/>
                  <a:pt x="6972" y="6768"/>
                </a:cubicBezTo>
                <a:cubicBezTo>
                  <a:pt x="6735" y="6254"/>
                  <a:pt x="6986" y="5622"/>
                  <a:pt x="7406" y="5243"/>
                </a:cubicBezTo>
                <a:cubicBezTo>
                  <a:pt x="8194" y="4531"/>
                  <a:pt x="9558" y="4616"/>
                  <a:pt x="10257" y="541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1420" name="Google Shape;1420;p33"/>
          <p:cNvGrpSpPr/>
          <p:nvPr/>
        </p:nvGrpSpPr>
        <p:grpSpPr>
          <a:xfrm rot="1015422">
            <a:off x="11144651" y="330944"/>
            <a:ext cx="893405" cy="776791"/>
            <a:chOff x="8192975" y="748738"/>
            <a:chExt cx="670050" cy="582588"/>
          </a:xfrm>
        </p:grpSpPr>
        <p:sp>
          <p:nvSpPr>
            <p:cNvPr id="1421" name="Google Shape;1421;p33"/>
            <p:cNvSpPr/>
            <p:nvPr/>
          </p:nvSpPr>
          <p:spPr>
            <a:xfrm>
              <a:off x="8192975" y="748738"/>
              <a:ext cx="237800" cy="231075"/>
            </a:xfrm>
            <a:custGeom>
              <a:avLst/>
              <a:gdLst/>
              <a:ahLst/>
              <a:cxnLst/>
              <a:rect l="l" t="t" r="r" b="b"/>
              <a:pathLst>
                <a:path w="9512" h="9243" extrusionOk="0">
                  <a:moveTo>
                    <a:pt x="4559" y="1"/>
                  </a:moveTo>
                  <a:cubicBezTo>
                    <a:pt x="4067" y="1"/>
                    <a:pt x="3583" y="83"/>
                    <a:pt x="3128" y="248"/>
                  </a:cubicBezTo>
                  <a:cubicBezTo>
                    <a:pt x="2939" y="316"/>
                    <a:pt x="2848" y="521"/>
                    <a:pt x="2911" y="704"/>
                  </a:cubicBezTo>
                  <a:cubicBezTo>
                    <a:pt x="2964" y="850"/>
                    <a:pt x="3101" y="941"/>
                    <a:pt x="3246" y="941"/>
                  </a:cubicBezTo>
                  <a:cubicBezTo>
                    <a:pt x="3286" y="941"/>
                    <a:pt x="3327" y="934"/>
                    <a:pt x="3366" y="919"/>
                  </a:cubicBezTo>
                  <a:cubicBezTo>
                    <a:pt x="3747" y="781"/>
                    <a:pt x="4151" y="712"/>
                    <a:pt x="4564" y="712"/>
                  </a:cubicBezTo>
                  <a:cubicBezTo>
                    <a:pt x="5235" y="712"/>
                    <a:pt x="5928" y="894"/>
                    <a:pt x="6573" y="1250"/>
                  </a:cubicBezTo>
                  <a:cubicBezTo>
                    <a:pt x="7607" y="1823"/>
                    <a:pt x="8328" y="2750"/>
                    <a:pt x="8551" y="3785"/>
                  </a:cubicBezTo>
                  <a:cubicBezTo>
                    <a:pt x="8772" y="4824"/>
                    <a:pt x="8494" y="5962"/>
                    <a:pt x="7783" y="6912"/>
                  </a:cubicBezTo>
                  <a:cubicBezTo>
                    <a:pt x="7066" y="7860"/>
                    <a:pt x="6054" y="8447"/>
                    <a:pt x="4997" y="8526"/>
                  </a:cubicBezTo>
                  <a:cubicBezTo>
                    <a:pt x="4919" y="8531"/>
                    <a:pt x="4841" y="8534"/>
                    <a:pt x="4763" y="8534"/>
                  </a:cubicBezTo>
                  <a:cubicBezTo>
                    <a:pt x="3776" y="8534"/>
                    <a:pt x="2786" y="8106"/>
                    <a:pt x="2007" y="7332"/>
                  </a:cubicBezTo>
                  <a:cubicBezTo>
                    <a:pt x="1166" y="6490"/>
                    <a:pt x="722" y="5404"/>
                    <a:pt x="790" y="4347"/>
                  </a:cubicBezTo>
                  <a:cubicBezTo>
                    <a:pt x="864" y="3239"/>
                    <a:pt x="1415" y="2074"/>
                    <a:pt x="2479" y="788"/>
                  </a:cubicBezTo>
                  <a:cubicBezTo>
                    <a:pt x="2604" y="636"/>
                    <a:pt x="2582" y="413"/>
                    <a:pt x="2428" y="288"/>
                  </a:cubicBezTo>
                  <a:cubicBezTo>
                    <a:pt x="2363" y="233"/>
                    <a:pt x="2283" y="207"/>
                    <a:pt x="2203" y="207"/>
                  </a:cubicBezTo>
                  <a:cubicBezTo>
                    <a:pt x="2100" y="207"/>
                    <a:pt x="1997" y="251"/>
                    <a:pt x="1927" y="334"/>
                  </a:cubicBezTo>
                  <a:cubicBezTo>
                    <a:pt x="774" y="1744"/>
                    <a:pt x="166" y="3040"/>
                    <a:pt x="85" y="4302"/>
                  </a:cubicBezTo>
                  <a:cubicBezTo>
                    <a:pt x="0" y="5564"/>
                    <a:pt x="518" y="6854"/>
                    <a:pt x="1507" y="7833"/>
                  </a:cubicBezTo>
                  <a:cubicBezTo>
                    <a:pt x="2422" y="8741"/>
                    <a:pt x="3587" y="9242"/>
                    <a:pt x="4758" y="9242"/>
                  </a:cubicBezTo>
                  <a:cubicBezTo>
                    <a:pt x="4855" y="9242"/>
                    <a:pt x="4952" y="9242"/>
                    <a:pt x="5049" y="9231"/>
                  </a:cubicBezTo>
                  <a:cubicBezTo>
                    <a:pt x="6311" y="9140"/>
                    <a:pt x="7515" y="8452"/>
                    <a:pt x="8352" y="7337"/>
                  </a:cubicBezTo>
                  <a:cubicBezTo>
                    <a:pt x="9187" y="6223"/>
                    <a:pt x="9511" y="4876"/>
                    <a:pt x="9249" y="3637"/>
                  </a:cubicBezTo>
                  <a:cubicBezTo>
                    <a:pt x="8982" y="2397"/>
                    <a:pt x="8129" y="1300"/>
                    <a:pt x="6914" y="629"/>
                  </a:cubicBezTo>
                  <a:cubicBezTo>
                    <a:pt x="6163" y="213"/>
                    <a:pt x="5350" y="1"/>
                    <a:pt x="4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grpSp>
          <p:nvGrpSpPr>
            <p:cNvPr id="1422" name="Google Shape;1422;p33"/>
            <p:cNvGrpSpPr/>
            <p:nvPr/>
          </p:nvGrpSpPr>
          <p:grpSpPr>
            <a:xfrm>
              <a:off x="8650874" y="1072866"/>
              <a:ext cx="212150" cy="258460"/>
              <a:chOff x="7298913" y="453525"/>
              <a:chExt cx="96775" cy="117900"/>
            </a:xfrm>
          </p:grpSpPr>
          <p:sp>
            <p:nvSpPr>
              <p:cNvPr id="1423" name="Google Shape;1423;p33"/>
              <p:cNvSpPr/>
              <p:nvPr/>
            </p:nvSpPr>
            <p:spPr>
              <a:xfrm>
                <a:off x="7298913" y="480425"/>
                <a:ext cx="863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2569" fill="none" extrusionOk="0">
                    <a:moveTo>
                      <a:pt x="0" y="0"/>
                    </a:moveTo>
                    <a:cubicBezTo>
                      <a:pt x="1152" y="859"/>
                      <a:pt x="2304" y="1714"/>
                      <a:pt x="3455" y="256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424" name="Google Shape;1424;p33"/>
              <p:cNvSpPr/>
              <p:nvPr/>
            </p:nvSpPr>
            <p:spPr>
              <a:xfrm>
                <a:off x="7301138" y="470175"/>
                <a:ext cx="9455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2935" fill="none" extrusionOk="0">
                    <a:moveTo>
                      <a:pt x="0" y="2935"/>
                    </a:moveTo>
                    <a:cubicBezTo>
                      <a:pt x="1298" y="2005"/>
                      <a:pt x="2559" y="1024"/>
                      <a:pt x="3781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425" name="Google Shape;1425;p33"/>
              <p:cNvSpPr/>
              <p:nvPr/>
            </p:nvSpPr>
            <p:spPr>
              <a:xfrm>
                <a:off x="7337238" y="453525"/>
                <a:ext cx="15375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16" fill="none" extrusionOk="0">
                    <a:moveTo>
                      <a:pt x="1" y="0"/>
                    </a:moveTo>
                    <a:cubicBezTo>
                      <a:pt x="369" y="1544"/>
                      <a:pt x="516" y="3134"/>
                      <a:pt x="431" y="4715"/>
                    </a:cubicBezTo>
                    <a:cubicBezTo>
                      <a:pt x="374" y="4535"/>
                      <a:pt x="454" y="4319"/>
                      <a:pt x="614" y="42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</p:grpSp>
      <p:sp>
        <p:nvSpPr>
          <p:cNvPr id="1426" name="Google Shape;1426;p33"/>
          <p:cNvSpPr/>
          <p:nvPr/>
        </p:nvSpPr>
        <p:spPr>
          <a:xfrm>
            <a:off x="385249" y="5105117"/>
            <a:ext cx="282864" cy="280912"/>
          </a:xfrm>
          <a:custGeom>
            <a:avLst/>
            <a:gdLst/>
            <a:ahLst/>
            <a:cxnLst/>
            <a:rect l="l" t="t" r="r" b="b"/>
            <a:pathLst>
              <a:path w="4202" h="4173" fill="none" extrusionOk="0">
                <a:moveTo>
                  <a:pt x="0" y="2063"/>
                </a:moveTo>
                <a:cubicBezTo>
                  <a:pt x="449" y="1558"/>
                  <a:pt x="897" y="1048"/>
                  <a:pt x="1346" y="543"/>
                </a:cubicBezTo>
                <a:cubicBezTo>
                  <a:pt x="1478" y="392"/>
                  <a:pt x="1497" y="242"/>
                  <a:pt x="1629" y="90"/>
                </a:cubicBezTo>
                <a:cubicBezTo>
                  <a:pt x="1657" y="52"/>
                  <a:pt x="1695" y="15"/>
                  <a:pt x="1742" y="5"/>
                </a:cubicBezTo>
                <a:cubicBezTo>
                  <a:pt x="1784" y="0"/>
                  <a:pt x="1827" y="24"/>
                  <a:pt x="1869" y="52"/>
                </a:cubicBezTo>
                <a:cubicBezTo>
                  <a:pt x="2596" y="520"/>
                  <a:pt x="3304" y="1034"/>
                  <a:pt x="3979" y="1581"/>
                </a:cubicBezTo>
                <a:cubicBezTo>
                  <a:pt x="4083" y="1666"/>
                  <a:pt x="4201" y="1775"/>
                  <a:pt x="4197" y="1912"/>
                </a:cubicBezTo>
                <a:cubicBezTo>
                  <a:pt x="4197" y="2015"/>
                  <a:pt x="4125" y="2106"/>
                  <a:pt x="4060" y="2185"/>
                </a:cubicBezTo>
                <a:cubicBezTo>
                  <a:pt x="3498" y="2847"/>
                  <a:pt x="2941" y="3511"/>
                  <a:pt x="2385" y="4173"/>
                </a:cubicBezTo>
                <a:cubicBezTo>
                  <a:pt x="1695" y="3516"/>
                  <a:pt x="742" y="2662"/>
                  <a:pt x="0" y="2063"/>
                </a:cubicBezTo>
                <a:close/>
              </a:path>
            </a:pathLst>
          </a:custGeom>
          <a:solidFill>
            <a:schemeClr val="dk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1427" name="Google Shape;1427;p33"/>
          <p:cNvGrpSpPr/>
          <p:nvPr/>
        </p:nvGrpSpPr>
        <p:grpSpPr>
          <a:xfrm rot="8100000">
            <a:off x="10522360" y="5275773"/>
            <a:ext cx="1696177" cy="718225"/>
            <a:chOff x="-3231900" y="3360938"/>
            <a:chExt cx="1272325" cy="538750"/>
          </a:xfrm>
        </p:grpSpPr>
        <p:sp>
          <p:nvSpPr>
            <p:cNvPr id="1428" name="Google Shape;1428;p33"/>
            <p:cNvSpPr/>
            <p:nvPr/>
          </p:nvSpPr>
          <p:spPr>
            <a:xfrm>
              <a:off x="-3231900" y="3360938"/>
              <a:ext cx="1264350" cy="523075"/>
            </a:xfrm>
            <a:custGeom>
              <a:avLst/>
              <a:gdLst/>
              <a:ahLst/>
              <a:cxnLst/>
              <a:rect l="l" t="t" r="r" b="b"/>
              <a:pathLst>
                <a:path w="50574" h="20923" extrusionOk="0">
                  <a:moveTo>
                    <a:pt x="3162" y="20922"/>
                  </a:moveTo>
                  <a:cubicBezTo>
                    <a:pt x="2769" y="19876"/>
                    <a:pt x="2377" y="18829"/>
                    <a:pt x="1990" y="17777"/>
                  </a:cubicBezTo>
                  <a:cubicBezTo>
                    <a:pt x="1484" y="16420"/>
                    <a:pt x="967" y="15061"/>
                    <a:pt x="489" y="13691"/>
                  </a:cubicBezTo>
                  <a:cubicBezTo>
                    <a:pt x="297" y="13133"/>
                    <a:pt x="182" y="12548"/>
                    <a:pt x="1" y="11831"/>
                  </a:cubicBezTo>
                  <a:cubicBezTo>
                    <a:pt x="1661" y="11406"/>
                    <a:pt x="3223" y="11002"/>
                    <a:pt x="4792" y="10592"/>
                  </a:cubicBezTo>
                  <a:cubicBezTo>
                    <a:pt x="5447" y="10422"/>
                    <a:pt x="6101" y="10234"/>
                    <a:pt x="6760" y="10069"/>
                  </a:cubicBezTo>
                  <a:cubicBezTo>
                    <a:pt x="7408" y="9910"/>
                    <a:pt x="8142" y="9916"/>
                    <a:pt x="8698" y="9603"/>
                  </a:cubicBezTo>
                  <a:cubicBezTo>
                    <a:pt x="9745" y="9018"/>
                    <a:pt x="10915" y="9068"/>
                    <a:pt x="12001" y="8716"/>
                  </a:cubicBezTo>
                  <a:cubicBezTo>
                    <a:pt x="12303" y="8620"/>
                    <a:pt x="12621" y="8586"/>
                    <a:pt x="12933" y="8512"/>
                  </a:cubicBezTo>
                  <a:cubicBezTo>
                    <a:pt x="14008" y="8261"/>
                    <a:pt x="15093" y="8029"/>
                    <a:pt x="16163" y="7749"/>
                  </a:cubicBezTo>
                  <a:cubicBezTo>
                    <a:pt x="17913" y="7289"/>
                    <a:pt x="19658" y="6783"/>
                    <a:pt x="21410" y="6317"/>
                  </a:cubicBezTo>
                  <a:cubicBezTo>
                    <a:pt x="23525" y="5749"/>
                    <a:pt x="25645" y="5191"/>
                    <a:pt x="27765" y="4634"/>
                  </a:cubicBezTo>
                  <a:cubicBezTo>
                    <a:pt x="29072" y="4288"/>
                    <a:pt x="30381" y="3958"/>
                    <a:pt x="31682" y="3600"/>
                  </a:cubicBezTo>
                  <a:cubicBezTo>
                    <a:pt x="32808" y="3293"/>
                    <a:pt x="33910" y="2918"/>
                    <a:pt x="35036" y="2640"/>
                  </a:cubicBezTo>
                  <a:cubicBezTo>
                    <a:pt x="36497" y="2281"/>
                    <a:pt x="37980" y="1985"/>
                    <a:pt x="39447" y="1656"/>
                  </a:cubicBezTo>
                  <a:cubicBezTo>
                    <a:pt x="40607" y="1388"/>
                    <a:pt x="41755" y="1076"/>
                    <a:pt x="42921" y="848"/>
                  </a:cubicBezTo>
                  <a:cubicBezTo>
                    <a:pt x="44529" y="541"/>
                    <a:pt x="46150" y="292"/>
                    <a:pt x="47764" y="19"/>
                  </a:cubicBezTo>
                  <a:cubicBezTo>
                    <a:pt x="47856" y="1"/>
                    <a:pt x="47952" y="13"/>
                    <a:pt x="48055" y="13"/>
                  </a:cubicBezTo>
                  <a:cubicBezTo>
                    <a:pt x="49015" y="3259"/>
                    <a:pt x="50277" y="6408"/>
                    <a:pt x="50573" y="9717"/>
                  </a:cubicBezTo>
                  <a:cubicBezTo>
                    <a:pt x="49038" y="10058"/>
                    <a:pt x="47645" y="10336"/>
                    <a:pt x="46263" y="10677"/>
                  </a:cubicBezTo>
                  <a:cubicBezTo>
                    <a:pt x="43791" y="11286"/>
                    <a:pt x="41318" y="11910"/>
                    <a:pt x="38856" y="12565"/>
                  </a:cubicBezTo>
                  <a:cubicBezTo>
                    <a:pt x="37117" y="13025"/>
                    <a:pt x="35400" y="13542"/>
                    <a:pt x="33672" y="14020"/>
                  </a:cubicBezTo>
                  <a:cubicBezTo>
                    <a:pt x="33194" y="14151"/>
                    <a:pt x="32693" y="14214"/>
                    <a:pt x="32216" y="14327"/>
                  </a:cubicBezTo>
                  <a:cubicBezTo>
                    <a:pt x="29841" y="14896"/>
                    <a:pt x="27464" y="15486"/>
                    <a:pt x="25087" y="16032"/>
                  </a:cubicBezTo>
                  <a:cubicBezTo>
                    <a:pt x="23730" y="16345"/>
                    <a:pt x="22347" y="16556"/>
                    <a:pt x="20989" y="16856"/>
                  </a:cubicBezTo>
                  <a:cubicBezTo>
                    <a:pt x="20340" y="17000"/>
                    <a:pt x="19726" y="17289"/>
                    <a:pt x="19078" y="17454"/>
                  </a:cubicBezTo>
                  <a:cubicBezTo>
                    <a:pt x="16845" y="18011"/>
                    <a:pt x="14610" y="18585"/>
                    <a:pt x="12359" y="19068"/>
                  </a:cubicBezTo>
                  <a:cubicBezTo>
                    <a:pt x="9318" y="19721"/>
                    <a:pt x="6266" y="20301"/>
                    <a:pt x="3162" y="20922"/>
                  </a:cubicBezTo>
                  <a:close/>
                  <a:moveTo>
                    <a:pt x="5508" y="15515"/>
                  </a:moveTo>
                  <a:cubicBezTo>
                    <a:pt x="5338" y="14862"/>
                    <a:pt x="4776" y="14486"/>
                    <a:pt x="4178" y="14639"/>
                  </a:cubicBezTo>
                  <a:cubicBezTo>
                    <a:pt x="3435" y="14833"/>
                    <a:pt x="3235" y="15203"/>
                    <a:pt x="3435" y="16027"/>
                  </a:cubicBezTo>
                  <a:cubicBezTo>
                    <a:pt x="3553" y="16522"/>
                    <a:pt x="4122" y="16885"/>
                    <a:pt x="4594" y="16766"/>
                  </a:cubicBezTo>
                  <a:cubicBezTo>
                    <a:pt x="5174" y="16624"/>
                    <a:pt x="5634" y="15998"/>
                    <a:pt x="5508" y="15515"/>
                  </a:cubicBezTo>
                  <a:close/>
                </a:path>
              </a:pathLst>
            </a:custGeom>
            <a:solidFill>
              <a:srgbClr val="FFD95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429" name="Google Shape;1429;p33"/>
            <p:cNvSpPr/>
            <p:nvPr/>
          </p:nvSpPr>
          <p:spPr>
            <a:xfrm>
              <a:off x="-3043225" y="3767613"/>
              <a:ext cx="35350" cy="91800"/>
            </a:xfrm>
            <a:custGeom>
              <a:avLst/>
              <a:gdLst/>
              <a:ahLst/>
              <a:cxnLst/>
              <a:rect l="l" t="t" r="r" b="b"/>
              <a:pathLst>
                <a:path w="1414" h="3672" extrusionOk="0">
                  <a:moveTo>
                    <a:pt x="417" y="0"/>
                  </a:moveTo>
                  <a:cubicBezTo>
                    <a:pt x="214" y="0"/>
                    <a:pt x="0" y="168"/>
                    <a:pt x="65" y="426"/>
                  </a:cubicBezTo>
                  <a:cubicBezTo>
                    <a:pt x="310" y="1420"/>
                    <a:pt x="333" y="2454"/>
                    <a:pt x="690" y="3420"/>
                  </a:cubicBezTo>
                  <a:cubicBezTo>
                    <a:pt x="743" y="3564"/>
                    <a:pt x="868" y="3671"/>
                    <a:pt x="1018" y="3671"/>
                  </a:cubicBezTo>
                  <a:cubicBezTo>
                    <a:pt x="1047" y="3671"/>
                    <a:pt x="1076" y="3667"/>
                    <a:pt x="1106" y="3659"/>
                  </a:cubicBezTo>
                  <a:cubicBezTo>
                    <a:pt x="1277" y="3614"/>
                    <a:pt x="1413" y="3409"/>
                    <a:pt x="1345" y="3239"/>
                  </a:cubicBezTo>
                  <a:cubicBezTo>
                    <a:pt x="992" y="2273"/>
                    <a:pt x="970" y="1237"/>
                    <a:pt x="724" y="243"/>
                  </a:cubicBezTo>
                  <a:cubicBezTo>
                    <a:pt x="681" y="73"/>
                    <a:pt x="551" y="0"/>
                    <a:pt x="417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430" name="Google Shape;1430;p33"/>
            <p:cNvSpPr/>
            <p:nvPr/>
          </p:nvSpPr>
          <p:spPr>
            <a:xfrm>
              <a:off x="-2858850" y="3723813"/>
              <a:ext cx="50550" cy="88600"/>
            </a:xfrm>
            <a:custGeom>
              <a:avLst/>
              <a:gdLst/>
              <a:ahLst/>
              <a:cxnLst/>
              <a:rect l="l" t="t" r="r" b="b"/>
              <a:pathLst>
                <a:path w="2022" h="3544" extrusionOk="0">
                  <a:moveTo>
                    <a:pt x="376" y="0"/>
                  </a:moveTo>
                  <a:cubicBezTo>
                    <a:pt x="316" y="0"/>
                    <a:pt x="256" y="15"/>
                    <a:pt x="205" y="45"/>
                  </a:cubicBezTo>
                  <a:cubicBezTo>
                    <a:pt x="42" y="142"/>
                    <a:pt x="1" y="347"/>
                    <a:pt x="87" y="512"/>
                  </a:cubicBezTo>
                  <a:cubicBezTo>
                    <a:pt x="541" y="1420"/>
                    <a:pt x="1047" y="2307"/>
                    <a:pt x="1297" y="3303"/>
                  </a:cubicBezTo>
                  <a:cubicBezTo>
                    <a:pt x="1340" y="3471"/>
                    <a:pt x="1471" y="3543"/>
                    <a:pt x="1606" y="3543"/>
                  </a:cubicBezTo>
                  <a:cubicBezTo>
                    <a:pt x="1809" y="3543"/>
                    <a:pt x="2022" y="3377"/>
                    <a:pt x="1957" y="3120"/>
                  </a:cubicBezTo>
                  <a:cubicBezTo>
                    <a:pt x="1690" y="2075"/>
                    <a:pt x="1155" y="1126"/>
                    <a:pt x="672" y="171"/>
                  </a:cubicBezTo>
                  <a:cubicBezTo>
                    <a:pt x="619" y="60"/>
                    <a:pt x="497" y="0"/>
                    <a:pt x="37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431" name="Google Shape;1431;p33"/>
            <p:cNvSpPr/>
            <p:nvPr/>
          </p:nvSpPr>
          <p:spPr>
            <a:xfrm>
              <a:off x="-2676850" y="3680313"/>
              <a:ext cx="55075" cy="91725"/>
            </a:xfrm>
            <a:custGeom>
              <a:avLst/>
              <a:gdLst/>
              <a:ahLst/>
              <a:cxnLst/>
              <a:rect l="l" t="t" r="r" b="b"/>
              <a:pathLst>
                <a:path w="2203" h="3669" extrusionOk="0">
                  <a:moveTo>
                    <a:pt x="476" y="0"/>
                  </a:moveTo>
                  <a:cubicBezTo>
                    <a:pt x="238" y="0"/>
                    <a:pt x="1" y="245"/>
                    <a:pt x="163" y="507"/>
                  </a:cubicBezTo>
                  <a:cubicBezTo>
                    <a:pt x="736" y="1421"/>
                    <a:pt x="1260" y="2354"/>
                    <a:pt x="1504" y="3417"/>
                  </a:cubicBezTo>
                  <a:cubicBezTo>
                    <a:pt x="1537" y="3568"/>
                    <a:pt x="1685" y="3668"/>
                    <a:pt x="1835" y="3668"/>
                  </a:cubicBezTo>
                  <a:cubicBezTo>
                    <a:pt x="1865" y="3668"/>
                    <a:pt x="1895" y="3664"/>
                    <a:pt x="1925" y="3656"/>
                  </a:cubicBezTo>
                  <a:cubicBezTo>
                    <a:pt x="2107" y="3604"/>
                    <a:pt x="2203" y="3417"/>
                    <a:pt x="2163" y="3235"/>
                  </a:cubicBezTo>
                  <a:cubicBezTo>
                    <a:pt x="1908" y="2121"/>
                    <a:pt x="1357" y="1126"/>
                    <a:pt x="754" y="159"/>
                  </a:cubicBezTo>
                  <a:cubicBezTo>
                    <a:pt x="683" y="47"/>
                    <a:pt x="579" y="0"/>
                    <a:pt x="47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432" name="Google Shape;1432;p33"/>
            <p:cNvSpPr/>
            <p:nvPr/>
          </p:nvSpPr>
          <p:spPr>
            <a:xfrm>
              <a:off x="-2500425" y="3627213"/>
              <a:ext cx="38250" cy="110500"/>
            </a:xfrm>
            <a:custGeom>
              <a:avLst/>
              <a:gdLst/>
              <a:ahLst/>
              <a:cxnLst/>
              <a:rect l="l" t="t" r="r" b="b"/>
              <a:pathLst>
                <a:path w="1530" h="4420" extrusionOk="0">
                  <a:moveTo>
                    <a:pt x="417" y="1"/>
                  </a:moveTo>
                  <a:cubicBezTo>
                    <a:pt x="215" y="1"/>
                    <a:pt x="0" y="170"/>
                    <a:pt x="58" y="430"/>
                  </a:cubicBezTo>
                  <a:cubicBezTo>
                    <a:pt x="330" y="1669"/>
                    <a:pt x="501" y="2938"/>
                    <a:pt x="808" y="4176"/>
                  </a:cubicBezTo>
                  <a:cubicBezTo>
                    <a:pt x="849" y="4346"/>
                    <a:pt x="978" y="4419"/>
                    <a:pt x="1112" y="4419"/>
                  </a:cubicBezTo>
                  <a:cubicBezTo>
                    <a:pt x="1315" y="4419"/>
                    <a:pt x="1530" y="4251"/>
                    <a:pt x="1468" y="3995"/>
                  </a:cubicBezTo>
                  <a:cubicBezTo>
                    <a:pt x="1161" y="2755"/>
                    <a:pt x="991" y="1487"/>
                    <a:pt x="718" y="248"/>
                  </a:cubicBezTo>
                  <a:cubicBezTo>
                    <a:pt x="679" y="76"/>
                    <a:pt x="551" y="1"/>
                    <a:pt x="41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433" name="Google Shape;1433;p33"/>
            <p:cNvSpPr/>
            <p:nvPr/>
          </p:nvSpPr>
          <p:spPr>
            <a:xfrm>
              <a:off x="-2327525" y="3586788"/>
              <a:ext cx="52475" cy="88400"/>
            </a:xfrm>
            <a:custGeom>
              <a:avLst/>
              <a:gdLst/>
              <a:ahLst/>
              <a:cxnLst/>
              <a:rect l="l" t="t" r="r" b="b"/>
              <a:pathLst>
                <a:path w="2099" h="3536" extrusionOk="0">
                  <a:moveTo>
                    <a:pt x="476" y="1"/>
                  </a:moveTo>
                  <a:cubicBezTo>
                    <a:pt x="238" y="1"/>
                    <a:pt x="0" y="245"/>
                    <a:pt x="163" y="507"/>
                  </a:cubicBezTo>
                  <a:cubicBezTo>
                    <a:pt x="708" y="1376"/>
                    <a:pt x="1123" y="2297"/>
                    <a:pt x="1374" y="3293"/>
                  </a:cubicBezTo>
                  <a:cubicBezTo>
                    <a:pt x="1417" y="3462"/>
                    <a:pt x="1547" y="3535"/>
                    <a:pt x="1681" y="3535"/>
                  </a:cubicBezTo>
                  <a:cubicBezTo>
                    <a:pt x="1885" y="3535"/>
                    <a:pt x="2098" y="3367"/>
                    <a:pt x="2033" y="3110"/>
                  </a:cubicBezTo>
                  <a:cubicBezTo>
                    <a:pt x="1771" y="2058"/>
                    <a:pt x="1322" y="1081"/>
                    <a:pt x="755" y="160"/>
                  </a:cubicBezTo>
                  <a:cubicBezTo>
                    <a:pt x="684" y="48"/>
                    <a:pt x="580" y="1"/>
                    <a:pt x="476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434" name="Google Shape;1434;p33"/>
            <p:cNvSpPr/>
            <p:nvPr/>
          </p:nvSpPr>
          <p:spPr>
            <a:xfrm>
              <a:off x="-2125925" y="3533563"/>
              <a:ext cx="44250" cy="95050"/>
            </a:xfrm>
            <a:custGeom>
              <a:avLst/>
              <a:gdLst/>
              <a:ahLst/>
              <a:cxnLst/>
              <a:rect l="l" t="t" r="r" b="b"/>
              <a:pathLst>
                <a:path w="1770" h="3802" extrusionOk="0">
                  <a:moveTo>
                    <a:pt x="375" y="1"/>
                  </a:moveTo>
                  <a:cubicBezTo>
                    <a:pt x="315" y="1"/>
                    <a:pt x="256" y="15"/>
                    <a:pt x="206" y="43"/>
                  </a:cubicBezTo>
                  <a:cubicBezTo>
                    <a:pt x="35" y="146"/>
                    <a:pt x="1" y="345"/>
                    <a:pt x="86" y="515"/>
                  </a:cubicBezTo>
                  <a:cubicBezTo>
                    <a:pt x="558" y="1470"/>
                    <a:pt x="678" y="2556"/>
                    <a:pt x="1047" y="3551"/>
                  </a:cubicBezTo>
                  <a:cubicBezTo>
                    <a:pt x="1099" y="3695"/>
                    <a:pt x="1228" y="3802"/>
                    <a:pt x="1380" y="3802"/>
                  </a:cubicBezTo>
                  <a:cubicBezTo>
                    <a:pt x="1409" y="3802"/>
                    <a:pt x="1438" y="3798"/>
                    <a:pt x="1468" y="3790"/>
                  </a:cubicBezTo>
                  <a:cubicBezTo>
                    <a:pt x="1633" y="3743"/>
                    <a:pt x="1769" y="3546"/>
                    <a:pt x="1706" y="3368"/>
                  </a:cubicBezTo>
                  <a:cubicBezTo>
                    <a:pt x="1314" y="2311"/>
                    <a:pt x="1172" y="1185"/>
                    <a:pt x="672" y="169"/>
                  </a:cubicBezTo>
                  <a:cubicBezTo>
                    <a:pt x="618" y="58"/>
                    <a:pt x="496" y="1"/>
                    <a:pt x="375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435" name="Google Shape;1435;p33"/>
            <p:cNvSpPr/>
            <p:nvPr/>
          </p:nvSpPr>
          <p:spPr>
            <a:xfrm>
              <a:off x="-2946675" y="3773588"/>
              <a:ext cx="38700" cy="67150"/>
            </a:xfrm>
            <a:custGeom>
              <a:avLst/>
              <a:gdLst/>
              <a:ahLst/>
              <a:cxnLst/>
              <a:rect l="l" t="t" r="r" b="b"/>
              <a:pathLst>
                <a:path w="1548" h="2686" extrusionOk="0">
                  <a:moveTo>
                    <a:pt x="401" y="0"/>
                  </a:moveTo>
                  <a:cubicBezTo>
                    <a:pt x="371" y="0"/>
                    <a:pt x="339" y="5"/>
                    <a:pt x="307" y="16"/>
                  </a:cubicBezTo>
                  <a:cubicBezTo>
                    <a:pt x="149" y="66"/>
                    <a:pt x="0" y="260"/>
                    <a:pt x="69" y="436"/>
                  </a:cubicBezTo>
                  <a:cubicBezTo>
                    <a:pt x="331" y="1095"/>
                    <a:pt x="553" y="1772"/>
                    <a:pt x="819" y="2431"/>
                  </a:cubicBezTo>
                  <a:cubicBezTo>
                    <a:pt x="871" y="2568"/>
                    <a:pt x="994" y="2685"/>
                    <a:pt x="1145" y="2685"/>
                  </a:cubicBezTo>
                  <a:cubicBezTo>
                    <a:pt x="1176" y="2685"/>
                    <a:pt x="1208" y="2680"/>
                    <a:pt x="1241" y="2670"/>
                  </a:cubicBezTo>
                  <a:cubicBezTo>
                    <a:pt x="1399" y="2619"/>
                    <a:pt x="1548" y="2425"/>
                    <a:pt x="1479" y="2249"/>
                  </a:cubicBezTo>
                  <a:cubicBezTo>
                    <a:pt x="1212" y="1590"/>
                    <a:pt x="990" y="914"/>
                    <a:pt x="729" y="255"/>
                  </a:cubicBezTo>
                  <a:cubicBezTo>
                    <a:pt x="672" y="118"/>
                    <a:pt x="549" y="0"/>
                    <a:pt x="40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436" name="Google Shape;1436;p33"/>
            <p:cNvSpPr/>
            <p:nvPr/>
          </p:nvSpPr>
          <p:spPr>
            <a:xfrm>
              <a:off x="-2762175" y="3723738"/>
              <a:ext cx="44225" cy="70125"/>
            </a:xfrm>
            <a:custGeom>
              <a:avLst/>
              <a:gdLst/>
              <a:ahLst/>
              <a:cxnLst/>
              <a:rect l="l" t="t" r="r" b="b"/>
              <a:pathLst>
                <a:path w="1769" h="2805" extrusionOk="0">
                  <a:moveTo>
                    <a:pt x="373" y="1"/>
                  </a:moveTo>
                  <a:cubicBezTo>
                    <a:pt x="313" y="1"/>
                    <a:pt x="254" y="16"/>
                    <a:pt x="205" y="48"/>
                  </a:cubicBezTo>
                  <a:cubicBezTo>
                    <a:pt x="45" y="156"/>
                    <a:pt x="0" y="344"/>
                    <a:pt x="85" y="515"/>
                  </a:cubicBezTo>
                  <a:cubicBezTo>
                    <a:pt x="431" y="1213"/>
                    <a:pt x="682" y="1964"/>
                    <a:pt x="1079" y="2635"/>
                  </a:cubicBezTo>
                  <a:cubicBezTo>
                    <a:pt x="1146" y="2739"/>
                    <a:pt x="1268" y="2804"/>
                    <a:pt x="1390" y="2804"/>
                  </a:cubicBezTo>
                  <a:cubicBezTo>
                    <a:pt x="1446" y="2804"/>
                    <a:pt x="1501" y="2791"/>
                    <a:pt x="1551" y="2760"/>
                  </a:cubicBezTo>
                  <a:cubicBezTo>
                    <a:pt x="1706" y="2658"/>
                    <a:pt x="1768" y="2453"/>
                    <a:pt x="1672" y="2294"/>
                  </a:cubicBezTo>
                  <a:cubicBezTo>
                    <a:pt x="1273" y="1617"/>
                    <a:pt x="1023" y="872"/>
                    <a:pt x="677" y="174"/>
                  </a:cubicBezTo>
                  <a:cubicBezTo>
                    <a:pt x="623" y="63"/>
                    <a:pt x="496" y="1"/>
                    <a:pt x="373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437" name="Google Shape;1437;p33"/>
            <p:cNvSpPr/>
            <p:nvPr/>
          </p:nvSpPr>
          <p:spPr>
            <a:xfrm>
              <a:off x="-2587375" y="3686388"/>
              <a:ext cx="50325" cy="63825"/>
            </a:xfrm>
            <a:custGeom>
              <a:avLst/>
              <a:gdLst/>
              <a:ahLst/>
              <a:cxnLst/>
              <a:rect l="l" t="t" r="r" b="b"/>
              <a:pathLst>
                <a:path w="2013" h="2553" extrusionOk="0">
                  <a:moveTo>
                    <a:pt x="367" y="0"/>
                  </a:moveTo>
                  <a:cubicBezTo>
                    <a:pt x="279" y="0"/>
                    <a:pt x="192" y="32"/>
                    <a:pt x="132" y="99"/>
                  </a:cubicBezTo>
                  <a:cubicBezTo>
                    <a:pt x="6" y="235"/>
                    <a:pt x="1" y="445"/>
                    <a:pt x="132" y="582"/>
                  </a:cubicBezTo>
                  <a:cubicBezTo>
                    <a:pt x="193" y="644"/>
                    <a:pt x="256" y="713"/>
                    <a:pt x="313" y="775"/>
                  </a:cubicBezTo>
                  <a:cubicBezTo>
                    <a:pt x="342" y="809"/>
                    <a:pt x="370" y="849"/>
                    <a:pt x="398" y="883"/>
                  </a:cubicBezTo>
                  <a:cubicBezTo>
                    <a:pt x="415" y="905"/>
                    <a:pt x="432" y="928"/>
                    <a:pt x="444" y="946"/>
                  </a:cubicBezTo>
                  <a:cubicBezTo>
                    <a:pt x="557" y="1099"/>
                    <a:pt x="660" y="1258"/>
                    <a:pt x="756" y="1417"/>
                  </a:cubicBezTo>
                  <a:cubicBezTo>
                    <a:pt x="956" y="1736"/>
                    <a:pt x="1132" y="2065"/>
                    <a:pt x="1325" y="2384"/>
                  </a:cubicBezTo>
                  <a:cubicBezTo>
                    <a:pt x="1387" y="2488"/>
                    <a:pt x="1510" y="2553"/>
                    <a:pt x="1630" y="2553"/>
                  </a:cubicBezTo>
                  <a:cubicBezTo>
                    <a:pt x="1686" y="2553"/>
                    <a:pt x="1742" y="2539"/>
                    <a:pt x="1791" y="2508"/>
                  </a:cubicBezTo>
                  <a:cubicBezTo>
                    <a:pt x="1950" y="2406"/>
                    <a:pt x="2013" y="2201"/>
                    <a:pt x="1916" y="2037"/>
                  </a:cubicBezTo>
                  <a:cubicBezTo>
                    <a:pt x="1518" y="1372"/>
                    <a:pt x="1166" y="655"/>
                    <a:pt x="614" y="99"/>
                  </a:cubicBezTo>
                  <a:cubicBezTo>
                    <a:pt x="550" y="34"/>
                    <a:pt x="458" y="0"/>
                    <a:pt x="367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438" name="Google Shape;1438;p33"/>
            <p:cNvSpPr/>
            <p:nvPr/>
          </p:nvSpPr>
          <p:spPr>
            <a:xfrm>
              <a:off x="-2406325" y="3639488"/>
              <a:ext cx="34575" cy="67075"/>
            </a:xfrm>
            <a:custGeom>
              <a:avLst/>
              <a:gdLst/>
              <a:ahLst/>
              <a:cxnLst/>
              <a:rect l="l" t="t" r="r" b="b"/>
              <a:pathLst>
                <a:path w="1383" h="2683" extrusionOk="0">
                  <a:moveTo>
                    <a:pt x="357" y="1"/>
                  </a:moveTo>
                  <a:cubicBezTo>
                    <a:pt x="328" y="1"/>
                    <a:pt x="300" y="5"/>
                    <a:pt x="273" y="13"/>
                  </a:cubicBezTo>
                  <a:cubicBezTo>
                    <a:pt x="92" y="75"/>
                    <a:pt x="1" y="246"/>
                    <a:pt x="35" y="434"/>
                  </a:cubicBezTo>
                  <a:cubicBezTo>
                    <a:pt x="182" y="1150"/>
                    <a:pt x="318" y="1878"/>
                    <a:pt x="694" y="2515"/>
                  </a:cubicBezTo>
                  <a:cubicBezTo>
                    <a:pt x="755" y="2618"/>
                    <a:pt x="876" y="2682"/>
                    <a:pt x="995" y="2682"/>
                  </a:cubicBezTo>
                  <a:cubicBezTo>
                    <a:pt x="1053" y="2682"/>
                    <a:pt x="1110" y="2667"/>
                    <a:pt x="1160" y="2634"/>
                  </a:cubicBezTo>
                  <a:cubicBezTo>
                    <a:pt x="1320" y="2537"/>
                    <a:pt x="1383" y="2332"/>
                    <a:pt x="1286" y="2167"/>
                  </a:cubicBezTo>
                  <a:cubicBezTo>
                    <a:pt x="1103" y="1860"/>
                    <a:pt x="1007" y="1599"/>
                    <a:pt x="911" y="1235"/>
                  </a:cubicBezTo>
                  <a:cubicBezTo>
                    <a:pt x="825" y="912"/>
                    <a:pt x="762" y="582"/>
                    <a:pt x="694" y="251"/>
                  </a:cubicBezTo>
                  <a:cubicBezTo>
                    <a:pt x="665" y="108"/>
                    <a:pt x="508" y="1"/>
                    <a:pt x="35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439" name="Google Shape;1439;p33"/>
            <p:cNvSpPr/>
            <p:nvPr/>
          </p:nvSpPr>
          <p:spPr>
            <a:xfrm>
              <a:off x="-2216875" y="3592688"/>
              <a:ext cx="38700" cy="64000"/>
            </a:xfrm>
            <a:custGeom>
              <a:avLst/>
              <a:gdLst/>
              <a:ahLst/>
              <a:cxnLst/>
              <a:rect l="l" t="t" r="r" b="b"/>
              <a:pathLst>
                <a:path w="1548" h="2560" extrusionOk="0">
                  <a:moveTo>
                    <a:pt x="396" y="1"/>
                  </a:moveTo>
                  <a:cubicBezTo>
                    <a:pt x="367" y="1"/>
                    <a:pt x="337" y="5"/>
                    <a:pt x="307" y="14"/>
                  </a:cubicBezTo>
                  <a:cubicBezTo>
                    <a:pt x="149" y="66"/>
                    <a:pt x="0" y="260"/>
                    <a:pt x="68" y="436"/>
                  </a:cubicBezTo>
                  <a:cubicBezTo>
                    <a:pt x="319" y="1061"/>
                    <a:pt x="569" y="1685"/>
                    <a:pt x="819" y="2306"/>
                  </a:cubicBezTo>
                  <a:cubicBezTo>
                    <a:pt x="871" y="2443"/>
                    <a:pt x="994" y="2560"/>
                    <a:pt x="1146" y="2560"/>
                  </a:cubicBezTo>
                  <a:cubicBezTo>
                    <a:pt x="1176" y="2560"/>
                    <a:pt x="1208" y="2555"/>
                    <a:pt x="1240" y="2545"/>
                  </a:cubicBezTo>
                  <a:cubicBezTo>
                    <a:pt x="1399" y="2493"/>
                    <a:pt x="1547" y="2306"/>
                    <a:pt x="1479" y="2123"/>
                  </a:cubicBezTo>
                  <a:cubicBezTo>
                    <a:pt x="1228" y="1504"/>
                    <a:pt x="978" y="879"/>
                    <a:pt x="729" y="253"/>
                  </a:cubicBezTo>
                  <a:cubicBezTo>
                    <a:pt x="672" y="115"/>
                    <a:pt x="546" y="1"/>
                    <a:pt x="396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440" name="Google Shape;1440;p33"/>
            <p:cNvSpPr/>
            <p:nvPr/>
          </p:nvSpPr>
          <p:spPr>
            <a:xfrm>
              <a:off x="-3155450" y="3586588"/>
              <a:ext cx="1195875" cy="313100"/>
            </a:xfrm>
            <a:custGeom>
              <a:avLst/>
              <a:gdLst/>
              <a:ahLst/>
              <a:cxnLst/>
              <a:rect l="l" t="t" r="r" b="b"/>
              <a:pathLst>
                <a:path w="47835" h="12524" extrusionOk="0">
                  <a:moveTo>
                    <a:pt x="47360" y="1"/>
                  </a:moveTo>
                  <a:cubicBezTo>
                    <a:pt x="47330" y="1"/>
                    <a:pt x="47298" y="5"/>
                    <a:pt x="47264" y="14"/>
                  </a:cubicBezTo>
                  <a:cubicBezTo>
                    <a:pt x="41256" y="1595"/>
                    <a:pt x="35355" y="3561"/>
                    <a:pt x="29328" y="5085"/>
                  </a:cubicBezTo>
                  <a:cubicBezTo>
                    <a:pt x="26237" y="5870"/>
                    <a:pt x="23110" y="6410"/>
                    <a:pt x="19989" y="7058"/>
                  </a:cubicBezTo>
                  <a:cubicBezTo>
                    <a:pt x="16891" y="7701"/>
                    <a:pt x="13827" y="8485"/>
                    <a:pt x="10762" y="9286"/>
                  </a:cubicBezTo>
                  <a:cubicBezTo>
                    <a:pt x="7323" y="10184"/>
                    <a:pt x="3878" y="11105"/>
                    <a:pt x="398" y="11862"/>
                  </a:cubicBezTo>
                  <a:cubicBezTo>
                    <a:pt x="0" y="11946"/>
                    <a:pt x="133" y="12524"/>
                    <a:pt x="502" y="12524"/>
                  </a:cubicBezTo>
                  <a:cubicBezTo>
                    <a:pt x="528" y="12524"/>
                    <a:pt x="554" y="12521"/>
                    <a:pt x="581" y="12516"/>
                  </a:cubicBezTo>
                  <a:cubicBezTo>
                    <a:pt x="6766" y="11173"/>
                    <a:pt x="12826" y="9315"/>
                    <a:pt x="19011" y="7961"/>
                  </a:cubicBezTo>
                  <a:cubicBezTo>
                    <a:pt x="22126" y="7279"/>
                    <a:pt x="25269" y="6780"/>
                    <a:pt x="28373" y="6029"/>
                  </a:cubicBezTo>
                  <a:cubicBezTo>
                    <a:pt x="31398" y="5290"/>
                    <a:pt x="34394" y="4437"/>
                    <a:pt x="37378" y="3556"/>
                  </a:cubicBezTo>
                  <a:cubicBezTo>
                    <a:pt x="40728" y="2572"/>
                    <a:pt x="44070" y="1561"/>
                    <a:pt x="47447" y="667"/>
                  </a:cubicBezTo>
                  <a:cubicBezTo>
                    <a:pt x="47834" y="568"/>
                    <a:pt x="47715" y="1"/>
                    <a:pt x="47360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441" name="Google Shape;1441;p33"/>
            <p:cNvSpPr/>
            <p:nvPr/>
          </p:nvSpPr>
          <p:spPr>
            <a:xfrm>
              <a:off x="-3156450" y="3717713"/>
              <a:ext cx="68700" cy="67750"/>
            </a:xfrm>
            <a:custGeom>
              <a:avLst/>
              <a:gdLst/>
              <a:ahLst/>
              <a:cxnLst/>
              <a:rect l="l" t="t" r="r" b="b"/>
              <a:pathLst>
                <a:path w="2748" h="2710" extrusionOk="0">
                  <a:moveTo>
                    <a:pt x="1201" y="709"/>
                  </a:moveTo>
                  <a:cubicBezTo>
                    <a:pt x="1201" y="709"/>
                    <a:pt x="1198" y="710"/>
                    <a:pt x="1194" y="713"/>
                  </a:cubicBezTo>
                  <a:lnTo>
                    <a:pt x="1194" y="713"/>
                  </a:lnTo>
                  <a:cubicBezTo>
                    <a:pt x="1199" y="710"/>
                    <a:pt x="1201" y="709"/>
                    <a:pt x="1201" y="709"/>
                  </a:cubicBezTo>
                  <a:close/>
                  <a:moveTo>
                    <a:pt x="1182" y="718"/>
                  </a:moveTo>
                  <a:lnTo>
                    <a:pt x="1182" y="718"/>
                  </a:lnTo>
                  <a:cubicBezTo>
                    <a:pt x="1176" y="720"/>
                    <a:pt x="1171" y="722"/>
                    <a:pt x="1167" y="722"/>
                  </a:cubicBezTo>
                  <a:cubicBezTo>
                    <a:pt x="1172" y="721"/>
                    <a:pt x="1177" y="719"/>
                    <a:pt x="1182" y="718"/>
                  </a:cubicBezTo>
                  <a:close/>
                  <a:moveTo>
                    <a:pt x="1047" y="801"/>
                  </a:moveTo>
                  <a:cubicBezTo>
                    <a:pt x="1039" y="806"/>
                    <a:pt x="1030" y="814"/>
                    <a:pt x="1021" y="821"/>
                  </a:cubicBezTo>
                  <a:lnTo>
                    <a:pt x="1021" y="821"/>
                  </a:lnTo>
                  <a:cubicBezTo>
                    <a:pt x="1024" y="820"/>
                    <a:pt x="1031" y="814"/>
                    <a:pt x="1047" y="801"/>
                  </a:cubicBezTo>
                  <a:close/>
                  <a:moveTo>
                    <a:pt x="1916" y="907"/>
                  </a:moveTo>
                  <a:cubicBezTo>
                    <a:pt x="1918" y="907"/>
                    <a:pt x="1931" y="919"/>
                    <a:pt x="1934" y="926"/>
                  </a:cubicBezTo>
                  <a:lnTo>
                    <a:pt x="1934" y="926"/>
                  </a:lnTo>
                  <a:cubicBezTo>
                    <a:pt x="1920" y="912"/>
                    <a:pt x="1916" y="907"/>
                    <a:pt x="1916" y="907"/>
                  </a:cubicBezTo>
                  <a:close/>
                  <a:moveTo>
                    <a:pt x="1938" y="930"/>
                  </a:moveTo>
                  <a:lnTo>
                    <a:pt x="1938" y="930"/>
                  </a:lnTo>
                  <a:cubicBezTo>
                    <a:pt x="1938" y="931"/>
                    <a:pt x="1939" y="931"/>
                    <a:pt x="1939" y="932"/>
                  </a:cubicBezTo>
                  <a:cubicBezTo>
                    <a:pt x="1939" y="931"/>
                    <a:pt x="1938" y="931"/>
                    <a:pt x="1938" y="930"/>
                  </a:cubicBezTo>
                  <a:close/>
                  <a:moveTo>
                    <a:pt x="1939" y="1779"/>
                  </a:moveTo>
                  <a:cubicBezTo>
                    <a:pt x="1926" y="1795"/>
                    <a:pt x="1920" y="1803"/>
                    <a:pt x="1919" y="1805"/>
                  </a:cubicBezTo>
                  <a:lnTo>
                    <a:pt x="1919" y="1805"/>
                  </a:lnTo>
                  <a:cubicBezTo>
                    <a:pt x="1926" y="1798"/>
                    <a:pt x="1933" y="1789"/>
                    <a:pt x="1939" y="1779"/>
                  </a:cubicBezTo>
                  <a:close/>
                  <a:moveTo>
                    <a:pt x="1440" y="670"/>
                  </a:moveTo>
                  <a:cubicBezTo>
                    <a:pt x="1462" y="670"/>
                    <a:pt x="1485" y="670"/>
                    <a:pt x="1508" y="675"/>
                  </a:cubicBezTo>
                  <a:cubicBezTo>
                    <a:pt x="1520" y="676"/>
                    <a:pt x="1528" y="676"/>
                    <a:pt x="1532" y="676"/>
                  </a:cubicBezTo>
                  <a:cubicBezTo>
                    <a:pt x="1533" y="676"/>
                    <a:pt x="1533" y="676"/>
                    <a:pt x="1534" y="676"/>
                  </a:cubicBezTo>
                  <a:lnTo>
                    <a:pt x="1534" y="676"/>
                  </a:lnTo>
                  <a:cubicBezTo>
                    <a:pt x="1584" y="693"/>
                    <a:pt x="1634" y="704"/>
                    <a:pt x="1684" y="722"/>
                  </a:cubicBezTo>
                  <a:cubicBezTo>
                    <a:pt x="1660" y="715"/>
                    <a:pt x="1651" y="712"/>
                    <a:pt x="1650" y="712"/>
                  </a:cubicBezTo>
                  <a:cubicBezTo>
                    <a:pt x="1649" y="712"/>
                    <a:pt x="1668" y="718"/>
                    <a:pt x="1679" y="722"/>
                  </a:cubicBezTo>
                  <a:cubicBezTo>
                    <a:pt x="1706" y="738"/>
                    <a:pt x="1729" y="750"/>
                    <a:pt x="1758" y="767"/>
                  </a:cubicBezTo>
                  <a:cubicBezTo>
                    <a:pt x="1772" y="776"/>
                    <a:pt x="1793" y="787"/>
                    <a:pt x="1809" y="797"/>
                  </a:cubicBezTo>
                  <a:lnTo>
                    <a:pt x="1809" y="797"/>
                  </a:lnTo>
                  <a:cubicBezTo>
                    <a:pt x="1810" y="799"/>
                    <a:pt x="1814" y="805"/>
                    <a:pt x="1826" y="818"/>
                  </a:cubicBezTo>
                  <a:cubicBezTo>
                    <a:pt x="1864" y="851"/>
                    <a:pt x="1897" y="888"/>
                    <a:pt x="1934" y="926"/>
                  </a:cubicBezTo>
                  <a:lnTo>
                    <a:pt x="1934" y="926"/>
                  </a:lnTo>
                  <a:cubicBezTo>
                    <a:pt x="1934" y="926"/>
                    <a:pt x="1934" y="926"/>
                    <a:pt x="1934" y="926"/>
                  </a:cubicBezTo>
                  <a:cubicBezTo>
                    <a:pt x="1952" y="955"/>
                    <a:pt x="1968" y="977"/>
                    <a:pt x="1986" y="1005"/>
                  </a:cubicBezTo>
                  <a:cubicBezTo>
                    <a:pt x="1996" y="1028"/>
                    <a:pt x="2007" y="1045"/>
                    <a:pt x="2019" y="1067"/>
                  </a:cubicBezTo>
                  <a:lnTo>
                    <a:pt x="2019" y="1067"/>
                  </a:lnTo>
                  <a:cubicBezTo>
                    <a:pt x="2021" y="1071"/>
                    <a:pt x="2022" y="1077"/>
                    <a:pt x="2025" y="1084"/>
                  </a:cubicBezTo>
                  <a:cubicBezTo>
                    <a:pt x="2042" y="1136"/>
                    <a:pt x="2059" y="1194"/>
                    <a:pt x="2070" y="1244"/>
                  </a:cubicBezTo>
                  <a:cubicBezTo>
                    <a:pt x="2070" y="1245"/>
                    <a:pt x="2071" y="1246"/>
                    <a:pt x="2071" y="1247"/>
                  </a:cubicBezTo>
                  <a:lnTo>
                    <a:pt x="2071" y="1247"/>
                  </a:lnTo>
                  <a:cubicBezTo>
                    <a:pt x="2070" y="1244"/>
                    <a:pt x="2070" y="1241"/>
                    <a:pt x="2070" y="1239"/>
                  </a:cubicBezTo>
                  <a:lnTo>
                    <a:pt x="2070" y="1239"/>
                  </a:lnTo>
                  <a:cubicBezTo>
                    <a:pt x="2071" y="1245"/>
                    <a:pt x="2072" y="1250"/>
                    <a:pt x="2072" y="1256"/>
                  </a:cubicBezTo>
                  <a:lnTo>
                    <a:pt x="2072" y="1256"/>
                  </a:lnTo>
                  <a:cubicBezTo>
                    <a:pt x="2072" y="1254"/>
                    <a:pt x="2071" y="1251"/>
                    <a:pt x="2071" y="1247"/>
                  </a:cubicBezTo>
                  <a:lnTo>
                    <a:pt x="2071" y="1247"/>
                  </a:lnTo>
                  <a:cubicBezTo>
                    <a:pt x="2071" y="1253"/>
                    <a:pt x="2072" y="1258"/>
                    <a:pt x="2073" y="1263"/>
                  </a:cubicBezTo>
                  <a:lnTo>
                    <a:pt x="2073" y="1263"/>
                  </a:lnTo>
                  <a:cubicBezTo>
                    <a:pt x="2073" y="1261"/>
                    <a:pt x="2073" y="1259"/>
                    <a:pt x="2072" y="1256"/>
                  </a:cubicBezTo>
                  <a:lnTo>
                    <a:pt x="2072" y="1256"/>
                  </a:lnTo>
                  <a:cubicBezTo>
                    <a:pt x="2075" y="1269"/>
                    <a:pt x="2075" y="1274"/>
                    <a:pt x="2075" y="1274"/>
                  </a:cubicBezTo>
                  <a:cubicBezTo>
                    <a:pt x="2075" y="1274"/>
                    <a:pt x="2074" y="1270"/>
                    <a:pt x="2073" y="1263"/>
                  </a:cubicBezTo>
                  <a:lnTo>
                    <a:pt x="2073" y="1263"/>
                  </a:lnTo>
                  <a:cubicBezTo>
                    <a:pt x="2076" y="1295"/>
                    <a:pt x="2076" y="1326"/>
                    <a:pt x="2076" y="1357"/>
                  </a:cubicBezTo>
                  <a:cubicBezTo>
                    <a:pt x="2076" y="1386"/>
                    <a:pt x="2076" y="1415"/>
                    <a:pt x="2070" y="1443"/>
                  </a:cubicBezTo>
                  <a:cubicBezTo>
                    <a:pt x="2070" y="1453"/>
                    <a:pt x="2066" y="1474"/>
                    <a:pt x="2067" y="1474"/>
                  </a:cubicBezTo>
                  <a:cubicBezTo>
                    <a:pt x="2067" y="1474"/>
                    <a:pt x="2069" y="1466"/>
                    <a:pt x="2075" y="1441"/>
                  </a:cubicBezTo>
                  <a:lnTo>
                    <a:pt x="2075" y="1441"/>
                  </a:lnTo>
                  <a:cubicBezTo>
                    <a:pt x="2065" y="1485"/>
                    <a:pt x="2059" y="1529"/>
                    <a:pt x="2042" y="1574"/>
                  </a:cubicBezTo>
                  <a:cubicBezTo>
                    <a:pt x="2036" y="1596"/>
                    <a:pt x="2025" y="1614"/>
                    <a:pt x="2020" y="1637"/>
                  </a:cubicBezTo>
                  <a:cubicBezTo>
                    <a:pt x="2018" y="1646"/>
                    <a:pt x="2017" y="1649"/>
                    <a:pt x="2018" y="1650"/>
                  </a:cubicBezTo>
                  <a:lnTo>
                    <a:pt x="2018" y="1650"/>
                  </a:lnTo>
                  <a:cubicBezTo>
                    <a:pt x="1990" y="1689"/>
                    <a:pt x="1968" y="1733"/>
                    <a:pt x="1945" y="1773"/>
                  </a:cubicBezTo>
                  <a:cubicBezTo>
                    <a:pt x="1938" y="1784"/>
                    <a:pt x="1919" y="1806"/>
                    <a:pt x="1918" y="1806"/>
                  </a:cubicBezTo>
                  <a:cubicBezTo>
                    <a:pt x="1918" y="1806"/>
                    <a:pt x="1918" y="1806"/>
                    <a:pt x="1919" y="1805"/>
                  </a:cubicBezTo>
                  <a:lnTo>
                    <a:pt x="1919" y="1805"/>
                  </a:lnTo>
                  <a:cubicBezTo>
                    <a:pt x="1914" y="1810"/>
                    <a:pt x="1910" y="1814"/>
                    <a:pt x="1905" y="1819"/>
                  </a:cubicBezTo>
                  <a:cubicBezTo>
                    <a:pt x="1871" y="1853"/>
                    <a:pt x="1842" y="1881"/>
                    <a:pt x="1808" y="1910"/>
                  </a:cubicBezTo>
                  <a:cubicBezTo>
                    <a:pt x="1826" y="1894"/>
                    <a:pt x="1832" y="1888"/>
                    <a:pt x="1832" y="1888"/>
                  </a:cubicBezTo>
                  <a:lnTo>
                    <a:pt x="1832" y="1888"/>
                  </a:lnTo>
                  <a:cubicBezTo>
                    <a:pt x="1832" y="1888"/>
                    <a:pt x="1799" y="1917"/>
                    <a:pt x="1792" y="1921"/>
                  </a:cubicBezTo>
                  <a:cubicBezTo>
                    <a:pt x="1774" y="1932"/>
                    <a:pt x="1763" y="1944"/>
                    <a:pt x="1747" y="1949"/>
                  </a:cubicBezTo>
                  <a:cubicBezTo>
                    <a:pt x="1729" y="1960"/>
                    <a:pt x="1706" y="1971"/>
                    <a:pt x="1690" y="1984"/>
                  </a:cubicBezTo>
                  <a:cubicBezTo>
                    <a:pt x="1684" y="1986"/>
                    <a:pt x="1680" y="1989"/>
                    <a:pt x="1676" y="1991"/>
                  </a:cubicBezTo>
                  <a:lnTo>
                    <a:pt x="1676" y="1991"/>
                  </a:lnTo>
                  <a:cubicBezTo>
                    <a:pt x="1674" y="1991"/>
                    <a:pt x="1669" y="1992"/>
                    <a:pt x="1661" y="1995"/>
                  </a:cubicBezTo>
                  <a:cubicBezTo>
                    <a:pt x="1616" y="2012"/>
                    <a:pt x="1570" y="2023"/>
                    <a:pt x="1530" y="2034"/>
                  </a:cubicBezTo>
                  <a:cubicBezTo>
                    <a:pt x="1519" y="2034"/>
                    <a:pt x="1492" y="2036"/>
                    <a:pt x="1498" y="2036"/>
                  </a:cubicBezTo>
                  <a:cubicBezTo>
                    <a:pt x="1499" y="2036"/>
                    <a:pt x="1503" y="2036"/>
                    <a:pt x="1510" y="2036"/>
                  </a:cubicBezTo>
                  <a:lnTo>
                    <a:pt x="1510" y="2036"/>
                  </a:lnTo>
                  <a:cubicBezTo>
                    <a:pt x="1496" y="2037"/>
                    <a:pt x="1481" y="2040"/>
                    <a:pt x="1467" y="2040"/>
                  </a:cubicBezTo>
                  <a:cubicBezTo>
                    <a:pt x="1428" y="2040"/>
                    <a:pt x="1383" y="2040"/>
                    <a:pt x="1343" y="2034"/>
                  </a:cubicBezTo>
                  <a:cubicBezTo>
                    <a:pt x="1336" y="2034"/>
                    <a:pt x="1331" y="2034"/>
                    <a:pt x="1327" y="2034"/>
                  </a:cubicBezTo>
                  <a:lnTo>
                    <a:pt x="1327" y="2034"/>
                  </a:lnTo>
                  <a:cubicBezTo>
                    <a:pt x="1326" y="2034"/>
                    <a:pt x="1326" y="2034"/>
                    <a:pt x="1325" y="2034"/>
                  </a:cubicBezTo>
                  <a:cubicBezTo>
                    <a:pt x="1297" y="2023"/>
                    <a:pt x="1269" y="2023"/>
                    <a:pt x="1246" y="2012"/>
                  </a:cubicBezTo>
                  <a:cubicBezTo>
                    <a:pt x="1223" y="2005"/>
                    <a:pt x="1201" y="1995"/>
                    <a:pt x="1183" y="1989"/>
                  </a:cubicBezTo>
                  <a:cubicBezTo>
                    <a:pt x="1181" y="1989"/>
                    <a:pt x="1179" y="1989"/>
                    <a:pt x="1177" y="1989"/>
                  </a:cubicBezTo>
                  <a:lnTo>
                    <a:pt x="1177" y="1989"/>
                  </a:lnTo>
                  <a:cubicBezTo>
                    <a:pt x="1138" y="1966"/>
                    <a:pt x="1099" y="1949"/>
                    <a:pt x="1058" y="1921"/>
                  </a:cubicBezTo>
                  <a:cubicBezTo>
                    <a:pt x="1047" y="1915"/>
                    <a:pt x="1031" y="1903"/>
                    <a:pt x="1018" y="1892"/>
                  </a:cubicBezTo>
                  <a:lnTo>
                    <a:pt x="1018" y="1892"/>
                  </a:lnTo>
                  <a:cubicBezTo>
                    <a:pt x="1038" y="1908"/>
                    <a:pt x="1046" y="1913"/>
                    <a:pt x="1046" y="1913"/>
                  </a:cubicBezTo>
                  <a:cubicBezTo>
                    <a:pt x="1048" y="1913"/>
                    <a:pt x="1024" y="1894"/>
                    <a:pt x="1013" y="1887"/>
                  </a:cubicBezTo>
                  <a:cubicBezTo>
                    <a:pt x="979" y="1853"/>
                    <a:pt x="945" y="1819"/>
                    <a:pt x="916" y="1779"/>
                  </a:cubicBezTo>
                  <a:lnTo>
                    <a:pt x="916" y="1779"/>
                  </a:lnTo>
                  <a:cubicBezTo>
                    <a:pt x="932" y="1798"/>
                    <a:pt x="938" y="1805"/>
                    <a:pt x="938" y="1805"/>
                  </a:cubicBezTo>
                  <a:cubicBezTo>
                    <a:pt x="938" y="1805"/>
                    <a:pt x="909" y="1770"/>
                    <a:pt x="905" y="1761"/>
                  </a:cubicBezTo>
                  <a:cubicBezTo>
                    <a:pt x="894" y="1745"/>
                    <a:pt x="882" y="1733"/>
                    <a:pt x="876" y="1716"/>
                  </a:cubicBezTo>
                  <a:cubicBezTo>
                    <a:pt x="866" y="1698"/>
                    <a:pt x="853" y="1677"/>
                    <a:pt x="842" y="1659"/>
                  </a:cubicBezTo>
                  <a:cubicBezTo>
                    <a:pt x="835" y="1648"/>
                    <a:pt x="825" y="1621"/>
                    <a:pt x="826" y="1619"/>
                  </a:cubicBezTo>
                  <a:lnTo>
                    <a:pt x="826" y="1619"/>
                  </a:lnTo>
                  <a:cubicBezTo>
                    <a:pt x="829" y="1629"/>
                    <a:pt x="833" y="1639"/>
                    <a:pt x="837" y="1648"/>
                  </a:cubicBezTo>
                  <a:cubicBezTo>
                    <a:pt x="829" y="1627"/>
                    <a:pt x="826" y="1619"/>
                    <a:pt x="826" y="1619"/>
                  </a:cubicBezTo>
                  <a:lnTo>
                    <a:pt x="826" y="1619"/>
                  </a:lnTo>
                  <a:cubicBezTo>
                    <a:pt x="826" y="1619"/>
                    <a:pt x="826" y="1619"/>
                    <a:pt x="826" y="1619"/>
                  </a:cubicBezTo>
                  <a:lnTo>
                    <a:pt x="826" y="1619"/>
                  </a:lnTo>
                  <a:cubicBezTo>
                    <a:pt x="814" y="1587"/>
                    <a:pt x="806" y="1552"/>
                    <a:pt x="797" y="1517"/>
                  </a:cubicBezTo>
                  <a:cubicBezTo>
                    <a:pt x="792" y="1501"/>
                    <a:pt x="785" y="1483"/>
                    <a:pt x="785" y="1466"/>
                  </a:cubicBezTo>
                  <a:cubicBezTo>
                    <a:pt x="783" y="1459"/>
                    <a:pt x="782" y="1454"/>
                    <a:pt x="781" y="1450"/>
                  </a:cubicBezTo>
                  <a:lnTo>
                    <a:pt x="781" y="1450"/>
                  </a:lnTo>
                  <a:cubicBezTo>
                    <a:pt x="781" y="1444"/>
                    <a:pt x="780" y="1437"/>
                    <a:pt x="780" y="1426"/>
                  </a:cubicBezTo>
                  <a:cubicBezTo>
                    <a:pt x="774" y="1386"/>
                    <a:pt x="774" y="1341"/>
                    <a:pt x="780" y="1296"/>
                  </a:cubicBezTo>
                  <a:cubicBezTo>
                    <a:pt x="780" y="1287"/>
                    <a:pt x="786" y="1241"/>
                    <a:pt x="785" y="1241"/>
                  </a:cubicBezTo>
                  <a:lnTo>
                    <a:pt x="785" y="1241"/>
                  </a:lnTo>
                  <a:cubicBezTo>
                    <a:pt x="785" y="1241"/>
                    <a:pt x="783" y="1249"/>
                    <a:pt x="780" y="1273"/>
                  </a:cubicBezTo>
                  <a:cubicBezTo>
                    <a:pt x="780" y="1255"/>
                    <a:pt x="785" y="1239"/>
                    <a:pt x="792" y="1215"/>
                  </a:cubicBezTo>
                  <a:cubicBezTo>
                    <a:pt x="797" y="1171"/>
                    <a:pt x="813" y="1132"/>
                    <a:pt x="825" y="1086"/>
                  </a:cubicBezTo>
                  <a:lnTo>
                    <a:pt x="825" y="1086"/>
                  </a:lnTo>
                  <a:cubicBezTo>
                    <a:pt x="827" y="1085"/>
                    <a:pt x="829" y="1083"/>
                    <a:pt x="831" y="1079"/>
                  </a:cubicBezTo>
                  <a:cubicBezTo>
                    <a:pt x="848" y="1050"/>
                    <a:pt x="860" y="1023"/>
                    <a:pt x="876" y="994"/>
                  </a:cubicBezTo>
                  <a:cubicBezTo>
                    <a:pt x="882" y="977"/>
                    <a:pt x="894" y="966"/>
                    <a:pt x="905" y="948"/>
                  </a:cubicBezTo>
                  <a:cubicBezTo>
                    <a:pt x="905" y="948"/>
                    <a:pt x="913" y="937"/>
                    <a:pt x="920" y="927"/>
                  </a:cubicBezTo>
                  <a:lnTo>
                    <a:pt x="920" y="927"/>
                  </a:lnTo>
                  <a:cubicBezTo>
                    <a:pt x="931" y="916"/>
                    <a:pt x="950" y="892"/>
                    <a:pt x="950" y="892"/>
                  </a:cubicBezTo>
                  <a:cubicBezTo>
                    <a:pt x="962" y="874"/>
                    <a:pt x="979" y="858"/>
                    <a:pt x="996" y="840"/>
                  </a:cubicBezTo>
                  <a:cubicBezTo>
                    <a:pt x="1005" y="835"/>
                    <a:pt x="1013" y="828"/>
                    <a:pt x="1021" y="821"/>
                  </a:cubicBezTo>
                  <a:lnTo>
                    <a:pt x="1021" y="821"/>
                  </a:lnTo>
                  <a:cubicBezTo>
                    <a:pt x="1021" y="821"/>
                    <a:pt x="1021" y="821"/>
                    <a:pt x="1021" y="821"/>
                  </a:cubicBezTo>
                  <a:cubicBezTo>
                    <a:pt x="1018" y="821"/>
                    <a:pt x="1031" y="807"/>
                    <a:pt x="1042" y="801"/>
                  </a:cubicBezTo>
                  <a:cubicBezTo>
                    <a:pt x="1087" y="772"/>
                    <a:pt x="1126" y="750"/>
                    <a:pt x="1178" y="722"/>
                  </a:cubicBezTo>
                  <a:cubicBezTo>
                    <a:pt x="1182" y="719"/>
                    <a:pt x="1185" y="718"/>
                    <a:pt x="1187" y="716"/>
                  </a:cubicBezTo>
                  <a:lnTo>
                    <a:pt x="1187" y="716"/>
                  </a:lnTo>
                  <a:cubicBezTo>
                    <a:pt x="1207" y="710"/>
                    <a:pt x="1225" y="702"/>
                    <a:pt x="1246" y="698"/>
                  </a:cubicBezTo>
                  <a:cubicBezTo>
                    <a:pt x="1267" y="693"/>
                    <a:pt x="1373" y="674"/>
                    <a:pt x="1334" y="674"/>
                  </a:cubicBezTo>
                  <a:cubicBezTo>
                    <a:pt x="1330" y="674"/>
                    <a:pt x="1323" y="675"/>
                    <a:pt x="1314" y="675"/>
                  </a:cubicBezTo>
                  <a:cubicBezTo>
                    <a:pt x="1354" y="670"/>
                    <a:pt x="1399" y="670"/>
                    <a:pt x="1440" y="670"/>
                  </a:cubicBezTo>
                  <a:close/>
                  <a:moveTo>
                    <a:pt x="1431" y="0"/>
                  </a:moveTo>
                  <a:cubicBezTo>
                    <a:pt x="1048" y="0"/>
                    <a:pt x="665" y="176"/>
                    <a:pt x="422" y="477"/>
                  </a:cubicBezTo>
                  <a:cubicBezTo>
                    <a:pt x="63" y="926"/>
                    <a:pt x="1" y="1557"/>
                    <a:pt x="297" y="2057"/>
                  </a:cubicBezTo>
                  <a:cubicBezTo>
                    <a:pt x="535" y="2467"/>
                    <a:pt x="973" y="2710"/>
                    <a:pt x="1437" y="2710"/>
                  </a:cubicBezTo>
                  <a:cubicBezTo>
                    <a:pt x="1526" y="2710"/>
                    <a:pt x="1616" y="2701"/>
                    <a:pt x="1706" y="2682"/>
                  </a:cubicBezTo>
                  <a:cubicBezTo>
                    <a:pt x="2316" y="2553"/>
                    <a:pt x="2727" y="1986"/>
                    <a:pt x="2746" y="1389"/>
                  </a:cubicBezTo>
                  <a:lnTo>
                    <a:pt x="2746" y="1389"/>
                  </a:lnTo>
                  <a:cubicBezTo>
                    <a:pt x="2747" y="1379"/>
                    <a:pt x="2747" y="1368"/>
                    <a:pt x="2747" y="1357"/>
                  </a:cubicBezTo>
                  <a:lnTo>
                    <a:pt x="2747" y="1357"/>
                  </a:lnTo>
                  <a:cubicBezTo>
                    <a:pt x="2747" y="1357"/>
                    <a:pt x="2747" y="1357"/>
                    <a:pt x="2747" y="1357"/>
                  </a:cubicBezTo>
                  <a:cubicBezTo>
                    <a:pt x="2747" y="1348"/>
                    <a:pt x="2747" y="1338"/>
                    <a:pt x="2746" y="1329"/>
                  </a:cubicBezTo>
                  <a:lnTo>
                    <a:pt x="2746" y="1329"/>
                  </a:lnTo>
                  <a:cubicBezTo>
                    <a:pt x="2730" y="767"/>
                    <a:pt x="2391" y="275"/>
                    <a:pt x="1860" y="79"/>
                  </a:cubicBezTo>
                  <a:cubicBezTo>
                    <a:pt x="1722" y="26"/>
                    <a:pt x="1577" y="0"/>
                    <a:pt x="143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1442" name="Google Shape;1442;p33"/>
          <p:cNvSpPr txBox="1">
            <a:spLocks noGrp="1"/>
          </p:cNvSpPr>
          <p:nvPr>
            <p:ph type="title"/>
          </p:nvPr>
        </p:nvSpPr>
        <p:spPr>
          <a:xfrm>
            <a:off x="960000" y="731520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5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2"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4" name="Google Shape;1444;p34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1445" name="Google Shape;1445;p34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6" name="Google Shape;1446;p34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7" name="Google Shape;1447;p34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8" name="Google Shape;1448;p34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9" name="Google Shape;1449;p34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0" name="Google Shape;1450;p34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34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2" name="Google Shape;1452;p34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3" name="Google Shape;1453;p34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4" name="Google Shape;1454;p34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5" name="Google Shape;1455;p34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6" name="Google Shape;1456;p34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7" name="Google Shape;1457;p34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8" name="Google Shape;1458;p34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9" name="Google Shape;1459;p34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0" name="Google Shape;1460;p34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1" name="Google Shape;1461;p34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2" name="Google Shape;1462;p34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3" name="Google Shape;1463;p34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4" name="Google Shape;1464;p34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5" name="Google Shape;1465;p34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6" name="Google Shape;1466;p34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7" name="Google Shape;1467;p34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8" name="Google Shape;1468;p34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9" name="Google Shape;1469;p34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0" name="Google Shape;1470;p34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1" name="Google Shape;1471;p34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2" name="Google Shape;1472;p34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3" name="Google Shape;1473;p34"/>
          <p:cNvSpPr/>
          <p:nvPr/>
        </p:nvSpPr>
        <p:spPr>
          <a:xfrm rot="-829667" flipH="1">
            <a:off x="-1611413" y="-738147"/>
            <a:ext cx="6686603" cy="1686973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474" name="Google Shape;1474;p34"/>
          <p:cNvSpPr/>
          <p:nvPr/>
        </p:nvSpPr>
        <p:spPr>
          <a:xfrm rot="310116" flipH="1">
            <a:off x="6554740" y="5553163"/>
            <a:ext cx="6698947" cy="2300444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rgbClr val="4BC6D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475" name="Google Shape;1475;p34"/>
          <p:cNvSpPr txBox="1">
            <a:spLocks noGrp="1"/>
          </p:cNvSpPr>
          <p:nvPr>
            <p:ph type="title"/>
          </p:nvPr>
        </p:nvSpPr>
        <p:spPr>
          <a:xfrm>
            <a:off x="960000" y="285756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5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1476" name="Google Shape;1476;p34"/>
          <p:cNvSpPr txBox="1">
            <a:spLocks noGrp="1"/>
          </p:cNvSpPr>
          <p:nvPr>
            <p:ph type="subTitle" idx="1"/>
          </p:nvPr>
        </p:nvSpPr>
        <p:spPr>
          <a:xfrm>
            <a:off x="960000" y="3538020"/>
            <a:ext cx="31152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7" name="Google Shape;1477;p34"/>
          <p:cNvSpPr txBox="1">
            <a:spLocks noGrp="1"/>
          </p:cNvSpPr>
          <p:nvPr>
            <p:ph type="title" idx="2"/>
          </p:nvPr>
        </p:nvSpPr>
        <p:spPr>
          <a:xfrm>
            <a:off x="4538400" y="374079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5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1478" name="Google Shape;1478;p34"/>
          <p:cNvSpPr txBox="1">
            <a:spLocks noGrp="1"/>
          </p:cNvSpPr>
          <p:nvPr>
            <p:ph type="subTitle" idx="3"/>
          </p:nvPr>
        </p:nvSpPr>
        <p:spPr>
          <a:xfrm>
            <a:off x="4538400" y="4421253"/>
            <a:ext cx="31152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9" name="Google Shape;1479;p34"/>
          <p:cNvSpPr txBox="1">
            <a:spLocks noGrp="1"/>
          </p:cNvSpPr>
          <p:nvPr>
            <p:ph type="title" idx="4"/>
          </p:nvPr>
        </p:nvSpPr>
        <p:spPr>
          <a:xfrm>
            <a:off x="8116800" y="285756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5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1480" name="Google Shape;1480;p34"/>
          <p:cNvSpPr txBox="1">
            <a:spLocks noGrp="1"/>
          </p:cNvSpPr>
          <p:nvPr>
            <p:ph type="subTitle" idx="5"/>
          </p:nvPr>
        </p:nvSpPr>
        <p:spPr>
          <a:xfrm>
            <a:off x="8116800" y="3538020"/>
            <a:ext cx="31152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1" name="Google Shape;1481;p34"/>
          <p:cNvSpPr txBox="1">
            <a:spLocks noGrp="1"/>
          </p:cNvSpPr>
          <p:nvPr>
            <p:ph type="title" idx="6"/>
          </p:nvPr>
        </p:nvSpPr>
        <p:spPr>
          <a:xfrm>
            <a:off x="960000" y="731520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5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1482" name="Google Shape;1482;p34"/>
          <p:cNvSpPr/>
          <p:nvPr/>
        </p:nvSpPr>
        <p:spPr>
          <a:xfrm rot="-6313481" flipH="1">
            <a:off x="11304651" y="4992385"/>
            <a:ext cx="428887" cy="446508"/>
          </a:xfrm>
          <a:custGeom>
            <a:avLst/>
            <a:gdLst/>
            <a:ahLst/>
            <a:cxnLst/>
            <a:rect l="l" t="t" r="r" b="b"/>
            <a:pathLst>
              <a:path w="7716" h="8033" fill="none" extrusionOk="0">
                <a:moveTo>
                  <a:pt x="0" y="8032"/>
                </a:moveTo>
                <a:cubicBezTo>
                  <a:pt x="623" y="6466"/>
                  <a:pt x="2666" y="5640"/>
                  <a:pt x="4204" y="6344"/>
                </a:cubicBezTo>
                <a:cubicBezTo>
                  <a:pt x="4786" y="6608"/>
                  <a:pt x="5285" y="7438"/>
                  <a:pt x="4771" y="7816"/>
                </a:cubicBezTo>
                <a:cubicBezTo>
                  <a:pt x="4511" y="8010"/>
                  <a:pt x="4120" y="7925"/>
                  <a:pt x="3888" y="7698"/>
                </a:cubicBezTo>
                <a:cubicBezTo>
                  <a:pt x="3657" y="7472"/>
                  <a:pt x="3553" y="7146"/>
                  <a:pt x="3501" y="6830"/>
                </a:cubicBezTo>
                <a:cubicBezTo>
                  <a:pt x="3318" y="5773"/>
                  <a:pt x="3614" y="4593"/>
                  <a:pt x="4440" y="3904"/>
                </a:cubicBezTo>
                <a:cubicBezTo>
                  <a:pt x="5261" y="3219"/>
                  <a:pt x="6631" y="3190"/>
                  <a:pt x="7348" y="3989"/>
                </a:cubicBezTo>
                <a:cubicBezTo>
                  <a:pt x="7602" y="4272"/>
                  <a:pt x="7716" y="4804"/>
                  <a:pt x="7376" y="4970"/>
                </a:cubicBezTo>
                <a:cubicBezTo>
                  <a:pt x="7210" y="5050"/>
                  <a:pt x="7012" y="4998"/>
                  <a:pt x="6847" y="4928"/>
                </a:cubicBezTo>
                <a:cubicBezTo>
                  <a:pt x="6008" y="4545"/>
                  <a:pt x="5544" y="3582"/>
                  <a:pt x="5522" y="2658"/>
                </a:cubicBezTo>
                <a:cubicBezTo>
                  <a:pt x="5502" y="1733"/>
                  <a:pt x="5842" y="840"/>
                  <a:pt x="6224" y="1"/>
                </a:cubicBezTo>
              </a:path>
            </a:pathLst>
          </a:custGeom>
          <a:noFill/>
          <a:ln w="19050" cap="rnd" cmpd="sng">
            <a:solidFill>
              <a:srgbClr val="1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1483" name="Google Shape;1483;p34"/>
          <p:cNvGrpSpPr/>
          <p:nvPr/>
        </p:nvGrpSpPr>
        <p:grpSpPr>
          <a:xfrm>
            <a:off x="2294392" y="6241155"/>
            <a:ext cx="207267" cy="243833"/>
            <a:chOff x="5803200" y="3023808"/>
            <a:chExt cx="96775" cy="117900"/>
          </a:xfrm>
        </p:grpSpPr>
        <p:sp>
          <p:nvSpPr>
            <p:cNvPr id="1484" name="Google Shape;1484;p34"/>
            <p:cNvSpPr/>
            <p:nvPr/>
          </p:nvSpPr>
          <p:spPr>
            <a:xfrm>
              <a:off x="5803200" y="3050713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5805425" y="3040463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486" name="Google Shape;1486;p34"/>
            <p:cNvSpPr/>
            <p:nvPr/>
          </p:nvSpPr>
          <p:spPr>
            <a:xfrm>
              <a:off x="5841524" y="3023808"/>
              <a:ext cx="8456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1487" name="Google Shape;1487;p34"/>
          <p:cNvSpPr/>
          <p:nvPr/>
        </p:nvSpPr>
        <p:spPr>
          <a:xfrm rot="1261609">
            <a:off x="11015335" y="499624"/>
            <a:ext cx="451393" cy="439428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488" name="Google Shape;1488;p34"/>
          <p:cNvSpPr/>
          <p:nvPr/>
        </p:nvSpPr>
        <p:spPr>
          <a:xfrm rot="1805093">
            <a:off x="367713" y="1513496"/>
            <a:ext cx="481664" cy="350177"/>
          </a:xfrm>
          <a:custGeom>
            <a:avLst/>
            <a:gdLst/>
            <a:ahLst/>
            <a:cxnLst/>
            <a:rect l="l" t="t" r="r" b="b"/>
            <a:pathLst>
              <a:path w="10257" h="7457" fill="none" extrusionOk="0">
                <a:moveTo>
                  <a:pt x="1" y="1081"/>
                </a:moveTo>
                <a:cubicBezTo>
                  <a:pt x="898" y="383"/>
                  <a:pt x="2073" y="0"/>
                  <a:pt x="3187" y="222"/>
                </a:cubicBezTo>
                <a:cubicBezTo>
                  <a:pt x="4296" y="440"/>
                  <a:pt x="5291" y="1331"/>
                  <a:pt x="5471" y="2450"/>
                </a:cubicBezTo>
                <a:cubicBezTo>
                  <a:pt x="5650" y="3568"/>
                  <a:pt x="4866" y="4805"/>
                  <a:pt x="3749" y="4975"/>
                </a:cubicBezTo>
                <a:cubicBezTo>
                  <a:pt x="3409" y="4744"/>
                  <a:pt x="3361" y="4224"/>
                  <a:pt x="3540" y="3851"/>
                </a:cubicBezTo>
                <a:cubicBezTo>
                  <a:pt x="3725" y="3479"/>
                  <a:pt x="4069" y="3215"/>
                  <a:pt x="4409" y="2974"/>
                </a:cubicBezTo>
                <a:cubicBezTo>
                  <a:pt x="4923" y="2610"/>
                  <a:pt x="5489" y="2257"/>
                  <a:pt x="6123" y="2252"/>
                </a:cubicBezTo>
                <a:cubicBezTo>
                  <a:pt x="6972" y="2242"/>
                  <a:pt x="7713" y="2898"/>
                  <a:pt x="8066" y="3668"/>
                </a:cubicBezTo>
                <a:cubicBezTo>
                  <a:pt x="8421" y="4442"/>
                  <a:pt x="8463" y="5310"/>
                  <a:pt x="8501" y="6160"/>
                </a:cubicBezTo>
                <a:cubicBezTo>
                  <a:pt x="8510" y="6447"/>
                  <a:pt x="8515" y="6759"/>
                  <a:pt x="8354" y="6994"/>
                </a:cubicBezTo>
                <a:cubicBezTo>
                  <a:pt x="8033" y="7457"/>
                  <a:pt x="7208" y="7282"/>
                  <a:pt x="6972" y="6768"/>
                </a:cubicBezTo>
                <a:cubicBezTo>
                  <a:pt x="6735" y="6254"/>
                  <a:pt x="6986" y="5622"/>
                  <a:pt x="7406" y="5243"/>
                </a:cubicBezTo>
                <a:cubicBezTo>
                  <a:pt x="8194" y="4531"/>
                  <a:pt x="9558" y="4616"/>
                  <a:pt x="10257" y="541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3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0" name="Google Shape;1490;p35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1491" name="Google Shape;1491;p35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2" name="Google Shape;1492;p35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3" name="Google Shape;1493;p35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4" name="Google Shape;1494;p35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5" name="Google Shape;1495;p35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6" name="Google Shape;1496;p35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7" name="Google Shape;1497;p35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8" name="Google Shape;1498;p35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9" name="Google Shape;1499;p35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0" name="Google Shape;1500;p35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1" name="Google Shape;1501;p35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2" name="Google Shape;1502;p35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3" name="Google Shape;1503;p35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4" name="Google Shape;1504;p35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5" name="Google Shape;1505;p35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6" name="Google Shape;1506;p35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7" name="Google Shape;1507;p35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8" name="Google Shape;1508;p35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9" name="Google Shape;1509;p35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0" name="Google Shape;1510;p35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1" name="Google Shape;1511;p35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2" name="Google Shape;1512;p35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5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5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5" name="Google Shape;1515;p35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6" name="Google Shape;1516;p35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7" name="Google Shape;1517;p35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8" name="Google Shape;1518;p35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9" name="Google Shape;1519;p35"/>
          <p:cNvSpPr txBox="1">
            <a:spLocks noGrp="1"/>
          </p:cNvSpPr>
          <p:nvPr>
            <p:ph type="title"/>
          </p:nvPr>
        </p:nvSpPr>
        <p:spPr>
          <a:xfrm>
            <a:off x="2620968" y="2052353"/>
            <a:ext cx="26824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5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1520" name="Google Shape;1520;p35"/>
          <p:cNvSpPr txBox="1">
            <a:spLocks noGrp="1"/>
          </p:cNvSpPr>
          <p:nvPr>
            <p:ph type="subTitle" idx="1"/>
          </p:nvPr>
        </p:nvSpPr>
        <p:spPr>
          <a:xfrm>
            <a:off x="2499168" y="2641635"/>
            <a:ext cx="2926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1" name="Google Shape;1521;p35"/>
          <p:cNvSpPr txBox="1">
            <a:spLocks noGrp="1"/>
          </p:cNvSpPr>
          <p:nvPr>
            <p:ph type="title" idx="2"/>
          </p:nvPr>
        </p:nvSpPr>
        <p:spPr>
          <a:xfrm>
            <a:off x="6888601" y="2052353"/>
            <a:ext cx="26824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5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1522" name="Google Shape;1522;p35"/>
          <p:cNvSpPr txBox="1">
            <a:spLocks noGrp="1"/>
          </p:cNvSpPr>
          <p:nvPr>
            <p:ph type="subTitle" idx="3"/>
          </p:nvPr>
        </p:nvSpPr>
        <p:spPr>
          <a:xfrm>
            <a:off x="6766801" y="2641635"/>
            <a:ext cx="2926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3" name="Google Shape;1523;p35"/>
          <p:cNvSpPr txBox="1">
            <a:spLocks noGrp="1"/>
          </p:cNvSpPr>
          <p:nvPr>
            <p:ph type="title" idx="4"/>
          </p:nvPr>
        </p:nvSpPr>
        <p:spPr>
          <a:xfrm>
            <a:off x="2620968" y="3896817"/>
            <a:ext cx="26824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5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1524" name="Google Shape;1524;p35"/>
          <p:cNvSpPr txBox="1">
            <a:spLocks noGrp="1"/>
          </p:cNvSpPr>
          <p:nvPr>
            <p:ph type="subTitle" idx="5"/>
          </p:nvPr>
        </p:nvSpPr>
        <p:spPr>
          <a:xfrm>
            <a:off x="2499168" y="4480441"/>
            <a:ext cx="2926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5" name="Google Shape;1525;p35"/>
          <p:cNvSpPr txBox="1">
            <a:spLocks noGrp="1"/>
          </p:cNvSpPr>
          <p:nvPr>
            <p:ph type="title" idx="6"/>
          </p:nvPr>
        </p:nvSpPr>
        <p:spPr>
          <a:xfrm>
            <a:off x="6888601" y="3896817"/>
            <a:ext cx="26824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5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1526" name="Google Shape;1526;p35"/>
          <p:cNvSpPr txBox="1">
            <a:spLocks noGrp="1"/>
          </p:cNvSpPr>
          <p:nvPr>
            <p:ph type="subTitle" idx="7"/>
          </p:nvPr>
        </p:nvSpPr>
        <p:spPr>
          <a:xfrm>
            <a:off x="6766801" y="4480441"/>
            <a:ext cx="2926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7" name="Google Shape;1527;p35"/>
          <p:cNvSpPr txBox="1">
            <a:spLocks noGrp="1"/>
          </p:cNvSpPr>
          <p:nvPr>
            <p:ph type="title" idx="8"/>
          </p:nvPr>
        </p:nvSpPr>
        <p:spPr>
          <a:xfrm>
            <a:off x="960000" y="731520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5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1528" name="Google Shape;1528;p35"/>
          <p:cNvSpPr/>
          <p:nvPr/>
        </p:nvSpPr>
        <p:spPr>
          <a:xfrm rot="513374">
            <a:off x="7434565" y="-503984"/>
            <a:ext cx="5054849" cy="1191348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529" name="Google Shape;1529;p35"/>
          <p:cNvSpPr/>
          <p:nvPr/>
        </p:nvSpPr>
        <p:spPr>
          <a:xfrm rot="-250306">
            <a:off x="-1184971" y="5265515"/>
            <a:ext cx="7430008" cy="2551493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530" name="Google Shape;1530;p35"/>
          <p:cNvSpPr/>
          <p:nvPr/>
        </p:nvSpPr>
        <p:spPr>
          <a:xfrm>
            <a:off x="11178200" y="1484151"/>
            <a:ext cx="489533" cy="535133"/>
          </a:xfrm>
          <a:custGeom>
            <a:avLst/>
            <a:gdLst/>
            <a:ahLst/>
            <a:cxnLst/>
            <a:rect l="l" t="t" r="r" b="b"/>
            <a:pathLst>
              <a:path w="14686" h="16054" extrusionOk="0">
                <a:moveTo>
                  <a:pt x="866" y="937"/>
                </a:moveTo>
                <a:cubicBezTo>
                  <a:pt x="4225" y="2255"/>
                  <a:pt x="7381" y="2864"/>
                  <a:pt x="10706" y="3512"/>
                </a:cubicBezTo>
                <a:cubicBezTo>
                  <a:pt x="11684" y="3700"/>
                  <a:pt x="12689" y="3892"/>
                  <a:pt x="13718" y="4115"/>
                </a:cubicBezTo>
                <a:cubicBezTo>
                  <a:pt x="11115" y="7912"/>
                  <a:pt x="8250" y="11579"/>
                  <a:pt x="5191" y="15030"/>
                </a:cubicBezTo>
                <a:cubicBezTo>
                  <a:pt x="3367" y="10470"/>
                  <a:pt x="1911" y="5734"/>
                  <a:pt x="866" y="937"/>
                </a:cubicBezTo>
                <a:close/>
                <a:moveTo>
                  <a:pt x="380" y="0"/>
                </a:moveTo>
                <a:cubicBezTo>
                  <a:pt x="298" y="0"/>
                  <a:pt x="215" y="29"/>
                  <a:pt x="150" y="85"/>
                </a:cubicBezTo>
                <a:cubicBezTo>
                  <a:pt x="47" y="169"/>
                  <a:pt x="1" y="300"/>
                  <a:pt x="29" y="431"/>
                </a:cubicBezTo>
                <a:cubicBezTo>
                  <a:pt x="1132" y="5678"/>
                  <a:pt x="2719" y="10863"/>
                  <a:pt x="4747" y="15831"/>
                </a:cubicBezTo>
                <a:cubicBezTo>
                  <a:pt x="4799" y="15945"/>
                  <a:pt x="4896" y="16024"/>
                  <a:pt x="5020" y="16048"/>
                </a:cubicBezTo>
                <a:cubicBezTo>
                  <a:pt x="5038" y="16048"/>
                  <a:pt x="5061" y="16053"/>
                  <a:pt x="5078" y="16053"/>
                </a:cubicBezTo>
                <a:cubicBezTo>
                  <a:pt x="5180" y="16053"/>
                  <a:pt x="5277" y="16008"/>
                  <a:pt x="5345" y="15933"/>
                </a:cubicBezTo>
                <a:cubicBezTo>
                  <a:pt x="8682" y="12199"/>
                  <a:pt x="11797" y="8213"/>
                  <a:pt x="14605" y="4075"/>
                </a:cubicBezTo>
                <a:cubicBezTo>
                  <a:pt x="14673" y="3978"/>
                  <a:pt x="14685" y="3853"/>
                  <a:pt x="14646" y="3745"/>
                </a:cubicBezTo>
                <a:cubicBezTo>
                  <a:pt x="14600" y="3632"/>
                  <a:pt x="14503" y="3551"/>
                  <a:pt x="14389" y="3530"/>
                </a:cubicBezTo>
                <a:cubicBezTo>
                  <a:pt x="13167" y="3262"/>
                  <a:pt x="11985" y="3034"/>
                  <a:pt x="10842" y="2813"/>
                </a:cubicBezTo>
                <a:cubicBezTo>
                  <a:pt x="7347" y="2137"/>
                  <a:pt x="4049" y="1494"/>
                  <a:pt x="512" y="27"/>
                </a:cubicBezTo>
                <a:cubicBezTo>
                  <a:pt x="470" y="9"/>
                  <a:pt x="425" y="0"/>
                  <a:pt x="380" y="0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531" name="Google Shape;1531;p35"/>
          <p:cNvSpPr/>
          <p:nvPr/>
        </p:nvSpPr>
        <p:spPr>
          <a:xfrm rot="-1548643">
            <a:off x="531067" y="4569968"/>
            <a:ext cx="541287" cy="526937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532" name="Google Shape;1532;p35"/>
          <p:cNvSpPr/>
          <p:nvPr/>
        </p:nvSpPr>
        <p:spPr>
          <a:xfrm>
            <a:off x="810384" y="304267"/>
            <a:ext cx="303580" cy="301485"/>
          </a:xfrm>
          <a:custGeom>
            <a:avLst/>
            <a:gdLst/>
            <a:ahLst/>
            <a:cxnLst/>
            <a:rect l="l" t="t" r="r" b="b"/>
            <a:pathLst>
              <a:path w="4202" h="4173" fill="none" extrusionOk="0">
                <a:moveTo>
                  <a:pt x="0" y="2063"/>
                </a:moveTo>
                <a:cubicBezTo>
                  <a:pt x="449" y="1558"/>
                  <a:pt x="897" y="1048"/>
                  <a:pt x="1346" y="543"/>
                </a:cubicBezTo>
                <a:cubicBezTo>
                  <a:pt x="1478" y="392"/>
                  <a:pt x="1497" y="242"/>
                  <a:pt x="1629" y="90"/>
                </a:cubicBezTo>
                <a:cubicBezTo>
                  <a:pt x="1657" y="52"/>
                  <a:pt x="1695" y="15"/>
                  <a:pt x="1742" y="5"/>
                </a:cubicBezTo>
                <a:cubicBezTo>
                  <a:pt x="1784" y="0"/>
                  <a:pt x="1827" y="24"/>
                  <a:pt x="1869" y="52"/>
                </a:cubicBezTo>
                <a:cubicBezTo>
                  <a:pt x="2596" y="520"/>
                  <a:pt x="3304" y="1034"/>
                  <a:pt x="3979" y="1581"/>
                </a:cubicBezTo>
                <a:cubicBezTo>
                  <a:pt x="4083" y="1666"/>
                  <a:pt x="4201" y="1775"/>
                  <a:pt x="4197" y="1912"/>
                </a:cubicBezTo>
                <a:cubicBezTo>
                  <a:pt x="4197" y="2015"/>
                  <a:pt x="4125" y="2106"/>
                  <a:pt x="4060" y="2185"/>
                </a:cubicBezTo>
                <a:cubicBezTo>
                  <a:pt x="3498" y="2847"/>
                  <a:pt x="2941" y="3511"/>
                  <a:pt x="2385" y="4173"/>
                </a:cubicBezTo>
                <a:cubicBezTo>
                  <a:pt x="1695" y="3516"/>
                  <a:pt x="742" y="2662"/>
                  <a:pt x="0" y="2063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1533" name="Google Shape;1533;p35"/>
          <p:cNvGrpSpPr/>
          <p:nvPr/>
        </p:nvGrpSpPr>
        <p:grpSpPr>
          <a:xfrm>
            <a:off x="374407" y="681156"/>
            <a:ext cx="170311" cy="207488"/>
            <a:chOff x="7298913" y="453525"/>
            <a:chExt cx="96775" cy="117900"/>
          </a:xfrm>
        </p:grpSpPr>
        <p:sp>
          <p:nvSpPr>
            <p:cNvPr id="1534" name="Google Shape;1534;p35"/>
            <p:cNvSpPr/>
            <p:nvPr/>
          </p:nvSpPr>
          <p:spPr>
            <a:xfrm>
              <a:off x="7298913" y="480425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7301138" y="470175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7337238" y="453525"/>
              <a:ext cx="15375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4"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36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1539" name="Google Shape;1539;p36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0" name="Google Shape;1540;p36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1" name="Google Shape;1541;p36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2" name="Google Shape;1542;p36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3" name="Google Shape;1543;p36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4" name="Google Shape;1544;p36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5" name="Google Shape;1545;p36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6" name="Google Shape;1546;p36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7" name="Google Shape;1547;p36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8" name="Google Shape;1548;p36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9" name="Google Shape;1549;p36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0" name="Google Shape;1550;p36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1" name="Google Shape;1551;p36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2" name="Google Shape;1552;p36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6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6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6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6" name="Google Shape;1556;p36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7" name="Google Shape;1557;p36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8" name="Google Shape;1558;p36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9" name="Google Shape;1559;p36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0" name="Google Shape;1560;p36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1" name="Google Shape;1561;p36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2" name="Google Shape;1562;p36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3" name="Google Shape;1563;p36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4" name="Google Shape;1564;p36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5" name="Google Shape;1565;p36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6" name="Google Shape;1566;p36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67" name="Google Shape;1567;p36"/>
          <p:cNvSpPr txBox="1">
            <a:spLocks noGrp="1"/>
          </p:cNvSpPr>
          <p:nvPr>
            <p:ph type="title"/>
          </p:nvPr>
        </p:nvSpPr>
        <p:spPr>
          <a:xfrm>
            <a:off x="1447784" y="2496303"/>
            <a:ext cx="24384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5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1568" name="Google Shape;1568;p36"/>
          <p:cNvSpPr txBox="1">
            <a:spLocks noGrp="1"/>
          </p:cNvSpPr>
          <p:nvPr>
            <p:ph type="subTitle" idx="1"/>
          </p:nvPr>
        </p:nvSpPr>
        <p:spPr>
          <a:xfrm>
            <a:off x="1389833" y="2858067"/>
            <a:ext cx="2560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9" name="Google Shape;1569;p36"/>
          <p:cNvSpPr txBox="1">
            <a:spLocks noGrp="1"/>
          </p:cNvSpPr>
          <p:nvPr>
            <p:ph type="title" idx="2"/>
          </p:nvPr>
        </p:nvSpPr>
        <p:spPr>
          <a:xfrm>
            <a:off x="4879833" y="2496303"/>
            <a:ext cx="24384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5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1570" name="Google Shape;1570;p36"/>
          <p:cNvSpPr txBox="1">
            <a:spLocks noGrp="1"/>
          </p:cNvSpPr>
          <p:nvPr>
            <p:ph type="subTitle" idx="3"/>
          </p:nvPr>
        </p:nvSpPr>
        <p:spPr>
          <a:xfrm>
            <a:off x="4815800" y="2858069"/>
            <a:ext cx="2560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1" name="Google Shape;1571;p36"/>
          <p:cNvSpPr txBox="1">
            <a:spLocks noGrp="1"/>
          </p:cNvSpPr>
          <p:nvPr>
            <p:ph type="title" idx="4"/>
          </p:nvPr>
        </p:nvSpPr>
        <p:spPr>
          <a:xfrm>
            <a:off x="1447784" y="4969553"/>
            <a:ext cx="24384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5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1572" name="Google Shape;1572;p36"/>
          <p:cNvSpPr txBox="1">
            <a:spLocks noGrp="1"/>
          </p:cNvSpPr>
          <p:nvPr>
            <p:ph type="subTitle" idx="5"/>
          </p:nvPr>
        </p:nvSpPr>
        <p:spPr>
          <a:xfrm>
            <a:off x="1389848" y="5333453"/>
            <a:ext cx="2560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3" name="Google Shape;1573;p36"/>
          <p:cNvSpPr txBox="1">
            <a:spLocks noGrp="1"/>
          </p:cNvSpPr>
          <p:nvPr>
            <p:ph type="title" idx="6"/>
          </p:nvPr>
        </p:nvSpPr>
        <p:spPr>
          <a:xfrm>
            <a:off x="4879833" y="4969553"/>
            <a:ext cx="24384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5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1574" name="Google Shape;1574;p36"/>
          <p:cNvSpPr txBox="1">
            <a:spLocks noGrp="1"/>
          </p:cNvSpPr>
          <p:nvPr>
            <p:ph type="subTitle" idx="7"/>
          </p:nvPr>
        </p:nvSpPr>
        <p:spPr>
          <a:xfrm>
            <a:off x="4815800" y="5333444"/>
            <a:ext cx="2560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5" name="Google Shape;1575;p36"/>
          <p:cNvSpPr txBox="1">
            <a:spLocks noGrp="1"/>
          </p:cNvSpPr>
          <p:nvPr>
            <p:ph type="title" idx="8"/>
          </p:nvPr>
        </p:nvSpPr>
        <p:spPr>
          <a:xfrm>
            <a:off x="8305817" y="2496303"/>
            <a:ext cx="24384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5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1576" name="Google Shape;1576;p36"/>
          <p:cNvSpPr txBox="1">
            <a:spLocks noGrp="1"/>
          </p:cNvSpPr>
          <p:nvPr>
            <p:ph type="subTitle" idx="9"/>
          </p:nvPr>
        </p:nvSpPr>
        <p:spPr>
          <a:xfrm>
            <a:off x="8241752" y="2858069"/>
            <a:ext cx="2560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7" name="Google Shape;1577;p36"/>
          <p:cNvSpPr txBox="1">
            <a:spLocks noGrp="1"/>
          </p:cNvSpPr>
          <p:nvPr>
            <p:ph type="title" idx="13"/>
          </p:nvPr>
        </p:nvSpPr>
        <p:spPr>
          <a:xfrm>
            <a:off x="8305817" y="4969553"/>
            <a:ext cx="24384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5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1578" name="Google Shape;1578;p36"/>
          <p:cNvSpPr txBox="1">
            <a:spLocks noGrp="1"/>
          </p:cNvSpPr>
          <p:nvPr>
            <p:ph type="subTitle" idx="14"/>
          </p:nvPr>
        </p:nvSpPr>
        <p:spPr>
          <a:xfrm>
            <a:off x="8241752" y="5333453"/>
            <a:ext cx="25604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9" name="Google Shape;1579;p36"/>
          <p:cNvSpPr/>
          <p:nvPr/>
        </p:nvSpPr>
        <p:spPr>
          <a:xfrm rot="521790">
            <a:off x="-868236" y="-607707"/>
            <a:ext cx="3514489" cy="1963027"/>
          </a:xfrm>
          <a:custGeom>
            <a:avLst/>
            <a:gdLst/>
            <a:ahLst/>
            <a:cxnLst/>
            <a:rect l="l" t="t" r="r" b="b"/>
            <a:pathLst>
              <a:path w="105435" h="58891" extrusionOk="0">
                <a:moveTo>
                  <a:pt x="101040" y="0"/>
                </a:moveTo>
                <a:cubicBezTo>
                  <a:pt x="83315" y="5131"/>
                  <a:pt x="65589" y="10265"/>
                  <a:pt x="47863" y="15395"/>
                </a:cubicBezTo>
                <a:cubicBezTo>
                  <a:pt x="32481" y="19848"/>
                  <a:pt x="16834" y="24338"/>
                  <a:pt x="833" y="24338"/>
                </a:cubicBezTo>
                <a:cubicBezTo>
                  <a:pt x="556" y="24338"/>
                  <a:pt x="278" y="24336"/>
                  <a:pt x="1" y="24334"/>
                </a:cubicBezTo>
                <a:lnTo>
                  <a:pt x="1" y="24334"/>
                </a:lnTo>
                <a:lnTo>
                  <a:pt x="841" y="24659"/>
                </a:lnTo>
                <a:cubicBezTo>
                  <a:pt x="4635" y="32319"/>
                  <a:pt x="8641" y="40001"/>
                  <a:pt x="14337" y="46377"/>
                </a:cubicBezTo>
                <a:cubicBezTo>
                  <a:pt x="20035" y="52758"/>
                  <a:pt x="27661" y="57792"/>
                  <a:pt x="36160" y="58746"/>
                </a:cubicBezTo>
                <a:cubicBezTo>
                  <a:pt x="37021" y="58843"/>
                  <a:pt x="37890" y="58890"/>
                  <a:pt x="38761" y="58890"/>
                </a:cubicBezTo>
                <a:cubicBezTo>
                  <a:pt x="46485" y="58890"/>
                  <a:pt x="54346" y="55132"/>
                  <a:pt x="57972" y="48359"/>
                </a:cubicBezTo>
                <a:cubicBezTo>
                  <a:pt x="60832" y="43017"/>
                  <a:pt x="61021" y="36244"/>
                  <a:pt x="65122" y="31790"/>
                </a:cubicBezTo>
                <a:cubicBezTo>
                  <a:pt x="67384" y="29333"/>
                  <a:pt x="70714" y="27921"/>
                  <a:pt x="74045" y="27921"/>
                </a:cubicBezTo>
                <a:cubicBezTo>
                  <a:pt x="74676" y="27921"/>
                  <a:pt x="75306" y="27972"/>
                  <a:pt x="75930" y="28076"/>
                </a:cubicBezTo>
                <a:cubicBezTo>
                  <a:pt x="80970" y="28910"/>
                  <a:pt x="85161" y="32875"/>
                  <a:pt x="90247" y="33281"/>
                </a:cubicBezTo>
                <a:cubicBezTo>
                  <a:pt x="90521" y="33303"/>
                  <a:pt x="90793" y="33314"/>
                  <a:pt x="91063" y="33314"/>
                </a:cubicBezTo>
                <a:cubicBezTo>
                  <a:pt x="97639" y="33314"/>
                  <a:pt x="103084" y="26984"/>
                  <a:pt x="104235" y="20402"/>
                </a:cubicBezTo>
                <a:cubicBezTo>
                  <a:pt x="105435" y="13550"/>
                  <a:pt x="103221" y="6608"/>
                  <a:pt x="1010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580" name="Google Shape;1580;p36"/>
          <p:cNvSpPr/>
          <p:nvPr/>
        </p:nvSpPr>
        <p:spPr>
          <a:xfrm rot="-599928">
            <a:off x="7027009" y="5641055"/>
            <a:ext cx="7250220" cy="1568940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581" name="Google Shape;1581;p36"/>
          <p:cNvSpPr txBox="1">
            <a:spLocks noGrp="1"/>
          </p:cNvSpPr>
          <p:nvPr>
            <p:ph type="title" idx="15"/>
          </p:nvPr>
        </p:nvSpPr>
        <p:spPr>
          <a:xfrm>
            <a:off x="960000" y="731520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5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1582" name="Google Shape;1582;p36"/>
          <p:cNvSpPr/>
          <p:nvPr/>
        </p:nvSpPr>
        <p:spPr>
          <a:xfrm rot="708351">
            <a:off x="11045708" y="450507"/>
            <a:ext cx="542088" cy="527717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1583" name="Google Shape;1583;p36"/>
          <p:cNvGrpSpPr/>
          <p:nvPr/>
        </p:nvGrpSpPr>
        <p:grpSpPr>
          <a:xfrm>
            <a:off x="511613" y="1521033"/>
            <a:ext cx="219499" cy="266489"/>
            <a:chOff x="6964860" y="701875"/>
            <a:chExt cx="164624" cy="199867"/>
          </a:xfrm>
        </p:grpSpPr>
        <p:sp>
          <p:nvSpPr>
            <p:cNvPr id="1584" name="Google Shape;1584;p36"/>
            <p:cNvSpPr/>
            <p:nvPr/>
          </p:nvSpPr>
          <p:spPr>
            <a:xfrm>
              <a:off x="6965661" y="733166"/>
              <a:ext cx="149193" cy="123722"/>
            </a:xfrm>
            <a:custGeom>
              <a:avLst/>
              <a:gdLst/>
              <a:ahLst/>
              <a:cxnLst/>
              <a:rect l="l" t="t" r="r" b="b"/>
              <a:pathLst>
                <a:path w="2794" h="2317" fill="none" extrusionOk="0">
                  <a:moveTo>
                    <a:pt x="0" y="0"/>
                  </a:moveTo>
                  <a:cubicBezTo>
                    <a:pt x="935" y="769"/>
                    <a:pt x="1864" y="1543"/>
                    <a:pt x="2793" y="2316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585" name="Google Shape;1585;p36"/>
            <p:cNvSpPr/>
            <p:nvPr/>
          </p:nvSpPr>
          <p:spPr>
            <a:xfrm>
              <a:off x="6964860" y="717734"/>
              <a:ext cx="164624" cy="133654"/>
            </a:xfrm>
            <a:custGeom>
              <a:avLst/>
              <a:gdLst/>
              <a:ahLst/>
              <a:cxnLst/>
              <a:rect l="l" t="t" r="r" b="b"/>
              <a:pathLst>
                <a:path w="3083" h="2503" fill="none" extrusionOk="0">
                  <a:moveTo>
                    <a:pt x="1" y="2502"/>
                  </a:moveTo>
                  <a:cubicBezTo>
                    <a:pt x="1029" y="1666"/>
                    <a:pt x="2054" y="836"/>
                    <a:pt x="3082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586" name="Google Shape;1586;p36"/>
            <p:cNvSpPr/>
            <p:nvPr/>
          </p:nvSpPr>
          <p:spPr>
            <a:xfrm>
              <a:off x="7022316" y="701875"/>
              <a:ext cx="24723" cy="199867"/>
            </a:xfrm>
            <a:custGeom>
              <a:avLst/>
              <a:gdLst/>
              <a:ahLst/>
              <a:cxnLst/>
              <a:rect l="l" t="t" r="r" b="b"/>
              <a:pathLst>
                <a:path w="463" h="3743" fill="none" extrusionOk="0">
                  <a:moveTo>
                    <a:pt x="1" y="1"/>
                  </a:moveTo>
                  <a:cubicBezTo>
                    <a:pt x="100" y="1247"/>
                    <a:pt x="203" y="2492"/>
                    <a:pt x="303" y="3743"/>
                  </a:cubicBezTo>
                  <a:cubicBezTo>
                    <a:pt x="355" y="3630"/>
                    <a:pt x="412" y="3516"/>
                    <a:pt x="463" y="3408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1587" name="Google Shape;1587;p36"/>
          <p:cNvSpPr/>
          <p:nvPr/>
        </p:nvSpPr>
        <p:spPr>
          <a:xfrm rot="1107922">
            <a:off x="1408835" y="6218208"/>
            <a:ext cx="398308" cy="414672"/>
          </a:xfrm>
          <a:custGeom>
            <a:avLst/>
            <a:gdLst/>
            <a:ahLst/>
            <a:cxnLst/>
            <a:rect l="l" t="t" r="r" b="b"/>
            <a:pathLst>
              <a:path w="7716" h="8033" fill="none" extrusionOk="0">
                <a:moveTo>
                  <a:pt x="0" y="8032"/>
                </a:moveTo>
                <a:cubicBezTo>
                  <a:pt x="623" y="6466"/>
                  <a:pt x="2666" y="5640"/>
                  <a:pt x="4204" y="6344"/>
                </a:cubicBezTo>
                <a:cubicBezTo>
                  <a:pt x="4786" y="6608"/>
                  <a:pt x="5285" y="7438"/>
                  <a:pt x="4771" y="7816"/>
                </a:cubicBezTo>
                <a:cubicBezTo>
                  <a:pt x="4511" y="8010"/>
                  <a:pt x="4120" y="7925"/>
                  <a:pt x="3888" y="7698"/>
                </a:cubicBezTo>
                <a:cubicBezTo>
                  <a:pt x="3657" y="7472"/>
                  <a:pt x="3553" y="7146"/>
                  <a:pt x="3501" y="6830"/>
                </a:cubicBezTo>
                <a:cubicBezTo>
                  <a:pt x="3318" y="5773"/>
                  <a:pt x="3614" y="4593"/>
                  <a:pt x="4440" y="3904"/>
                </a:cubicBezTo>
                <a:cubicBezTo>
                  <a:pt x="5261" y="3219"/>
                  <a:pt x="6631" y="3190"/>
                  <a:pt x="7348" y="3989"/>
                </a:cubicBezTo>
                <a:cubicBezTo>
                  <a:pt x="7602" y="4272"/>
                  <a:pt x="7716" y="4804"/>
                  <a:pt x="7376" y="4970"/>
                </a:cubicBezTo>
                <a:cubicBezTo>
                  <a:pt x="7210" y="5050"/>
                  <a:pt x="7012" y="4998"/>
                  <a:pt x="6847" y="4928"/>
                </a:cubicBezTo>
                <a:cubicBezTo>
                  <a:pt x="6008" y="4545"/>
                  <a:pt x="5544" y="3582"/>
                  <a:pt x="5522" y="2658"/>
                </a:cubicBezTo>
                <a:cubicBezTo>
                  <a:pt x="5502" y="1733"/>
                  <a:pt x="5842" y="840"/>
                  <a:pt x="6224" y="1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1588" name="Google Shape;1588;p36"/>
          <p:cNvGrpSpPr/>
          <p:nvPr/>
        </p:nvGrpSpPr>
        <p:grpSpPr>
          <a:xfrm>
            <a:off x="11508313" y="4706984"/>
            <a:ext cx="219499" cy="266489"/>
            <a:chOff x="6964860" y="701875"/>
            <a:chExt cx="164624" cy="199867"/>
          </a:xfrm>
        </p:grpSpPr>
        <p:sp>
          <p:nvSpPr>
            <p:cNvPr id="1589" name="Google Shape;1589;p36"/>
            <p:cNvSpPr/>
            <p:nvPr/>
          </p:nvSpPr>
          <p:spPr>
            <a:xfrm>
              <a:off x="6965661" y="733166"/>
              <a:ext cx="149193" cy="123722"/>
            </a:xfrm>
            <a:custGeom>
              <a:avLst/>
              <a:gdLst/>
              <a:ahLst/>
              <a:cxnLst/>
              <a:rect l="l" t="t" r="r" b="b"/>
              <a:pathLst>
                <a:path w="2794" h="2317" fill="none" extrusionOk="0">
                  <a:moveTo>
                    <a:pt x="0" y="0"/>
                  </a:moveTo>
                  <a:cubicBezTo>
                    <a:pt x="935" y="769"/>
                    <a:pt x="1864" y="1543"/>
                    <a:pt x="2793" y="2316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590" name="Google Shape;1590;p36"/>
            <p:cNvSpPr/>
            <p:nvPr/>
          </p:nvSpPr>
          <p:spPr>
            <a:xfrm>
              <a:off x="6964860" y="717734"/>
              <a:ext cx="164624" cy="133654"/>
            </a:xfrm>
            <a:custGeom>
              <a:avLst/>
              <a:gdLst/>
              <a:ahLst/>
              <a:cxnLst/>
              <a:rect l="l" t="t" r="r" b="b"/>
              <a:pathLst>
                <a:path w="3083" h="2503" fill="none" extrusionOk="0">
                  <a:moveTo>
                    <a:pt x="1" y="2502"/>
                  </a:moveTo>
                  <a:cubicBezTo>
                    <a:pt x="1029" y="1666"/>
                    <a:pt x="2054" y="836"/>
                    <a:pt x="3082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591" name="Google Shape;1591;p36"/>
            <p:cNvSpPr/>
            <p:nvPr/>
          </p:nvSpPr>
          <p:spPr>
            <a:xfrm>
              <a:off x="7022316" y="701875"/>
              <a:ext cx="24723" cy="199867"/>
            </a:xfrm>
            <a:custGeom>
              <a:avLst/>
              <a:gdLst/>
              <a:ahLst/>
              <a:cxnLst/>
              <a:rect l="l" t="t" r="r" b="b"/>
              <a:pathLst>
                <a:path w="463" h="3743" fill="none" extrusionOk="0">
                  <a:moveTo>
                    <a:pt x="1" y="1"/>
                  </a:moveTo>
                  <a:cubicBezTo>
                    <a:pt x="100" y="1247"/>
                    <a:pt x="203" y="2492"/>
                    <a:pt x="303" y="3743"/>
                  </a:cubicBezTo>
                  <a:cubicBezTo>
                    <a:pt x="355" y="3630"/>
                    <a:pt x="412" y="3516"/>
                    <a:pt x="463" y="3408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1592" name="Google Shape;1592;p36"/>
          <p:cNvSpPr txBox="1">
            <a:spLocks noGrp="1"/>
          </p:cNvSpPr>
          <p:nvPr>
            <p:ph type="title" idx="16" hasCustomPrompt="1"/>
          </p:nvPr>
        </p:nvSpPr>
        <p:spPr>
          <a:xfrm>
            <a:off x="2212848" y="1563624"/>
            <a:ext cx="926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r>
              <a:t>xx%</a:t>
            </a:r>
          </a:p>
        </p:txBody>
      </p:sp>
      <p:sp>
        <p:nvSpPr>
          <p:cNvPr id="1593" name="Google Shape;1593;p36"/>
          <p:cNvSpPr txBox="1">
            <a:spLocks noGrp="1"/>
          </p:cNvSpPr>
          <p:nvPr>
            <p:ph type="title" idx="17" hasCustomPrompt="1"/>
          </p:nvPr>
        </p:nvSpPr>
        <p:spPr>
          <a:xfrm>
            <a:off x="5638800" y="1563624"/>
            <a:ext cx="926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r>
              <a:t>xx%</a:t>
            </a:r>
          </a:p>
        </p:txBody>
      </p:sp>
      <p:sp>
        <p:nvSpPr>
          <p:cNvPr id="1594" name="Google Shape;1594;p36"/>
          <p:cNvSpPr txBox="1">
            <a:spLocks noGrp="1"/>
          </p:cNvSpPr>
          <p:nvPr>
            <p:ph type="title" idx="18" hasCustomPrompt="1"/>
          </p:nvPr>
        </p:nvSpPr>
        <p:spPr>
          <a:xfrm>
            <a:off x="9064752" y="1563624"/>
            <a:ext cx="926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r>
              <a:t>xx%</a:t>
            </a:r>
          </a:p>
        </p:txBody>
      </p:sp>
      <p:sp>
        <p:nvSpPr>
          <p:cNvPr id="1595" name="Google Shape;1595;p36"/>
          <p:cNvSpPr txBox="1">
            <a:spLocks noGrp="1"/>
          </p:cNvSpPr>
          <p:nvPr>
            <p:ph type="title" idx="19" hasCustomPrompt="1"/>
          </p:nvPr>
        </p:nvSpPr>
        <p:spPr>
          <a:xfrm>
            <a:off x="2206848" y="4038600"/>
            <a:ext cx="926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r>
              <a:t>xx%</a:t>
            </a:r>
          </a:p>
        </p:txBody>
      </p:sp>
      <p:sp>
        <p:nvSpPr>
          <p:cNvPr id="1596" name="Google Shape;1596;p36"/>
          <p:cNvSpPr txBox="1">
            <a:spLocks noGrp="1"/>
          </p:cNvSpPr>
          <p:nvPr>
            <p:ph type="title" idx="20" hasCustomPrompt="1"/>
          </p:nvPr>
        </p:nvSpPr>
        <p:spPr>
          <a:xfrm>
            <a:off x="5638800" y="4038600"/>
            <a:ext cx="926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r>
              <a:t>xx%</a:t>
            </a:r>
          </a:p>
        </p:txBody>
      </p:sp>
      <p:sp>
        <p:nvSpPr>
          <p:cNvPr id="1597" name="Google Shape;1597;p36"/>
          <p:cNvSpPr txBox="1">
            <a:spLocks noGrp="1"/>
          </p:cNvSpPr>
          <p:nvPr>
            <p:ph type="title" idx="21" hasCustomPrompt="1"/>
          </p:nvPr>
        </p:nvSpPr>
        <p:spPr>
          <a:xfrm>
            <a:off x="9058752" y="4038600"/>
            <a:ext cx="926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r>
              <a:t>xx%</a:t>
            </a:r>
          </a:p>
        </p:txBody>
      </p:sp>
      <p:grpSp>
        <p:nvGrpSpPr>
          <p:cNvPr id="1598" name="Google Shape;1598;p36"/>
          <p:cNvGrpSpPr/>
          <p:nvPr/>
        </p:nvGrpSpPr>
        <p:grpSpPr>
          <a:xfrm>
            <a:off x="227605" y="5235359"/>
            <a:ext cx="1253289" cy="1355992"/>
            <a:chOff x="5653500" y="3414700"/>
            <a:chExt cx="749575" cy="811000"/>
          </a:xfrm>
        </p:grpSpPr>
        <p:sp>
          <p:nvSpPr>
            <p:cNvPr id="1599" name="Google Shape;1599;p36"/>
            <p:cNvSpPr/>
            <p:nvPr/>
          </p:nvSpPr>
          <p:spPr>
            <a:xfrm>
              <a:off x="5679100" y="3414700"/>
              <a:ext cx="723975" cy="811000"/>
            </a:xfrm>
            <a:custGeom>
              <a:avLst/>
              <a:gdLst/>
              <a:ahLst/>
              <a:cxnLst/>
              <a:rect l="l" t="t" r="r" b="b"/>
              <a:pathLst>
                <a:path w="28959" h="32440" extrusionOk="0">
                  <a:moveTo>
                    <a:pt x="19747" y="0"/>
                  </a:moveTo>
                  <a:cubicBezTo>
                    <a:pt x="12997" y="2737"/>
                    <a:pt x="6824" y="4290"/>
                    <a:pt x="0" y="7051"/>
                  </a:cubicBezTo>
                  <a:lnTo>
                    <a:pt x="7717" y="32440"/>
                  </a:lnTo>
                  <a:cubicBezTo>
                    <a:pt x="11926" y="31233"/>
                    <a:pt x="15829" y="30076"/>
                    <a:pt x="20039" y="28863"/>
                  </a:cubicBezTo>
                  <a:cubicBezTo>
                    <a:pt x="21808" y="28353"/>
                    <a:pt x="27499" y="26423"/>
                    <a:pt x="28958" y="25328"/>
                  </a:cubicBezTo>
                  <a:cubicBezTo>
                    <a:pt x="25839" y="16480"/>
                    <a:pt x="22738" y="8896"/>
                    <a:pt x="19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600" name="Google Shape;1600;p36"/>
            <p:cNvSpPr/>
            <p:nvPr/>
          </p:nvSpPr>
          <p:spPr>
            <a:xfrm>
              <a:off x="5653500" y="3616400"/>
              <a:ext cx="65525" cy="79575"/>
            </a:xfrm>
            <a:custGeom>
              <a:avLst/>
              <a:gdLst/>
              <a:ahLst/>
              <a:cxnLst/>
              <a:rect l="l" t="t" r="r" b="b"/>
              <a:pathLst>
                <a:path w="2621" h="3183" extrusionOk="0">
                  <a:moveTo>
                    <a:pt x="2401" y="0"/>
                  </a:moveTo>
                  <a:cubicBezTo>
                    <a:pt x="2392" y="0"/>
                    <a:pt x="2383" y="1"/>
                    <a:pt x="2374" y="2"/>
                  </a:cubicBezTo>
                  <a:cubicBezTo>
                    <a:pt x="1638" y="21"/>
                    <a:pt x="1006" y="281"/>
                    <a:pt x="595" y="724"/>
                  </a:cubicBezTo>
                  <a:cubicBezTo>
                    <a:pt x="94" y="1272"/>
                    <a:pt x="0" y="2102"/>
                    <a:pt x="383" y="2660"/>
                  </a:cubicBezTo>
                  <a:cubicBezTo>
                    <a:pt x="595" y="2971"/>
                    <a:pt x="982" y="3174"/>
                    <a:pt x="1388" y="3183"/>
                  </a:cubicBezTo>
                  <a:lnTo>
                    <a:pt x="1425" y="3183"/>
                  </a:lnTo>
                  <a:cubicBezTo>
                    <a:pt x="1780" y="3183"/>
                    <a:pt x="2096" y="3037"/>
                    <a:pt x="2289" y="2782"/>
                  </a:cubicBezTo>
                  <a:cubicBezTo>
                    <a:pt x="2370" y="2678"/>
                    <a:pt x="2351" y="2532"/>
                    <a:pt x="2246" y="2451"/>
                  </a:cubicBezTo>
                  <a:cubicBezTo>
                    <a:pt x="2204" y="2418"/>
                    <a:pt x="2152" y="2401"/>
                    <a:pt x="2101" y="2401"/>
                  </a:cubicBezTo>
                  <a:cubicBezTo>
                    <a:pt x="2030" y="2401"/>
                    <a:pt x="1959" y="2433"/>
                    <a:pt x="1912" y="2494"/>
                  </a:cubicBezTo>
                  <a:cubicBezTo>
                    <a:pt x="1809" y="2628"/>
                    <a:pt x="1648" y="2711"/>
                    <a:pt x="1439" y="2711"/>
                  </a:cubicBezTo>
                  <a:cubicBezTo>
                    <a:pt x="1427" y="2711"/>
                    <a:pt x="1415" y="2711"/>
                    <a:pt x="1403" y="2711"/>
                  </a:cubicBezTo>
                  <a:cubicBezTo>
                    <a:pt x="1148" y="2701"/>
                    <a:pt x="902" y="2579"/>
                    <a:pt x="774" y="2390"/>
                  </a:cubicBezTo>
                  <a:cubicBezTo>
                    <a:pt x="519" y="2017"/>
                    <a:pt x="595" y="1427"/>
                    <a:pt x="944" y="1046"/>
                  </a:cubicBezTo>
                  <a:cubicBezTo>
                    <a:pt x="1261" y="700"/>
                    <a:pt x="1789" y="493"/>
                    <a:pt x="2388" y="474"/>
                  </a:cubicBezTo>
                  <a:cubicBezTo>
                    <a:pt x="2516" y="474"/>
                    <a:pt x="2620" y="360"/>
                    <a:pt x="2615" y="233"/>
                  </a:cubicBezTo>
                  <a:cubicBezTo>
                    <a:pt x="2615" y="111"/>
                    <a:pt x="2513" y="0"/>
                    <a:pt x="240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601" name="Google Shape;1601;p36"/>
            <p:cNvSpPr/>
            <p:nvPr/>
          </p:nvSpPr>
          <p:spPr>
            <a:xfrm>
              <a:off x="5681100" y="3697625"/>
              <a:ext cx="72125" cy="74100"/>
            </a:xfrm>
            <a:custGeom>
              <a:avLst/>
              <a:gdLst/>
              <a:ahLst/>
              <a:cxnLst/>
              <a:rect l="l" t="t" r="r" b="b"/>
              <a:pathLst>
                <a:path w="2885" h="2964" extrusionOk="0">
                  <a:moveTo>
                    <a:pt x="2368" y="1"/>
                  </a:moveTo>
                  <a:cubicBezTo>
                    <a:pt x="1788" y="1"/>
                    <a:pt x="1313" y="118"/>
                    <a:pt x="926" y="354"/>
                  </a:cubicBezTo>
                  <a:cubicBezTo>
                    <a:pt x="331" y="718"/>
                    <a:pt x="1" y="1387"/>
                    <a:pt x="114" y="1982"/>
                  </a:cubicBezTo>
                  <a:cubicBezTo>
                    <a:pt x="180" y="2336"/>
                    <a:pt x="430" y="2661"/>
                    <a:pt x="770" y="2837"/>
                  </a:cubicBezTo>
                  <a:cubicBezTo>
                    <a:pt x="935" y="2922"/>
                    <a:pt x="1110" y="2964"/>
                    <a:pt x="1279" y="2964"/>
                  </a:cubicBezTo>
                  <a:cubicBezTo>
                    <a:pt x="1417" y="2964"/>
                    <a:pt x="1554" y="2935"/>
                    <a:pt x="1680" y="2874"/>
                  </a:cubicBezTo>
                  <a:cubicBezTo>
                    <a:pt x="1799" y="2822"/>
                    <a:pt x="1850" y="2680"/>
                    <a:pt x="1794" y="2563"/>
                  </a:cubicBezTo>
                  <a:cubicBezTo>
                    <a:pt x="1757" y="2474"/>
                    <a:pt x="1672" y="2422"/>
                    <a:pt x="1583" y="2422"/>
                  </a:cubicBezTo>
                  <a:cubicBezTo>
                    <a:pt x="1549" y="2422"/>
                    <a:pt x="1515" y="2429"/>
                    <a:pt x="1482" y="2445"/>
                  </a:cubicBezTo>
                  <a:cubicBezTo>
                    <a:pt x="1414" y="2477"/>
                    <a:pt x="1346" y="2489"/>
                    <a:pt x="1281" y="2489"/>
                  </a:cubicBezTo>
                  <a:cubicBezTo>
                    <a:pt x="1159" y="2489"/>
                    <a:pt x="1052" y="2445"/>
                    <a:pt x="987" y="2412"/>
                  </a:cubicBezTo>
                  <a:cubicBezTo>
                    <a:pt x="774" y="2308"/>
                    <a:pt x="619" y="2105"/>
                    <a:pt x="576" y="1897"/>
                  </a:cubicBezTo>
                  <a:cubicBezTo>
                    <a:pt x="491" y="1439"/>
                    <a:pt x="813" y="982"/>
                    <a:pt x="1171" y="760"/>
                  </a:cubicBezTo>
                  <a:cubicBezTo>
                    <a:pt x="1486" y="567"/>
                    <a:pt x="1886" y="474"/>
                    <a:pt x="2389" y="474"/>
                  </a:cubicBezTo>
                  <a:cubicBezTo>
                    <a:pt x="2467" y="474"/>
                    <a:pt x="2547" y="476"/>
                    <a:pt x="2630" y="481"/>
                  </a:cubicBezTo>
                  <a:cubicBezTo>
                    <a:pt x="2756" y="481"/>
                    <a:pt x="2870" y="387"/>
                    <a:pt x="2880" y="260"/>
                  </a:cubicBezTo>
                  <a:cubicBezTo>
                    <a:pt x="2884" y="128"/>
                    <a:pt x="2785" y="14"/>
                    <a:pt x="2653" y="10"/>
                  </a:cubicBezTo>
                  <a:cubicBezTo>
                    <a:pt x="2555" y="4"/>
                    <a:pt x="2460" y="1"/>
                    <a:pt x="2368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602" name="Google Shape;1602;p36"/>
            <p:cNvSpPr/>
            <p:nvPr/>
          </p:nvSpPr>
          <p:spPr>
            <a:xfrm>
              <a:off x="5714150" y="3786800"/>
              <a:ext cx="59000" cy="77875"/>
            </a:xfrm>
            <a:custGeom>
              <a:avLst/>
              <a:gdLst/>
              <a:ahLst/>
              <a:cxnLst/>
              <a:rect l="l" t="t" r="r" b="b"/>
              <a:pathLst>
                <a:path w="2360" h="3115" extrusionOk="0">
                  <a:moveTo>
                    <a:pt x="2114" y="0"/>
                  </a:moveTo>
                  <a:cubicBezTo>
                    <a:pt x="1519" y="20"/>
                    <a:pt x="968" y="237"/>
                    <a:pt x="604" y="605"/>
                  </a:cubicBezTo>
                  <a:cubicBezTo>
                    <a:pt x="170" y="1034"/>
                    <a:pt x="1" y="1681"/>
                    <a:pt x="175" y="2209"/>
                  </a:cubicBezTo>
                  <a:cubicBezTo>
                    <a:pt x="349" y="2742"/>
                    <a:pt x="864" y="3115"/>
                    <a:pt x="1388" y="3115"/>
                  </a:cubicBezTo>
                  <a:cubicBezTo>
                    <a:pt x="1458" y="3115"/>
                    <a:pt x="1530" y="3106"/>
                    <a:pt x="1600" y="3092"/>
                  </a:cubicBezTo>
                  <a:cubicBezTo>
                    <a:pt x="1728" y="3069"/>
                    <a:pt x="1813" y="2941"/>
                    <a:pt x="1784" y="2814"/>
                  </a:cubicBezTo>
                  <a:cubicBezTo>
                    <a:pt x="1764" y="2702"/>
                    <a:pt x="1664" y="2624"/>
                    <a:pt x="1555" y="2624"/>
                  </a:cubicBezTo>
                  <a:cubicBezTo>
                    <a:pt x="1539" y="2624"/>
                    <a:pt x="1522" y="2625"/>
                    <a:pt x="1506" y="2629"/>
                  </a:cubicBezTo>
                  <a:cubicBezTo>
                    <a:pt x="1466" y="2637"/>
                    <a:pt x="1425" y="2641"/>
                    <a:pt x="1384" y="2641"/>
                  </a:cubicBezTo>
                  <a:cubicBezTo>
                    <a:pt x="1061" y="2641"/>
                    <a:pt x="732" y="2399"/>
                    <a:pt x="623" y="2063"/>
                  </a:cubicBezTo>
                  <a:cubicBezTo>
                    <a:pt x="506" y="1699"/>
                    <a:pt x="633" y="1246"/>
                    <a:pt x="939" y="940"/>
                  </a:cubicBezTo>
                  <a:cubicBezTo>
                    <a:pt x="1223" y="657"/>
                    <a:pt x="1652" y="487"/>
                    <a:pt x="2129" y="473"/>
                  </a:cubicBezTo>
                  <a:cubicBezTo>
                    <a:pt x="2256" y="473"/>
                    <a:pt x="2360" y="364"/>
                    <a:pt x="2355" y="232"/>
                  </a:cubicBezTo>
                  <a:cubicBezTo>
                    <a:pt x="2355" y="104"/>
                    <a:pt x="2247" y="0"/>
                    <a:pt x="2120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603" name="Google Shape;1603;p36"/>
            <p:cNvSpPr/>
            <p:nvPr/>
          </p:nvSpPr>
          <p:spPr>
            <a:xfrm>
              <a:off x="5744325" y="3869075"/>
              <a:ext cx="53975" cy="80450"/>
            </a:xfrm>
            <a:custGeom>
              <a:avLst/>
              <a:gdLst/>
              <a:ahLst/>
              <a:cxnLst/>
              <a:rect l="l" t="t" r="r" b="b"/>
              <a:pathLst>
                <a:path w="2159" h="3218" extrusionOk="0">
                  <a:moveTo>
                    <a:pt x="1898" y="0"/>
                  </a:moveTo>
                  <a:cubicBezTo>
                    <a:pt x="1884" y="0"/>
                    <a:pt x="1870" y="1"/>
                    <a:pt x="1856" y="4"/>
                  </a:cubicBezTo>
                  <a:cubicBezTo>
                    <a:pt x="1399" y="98"/>
                    <a:pt x="974" y="311"/>
                    <a:pt x="630" y="632"/>
                  </a:cubicBezTo>
                  <a:cubicBezTo>
                    <a:pt x="369" y="872"/>
                    <a:pt x="195" y="1132"/>
                    <a:pt x="110" y="1415"/>
                  </a:cubicBezTo>
                  <a:cubicBezTo>
                    <a:pt x="1" y="1788"/>
                    <a:pt x="63" y="2203"/>
                    <a:pt x="290" y="2557"/>
                  </a:cubicBezTo>
                  <a:cubicBezTo>
                    <a:pt x="516" y="2916"/>
                    <a:pt x="865" y="3156"/>
                    <a:pt x="1247" y="3213"/>
                  </a:cubicBezTo>
                  <a:cubicBezTo>
                    <a:pt x="1262" y="3213"/>
                    <a:pt x="1271" y="3217"/>
                    <a:pt x="1285" y="3217"/>
                  </a:cubicBezTo>
                  <a:cubicBezTo>
                    <a:pt x="1399" y="3217"/>
                    <a:pt x="1502" y="3132"/>
                    <a:pt x="1516" y="3015"/>
                  </a:cubicBezTo>
                  <a:cubicBezTo>
                    <a:pt x="1536" y="2882"/>
                    <a:pt x="1451" y="2764"/>
                    <a:pt x="1318" y="2746"/>
                  </a:cubicBezTo>
                  <a:cubicBezTo>
                    <a:pt x="1072" y="2708"/>
                    <a:pt x="841" y="2548"/>
                    <a:pt x="691" y="2307"/>
                  </a:cubicBezTo>
                  <a:cubicBezTo>
                    <a:pt x="539" y="2067"/>
                    <a:pt x="492" y="1788"/>
                    <a:pt x="563" y="1551"/>
                  </a:cubicBezTo>
                  <a:cubicBezTo>
                    <a:pt x="624" y="1353"/>
                    <a:pt x="752" y="1161"/>
                    <a:pt x="950" y="980"/>
                  </a:cubicBezTo>
                  <a:cubicBezTo>
                    <a:pt x="1224" y="726"/>
                    <a:pt x="1578" y="542"/>
                    <a:pt x="1946" y="471"/>
                  </a:cubicBezTo>
                  <a:cubicBezTo>
                    <a:pt x="2074" y="447"/>
                    <a:pt x="2159" y="320"/>
                    <a:pt x="2135" y="192"/>
                  </a:cubicBezTo>
                  <a:cubicBezTo>
                    <a:pt x="2114" y="80"/>
                    <a:pt x="2007" y="0"/>
                    <a:pt x="1898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604" name="Google Shape;1604;p36"/>
            <p:cNvSpPr/>
            <p:nvPr/>
          </p:nvSpPr>
          <p:spPr>
            <a:xfrm>
              <a:off x="5768300" y="3940925"/>
              <a:ext cx="55125" cy="80350"/>
            </a:xfrm>
            <a:custGeom>
              <a:avLst/>
              <a:gdLst/>
              <a:ahLst/>
              <a:cxnLst/>
              <a:rect l="l" t="t" r="r" b="b"/>
              <a:pathLst>
                <a:path w="2205" h="3214" extrusionOk="0">
                  <a:moveTo>
                    <a:pt x="1959" y="0"/>
                  </a:moveTo>
                  <a:cubicBezTo>
                    <a:pt x="1947" y="0"/>
                    <a:pt x="1934" y="1"/>
                    <a:pt x="1921" y="4"/>
                  </a:cubicBezTo>
                  <a:cubicBezTo>
                    <a:pt x="1189" y="93"/>
                    <a:pt x="344" y="565"/>
                    <a:pt x="118" y="1410"/>
                  </a:cubicBezTo>
                  <a:cubicBezTo>
                    <a:pt x="0" y="1849"/>
                    <a:pt x="118" y="2354"/>
                    <a:pt x="425" y="2732"/>
                  </a:cubicBezTo>
                  <a:cubicBezTo>
                    <a:pt x="675" y="3038"/>
                    <a:pt x="1015" y="3213"/>
                    <a:pt x="1369" y="3213"/>
                  </a:cubicBezTo>
                  <a:lnTo>
                    <a:pt x="1431" y="3213"/>
                  </a:lnTo>
                  <a:cubicBezTo>
                    <a:pt x="1562" y="3203"/>
                    <a:pt x="1662" y="3090"/>
                    <a:pt x="1657" y="2963"/>
                  </a:cubicBezTo>
                  <a:cubicBezTo>
                    <a:pt x="1647" y="2831"/>
                    <a:pt x="1534" y="2737"/>
                    <a:pt x="1407" y="2737"/>
                  </a:cubicBezTo>
                  <a:cubicBezTo>
                    <a:pt x="1397" y="2737"/>
                    <a:pt x="1387" y="2737"/>
                    <a:pt x="1377" y="2737"/>
                  </a:cubicBezTo>
                  <a:cubicBezTo>
                    <a:pt x="1086" y="2737"/>
                    <a:pt x="889" y="2548"/>
                    <a:pt x="793" y="2434"/>
                  </a:cubicBezTo>
                  <a:cubicBezTo>
                    <a:pt x="586" y="2175"/>
                    <a:pt x="501" y="1826"/>
                    <a:pt x="577" y="1533"/>
                  </a:cubicBezTo>
                  <a:cubicBezTo>
                    <a:pt x="747" y="905"/>
                    <a:pt x="1426" y="542"/>
                    <a:pt x="1982" y="471"/>
                  </a:cubicBezTo>
                  <a:cubicBezTo>
                    <a:pt x="2110" y="457"/>
                    <a:pt x="2204" y="339"/>
                    <a:pt x="2191" y="206"/>
                  </a:cubicBezTo>
                  <a:cubicBezTo>
                    <a:pt x="2173" y="92"/>
                    <a:pt x="2073" y="0"/>
                    <a:pt x="1959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605" name="Google Shape;1605;p36"/>
            <p:cNvSpPr/>
            <p:nvPr/>
          </p:nvSpPr>
          <p:spPr>
            <a:xfrm>
              <a:off x="5794600" y="4016125"/>
              <a:ext cx="48050" cy="78400"/>
            </a:xfrm>
            <a:custGeom>
              <a:avLst/>
              <a:gdLst/>
              <a:ahLst/>
              <a:cxnLst/>
              <a:rect l="l" t="t" r="r" b="b"/>
              <a:pathLst>
                <a:path w="1922" h="3136" extrusionOk="0">
                  <a:moveTo>
                    <a:pt x="1649" y="0"/>
                  </a:moveTo>
                  <a:cubicBezTo>
                    <a:pt x="1620" y="0"/>
                    <a:pt x="1591" y="5"/>
                    <a:pt x="1563" y="16"/>
                  </a:cubicBezTo>
                  <a:cubicBezTo>
                    <a:pt x="1043" y="219"/>
                    <a:pt x="633" y="526"/>
                    <a:pt x="379" y="903"/>
                  </a:cubicBezTo>
                  <a:cubicBezTo>
                    <a:pt x="63" y="1375"/>
                    <a:pt x="0" y="1970"/>
                    <a:pt x="218" y="2432"/>
                  </a:cubicBezTo>
                  <a:cubicBezTo>
                    <a:pt x="421" y="2861"/>
                    <a:pt x="869" y="3136"/>
                    <a:pt x="1309" y="3136"/>
                  </a:cubicBezTo>
                  <a:cubicBezTo>
                    <a:pt x="1416" y="3136"/>
                    <a:pt x="1529" y="3116"/>
                    <a:pt x="1634" y="3083"/>
                  </a:cubicBezTo>
                  <a:cubicBezTo>
                    <a:pt x="1756" y="3042"/>
                    <a:pt x="1823" y="2904"/>
                    <a:pt x="1780" y="2782"/>
                  </a:cubicBezTo>
                  <a:cubicBezTo>
                    <a:pt x="1746" y="2682"/>
                    <a:pt x="1652" y="2620"/>
                    <a:pt x="1553" y="2620"/>
                  </a:cubicBezTo>
                  <a:cubicBezTo>
                    <a:pt x="1530" y="2620"/>
                    <a:pt x="1506" y="2623"/>
                    <a:pt x="1483" y="2630"/>
                  </a:cubicBezTo>
                  <a:cubicBezTo>
                    <a:pt x="1427" y="2650"/>
                    <a:pt x="1368" y="2659"/>
                    <a:pt x="1308" y="2659"/>
                  </a:cubicBezTo>
                  <a:cubicBezTo>
                    <a:pt x="1047" y="2659"/>
                    <a:pt x="766" y="2486"/>
                    <a:pt x="647" y="2229"/>
                  </a:cubicBezTo>
                  <a:cubicBezTo>
                    <a:pt x="501" y="1918"/>
                    <a:pt x="549" y="1502"/>
                    <a:pt x="771" y="1168"/>
                  </a:cubicBezTo>
                  <a:cubicBezTo>
                    <a:pt x="1025" y="794"/>
                    <a:pt x="1435" y="574"/>
                    <a:pt x="1738" y="460"/>
                  </a:cubicBezTo>
                  <a:cubicBezTo>
                    <a:pt x="1860" y="413"/>
                    <a:pt x="1921" y="271"/>
                    <a:pt x="1869" y="153"/>
                  </a:cubicBezTo>
                  <a:cubicBezTo>
                    <a:pt x="1833" y="58"/>
                    <a:pt x="1744" y="0"/>
                    <a:pt x="1649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606" name="Google Shape;1606;p36"/>
            <p:cNvSpPr/>
            <p:nvPr/>
          </p:nvSpPr>
          <p:spPr>
            <a:xfrm>
              <a:off x="5815000" y="4098725"/>
              <a:ext cx="49350" cy="80050"/>
            </a:xfrm>
            <a:custGeom>
              <a:avLst/>
              <a:gdLst/>
              <a:ahLst/>
              <a:cxnLst/>
              <a:rect l="l" t="t" r="r" b="b"/>
              <a:pathLst>
                <a:path w="1974" h="3202" extrusionOk="0">
                  <a:moveTo>
                    <a:pt x="1726" y="1"/>
                  </a:moveTo>
                  <a:cubicBezTo>
                    <a:pt x="1721" y="1"/>
                    <a:pt x="1716" y="1"/>
                    <a:pt x="1710" y="1"/>
                  </a:cubicBezTo>
                  <a:cubicBezTo>
                    <a:pt x="992" y="54"/>
                    <a:pt x="341" y="601"/>
                    <a:pt x="171" y="1299"/>
                  </a:cubicBezTo>
                  <a:cubicBezTo>
                    <a:pt x="1" y="2003"/>
                    <a:pt x="323" y="2785"/>
                    <a:pt x="935" y="3164"/>
                  </a:cubicBezTo>
                  <a:cubicBezTo>
                    <a:pt x="974" y="3188"/>
                    <a:pt x="1016" y="3201"/>
                    <a:pt x="1059" y="3201"/>
                  </a:cubicBezTo>
                  <a:cubicBezTo>
                    <a:pt x="1138" y="3201"/>
                    <a:pt x="1219" y="3159"/>
                    <a:pt x="1262" y="3088"/>
                  </a:cubicBezTo>
                  <a:cubicBezTo>
                    <a:pt x="1332" y="2975"/>
                    <a:pt x="1294" y="2828"/>
                    <a:pt x="1186" y="2757"/>
                  </a:cubicBezTo>
                  <a:cubicBezTo>
                    <a:pt x="747" y="2489"/>
                    <a:pt x="511" y="1913"/>
                    <a:pt x="634" y="1413"/>
                  </a:cubicBezTo>
                  <a:cubicBezTo>
                    <a:pt x="752" y="917"/>
                    <a:pt x="1233" y="511"/>
                    <a:pt x="1743" y="478"/>
                  </a:cubicBezTo>
                  <a:cubicBezTo>
                    <a:pt x="1874" y="469"/>
                    <a:pt x="1974" y="356"/>
                    <a:pt x="1965" y="223"/>
                  </a:cubicBezTo>
                  <a:cubicBezTo>
                    <a:pt x="1955" y="97"/>
                    <a:pt x="1847" y="1"/>
                    <a:pt x="1726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607" name="Google Shape;1607;p36"/>
            <p:cNvSpPr/>
            <p:nvPr/>
          </p:nvSpPr>
          <p:spPr>
            <a:xfrm>
              <a:off x="5836725" y="4154025"/>
              <a:ext cx="46050" cy="65800"/>
            </a:xfrm>
            <a:custGeom>
              <a:avLst/>
              <a:gdLst/>
              <a:ahLst/>
              <a:cxnLst/>
              <a:rect l="l" t="t" r="r" b="b"/>
              <a:pathLst>
                <a:path w="1842" h="2632" extrusionOk="0">
                  <a:moveTo>
                    <a:pt x="1583" y="0"/>
                  </a:moveTo>
                  <a:cubicBezTo>
                    <a:pt x="1572" y="0"/>
                    <a:pt x="1560" y="1"/>
                    <a:pt x="1549" y="3"/>
                  </a:cubicBezTo>
                  <a:cubicBezTo>
                    <a:pt x="841" y="116"/>
                    <a:pt x="275" y="560"/>
                    <a:pt x="105" y="1135"/>
                  </a:cubicBezTo>
                  <a:cubicBezTo>
                    <a:pt x="1" y="1494"/>
                    <a:pt x="86" y="1910"/>
                    <a:pt x="326" y="2221"/>
                  </a:cubicBezTo>
                  <a:cubicBezTo>
                    <a:pt x="530" y="2481"/>
                    <a:pt x="813" y="2631"/>
                    <a:pt x="1110" y="2631"/>
                  </a:cubicBezTo>
                  <a:lnTo>
                    <a:pt x="1138" y="2631"/>
                  </a:lnTo>
                  <a:cubicBezTo>
                    <a:pt x="1270" y="2627"/>
                    <a:pt x="1373" y="2518"/>
                    <a:pt x="1369" y="2386"/>
                  </a:cubicBezTo>
                  <a:cubicBezTo>
                    <a:pt x="1364" y="2254"/>
                    <a:pt x="1251" y="2165"/>
                    <a:pt x="1124" y="2155"/>
                  </a:cubicBezTo>
                  <a:cubicBezTo>
                    <a:pt x="1121" y="2155"/>
                    <a:pt x="1117" y="2155"/>
                    <a:pt x="1114" y="2155"/>
                  </a:cubicBezTo>
                  <a:cubicBezTo>
                    <a:pt x="894" y="2155"/>
                    <a:pt x="769" y="2016"/>
                    <a:pt x="704" y="1933"/>
                  </a:cubicBezTo>
                  <a:cubicBezTo>
                    <a:pt x="552" y="1740"/>
                    <a:pt x="501" y="1480"/>
                    <a:pt x="562" y="1272"/>
                  </a:cubicBezTo>
                  <a:cubicBezTo>
                    <a:pt x="694" y="815"/>
                    <a:pt x="1190" y="541"/>
                    <a:pt x="1624" y="475"/>
                  </a:cubicBezTo>
                  <a:cubicBezTo>
                    <a:pt x="1752" y="451"/>
                    <a:pt x="1841" y="333"/>
                    <a:pt x="1822" y="201"/>
                  </a:cubicBezTo>
                  <a:cubicBezTo>
                    <a:pt x="1805" y="85"/>
                    <a:pt x="1701" y="0"/>
                    <a:pt x="1583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608" name="Google Shape;1608;p36"/>
            <p:cNvSpPr/>
            <p:nvPr/>
          </p:nvSpPr>
          <p:spPr>
            <a:xfrm>
              <a:off x="5818675" y="3509425"/>
              <a:ext cx="286975" cy="112350"/>
            </a:xfrm>
            <a:custGeom>
              <a:avLst/>
              <a:gdLst/>
              <a:ahLst/>
              <a:cxnLst/>
              <a:rect l="l" t="t" r="r" b="b"/>
              <a:pathLst>
                <a:path w="11479" h="4494" extrusionOk="0">
                  <a:moveTo>
                    <a:pt x="11207" y="1"/>
                  </a:moveTo>
                  <a:cubicBezTo>
                    <a:pt x="11178" y="1"/>
                    <a:pt x="11148" y="7"/>
                    <a:pt x="11119" y="19"/>
                  </a:cubicBezTo>
                  <a:cubicBezTo>
                    <a:pt x="7542" y="1468"/>
                    <a:pt x="3866" y="2818"/>
                    <a:pt x="189" y="4031"/>
                  </a:cubicBezTo>
                  <a:cubicBezTo>
                    <a:pt x="67" y="4073"/>
                    <a:pt x="0" y="4206"/>
                    <a:pt x="39" y="4334"/>
                  </a:cubicBezTo>
                  <a:cubicBezTo>
                    <a:pt x="71" y="4432"/>
                    <a:pt x="165" y="4493"/>
                    <a:pt x="265" y="4493"/>
                  </a:cubicBezTo>
                  <a:cubicBezTo>
                    <a:pt x="289" y="4493"/>
                    <a:pt x="312" y="4489"/>
                    <a:pt x="340" y="4484"/>
                  </a:cubicBezTo>
                  <a:cubicBezTo>
                    <a:pt x="4021" y="3267"/>
                    <a:pt x="7708" y="1912"/>
                    <a:pt x="11294" y="459"/>
                  </a:cubicBezTo>
                  <a:cubicBezTo>
                    <a:pt x="11417" y="411"/>
                    <a:pt x="11478" y="270"/>
                    <a:pt x="11426" y="147"/>
                  </a:cubicBezTo>
                  <a:cubicBezTo>
                    <a:pt x="11390" y="58"/>
                    <a:pt x="11300" y="1"/>
                    <a:pt x="1120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609" name="Google Shape;1609;p36"/>
            <p:cNvSpPr/>
            <p:nvPr/>
          </p:nvSpPr>
          <p:spPr>
            <a:xfrm>
              <a:off x="5836500" y="3559475"/>
              <a:ext cx="275750" cy="110100"/>
            </a:xfrm>
            <a:custGeom>
              <a:avLst/>
              <a:gdLst/>
              <a:ahLst/>
              <a:cxnLst/>
              <a:rect l="l" t="t" r="r" b="b"/>
              <a:pathLst>
                <a:path w="11030" h="4404" extrusionOk="0">
                  <a:moveTo>
                    <a:pt x="10759" y="0"/>
                  </a:moveTo>
                  <a:cubicBezTo>
                    <a:pt x="10729" y="0"/>
                    <a:pt x="10699" y="6"/>
                    <a:pt x="10670" y="19"/>
                  </a:cubicBezTo>
                  <a:cubicBezTo>
                    <a:pt x="7226" y="1406"/>
                    <a:pt x="3700" y="2728"/>
                    <a:pt x="189" y="3940"/>
                  </a:cubicBezTo>
                  <a:cubicBezTo>
                    <a:pt x="66" y="3983"/>
                    <a:pt x="1" y="4120"/>
                    <a:pt x="43" y="4242"/>
                  </a:cubicBezTo>
                  <a:cubicBezTo>
                    <a:pt x="80" y="4342"/>
                    <a:pt x="171" y="4403"/>
                    <a:pt x="269" y="4403"/>
                  </a:cubicBezTo>
                  <a:cubicBezTo>
                    <a:pt x="293" y="4403"/>
                    <a:pt x="321" y="4399"/>
                    <a:pt x="345" y="4388"/>
                  </a:cubicBezTo>
                  <a:cubicBezTo>
                    <a:pt x="3865" y="3175"/>
                    <a:pt x="7396" y="1850"/>
                    <a:pt x="10850" y="457"/>
                  </a:cubicBezTo>
                  <a:cubicBezTo>
                    <a:pt x="10968" y="411"/>
                    <a:pt x="11029" y="269"/>
                    <a:pt x="10977" y="151"/>
                  </a:cubicBezTo>
                  <a:cubicBezTo>
                    <a:pt x="10942" y="58"/>
                    <a:pt x="10852" y="0"/>
                    <a:pt x="10759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610" name="Google Shape;1610;p36"/>
            <p:cNvSpPr/>
            <p:nvPr/>
          </p:nvSpPr>
          <p:spPr>
            <a:xfrm>
              <a:off x="5861975" y="3649675"/>
              <a:ext cx="173800" cy="68725"/>
            </a:xfrm>
            <a:custGeom>
              <a:avLst/>
              <a:gdLst/>
              <a:ahLst/>
              <a:cxnLst/>
              <a:rect l="l" t="t" r="r" b="b"/>
              <a:pathLst>
                <a:path w="6952" h="2749" extrusionOk="0">
                  <a:moveTo>
                    <a:pt x="6683" y="0"/>
                  </a:moveTo>
                  <a:cubicBezTo>
                    <a:pt x="6655" y="0"/>
                    <a:pt x="6626" y="5"/>
                    <a:pt x="6599" y="16"/>
                  </a:cubicBezTo>
                  <a:cubicBezTo>
                    <a:pt x="4488" y="809"/>
                    <a:pt x="2332" y="1573"/>
                    <a:pt x="189" y="2286"/>
                  </a:cubicBezTo>
                  <a:cubicBezTo>
                    <a:pt x="67" y="2329"/>
                    <a:pt x="1" y="2466"/>
                    <a:pt x="43" y="2588"/>
                  </a:cubicBezTo>
                  <a:cubicBezTo>
                    <a:pt x="76" y="2688"/>
                    <a:pt x="165" y="2749"/>
                    <a:pt x="265" y="2749"/>
                  </a:cubicBezTo>
                  <a:cubicBezTo>
                    <a:pt x="293" y="2749"/>
                    <a:pt x="317" y="2744"/>
                    <a:pt x="341" y="2739"/>
                  </a:cubicBezTo>
                  <a:cubicBezTo>
                    <a:pt x="2487" y="2022"/>
                    <a:pt x="4649" y="1253"/>
                    <a:pt x="6768" y="460"/>
                  </a:cubicBezTo>
                  <a:cubicBezTo>
                    <a:pt x="6891" y="412"/>
                    <a:pt x="6952" y="275"/>
                    <a:pt x="6904" y="153"/>
                  </a:cubicBezTo>
                  <a:cubicBezTo>
                    <a:pt x="6868" y="58"/>
                    <a:pt x="6778" y="0"/>
                    <a:pt x="6683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611" name="Google Shape;1611;p36"/>
            <p:cNvSpPr/>
            <p:nvPr/>
          </p:nvSpPr>
          <p:spPr>
            <a:xfrm>
              <a:off x="5955550" y="3812325"/>
              <a:ext cx="38250" cy="33350"/>
            </a:xfrm>
            <a:custGeom>
              <a:avLst/>
              <a:gdLst/>
              <a:ahLst/>
              <a:cxnLst/>
              <a:rect l="l" t="t" r="r" b="b"/>
              <a:pathLst>
                <a:path w="1530" h="1334" extrusionOk="0">
                  <a:moveTo>
                    <a:pt x="780" y="0"/>
                  </a:moveTo>
                  <a:cubicBezTo>
                    <a:pt x="567" y="0"/>
                    <a:pt x="355" y="85"/>
                    <a:pt x="184" y="216"/>
                  </a:cubicBezTo>
                  <a:lnTo>
                    <a:pt x="175" y="282"/>
                  </a:lnTo>
                  <a:cubicBezTo>
                    <a:pt x="0" y="599"/>
                    <a:pt x="109" y="1042"/>
                    <a:pt x="415" y="1235"/>
                  </a:cubicBezTo>
                  <a:cubicBezTo>
                    <a:pt x="523" y="1302"/>
                    <a:pt x="648" y="1333"/>
                    <a:pt x="774" y="1333"/>
                  </a:cubicBezTo>
                  <a:cubicBezTo>
                    <a:pt x="1007" y="1333"/>
                    <a:pt x="1241" y="1227"/>
                    <a:pt x="1373" y="1037"/>
                  </a:cubicBezTo>
                  <a:cubicBezTo>
                    <a:pt x="1491" y="867"/>
                    <a:pt x="1529" y="645"/>
                    <a:pt x="1462" y="452"/>
                  </a:cubicBezTo>
                  <a:cubicBezTo>
                    <a:pt x="1377" y="216"/>
                    <a:pt x="1146" y="42"/>
                    <a:pt x="896" y="9"/>
                  </a:cubicBezTo>
                  <a:cubicBezTo>
                    <a:pt x="857" y="3"/>
                    <a:pt x="819" y="0"/>
                    <a:pt x="780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612" name="Google Shape;1612;p36"/>
            <p:cNvSpPr/>
            <p:nvPr/>
          </p:nvSpPr>
          <p:spPr>
            <a:xfrm>
              <a:off x="6090375" y="3768100"/>
              <a:ext cx="38250" cy="33400"/>
            </a:xfrm>
            <a:custGeom>
              <a:avLst/>
              <a:gdLst/>
              <a:ahLst/>
              <a:cxnLst/>
              <a:rect l="l" t="t" r="r" b="b"/>
              <a:pathLst>
                <a:path w="1530" h="1336" extrusionOk="0">
                  <a:moveTo>
                    <a:pt x="790" y="1"/>
                  </a:moveTo>
                  <a:cubicBezTo>
                    <a:pt x="574" y="1"/>
                    <a:pt x="360" y="82"/>
                    <a:pt x="190" y="216"/>
                  </a:cubicBezTo>
                  <a:lnTo>
                    <a:pt x="181" y="286"/>
                  </a:lnTo>
                  <a:cubicBezTo>
                    <a:pt x="1" y="598"/>
                    <a:pt x="114" y="1042"/>
                    <a:pt x="421" y="1235"/>
                  </a:cubicBezTo>
                  <a:cubicBezTo>
                    <a:pt x="530" y="1304"/>
                    <a:pt x="656" y="1336"/>
                    <a:pt x="783" y="1336"/>
                  </a:cubicBezTo>
                  <a:cubicBezTo>
                    <a:pt x="1015" y="1336"/>
                    <a:pt x="1248" y="1229"/>
                    <a:pt x="1379" y="1037"/>
                  </a:cubicBezTo>
                  <a:cubicBezTo>
                    <a:pt x="1492" y="867"/>
                    <a:pt x="1530" y="645"/>
                    <a:pt x="1464" y="456"/>
                  </a:cubicBezTo>
                  <a:cubicBezTo>
                    <a:pt x="1384" y="216"/>
                    <a:pt x="1148" y="46"/>
                    <a:pt x="898" y="8"/>
                  </a:cubicBezTo>
                  <a:cubicBezTo>
                    <a:pt x="862" y="3"/>
                    <a:pt x="826" y="1"/>
                    <a:pt x="790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613" name="Google Shape;1613;p36"/>
            <p:cNvSpPr/>
            <p:nvPr/>
          </p:nvSpPr>
          <p:spPr>
            <a:xfrm>
              <a:off x="6017950" y="3794200"/>
              <a:ext cx="54425" cy="49950"/>
            </a:xfrm>
            <a:custGeom>
              <a:avLst/>
              <a:gdLst/>
              <a:ahLst/>
              <a:cxnLst/>
              <a:rect l="l" t="t" r="r" b="b"/>
              <a:pathLst>
                <a:path w="2177" h="1998" extrusionOk="0">
                  <a:moveTo>
                    <a:pt x="1666" y="0"/>
                  </a:moveTo>
                  <a:cubicBezTo>
                    <a:pt x="1633" y="0"/>
                    <a:pt x="1599" y="7"/>
                    <a:pt x="1567" y="21"/>
                  </a:cubicBezTo>
                  <a:cubicBezTo>
                    <a:pt x="1449" y="78"/>
                    <a:pt x="1397" y="220"/>
                    <a:pt x="1454" y="337"/>
                  </a:cubicBezTo>
                  <a:cubicBezTo>
                    <a:pt x="1553" y="554"/>
                    <a:pt x="1662" y="780"/>
                    <a:pt x="1676" y="1002"/>
                  </a:cubicBezTo>
                  <a:cubicBezTo>
                    <a:pt x="1690" y="1172"/>
                    <a:pt x="1634" y="1385"/>
                    <a:pt x="1487" y="1475"/>
                  </a:cubicBezTo>
                  <a:cubicBezTo>
                    <a:pt x="1430" y="1510"/>
                    <a:pt x="1366" y="1525"/>
                    <a:pt x="1300" y="1525"/>
                  </a:cubicBezTo>
                  <a:cubicBezTo>
                    <a:pt x="1173" y="1525"/>
                    <a:pt x="1040" y="1470"/>
                    <a:pt x="944" y="1399"/>
                  </a:cubicBezTo>
                  <a:cubicBezTo>
                    <a:pt x="746" y="1253"/>
                    <a:pt x="609" y="1017"/>
                    <a:pt x="477" y="795"/>
                  </a:cubicBezTo>
                  <a:cubicBezTo>
                    <a:pt x="433" y="719"/>
                    <a:pt x="353" y="678"/>
                    <a:pt x="271" y="678"/>
                  </a:cubicBezTo>
                  <a:cubicBezTo>
                    <a:pt x="230" y="678"/>
                    <a:pt x="189" y="688"/>
                    <a:pt x="151" y="710"/>
                  </a:cubicBezTo>
                  <a:cubicBezTo>
                    <a:pt x="38" y="776"/>
                    <a:pt x="1" y="922"/>
                    <a:pt x="66" y="1035"/>
                  </a:cubicBezTo>
                  <a:cubicBezTo>
                    <a:pt x="218" y="1290"/>
                    <a:pt x="388" y="1573"/>
                    <a:pt x="661" y="1777"/>
                  </a:cubicBezTo>
                  <a:cubicBezTo>
                    <a:pt x="835" y="1904"/>
                    <a:pt x="1067" y="1998"/>
                    <a:pt x="1308" y="1998"/>
                  </a:cubicBezTo>
                  <a:cubicBezTo>
                    <a:pt x="1454" y="1998"/>
                    <a:pt x="1600" y="1965"/>
                    <a:pt x="1737" y="1880"/>
                  </a:cubicBezTo>
                  <a:cubicBezTo>
                    <a:pt x="2015" y="1710"/>
                    <a:pt x="2176" y="1352"/>
                    <a:pt x="2148" y="969"/>
                  </a:cubicBezTo>
                  <a:cubicBezTo>
                    <a:pt x="2129" y="658"/>
                    <a:pt x="1996" y="384"/>
                    <a:pt x="1883" y="139"/>
                  </a:cubicBezTo>
                  <a:cubicBezTo>
                    <a:pt x="1842" y="49"/>
                    <a:pt x="1756" y="0"/>
                    <a:pt x="166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614" name="Google Shape;1614;p36"/>
            <p:cNvSpPr/>
            <p:nvPr/>
          </p:nvSpPr>
          <p:spPr>
            <a:xfrm>
              <a:off x="5893900" y="3862175"/>
              <a:ext cx="68125" cy="65525"/>
            </a:xfrm>
            <a:custGeom>
              <a:avLst/>
              <a:gdLst/>
              <a:ahLst/>
              <a:cxnLst/>
              <a:rect l="l" t="t" r="r" b="b"/>
              <a:pathLst>
                <a:path w="2725" h="2621" extrusionOk="0">
                  <a:moveTo>
                    <a:pt x="1327" y="1"/>
                  </a:moveTo>
                  <a:cubicBezTo>
                    <a:pt x="660" y="1"/>
                    <a:pt x="1" y="445"/>
                    <a:pt x="40" y="1361"/>
                  </a:cubicBezTo>
                  <a:cubicBezTo>
                    <a:pt x="64" y="2021"/>
                    <a:pt x="663" y="2607"/>
                    <a:pt x="1323" y="2620"/>
                  </a:cubicBezTo>
                  <a:cubicBezTo>
                    <a:pt x="1332" y="2620"/>
                    <a:pt x="1340" y="2620"/>
                    <a:pt x="1349" y="2620"/>
                  </a:cubicBezTo>
                  <a:cubicBezTo>
                    <a:pt x="2001" y="2620"/>
                    <a:pt x="2604" y="2065"/>
                    <a:pt x="2654" y="1417"/>
                  </a:cubicBezTo>
                  <a:cubicBezTo>
                    <a:pt x="2724" y="483"/>
                    <a:pt x="2021" y="1"/>
                    <a:pt x="1327" y="1"/>
                  </a:cubicBezTo>
                  <a:close/>
                </a:path>
              </a:pathLst>
            </a:custGeom>
            <a:solidFill>
              <a:srgbClr val="E81B2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615" name="Google Shape;1615;p36"/>
            <p:cNvSpPr/>
            <p:nvPr/>
          </p:nvSpPr>
          <p:spPr>
            <a:xfrm>
              <a:off x="6147750" y="3787625"/>
              <a:ext cx="68175" cy="65625"/>
            </a:xfrm>
            <a:custGeom>
              <a:avLst/>
              <a:gdLst/>
              <a:ahLst/>
              <a:cxnLst/>
              <a:rect l="l" t="t" r="r" b="b"/>
              <a:pathLst>
                <a:path w="2727" h="2625" extrusionOk="0">
                  <a:moveTo>
                    <a:pt x="1329" y="1"/>
                  </a:moveTo>
                  <a:cubicBezTo>
                    <a:pt x="661" y="1"/>
                    <a:pt x="1" y="445"/>
                    <a:pt x="38" y="1360"/>
                  </a:cubicBezTo>
                  <a:cubicBezTo>
                    <a:pt x="66" y="2021"/>
                    <a:pt x="661" y="2611"/>
                    <a:pt x="1321" y="2624"/>
                  </a:cubicBezTo>
                  <a:cubicBezTo>
                    <a:pt x="1330" y="2625"/>
                    <a:pt x="1338" y="2625"/>
                    <a:pt x="1347" y="2625"/>
                  </a:cubicBezTo>
                  <a:cubicBezTo>
                    <a:pt x="1997" y="2625"/>
                    <a:pt x="2605" y="2069"/>
                    <a:pt x="2656" y="1417"/>
                  </a:cubicBezTo>
                  <a:cubicBezTo>
                    <a:pt x="2726" y="483"/>
                    <a:pt x="2024" y="1"/>
                    <a:pt x="1329" y="1"/>
                  </a:cubicBezTo>
                  <a:close/>
                </a:path>
              </a:pathLst>
            </a:custGeom>
            <a:solidFill>
              <a:srgbClr val="E81B2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5"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7" name="Google Shape;1617;p37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1618" name="Google Shape;1618;p37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9" name="Google Shape;1619;p37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0" name="Google Shape;1620;p37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1" name="Google Shape;1621;p37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2" name="Google Shape;1622;p37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3" name="Google Shape;1623;p37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4" name="Google Shape;1624;p37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5" name="Google Shape;1625;p37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6" name="Google Shape;1626;p37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7" name="Google Shape;1627;p37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8" name="Google Shape;1628;p37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9" name="Google Shape;1629;p37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0" name="Google Shape;1630;p37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1" name="Google Shape;1631;p37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2" name="Google Shape;1632;p37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3" name="Google Shape;1633;p37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4" name="Google Shape;1634;p37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5" name="Google Shape;1635;p37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6" name="Google Shape;1636;p37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7" name="Google Shape;1637;p37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8" name="Google Shape;1638;p37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9" name="Google Shape;1639;p37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0" name="Google Shape;1640;p37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1" name="Google Shape;1641;p37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2" name="Google Shape;1642;p37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3" name="Google Shape;1643;p37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4" name="Google Shape;1644;p37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5" name="Google Shape;1645;p37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46" name="Google Shape;1646;p37"/>
          <p:cNvSpPr txBox="1">
            <a:spLocks noGrp="1"/>
          </p:cNvSpPr>
          <p:nvPr>
            <p:ph type="title" hasCustomPrompt="1"/>
          </p:nvPr>
        </p:nvSpPr>
        <p:spPr>
          <a:xfrm>
            <a:off x="3089000" y="1427180"/>
            <a:ext cx="6014000" cy="60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Font typeface="Coiny" panose="02000903060500060000"/>
              <a:buNone/>
              <a:defRPr sz="826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Font typeface="Coiny" panose="02000903060500060000"/>
              <a:buNone/>
              <a:defRPr sz="826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Font typeface="Coiny" panose="02000903060500060000"/>
              <a:buNone/>
              <a:defRPr sz="826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Font typeface="Coiny" panose="02000903060500060000"/>
              <a:buNone/>
              <a:defRPr sz="826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Font typeface="Coiny" panose="02000903060500060000"/>
              <a:buNone/>
              <a:defRPr sz="826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Font typeface="Coiny" panose="02000903060500060000"/>
              <a:buNone/>
              <a:defRPr sz="826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Font typeface="Coiny" panose="02000903060500060000"/>
              <a:buNone/>
              <a:defRPr sz="826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Font typeface="Coiny" panose="02000903060500060000"/>
              <a:buNone/>
              <a:defRPr sz="826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r>
              <a:t>xx%</a:t>
            </a:r>
          </a:p>
        </p:txBody>
      </p:sp>
      <p:sp>
        <p:nvSpPr>
          <p:cNvPr id="1647" name="Google Shape;1647;p37"/>
          <p:cNvSpPr txBox="1">
            <a:spLocks noGrp="1"/>
          </p:cNvSpPr>
          <p:nvPr>
            <p:ph type="subTitle" idx="1"/>
          </p:nvPr>
        </p:nvSpPr>
        <p:spPr>
          <a:xfrm>
            <a:off x="3089000" y="2130884"/>
            <a:ext cx="6014000" cy="36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8" name="Google Shape;1648;p37"/>
          <p:cNvSpPr txBox="1">
            <a:spLocks noGrp="1"/>
          </p:cNvSpPr>
          <p:nvPr>
            <p:ph type="title" idx="2" hasCustomPrompt="1"/>
          </p:nvPr>
        </p:nvSpPr>
        <p:spPr>
          <a:xfrm>
            <a:off x="3089000" y="2894323"/>
            <a:ext cx="6014000" cy="60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6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Font typeface="Coiny" panose="02000903060500060000"/>
              <a:buNone/>
              <a:defRPr sz="826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Font typeface="Coiny" panose="02000903060500060000"/>
              <a:buNone/>
              <a:defRPr sz="826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Font typeface="Coiny" panose="02000903060500060000"/>
              <a:buNone/>
              <a:defRPr sz="826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Font typeface="Coiny" panose="02000903060500060000"/>
              <a:buNone/>
              <a:defRPr sz="826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Font typeface="Coiny" panose="02000903060500060000"/>
              <a:buNone/>
              <a:defRPr sz="826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Font typeface="Coiny" panose="02000903060500060000"/>
              <a:buNone/>
              <a:defRPr sz="826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Font typeface="Coiny" panose="02000903060500060000"/>
              <a:buNone/>
              <a:defRPr sz="826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Font typeface="Coiny" panose="02000903060500060000"/>
              <a:buNone/>
              <a:defRPr sz="826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r>
              <a:t>xx%</a:t>
            </a:r>
          </a:p>
        </p:txBody>
      </p:sp>
      <p:sp>
        <p:nvSpPr>
          <p:cNvPr id="1649" name="Google Shape;1649;p37"/>
          <p:cNvSpPr txBox="1">
            <a:spLocks noGrp="1"/>
          </p:cNvSpPr>
          <p:nvPr>
            <p:ph type="subTitle" idx="3"/>
          </p:nvPr>
        </p:nvSpPr>
        <p:spPr>
          <a:xfrm>
            <a:off x="3089000" y="3598027"/>
            <a:ext cx="6014000" cy="36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0" name="Google Shape;1650;p37"/>
          <p:cNvSpPr txBox="1">
            <a:spLocks noGrp="1"/>
          </p:cNvSpPr>
          <p:nvPr>
            <p:ph type="title" idx="4" hasCustomPrompt="1"/>
          </p:nvPr>
        </p:nvSpPr>
        <p:spPr>
          <a:xfrm>
            <a:off x="3089000" y="4361516"/>
            <a:ext cx="6014000" cy="60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Font typeface="Coiny" panose="02000903060500060000"/>
              <a:buNone/>
              <a:defRPr sz="826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Font typeface="Coiny" panose="02000903060500060000"/>
              <a:buNone/>
              <a:defRPr sz="826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Font typeface="Coiny" panose="02000903060500060000"/>
              <a:buNone/>
              <a:defRPr sz="826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Font typeface="Coiny" panose="02000903060500060000"/>
              <a:buNone/>
              <a:defRPr sz="826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Font typeface="Coiny" panose="02000903060500060000"/>
              <a:buNone/>
              <a:defRPr sz="826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Font typeface="Coiny" panose="02000903060500060000"/>
              <a:buNone/>
              <a:defRPr sz="826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Font typeface="Coiny" panose="02000903060500060000"/>
              <a:buNone/>
              <a:defRPr sz="826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Font typeface="Coiny" panose="02000903060500060000"/>
              <a:buNone/>
              <a:defRPr sz="826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r>
              <a:t>xx%</a:t>
            </a:r>
          </a:p>
        </p:txBody>
      </p:sp>
      <p:sp>
        <p:nvSpPr>
          <p:cNvPr id="1651" name="Google Shape;1651;p37"/>
          <p:cNvSpPr txBox="1">
            <a:spLocks noGrp="1"/>
          </p:cNvSpPr>
          <p:nvPr>
            <p:ph type="subTitle" idx="5"/>
          </p:nvPr>
        </p:nvSpPr>
        <p:spPr>
          <a:xfrm>
            <a:off x="3089000" y="5065220"/>
            <a:ext cx="6014000" cy="36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2" name="Google Shape;1652;p37"/>
          <p:cNvSpPr/>
          <p:nvPr/>
        </p:nvSpPr>
        <p:spPr>
          <a:xfrm rot="-10530625">
            <a:off x="9066169" y="5323020"/>
            <a:ext cx="4112635" cy="2297123"/>
          </a:xfrm>
          <a:custGeom>
            <a:avLst/>
            <a:gdLst/>
            <a:ahLst/>
            <a:cxnLst/>
            <a:rect l="l" t="t" r="r" b="b"/>
            <a:pathLst>
              <a:path w="105435" h="58891" extrusionOk="0">
                <a:moveTo>
                  <a:pt x="101040" y="0"/>
                </a:moveTo>
                <a:cubicBezTo>
                  <a:pt x="83315" y="5131"/>
                  <a:pt x="65589" y="10265"/>
                  <a:pt x="47863" y="15395"/>
                </a:cubicBezTo>
                <a:cubicBezTo>
                  <a:pt x="32481" y="19848"/>
                  <a:pt x="16834" y="24338"/>
                  <a:pt x="833" y="24338"/>
                </a:cubicBezTo>
                <a:cubicBezTo>
                  <a:pt x="556" y="24338"/>
                  <a:pt x="278" y="24336"/>
                  <a:pt x="1" y="24334"/>
                </a:cubicBezTo>
                <a:lnTo>
                  <a:pt x="1" y="24334"/>
                </a:lnTo>
                <a:lnTo>
                  <a:pt x="841" y="24659"/>
                </a:lnTo>
                <a:cubicBezTo>
                  <a:pt x="4635" y="32319"/>
                  <a:pt x="8641" y="40001"/>
                  <a:pt x="14337" y="46377"/>
                </a:cubicBezTo>
                <a:cubicBezTo>
                  <a:pt x="20035" y="52758"/>
                  <a:pt x="27661" y="57792"/>
                  <a:pt x="36160" y="58746"/>
                </a:cubicBezTo>
                <a:cubicBezTo>
                  <a:pt x="37021" y="58843"/>
                  <a:pt x="37890" y="58890"/>
                  <a:pt x="38761" y="58890"/>
                </a:cubicBezTo>
                <a:cubicBezTo>
                  <a:pt x="46485" y="58890"/>
                  <a:pt x="54346" y="55132"/>
                  <a:pt x="57972" y="48359"/>
                </a:cubicBezTo>
                <a:cubicBezTo>
                  <a:pt x="60832" y="43017"/>
                  <a:pt x="61021" y="36244"/>
                  <a:pt x="65122" y="31790"/>
                </a:cubicBezTo>
                <a:cubicBezTo>
                  <a:pt x="67384" y="29333"/>
                  <a:pt x="70714" y="27921"/>
                  <a:pt x="74045" y="27921"/>
                </a:cubicBezTo>
                <a:cubicBezTo>
                  <a:pt x="74676" y="27921"/>
                  <a:pt x="75306" y="27972"/>
                  <a:pt x="75930" y="28076"/>
                </a:cubicBezTo>
                <a:cubicBezTo>
                  <a:pt x="80970" y="28910"/>
                  <a:pt x="85161" y="32875"/>
                  <a:pt x="90247" y="33281"/>
                </a:cubicBezTo>
                <a:cubicBezTo>
                  <a:pt x="90521" y="33303"/>
                  <a:pt x="90793" y="33314"/>
                  <a:pt x="91063" y="33314"/>
                </a:cubicBezTo>
                <a:cubicBezTo>
                  <a:pt x="97639" y="33314"/>
                  <a:pt x="103084" y="26984"/>
                  <a:pt x="104235" y="20402"/>
                </a:cubicBezTo>
                <a:cubicBezTo>
                  <a:pt x="105435" y="13550"/>
                  <a:pt x="103221" y="6608"/>
                  <a:pt x="101040" y="0"/>
                </a:cubicBezTo>
                <a:close/>
              </a:path>
            </a:pathLst>
          </a:custGeom>
          <a:solidFill>
            <a:srgbClr val="FFD95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653" name="Google Shape;1653;p37"/>
          <p:cNvSpPr/>
          <p:nvPr/>
        </p:nvSpPr>
        <p:spPr>
          <a:xfrm rot="-633311" flipH="1">
            <a:off x="-143221" y="-559317"/>
            <a:ext cx="5598444" cy="1319465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1654" name="Google Shape;1654;p37"/>
          <p:cNvGrpSpPr/>
          <p:nvPr/>
        </p:nvGrpSpPr>
        <p:grpSpPr>
          <a:xfrm>
            <a:off x="10588891" y="315251"/>
            <a:ext cx="1067200" cy="1400160"/>
            <a:chOff x="7941668" y="236438"/>
            <a:chExt cx="800400" cy="1050120"/>
          </a:xfrm>
        </p:grpSpPr>
        <p:sp>
          <p:nvSpPr>
            <p:cNvPr id="1655" name="Google Shape;1655;p37"/>
            <p:cNvSpPr/>
            <p:nvPr/>
          </p:nvSpPr>
          <p:spPr>
            <a:xfrm>
              <a:off x="8234015" y="1031900"/>
              <a:ext cx="256427" cy="254657"/>
            </a:xfrm>
            <a:custGeom>
              <a:avLst/>
              <a:gdLst/>
              <a:ahLst/>
              <a:cxnLst/>
              <a:rect l="l" t="t" r="r" b="b"/>
              <a:pathLst>
                <a:path w="4202" h="4173" fill="none" extrusionOk="0">
                  <a:moveTo>
                    <a:pt x="0" y="2063"/>
                  </a:moveTo>
                  <a:cubicBezTo>
                    <a:pt x="449" y="1558"/>
                    <a:pt x="897" y="1048"/>
                    <a:pt x="1346" y="543"/>
                  </a:cubicBezTo>
                  <a:cubicBezTo>
                    <a:pt x="1478" y="392"/>
                    <a:pt x="1497" y="242"/>
                    <a:pt x="1629" y="90"/>
                  </a:cubicBezTo>
                  <a:cubicBezTo>
                    <a:pt x="1657" y="52"/>
                    <a:pt x="1695" y="15"/>
                    <a:pt x="1742" y="5"/>
                  </a:cubicBezTo>
                  <a:cubicBezTo>
                    <a:pt x="1784" y="0"/>
                    <a:pt x="1827" y="24"/>
                    <a:pt x="1869" y="52"/>
                  </a:cubicBezTo>
                  <a:cubicBezTo>
                    <a:pt x="2596" y="520"/>
                    <a:pt x="3304" y="1034"/>
                    <a:pt x="3979" y="1581"/>
                  </a:cubicBezTo>
                  <a:cubicBezTo>
                    <a:pt x="4083" y="1666"/>
                    <a:pt x="4201" y="1775"/>
                    <a:pt x="4197" y="1912"/>
                  </a:cubicBezTo>
                  <a:cubicBezTo>
                    <a:pt x="4197" y="2015"/>
                    <a:pt x="4125" y="2106"/>
                    <a:pt x="4060" y="2185"/>
                  </a:cubicBezTo>
                  <a:cubicBezTo>
                    <a:pt x="3498" y="2847"/>
                    <a:pt x="2941" y="3511"/>
                    <a:pt x="2385" y="4173"/>
                  </a:cubicBezTo>
                  <a:cubicBezTo>
                    <a:pt x="1695" y="3516"/>
                    <a:pt x="742" y="2662"/>
                    <a:pt x="0" y="20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grpSp>
          <p:nvGrpSpPr>
            <p:cNvPr id="1656" name="Google Shape;1656;p37"/>
            <p:cNvGrpSpPr/>
            <p:nvPr/>
          </p:nvGrpSpPr>
          <p:grpSpPr>
            <a:xfrm>
              <a:off x="8589047" y="626181"/>
              <a:ext cx="153021" cy="186423"/>
              <a:chOff x="7298913" y="453525"/>
              <a:chExt cx="96775" cy="117900"/>
            </a:xfrm>
          </p:grpSpPr>
          <p:sp>
            <p:nvSpPr>
              <p:cNvPr id="1657" name="Google Shape;1657;p37"/>
              <p:cNvSpPr/>
              <p:nvPr/>
            </p:nvSpPr>
            <p:spPr>
              <a:xfrm>
                <a:off x="7298913" y="480425"/>
                <a:ext cx="863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2569" fill="none" extrusionOk="0">
                    <a:moveTo>
                      <a:pt x="0" y="0"/>
                    </a:moveTo>
                    <a:cubicBezTo>
                      <a:pt x="1152" y="859"/>
                      <a:pt x="2304" y="1714"/>
                      <a:pt x="3455" y="2568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658" name="Google Shape;1658;p37"/>
              <p:cNvSpPr/>
              <p:nvPr/>
            </p:nvSpPr>
            <p:spPr>
              <a:xfrm>
                <a:off x="7301138" y="470175"/>
                <a:ext cx="9455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2935" fill="none" extrusionOk="0">
                    <a:moveTo>
                      <a:pt x="0" y="2935"/>
                    </a:moveTo>
                    <a:cubicBezTo>
                      <a:pt x="1298" y="2005"/>
                      <a:pt x="2559" y="1024"/>
                      <a:pt x="3781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659" name="Google Shape;1659;p37"/>
              <p:cNvSpPr/>
              <p:nvPr/>
            </p:nvSpPr>
            <p:spPr>
              <a:xfrm>
                <a:off x="7337238" y="453525"/>
                <a:ext cx="15375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16" fill="none" extrusionOk="0">
                    <a:moveTo>
                      <a:pt x="1" y="0"/>
                    </a:moveTo>
                    <a:cubicBezTo>
                      <a:pt x="369" y="1544"/>
                      <a:pt x="516" y="3134"/>
                      <a:pt x="431" y="4715"/>
                    </a:cubicBezTo>
                    <a:cubicBezTo>
                      <a:pt x="374" y="4535"/>
                      <a:pt x="454" y="4319"/>
                      <a:pt x="614" y="4215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sp>
          <p:nvSpPr>
            <p:cNvPr id="1660" name="Google Shape;1660;p37"/>
            <p:cNvSpPr/>
            <p:nvPr/>
          </p:nvSpPr>
          <p:spPr>
            <a:xfrm rot="-896704">
              <a:off x="7978441" y="274520"/>
              <a:ext cx="338559" cy="329584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1661" name="Google Shape;1661;p37"/>
          <p:cNvSpPr/>
          <p:nvPr/>
        </p:nvSpPr>
        <p:spPr>
          <a:xfrm>
            <a:off x="405700" y="1045632"/>
            <a:ext cx="395299" cy="432120"/>
          </a:xfrm>
          <a:custGeom>
            <a:avLst/>
            <a:gdLst/>
            <a:ahLst/>
            <a:cxnLst/>
            <a:rect l="l" t="t" r="r" b="b"/>
            <a:pathLst>
              <a:path w="14686" h="16054" extrusionOk="0">
                <a:moveTo>
                  <a:pt x="866" y="937"/>
                </a:moveTo>
                <a:cubicBezTo>
                  <a:pt x="4225" y="2255"/>
                  <a:pt x="7381" y="2864"/>
                  <a:pt x="10706" y="3512"/>
                </a:cubicBezTo>
                <a:cubicBezTo>
                  <a:pt x="11684" y="3700"/>
                  <a:pt x="12689" y="3892"/>
                  <a:pt x="13718" y="4115"/>
                </a:cubicBezTo>
                <a:cubicBezTo>
                  <a:pt x="11115" y="7912"/>
                  <a:pt x="8250" y="11579"/>
                  <a:pt x="5191" y="15030"/>
                </a:cubicBezTo>
                <a:cubicBezTo>
                  <a:pt x="3367" y="10470"/>
                  <a:pt x="1911" y="5734"/>
                  <a:pt x="866" y="937"/>
                </a:cubicBezTo>
                <a:close/>
                <a:moveTo>
                  <a:pt x="380" y="0"/>
                </a:moveTo>
                <a:cubicBezTo>
                  <a:pt x="298" y="0"/>
                  <a:pt x="215" y="29"/>
                  <a:pt x="150" y="85"/>
                </a:cubicBezTo>
                <a:cubicBezTo>
                  <a:pt x="47" y="169"/>
                  <a:pt x="1" y="300"/>
                  <a:pt x="29" y="431"/>
                </a:cubicBezTo>
                <a:cubicBezTo>
                  <a:pt x="1132" y="5678"/>
                  <a:pt x="2719" y="10863"/>
                  <a:pt x="4747" y="15831"/>
                </a:cubicBezTo>
                <a:cubicBezTo>
                  <a:pt x="4799" y="15945"/>
                  <a:pt x="4896" y="16024"/>
                  <a:pt x="5020" y="16048"/>
                </a:cubicBezTo>
                <a:cubicBezTo>
                  <a:pt x="5038" y="16048"/>
                  <a:pt x="5061" y="16053"/>
                  <a:pt x="5078" y="16053"/>
                </a:cubicBezTo>
                <a:cubicBezTo>
                  <a:pt x="5180" y="16053"/>
                  <a:pt x="5277" y="16008"/>
                  <a:pt x="5345" y="15933"/>
                </a:cubicBezTo>
                <a:cubicBezTo>
                  <a:pt x="8682" y="12199"/>
                  <a:pt x="11797" y="8213"/>
                  <a:pt x="14605" y="4075"/>
                </a:cubicBezTo>
                <a:cubicBezTo>
                  <a:pt x="14673" y="3978"/>
                  <a:pt x="14685" y="3853"/>
                  <a:pt x="14646" y="3745"/>
                </a:cubicBezTo>
                <a:cubicBezTo>
                  <a:pt x="14600" y="3632"/>
                  <a:pt x="14503" y="3551"/>
                  <a:pt x="14389" y="3530"/>
                </a:cubicBezTo>
                <a:cubicBezTo>
                  <a:pt x="13167" y="3262"/>
                  <a:pt x="11985" y="3034"/>
                  <a:pt x="10842" y="2813"/>
                </a:cubicBezTo>
                <a:cubicBezTo>
                  <a:pt x="7347" y="2137"/>
                  <a:pt x="4049" y="1494"/>
                  <a:pt x="512" y="27"/>
                </a:cubicBezTo>
                <a:cubicBezTo>
                  <a:pt x="470" y="9"/>
                  <a:pt x="425" y="0"/>
                  <a:pt x="3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6"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3" name="Google Shape;1663;p38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1664" name="Google Shape;1664;p38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5" name="Google Shape;1665;p38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6" name="Google Shape;1666;p38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7" name="Google Shape;1667;p38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8" name="Google Shape;1668;p38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9" name="Google Shape;1669;p38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0" name="Google Shape;1670;p38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1" name="Google Shape;1671;p38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2" name="Google Shape;1672;p38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3" name="Google Shape;1673;p38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4" name="Google Shape;1674;p38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5" name="Google Shape;1675;p38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6" name="Google Shape;1676;p38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8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8" name="Google Shape;1678;p38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9" name="Google Shape;1679;p38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0" name="Google Shape;1680;p38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1" name="Google Shape;1681;p38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2" name="Google Shape;1682;p38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3" name="Google Shape;1683;p38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4" name="Google Shape;1684;p38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5" name="Google Shape;1685;p38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6" name="Google Shape;1686;p38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7" name="Google Shape;1687;p38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8" name="Google Shape;1688;p38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9" name="Google Shape;1689;p38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0" name="Google Shape;1690;p38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1" name="Google Shape;1691;p38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92" name="Google Shape;1692;p38"/>
          <p:cNvSpPr txBox="1">
            <a:spLocks noGrp="1"/>
          </p:cNvSpPr>
          <p:nvPr>
            <p:ph type="title"/>
          </p:nvPr>
        </p:nvSpPr>
        <p:spPr>
          <a:xfrm>
            <a:off x="4633000" y="4203300"/>
            <a:ext cx="29260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5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1693" name="Google Shape;1693;p38"/>
          <p:cNvSpPr txBox="1">
            <a:spLocks noGrp="1"/>
          </p:cNvSpPr>
          <p:nvPr>
            <p:ph type="title" idx="2"/>
          </p:nvPr>
        </p:nvSpPr>
        <p:spPr>
          <a:xfrm>
            <a:off x="1068784" y="4203300"/>
            <a:ext cx="29260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5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1694" name="Google Shape;1694;p38"/>
          <p:cNvSpPr txBox="1">
            <a:spLocks noGrp="1"/>
          </p:cNvSpPr>
          <p:nvPr>
            <p:ph type="title" idx="3"/>
          </p:nvPr>
        </p:nvSpPr>
        <p:spPr>
          <a:xfrm>
            <a:off x="8197217" y="4203300"/>
            <a:ext cx="29260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5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1695" name="Google Shape;1695;p38"/>
          <p:cNvSpPr txBox="1">
            <a:spLocks noGrp="1"/>
          </p:cNvSpPr>
          <p:nvPr>
            <p:ph type="subTitle" idx="1"/>
          </p:nvPr>
        </p:nvSpPr>
        <p:spPr>
          <a:xfrm>
            <a:off x="1068784" y="4666484"/>
            <a:ext cx="2926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6" name="Google Shape;1696;p38"/>
          <p:cNvSpPr txBox="1">
            <a:spLocks noGrp="1"/>
          </p:cNvSpPr>
          <p:nvPr>
            <p:ph type="subTitle" idx="4"/>
          </p:nvPr>
        </p:nvSpPr>
        <p:spPr>
          <a:xfrm>
            <a:off x="4633000" y="4666484"/>
            <a:ext cx="2926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38"/>
          <p:cNvSpPr txBox="1">
            <a:spLocks noGrp="1"/>
          </p:cNvSpPr>
          <p:nvPr>
            <p:ph type="subTitle" idx="5"/>
          </p:nvPr>
        </p:nvSpPr>
        <p:spPr>
          <a:xfrm>
            <a:off x="8197217" y="4666484"/>
            <a:ext cx="2926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38"/>
          <p:cNvSpPr txBox="1">
            <a:spLocks noGrp="1"/>
          </p:cNvSpPr>
          <p:nvPr>
            <p:ph type="title" idx="6" hasCustomPrompt="1"/>
          </p:nvPr>
        </p:nvSpPr>
        <p:spPr>
          <a:xfrm>
            <a:off x="1617384" y="2000933"/>
            <a:ext cx="18288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r>
              <a:t>xx%</a:t>
            </a:r>
          </a:p>
        </p:txBody>
      </p:sp>
      <p:sp>
        <p:nvSpPr>
          <p:cNvPr id="1699" name="Google Shape;1699;p38"/>
          <p:cNvSpPr txBox="1">
            <a:spLocks noGrp="1"/>
          </p:cNvSpPr>
          <p:nvPr>
            <p:ph type="title" idx="7" hasCustomPrompt="1"/>
          </p:nvPr>
        </p:nvSpPr>
        <p:spPr>
          <a:xfrm>
            <a:off x="5181600" y="2000933"/>
            <a:ext cx="18288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r>
              <a:t>xx%</a:t>
            </a:r>
          </a:p>
        </p:txBody>
      </p:sp>
      <p:sp>
        <p:nvSpPr>
          <p:cNvPr id="1700" name="Google Shape;1700;p38"/>
          <p:cNvSpPr txBox="1">
            <a:spLocks noGrp="1"/>
          </p:cNvSpPr>
          <p:nvPr>
            <p:ph type="title" idx="8" hasCustomPrompt="1"/>
          </p:nvPr>
        </p:nvSpPr>
        <p:spPr>
          <a:xfrm>
            <a:off x="8745817" y="2000933"/>
            <a:ext cx="18288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Coiny" panose="02000903060500060000"/>
              <a:buNone/>
              <a:defRPr sz="80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r>
              <a:t>xx%</a:t>
            </a:r>
          </a:p>
        </p:txBody>
      </p:sp>
      <p:sp>
        <p:nvSpPr>
          <p:cNvPr id="1701" name="Google Shape;1701;p38"/>
          <p:cNvSpPr/>
          <p:nvPr/>
        </p:nvSpPr>
        <p:spPr>
          <a:xfrm rot="296292" flipH="1">
            <a:off x="-843388" y="5901552"/>
            <a:ext cx="6197984" cy="1341237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702" name="Google Shape;1702;p38"/>
          <p:cNvSpPr/>
          <p:nvPr/>
        </p:nvSpPr>
        <p:spPr>
          <a:xfrm rot="2035420">
            <a:off x="9001248" y="-936188"/>
            <a:ext cx="3514577" cy="1963076"/>
          </a:xfrm>
          <a:custGeom>
            <a:avLst/>
            <a:gdLst/>
            <a:ahLst/>
            <a:cxnLst/>
            <a:rect l="l" t="t" r="r" b="b"/>
            <a:pathLst>
              <a:path w="105435" h="58891" extrusionOk="0">
                <a:moveTo>
                  <a:pt x="101040" y="0"/>
                </a:moveTo>
                <a:cubicBezTo>
                  <a:pt x="83315" y="5131"/>
                  <a:pt x="65589" y="10265"/>
                  <a:pt x="47863" y="15395"/>
                </a:cubicBezTo>
                <a:cubicBezTo>
                  <a:pt x="32481" y="19848"/>
                  <a:pt x="16834" y="24338"/>
                  <a:pt x="833" y="24338"/>
                </a:cubicBezTo>
                <a:cubicBezTo>
                  <a:pt x="556" y="24338"/>
                  <a:pt x="278" y="24336"/>
                  <a:pt x="1" y="24334"/>
                </a:cubicBezTo>
                <a:lnTo>
                  <a:pt x="1" y="24334"/>
                </a:lnTo>
                <a:lnTo>
                  <a:pt x="841" y="24659"/>
                </a:lnTo>
                <a:cubicBezTo>
                  <a:pt x="4635" y="32319"/>
                  <a:pt x="8641" y="40001"/>
                  <a:pt x="14337" y="46377"/>
                </a:cubicBezTo>
                <a:cubicBezTo>
                  <a:pt x="20035" y="52758"/>
                  <a:pt x="27661" y="57792"/>
                  <a:pt x="36160" y="58746"/>
                </a:cubicBezTo>
                <a:cubicBezTo>
                  <a:pt x="37021" y="58843"/>
                  <a:pt x="37890" y="58890"/>
                  <a:pt x="38761" y="58890"/>
                </a:cubicBezTo>
                <a:cubicBezTo>
                  <a:pt x="46485" y="58890"/>
                  <a:pt x="54346" y="55132"/>
                  <a:pt x="57972" y="48359"/>
                </a:cubicBezTo>
                <a:cubicBezTo>
                  <a:pt x="60832" y="43017"/>
                  <a:pt x="61021" y="36244"/>
                  <a:pt x="65122" y="31790"/>
                </a:cubicBezTo>
                <a:cubicBezTo>
                  <a:pt x="67384" y="29333"/>
                  <a:pt x="70714" y="27921"/>
                  <a:pt x="74045" y="27921"/>
                </a:cubicBezTo>
                <a:cubicBezTo>
                  <a:pt x="74676" y="27921"/>
                  <a:pt x="75306" y="27972"/>
                  <a:pt x="75930" y="28076"/>
                </a:cubicBezTo>
                <a:cubicBezTo>
                  <a:pt x="80970" y="28910"/>
                  <a:pt x="85161" y="32875"/>
                  <a:pt x="90247" y="33281"/>
                </a:cubicBezTo>
                <a:cubicBezTo>
                  <a:pt x="90521" y="33303"/>
                  <a:pt x="90793" y="33314"/>
                  <a:pt x="91063" y="33314"/>
                </a:cubicBezTo>
                <a:cubicBezTo>
                  <a:pt x="97639" y="33314"/>
                  <a:pt x="103084" y="26984"/>
                  <a:pt x="104235" y="20402"/>
                </a:cubicBezTo>
                <a:cubicBezTo>
                  <a:pt x="105435" y="13550"/>
                  <a:pt x="103221" y="6608"/>
                  <a:pt x="101040" y="0"/>
                </a:cubicBezTo>
                <a:close/>
              </a:path>
            </a:pathLst>
          </a:custGeom>
          <a:solidFill>
            <a:srgbClr val="FFD95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1703" name="Google Shape;1703;p38"/>
          <p:cNvGrpSpPr/>
          <p:nvPr/>
        </p:nvGrpSpPr>
        <p:grpSpPr>
          <a:xfrm>
            <a:off x="328072" y="323505"/>
            <a:ext cx="1004808" cy="1614105"/>
            <a:chOff x="2207125" y="4466025"/>
            <a:chExt cx="340875" cy="547575"/>
          </a:xfrm>
        </p:grpSpPr>
        <p:sp>
          <p:nvSpPr>
            <p:cNvPr id="1704" name="Google Shape;1704;p38"/>
            <p:cNvSpPr/>
            <p:nvPr/>
          </p:nvSpPr>
          <p:spPr>
            <a:xfrm>
              <a:off x="2207125" y="4466025"/>
              <a:ext cx="340875" cy="547575"/>
            </a:xfrm>
            <a:custGeom>
              <a:avLst/>
              <a:gdLst/>
              <a:ahLst/>
              <a:cxnLst/>
              <a:rect l="l" t="t" r="r" b="b"/>
              <a:pathLst>
                <a:path w="13635" h="21903" extrusionOk="0">
                  <a:moveTo>
                    <a:pt x="9328" y="0"/>
                  </a:moveTo>
                  <a:cubicBezTo>
                    <a:pt x="9224" y="0"/>
                    <a:pt x="9141" y="14"/>
                    <a:pt x="9080" y="43"/>
                  </a:cubicBezTo>
                  <a:cubicBezTo>
                    <a:pt x="8759" y="199"/>
                    <a:pt x="6570" y="4370"/>
                    <a:pt x="5847" y="5768"/>
                  </a:cubicBezTo>
                  <a:cubicBezTo>
                    <a:pt x="3894" y="9528"/>
                    <a:pt x="2034" y="13333"/>
                    <a:pt x="265" y="17184"/>
                  </a:cubicBezTo>
                  <a:cubicBezTo>
                    <a:pt x="265" y="17184"/>
                    <a:pt x="1" y="21629"/>
                    <a:pt x="128" y="21902"/>
                  </a:cubicBezTo>
                  <a:cubicBezTo>
                    <a:pt x="1293" y="21558"/>
                    <a:pt x="4526" y="19992"/>
                    <a:pt x="4526" y="19992"/>
                  </a:cubicBezTo>
                  <a:cubicBezTo>
                    <a:pt x="7651" y="14381"/>
                    <a:pt x="10591" y="8670"/>
                    <a:pt x="13338" y="2865"/>
                  </a:cubicBezTo>
                  <a:cubicBezTo>
                    <a:pt x="13484" y="2554"/>
                    <a:pt x="13634" y="2186"/>
                    <a:pt x="13488" y="1870"/>
                  </a:cubicBezTo>
                  <a:cubicBezTo>
                    <a:pt x="13388" y="1648"/>
                    <a:pt x="13168" y="1515"/>
                    <a:pt x="12955" y="1393"/>
                  </a:cubicBezTo>
                  <a:cubicBezTo>
                    <a:pt x="11591" y="612"/>
                    <a:pt x="10021" y="0"/>
                    <a:pt x="93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2409000" y="4492425"/>
              <a:ext cx="119650" cy="70250"/>
            </a:xfrm>
            <a:custGeom>
              <a:avLst/>
              <a:gdLst/>
              <a:ahLst/>
              <a:cxnLst/>
              <a:rect l="l" t="t" r="r" b="b"/>
              <a:pathLst>
                <a:path w="4786" h="2810" extrusionOk="0">
                  <a:moveTo>
                    <a:pt x="272" y="1"/>
                  </a:moveTo>
                  <a:cubicBezTo>
                    <a:pt x="189" y="1"/>
                    <a:pt x="108" y="44"/>
                    <a:pt x="66" y="125"/>
                  </a:cubicBezTo>
                  <a:cubicBezTo>
                    <a:pt x="0" y="238"/>
                    <a:pt x="42" y="384"/>
                    <a:pt x="155" y="445"/>
                  </a:cubicBezTo>
                  <a:lnTo>
                    <a:pt x="4398" y="2781"/>
                  </a:lnTo>
                  <a:cubicBezTo>
                    <a:pt x="4436" y="2800"/>
                    <a:pt x="4474" y="2809"/>
                    <a:pt x="4512" y="2809"/>
                  </a:cubicBezTo>
                  <a:cubicBezTo>
                    <a:pt x="4597" y="2809"/>
                    <a:pt x="4677" y="2767"/>
                    <a:pt x="4725" y="2687"/>
                  </a:cubicBezTo>
                  <a:cubicBezTo>
                    <a:pt x="4786" y="2574"/>
                    <a:pt x="4743" y="2428"/>
                    <a:pt x="4629" y="2366"/>
                  </a:cubicBezTo>
                  <a:lnTo>
                    <a:pt x="387" y="30"/>
                  </a:lnTo>
                  <a:cubicBezTo>
                    <a:pt x="350" y="10"/>
                    <a:pt x="311" y="1"/>
                    <a:pt x="272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2210525" y="4883000"/>
              <a:ext cx="116825" cy="72925"/>
            </a:xfrm>
            <a:custGeom>
              <a:avLst/>
              <a:gdLst/>
              <a:ahLst/>
              <a:cxnLst/>
              <a:rect l="l" t="t" r="r" b="b"/>
              <a:pathLst>
                <a:path w="4673" h="2917" extrusionOk="0">
                  <a:moveTo>
                    <a:pt x="276" y="0"/>
                  </a:moveTo>
                  <a:cubicBezTo>
                    <a:pt x="195" y="0"/>
                    <a:pt x="114" y="42"/>
                    <a:pt x="68" y="117"/>
                  </a:cubicBezTo>
                  <a:cubicBezTo>
                    <a:pt x="1" y="231"/>
                    <a:pt x="39" y="377"/>
                    <a:pt x="152" y="444"/>
                  </a:cubicBezTo>
                  <a:lnTo>
                    <a:pt x="4282" y="2883"/>
                  </a:lnTo>
                  <a:cubicBezTo>
                    <a:pt x="4319" y="2907"/>
                    <a:pt x="4361" y="2916"/>
                    <a:pt x="4404" y="2916"/>
                  </a:cubicBezTo>
                  <a:cubicBezTo>
                    <a:pt x="4485" y="2916"/>
                    <a:pt x="4565" y="2879"/>
                    <a:pt x="4607" y="2803"/>
                  </a:cubicBezTo>
                  <a:cubicBezTo>
                    <a:pt x="4673" y="2690"/>
                    <a:pt x="4635" y="2544"/>
                    <a:pt x="4522" y="2477"/>
                  </a:cubicBezTo>
                  <a:lnTo>
                    <a:pt x="393" y="32"/>
                  </a:lnTo>
                  <a:cubicBezTo>
                    <a:pt x="356" y="11"/>
                    <a:pt x="316" y="0"/>
                    <a:pt x="27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2313050" y="4765850"/>
              <a:ext cx="45825" cy="41300"/>
            </a:xfrm>
            <a:custGeom>
              <a:avLst/>
              <a:gdLst/>
              <a:ahLst/>
              <a:cxnLst/>
              <a:rect l="l" t="t" r="r" b="b"/>
              <a:pathLst>
                <a:path w="1833" h="1652" extrusionOk="0">
                  <a:moveTo>
                    <a:pt x="923" y="0"/>
                  </a:moveTo>
                  <a:cubicBezTo>
                    <a:pt x="689" y="0"/>
                    <a:pt x="455" y="90"/>
                    <a:pt x="299" y="264"/>
                  </a:cubicBezTo>
                  <a:cubicBezTo>
                    <a:pt x="1" y="589"/>
                    <a:pt x="29" y="1151"/>
                    <a:pt x="355" y="1449"/>
                  </a:cubicBezTo>
                  <a:cubicBezTo>
                    <a:pt x="507" y="1585"/>
                    <a:pt x="709" y="1651"/>
                    <a:pt x="913" y="1651"/>
                  </a:cubicBezTo>
                  <a:cubicBezTo>
                    <a:pt x="1146" y="1651"/>
                    <a:pt x="1381" y="1563"/>
                    <a:pt x="1540" y="1392"/>
                  </a:cubicBezTo>
                  <a:cubicBezTo>
                    <a:pt x="1832" y="1066"/>
                    <a:pt x="1804" y="499"/>
                    <a:pt x="1484" y="207"/>
                  </a:cubicBezTo>
                  <a:cubicBezTo>
                    <a:pt x="1332" y="68"/>
                    <a:pt x="1127" y="0"/>
                    <a:pt x="923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2386100" y="4630575"/>
              <a:ext cx="45675" cy="41275"/>
            </a:xfrm>
            <a:custGeom>
              <a:avLst/>
              <a:gdLst/>
              <a:ahLst/>
              <a:cxnLst/>
              <a:rect l="l" t="t" r="r" b="b"/>
              <a:pathLst>
                <a:path w="1827" h="1651" extrusionOk="0">
                  <a:moveTo>
                    <a:pt x="917" y="0"/>
                  </a:moveTo>
                  <a:cubicBezTo>
                    <a:pt x="684" y="0"/>
                    <a:pt x="451" y="88"/>
                    <a:pt x="293" y="262"/>
                  </a:cubicBezTo>
                  <a:cubicBezTo>
                    <a:pt x="0" y="587"/>
                    <a:pt x="24" y="1149"/>
                    <a:pt x="350" y="1446"/>
                  </a:cubicBezTo>
                  <a:cubicBezTo>
                    <a:pt x="502" y="1583"/>
                    <a:pt x="706" y="1651"/>
                    <a:pt x="910" y="1651"/>
                  </a:cubicBezTo>
                  <a:cubicBezTo>
                    <a:pt x="1143" y="1651"/>
                    <a:pt x="1376" y="1563"/>
                    <a:pt x="1535" y="1389"/>
                  </a:cubicBezTo>
                  <a:cubicBezTo>
                    <a:pt x="1827" y="1064"/>
                    <a:pt x="1803" y="502"/>
                    <a:pt x="1478" y="205"/>
                  </a:cubicBezTo>
                  <a:cubicBezTo>
                    <a:pt x="1326" y="68"/>
                    <a:pt x="1122" y="0"/>
                    <a:pt x="917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2361575" y="4692075"/>
              <a:ext cx="52025" cy="51825"/>
            </a:xfrm>
            <a:custGeom>
              <a:avLst/>
              <a:gdLst/>
              <a:ahLst/>
              <a:cxnLst/>
              <a:rect l="l" t="t" r="r" b="b"/>
              <a:pathLst>
                <a:path w="2081" h="2073" extrusionOk="0">
                  <a:moveTo>
                    <a:pt x="1006" y="0"/>
                  </a:moveTo>
                  <a:cubicBezTo>
                    <a:pt x="919" y="0"/>
                    <a:pt x="833" y="48"/>
                    <a:pt x="793" y="128"/>
                  </a:cubicBezTo>
                  <a:cubicBezTo>
                    <a:pt x="732" y="246"/>
                    <a:pt x="778" y="388"/>
                    <a:pt x="896" y="449"/>
                  </a:cubicBezTo>
                  <a:cubicBezTo>
                    <a:pt x="1377" y="695"/>
                    <a:pt x="1595" y="917"/>
                    <a:pt x="1590" y="1157"/>
                  </a:cubicBezTo>
                  <a:cubicBezTo>
                    <a:pt x="1581" y="1370"/>
                    <a:pt x="1364" y="1540"/>
                    <a:pt x="1161" y="1582"/>
                  </a:cubicBezTo>
                  <a:cubicBezTo>
                    <a:pt x="1108" y="1593"/>
                    <a:pt x="1052" y="1599"/>
                    <a:pt x="994" y="1599"/>
                  </a:cubicBezTo>
                  <a:cubicBezTo>
                    <a:pt x="810" y="1599"/>
                    <a:pt x="603" y="1542"/>
                    <a:pt x="373" y="1431"/>
                  </a:cubicBezTo>
                  <a:cubicBezTo>
                    <a:pt x="338" y="1413"/>
                    <a:pt x="302" y="1405"/>
                    <a:pt x="266" y="1405"/>
                  </a:cubicBezTo>
                  <a:cubicBezTo>
                    <a:pt x="180" y="1405"/>
                    <a:pt x="97" y="1454"/>
                    <a:pt x="57" y="1534"/>
                  </a:cubicBezTo>
                  <a:cubicBezTo>
                    <a:pt x="0" y="1653"/>
                    <a:pt x="47" y="1795"/>
                    <a:pt x="166" y="1856"/>
                  </a:cubicBezTo>
                  <a:cubicBezTo>
                    <a:pt x="462" y="2002"/>
                    <a:pt x="741" y="2072"/>
                    <a:pt x="1000" y="2072"/>
                  </a:cubicBezTo>
                  <a:cubicBezTo>
                    <a:pt x="1085" y="2072"/>
                    <a:pt x="1170" y="2063"/>
                    <a:pt x="1255" y="2049"/>
                  </a:cubicBezTo>
                  <a:cubicBezTo>
                    <a:pt x="1704" y="1954"/>
                    <a:pt x="2048" y="1577"/>
                    <a:pt x="2063" y="1172"/>
                  </a:cubicBezTo>
                  <a:cubicBezTo>
                    <a:pt x="2081" y="520"/>
                    <a:pt x="1377" y="161"/>
                    <a:pt x="1109" y="24"/>
                  </a:cubicBezTo>
                  <a:cubicBezTo>
                    <a:pt x="1077" y="8"/>
                    <a:pt x="1041" y="0"/>
                    <a:pt x="100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1710" name="Google Shape;1710;p38"/>
          <p:cNvSpPr/>
          <p:nvPr/>
        </p:nvSpPr>
        <p:spPr>
          <a:xfrm rot="1400239" flipH="1">
            <a:off x="318675" y="5075561"/>
            <a:ext cx="444937" cy="463217"/>
          </a:xfrm>
          <a:custGeom>
            <a:avLst/>
            <a:gdLst/>
            <a:ahLst/>
            <a:cxnLst/>
            <a:rect l="l" t="t" r="r" b="b"/>
            <a:pathLst>
              <a:path w="7716" h="8033" fill="none" extrusionOk="0">
                <a:moveTo>
                  <a:pt x="0" y="8032"/>
                </a:moveTo>
                <a:cubicBezTo>
                  <a:pt x="623" y="6466"/>
                  <a:pt x="2666" y="5640"/>
                  <a:pt x="4204" y="6344"/>
                </a:cubicBezTo>
                <a:cubicBezTo>
                  <a:pt x="4786" y="6608"/>
                  <a:pt x="5285" y="7438"/>
                  <a:pt x="4771" y="7816"/>
                </a:cubicBezTo>
                <a:cubicBezTo>
                  <a:pt x="4511" y="8010"/>
                  <a:pt x="4120" y="7925"/>
                  <a:pt x="3888" y="7698"/>
                </a:cubicBezTo>
                <a:cubicBezTo>
                  <a:pt x="3657" y="7472"/>
                  <a:pt x="3553" y="7146"/>
                  <a:pt x="3501" y="6830"/>
                </a:cubicBezTo>
                <a:cubicBezTo>
                  <a:pt x="3318" y="5773"/>
                  <a:pt x="3614" y="4593"/>
                  <a:pt x="4440" y="3904"/>
                </a:cubicBezTo>
                <a:cubicBezTo>
                  <a:pt x="5261" y="3219"/>
                  <a:pt x="6631" y="3190"/>
                  <a:pt x="7348" y="3989"/>
                </a:cubicBezTo>
                <a:cubicBezTo>
                  <a:pt x="7602" y="4272"/>
                  <a:pt x="7716" y="4804"/>
                  <a:pt x="7376" y="4970"/>
                </a:cubicBezTo>
                <a:cubicBezTo>
                  <a:pt x="7210" y="5050"/>
                  <a:pt x="7012" y="4998"/>
                  <a:pt x="6847" y="4928"/>
                </a:cubicBezTo>
                <a:cubicBezTo>
                  <a:pt x="6008" y="4545"/>
                  <a:pt x="5544" y="3582"/>
                  <a:pt x="5522" y="2658"/>
                </a:cubicBezTo>
                <a:cubicBezTo>
                  <a:pt x="5502" y="1733"/>
                  <a:pt x="5842" y="840"/>
                  <a:pt x="6224" y="1"/>
                </a:cubicBezTo>
              </a:path>
            </a:pathLst>
          </a:custGeom>
          <a:noFill/>
          <a:ln w="19050" cap="rnd" cmpd="sng">
            <a:solidFill>
              <a:srgbClr val="1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1711" name="Google Shape;1711;p38"/>
          <p:cNvGrpSpPr/>
          <p:nvPr/>
        </p:nvGrpSpPr>
        <p:grpSpPr>
          <a:xfrm>
            <a:off x="11052881" y="604711"/>
            <a:ext cx="257203" cy="313347"/>
            <a:chOff x="7298913" y="453525"/>
            <a:chExt cx="96775" cy="117900"/>
          </a:xfrm>
        </p:grpSpPr>
        <p:sp>
          <p:nvSpPr>
            <p:cNvPr id="1712" name="Google Shape;1712;p38"/>
            <p:cNvSpPr/>
            <p:nvPr/>
          </p:nvSpPr>
          <p:spPr>
            <a:xfrm>
              <a:off x="7298913" y="480425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7301138" y="470175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7337238" y="453525"/>
              <a:ext cx="15375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1715" name="Google Shape;1715;p38"/>
          <p:cNvSpPr/>
          <p:nvPr/>
        </p:nvSpPr>
        <p:spPr>
          <a:xfrm rot="1100226">
            <a:off x="11220780" y="5925027"/>
            <a:ext cx="451389" cy="439423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716" name="Google Shape;1716;p38"/>
          <p:cNvSpPr txBox="1">
            <a:spLocks noGrp="1"/>
          </p:cNvSpPr>
          <p:nvPr>
            <p:ph type="title" idx="9"/>
          </p:nvPr>
        </p:nvSpPr>
        <p:spPr>
          <a:xfrm>
            <a:off x="957000" y="731520"/>
            <a:ext cx="10278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4265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7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8" name="Google Shape;1718;p39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1719" name="Google Shape;1719;p39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0" name="Google Shape;1720;p39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1" name="Google Shape;1721;p39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2" name="Google Shape;1722;p39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3" name="Google Shape;1723;p39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4" name="Google Shape;1724;p39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5" name="Google Shape;1725;p39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6" name="Google Shape;1726;p39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7" name="Google Shape;1727;p39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8" name="Google Shape;1728;p39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9" name="Google Shape;1729;p39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0" name="Google Shape;1730;p39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1" name="Google Shape;1731;p39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2" name="Google Shape;1732;p39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3" name="Google Shape;1733;p39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4" name="Google Shape;1734;p39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5" name="Google Shape;1735;p39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6" name="Google Shape;1736;p39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7" name="Google Shape;1737;p39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8" name="Google Shape;1738;p39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9" name="Google Shape;1739;p39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0" name="Google Shape;1740;p39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1" name="Google Shape;1741;p39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2" name="Google Shape;1742;p39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3" name="Google Shape;1743;p39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4" name="Google Shape;1744;p39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5" name="Google Shape;1745;p39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6" name="Google Shape;1746;p39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47" name="Google Shape;1747;p39"/>
          <p:cNvSpPr txBox="1"/>
          <p:nvPr/>
        </p:nvSpPr>
        <p:spPr>
          <a:xfrm>
            <a:off x="2360800" y="5307933"/>
            <a:ext cx="7470400" cy="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CREDITS: This presentation template was created by </a:t>
            </a:r>
            <a:r>
              <a:rPr lang="en-GB" sz="1600" b="1">
                <a:solidFill>
                  <a:schemeClr val="dk1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2"/>
              </a:rPr>
              <a:t>Slidesgo</a:t>
            </a:r>
            <a:r>
              <a:rPr lang="en-GB" sz="16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, including icons by </a:t>
            </a:r>
            <a:r>
              <a:rPr lang="en-GB" sz="1600" b="1">
                <a:solidFill>
                  <a:schemeClr val="dk1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Flaticon</a:t>
            </a:r>
            <a:r>
              <a:rPr lang="en-GB" sz="16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 and infographics &amp; images by </a:t>
            </a:r>
            <a:r>
              <a:rPr lang="en-GB" sz="1600" b="1">
                <a:solidFill>
                  <a:schemeClr val="dk1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4"/>
              </a:rPr>
              <a:t>Freepik</a:t>
            </a:r>
            <a:endParaRPr sz="16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48" name="Google Shape;1748;p39"/>
          <p:cNvSpPr/>
          <p:nvPr/>
        </p:nvSpPr>
        <p:spPr>
          <a:xfrm rot="-527630" flipH="1">
            <a:off x="-354272" y="-502487"/>
            <a:ext cx="5507733" cy="1298087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rgbClr val="FF91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749" name="Google Shape;1749;p39"/>
          <p:cNvSpPr/>
          <p:nvPr/>
        </p:nvSpPr>
        <p:spPr>
          <a:xfrm rot="9201718">
            <a:off x="8688441" y="5451785"/>
            <a:ext cx="4853936" cy="2047257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750" name="Google Shape;1750;p39"/>
          <p:cNvSpPr/>
          <p:nvPr/>
        </p:nvSpPr>
        <p:spPr>
          <a:xfrm rot="2046693">
            <a:off x="1674947" y="6045641"/>
            <a:ext cx="659412" cy="686503"/>
          </a:xfrm>
          <a:custGeom>
            <a:avLst/>
            <a:gdLst/>
            <a:ahLst/>
            <a:cxnLst/>
            <a:rect l="l" t="t" r="r" b="b"/>
            <a:pathLst>
              <a:path w="7716" h="8033" fill="none" extrusionOk="0">
                <a:moveTo>
                  <a:pt x="0" y="8032"/>
                </a:moveTo>
                <a:cubicBezTo>
                  <a:pt x="623" y="6466"/>
                  <a:pt x="2666" y="5640"/>
                  <a:pt x="4204" y="6344"/>
                </a:cubicBezTo>
                <a:cubicBezTo>
                  <a:pt x="4786" y="6608"/>
                  <a:pt x="5285" y="7438"/>
                  <a:pt x="4771" y="7816"/>
                </a:cubicBezTo>
                <a:cubicBezTo>
                  <a:pt x="4511" y="8010"/>
                  <a:pt x="4120" y="7925"/>
                  <a:pt x="3888" y="7698"/>
                </a:cubicBezTo>
                <a:cubicBezTo>
                  <a:pt x="3657" y="7472"/>
                  <a:pt x="3553" y="7146"/>
                  <a:pt x="3501" y="6830"/>
                </a:cubicBezTo>
                <a:cubicBezTo>
                  <a:pt x="3318" y="5773"/>
                  <a:pt x="3614" y="4593"/>
                  <a:pt x="4440" y="3904"/>
                </a:cubicBezTo>
                <a:cubicBezTo>
                  <a:pt x="5261" y="3219"/>
                  <a:pt x="6631" y="3190"/>
                  <a:pt x="7348" y="3989"/>
                </a:cubicBezTo>
                <a:cubicBezTo>
                  <a:pt x="7602" y="4272"/>
                  <a:pt x="7716" y="4804"/>
                  <a:pt x="7376" y="4970"/>
                </a:cubicBezTo>
                <a:cubicBezTo>
                  <a:pt x="7210" y="5050"/>
                  <a:pt x="7012" y="4998"/>
                  <a:pt x="6847" y="4928"/>
                </a:cubicBezTo>
                <a:cubicBezTo>
                  <a:pt x="6008" y="4545"/>
                  <a:pt x="5544" y="3582"/>
                  <a:pt x="5522" y="2658"/>
                </a:cubicBezTo>
                <a:cubicBezTo>
                  <a:pt x="5502" y="1733"/>
                  <a:pt x="5842" y="840"/>
                  <a:pt x="6224" y="1"/>
                </a:cubicBezTo>
              </a:path>
            </a:pathLst>
          </a:custGeom>
          <a:noFill/>
          <a:ln w="19050" cap="rnd" cmpd="sng">
            <a:solidFill>
              <a:srgbClr val="1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1751" name="Google Shape;1751;p39"/>
          <p:cNvGrpSpPr/>
          <p:nvPr/>
        </p:nvGrpSpPr>
        <p:grpSpPr>
          <a:xfrm rot="608268">
            <a:off x="60075" y="4813203"/>
            <a:ext cx="1413240" cy="1555784"/>
            <a:chOff x="1576894" y="2749963"/>
            <a:chExt cx="853064" cy="939106"/>
          </a:xfrm>
        </p:grpSpPr>
        <p:sp>
          <p:nvSpPr>
            <p:cNvPr id="1752" name="Google Shape;1752;p39"/>
            <p:cNvSpPr/>
            <p:nvPr/>
          </p:nvSpPr>
          <p:spPr>
            <a:xfrm>
              <a:off x="1576894" y="2749963"/>
              <a:ext cx="853064" cy="939106"/>
            </a:xfrm>
            <a:custGeom>
              <a:avLst/>
              <a:gdLst/>
              <a:ahLst/>
              <a:cxnLst/>
              <a:rect l="l" t="t" r="r" b="b"/>
              <a:pathLst>
                <a:path w="17618" h="19395" extrusionOk="0">
                  <a:moveTo>
                    <a:pt x="3321" y="1"/>
                  </a:moveTo>
                  <a:cubicBezTo>
                    <a:pt x="3304" y="1"/>
                    <a:pt x="3287" y="1"/>
                    <a:pt x="3270" y="3"/>
                  </a:cubicBezTo>
                  <a:cubicBezTo>
                    <a:pt x="3030" y="21"/>
                    <a:pt x="2826" y="186"/>
                    <a:pt x="2638" y="343"/>
                  </a:cubicBezTo>
                  <a:cubicBezTo>
                    <a:pt x="1264" y="1508"/>
                    <a:pt x="0" y="3009"/>
                    <a:pt x="47" y="3523"/>
                  </a:cubicBezTo>
                  <a:cubicBezTo>
                    <a:pt x="85" y="3882"/>
                    <a:pt x="3257" y="7360"/>
                    <a:pt x="4327" y="8516"/>
                  </a:cubicBezTo>
                  <a:cubicBezTo>
                    <a:pt x="7197" y="11630"/>
                    <a:pt x="10142" y="14679"/>
                    <a:pt x="13152" y="17657"/>
                  </a:cubicBezTo>
                  <a:cubicBezTo>
                    <a:pt x="13152" y="17657"/>
                    <a:pt x="17180" y="19395"/>
                    <a:pt x="17538" y="19395"/>
                  </a:cubicBezTo>
                  <a:cubicBezTo>
                    <a:pt x="17541" y="19395"/>
                    <a:pt x="17543" y="19395"/>
                    <a:pt x="17546" y="19395"/>
                  </a:cubicBezTo>
                  <a:cubicBezTo>
                    <a:pt x="17617" y="18182"/>
                    <a:pt x="17245" y="14609"/>
                    <a:pt x="17245" y="14609"/>
                  </a:cubicBezTo>
                  <a:cubicBezTo>
                    <a:pt x="13039" y="9757"/>
                    <a:pt x="8669" y="5048"/>
                    <a:pt x="4153" y="484"/>
                  </a:cubicBezTo>
                  <a:cubicBezTo>
                    <a:pt x="3920" y="251"/>
                    <a:pt x="3644" y="1"/>
                    <a:pt x="33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753" name="Google Shape;1753;p39"/>
            <p:cNvSpPr/>
            <p:nvPr/>
          </p:nvSpPr>
          <p:spPr>
            <a:xfrm>
              <a:off x="1611176" y="2808552"/>
              <a:ext cx="202250" cy="177605"/>
            </a:xfrm>
            <a:custGeom>
              <a:avLst/>
              <a:gdLst/>
              <a:ahLst/>
              <a:cxnLst/>
              <a:rect l="l" t="t" r="r" b="b"/>
              <a:pathLst>
                <a:path w="4177" h="3668" extrusionOk="0">
                  <a:moveTo>
                    <a:pt x="3911" y="0"/>
                  </a:moveTo>
                  <a:cubicBezTo>
                    <a:pt x="3855" y="0"/>
                    <a:pt x="3798" y="21"/>
                    <a:pt x="3751" y="63"/>
                  </a:cubicBezTo>
                  <a:lnTo>
                    <a:pt x="108" y="3252"/>
                  </a:lnTo>
                  <a:cubicBezTo>
                    <a:pt x="9" y="3337"/>
                    <a:pt x="0" y="3489"/>
                    <a:pt x="90" y="3587"/>
                  </a:cubicBezTo>
                  <a:cubicBezTo>
                    <a:pt x="132" y="3639"/>
                    <a:pt x="198" y="3668"/>
                    <a:pt x="264" y="3668"/>
                  </a:cubicBezTo>
                  <a:cubicBezTo>
                    <a:pt x="321" y="3668"/>
                    <a:pt x="377" y="3648"/>
                    <a:pt x="419" y="3607"/>
                  </a:cubicBezTo>
                  <a:lnTo>
                    <a:pt x="4067" y="416"/>
                  </a:lnTo>
                  <a:cubicBezTo>
                    <a:pt x="4163" y="331"/>
                    <a:pt x="4176" y="180"/>
                    <a:pt x="4087" y="81"/>
                  </a:cubicBezTo>
                  <a:cubicBezTo>
                    <a:pt x="4041" y="28"/>
                    <a:pt x="3976" y="0"/>
                    <a:pt x="391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754" name="Google Shape;1754;p39"/>
            <p:cNvSpPr/>
            <p:nvPr/>
          </p:nvSpPr>
          <p:spPr>
            <a:xfrm>
              <a:off x="2191114" y="3434829"/>
              <a:ext cx="205204" cy="170632"/>
            </a:xfrm>
            <a:custGeom>
              <a:avLst/>
              <a:gdLst/>
              <a:ahLst/>
              <a:cxnLst/>
              <a:rect l="l" t="t" r="r" b="b"/>
              <a:pathLst>
                <a:path w="4238" h="3524" extrusionOk="0">
                  <a:moveTo>
                    <a:pt x="3974" y="1"/>
                  </a:moveTo>
                  <a:cubicBezTo>
                    <a:pt x="3921" y="1"/>
                    <a:pt x="3867" y="19"/>
                    <a:pt x="3823" y="54"/>
                  </a:cubicBezTo>
                  <a:lnTo>
                    <a:pt x="119" y="3103"/>
                  </a:lnTo>
                  <a:cubicBezTo>
                    <a:pt x="14" y="3188"/>
                    <a:pt x="1" y="3334"/>
                    <a:pt x="86" y="3438"/>
                  </a:cubicBezTo>
                  <a:cubicBezTo>
                    <a:pt x="132" y="3495"/>
                    <a:pt x="199" y="3523"/>
                    <a:pt x="269" y="3523"/>
                  </a:cubicBezTo>
                  <a:cubicBezTo>
                    <a:pt x="321" y="3523"/>
                    <a:pt x="373" y="3504"/>
                    <a:pt x="420" y="3471"/>
                  </a:cubicBezTo>
                  <a:lnTo>
                    <a:pt x="4125" y="422"/>
                  </a:lnTo>
                  <a:cubicBezTo>
                    <a:pt x="4224" y="337"/>
                    <a:pt x="4238" y="187"/>
                    <a:pt x="4153" y="87"/>
                  </a:cubicBezTo>
                  <a:cubicBezTo>
                    <a:pt x="4108" y="29"/>
                    <a:pt x="4041" y="1"/>
                    <a:pt x="3974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755" name="Google Shape;1755;p39"/>
            <p:cNvSpPr/>
            <p:nvPr/>
          </p:nvSpPr>
          <p:spPr>
            <a:xfrm>
              <a:off x="1863643" y="3039617"/>
              <a:ext cx="91417" cy="80038"/>
            </a:xfrm>
            <a:custGeom>
              <a:avLst/>
              <a:gdLst/>
              <a:ahLst/>
              <a:cxnLst/>
              <a:rect l="l" t="t" r="r" b="b"/>
              <a:pathLst>
                <a:path w="1888" h="1653" extrusionOk="0">
                  <a:moveTo>
                    <a:pt x="924" y="1"/>
                  </a:moveTo>
                  <a:cubicBezTo>
                    <a:pt x="774" y="1"/>
                    <a:pt x="624" y="38"/>
                    <a:pt x="496" y="118"/>
                  </a:cubicBezTo>
                  <a:cubicBezTo>
                    <a:pt x="128" y="353"/>
                    <a:pt x="1" y="902"/>
                    <a:pt x="236" y="1274"/>
                  </a:cubicBezTo>
                  <a:cubicBezTo>
                    <a:pt x="388" y="1515"/>
                    <a:pt x="677" y="1653"/>
                    <a:pt x="964" y="1653"/>
                  </a:cubicBezTo>
                  <a:cubicBezTo>
                    <a:pt x="1114" y="1653"/>
                    <a:pt x="1264" y="1615"/>
                    <a:pt x="1393" y="1534"/>
                  </a:cubicBezTo>
                  <a:cubicBezTo>
                    <a:pt x="1761" y="1303"/>
                    <a:pt x="1888" y="750"/>
                    <a:pt x="1652" y="382"/>
                  </a:cubicBezTo>
                  <a:cubicBezTo>
                    <a:pt x="1501" y="137"/>
                    <a:pt x="1211" y="1"/>
                    <a:pt x="924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756" name="Google Shape;1756;p39"/>
            <p:cNvSpPr/>
            <p:nvPr/>
          </p:nvSpPr>
          <p:spPr>
            <a:xfrm>
              <a:off x="2078439" y="3245890"/>
              <a:ext cx="91223" cy="80135"/>
            </a:xfrm>
            <a:custGeom>
              <a:avLst/>
              <a:gdLst/>
              <a:ahLst/>
              <a:cxnLst/>
              <a:rect l="l" t="t" r="r" b="b"/>
              <a:pathLst>
                <a:path w="1884" h="1655" extrusionOk="0">
                  <a:moveTo>
                    <a:pt x="921" y="0"/>
                  </a:moveTo>
                  <a:cubicBezTo>
                    <a:pt x="771" y="0"/>
                    <a:pt x="623" y="38"/>
                    <a:pt x="496" y="120"/>
                  </a:cubicBezTo>
                  <a:cubicBezTo>
                    <a:pt x="124" y="355"/>
                    <a:pt x="0" y="903"/>
                    <a:pt x="232" y="1275"/>
                  </a:cubicBezTo>
                  <a:cubicBezTo>
                    <a:pt x="387" y="1517"/>
                    <a:pt x="675" y="1655"/>
                    <a:pt x="961" y="1655"/>
                  </a:cubicBezTo>
                  <a:cubicBezTo>
                    <a:pt x="1111" y="1655"/>
                    <a:pt x="1259" y="1617"/>
                    <a:pt x="1388" y="1536"/>
                  </a:cubicBezTo>
                  <a:cubicBezTo>
                    <a:pt x="1756" y="1303"/>
                    <a:pt x="1884" y="752"/>
                    <a:pt x="1648" y="384"/>
                  </a:cubicBezTo>
                  <a:cubicBezTo>
                    <a:pt x="1496" y="139"/>
                    <a:pt x="1206" y="0"/>
                    <a:pt x="92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757" name="Google Shape;1757;p39"/>
            <p:cNvSpPr/>
            <p:nvPr/>
          </p:nvSpPr>
          <p:spPr>
            <a:xfrm>
              <a:off x="1958936" y="3156215"/>
              <a:ext cx="101973" cy="103231"/>
            </a:xfrm>
            <a:custGeom>
              <a:avLst/>
              <a:gdLst/>
              <a:ahLst/>
              <a:cxnLst/>
              <a:rect l="l" t="t" r="r" b="b"/>
              <a:pathLst>
                <a:path w="2106" h="2132" extrusionOk="0">
                  <a:moveTo>
                    <a:pt x="688" y="0"/>
                  </a:moveTo>
                  <a:cubicBezTo>
                    <a:pt x="623" y="0"/>
                    <a:pt x="558" y="26"/>
                    <a:pt x="510" y="79"/>
                  </a:cubicBezTo>
                  <a:cubicBezTo>
                    <a:pt x="218" y="409"/>
                    <a:pt x="57" y="744"/>
                    <a:pt x="33" y="1079"/>
                  </a:cubicBezTo>
                  <a:cubicBezTo>
                    <a:pt x="0" y="1532"/>
                    <a:pt x="270" y="1966"/>
                    <a:pt x="662" y="2090"/>
                  </a:cubicBezTo>
                  <a:cubicBezTo>
                    <a:pt x="747" y="2118"/>
                    <a:pt x="832" y="2132"/>
                    <a:pt x="911" y="2132"/>
                  </a:cubicBezTo>
                  <a:cubicBezTo>
                    <a:pt x="1421" y="2127"/>
                    <a:pt x="1845" y="1669"/>
                    <a:pt x="2021" y="1480"/>
                  </a:cubicBezTo>
                  <a:cubicBezTo>
                    <a:pt x="2106" y="1382"/>
                    <a:pt x="2100" y="1230"/>
                    <a:pt x="2006" y="1145"/>
                  </a:cubicBezTo>
                  <a:cubicBezTo>
                    <a:pt x="1959" y="1103"/>
                    <a:pt x="1901" y="1081"/>
                    <a:pt x="1843" y="1081"/>
                  </a:cubicBezTo>
                  <a:cubicBezTo>
                    <a:pt x="1779" y="1081"/>
                    <a:pt x="1715" y="1107"/>
                    <a:pt x="1671" y="1160"/>
                  </a:cubicBezTo>
                  <a:cubicBezTo>
                    <a:pt x="1361" y="1494"/>
                    <a:pt x="1118" y="1653"/>
                    <a:pt x="914" y="1653"/>
                  </a:cubicBezTo>
                  <a:cubicBezTo>
                    <a:pt x="876" y="1653"/>
                    <a:pt x="839" y="1648"/>
                    <a:pt x="803" y="1637"/>
                  </a:cubicBezTo>
                  <a:cubicBezTo>
                    <a:pt x="599" y="1575"/>
                    <a:pt x="492" y="1321"/>
                    <a:pt x="505" y="1108"/>
                  </a:cubicBezTo>
                  <a:cubicBezTo>
                    <a:pt x="520" y="886"/>
                    <a:pt x="642" y="646"/>
                    <a:pt x="864" y="395"/>
                  </a:cubicBezTo>
                  <a:cubicBezTo>
                    <a:pt x="954" y="296"/>
                    <a:pt x="945" y="145"/>
                    <a:pt x="845" y="60"/>
                  </a:cubicBezTo>
                  <a:cubicBezTo>
                    <a:pt x="801" y="20"/>
                    <a:pt x="745" y="0"/>
                    <a:pt x="688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grpSp>
        <p:nvGrpSpPr>
          <p:cNvPr id="1758" name="Google Shape;1758;p39"/>
          <p:cNvGrpSpPr/>
          <p:nvPr/>
        </p:nvGrpSpPr>
        <p:grpSpPr>
          <a:xfrm>
            <a:off x="10336696" y="312005"/>
            <a:ext cx="1502809" cy="572129"/>
            <a:chOff x="7752522" y="234004"/>
            <a:chExt cx="1127107" cy="429097"/>
          </a:xfrm>
        </p:grpSpPr>
        <p:sp>
          <p:nvSpPr>
            <p:cNvPr id="1759" name="Google Shape;1759;p39"/>
            <p:cNvSpPr/>
            <p:nvPr/>
          </p:nvSpPr>
          <p:spPr>
            <a:xfrm rot="1261609">
              <a:off x="7800376" y="283768"/>
              <a:ext cx="338545" cy="329571"/>
            </a:xfrm>
            <a:custGeom>
              <a:avLst/>
              <a:gdLst/>
              <a:ahLst/>
              <a:cxnLst/>
              <a:rect l="l" t="t" r="r" b="b"/>
              <a:pathLst>
                <a:path w="13542" h="13183" extrusionOk="0">
                  <a:moveTo>
                    <a:pt x="13541" y="4480"/>
                  </a:moveTo>
                  <a:cubicBezTo>
                    <a:pt x="12996" y="4946"/>
                    <a:pt x="12547" y="5338"/>
                    <a:pt x="12092" y="5713"/>
                  </a:cubicBezTo>
                  <a:cubicBezTo>
                    <a:pt x="11859" y="5907"/>
                    <a:pt x="11603" y="6077"/>
                    <a:pt x="11364" y="6266"/>
                  </a:cubicBezTo>
                  <a:cubicBezTo>
                    <a:pt x="10721" y="6777"/>
                    <a:pt x="10721" y="6845"/>
                    <a:pt x="11001" y="7612"/>
                  </a:cubicBezTo>
                  <a:cubicBezTo>
                    <a:pt x="11154" y="8050"/>
                    <a:pt x="11251" y="8505"/>
                    <a:pt x="11382" y="8953"/>
                  </a:cubicBezTo>
                  <a:cubicBezTo>
                    <a:pt x="11484" y="9301"/>
                    <a:pt x="11637" y="9642"/>
                    <a:pt x="11717" y="10000"/>
                  </a:cubicBezTo>
                  <a:cubicBezTo>
                    <a:pt x="11875" y="10734"/>
                    <a:pt x="12001" y="11472"/>
                    <a:pt x="12143" y="12212"/>
                  </a:cubicBezTo>
                  <a:cubicBezTo>
                    <a:pt x="12154" y="12269"/>
                    <a:pt x="12182" y="12319"/>
                    <a:pt x="12182" y="12371"/>
                  </a:cubicBezTo>
                  <a:cubicBezTo>
                    <a:pt x="12177" y="12535"/>
                    <a:pt x="12166" y="12695"/>
                    <a:pt x="12161" y="12860"/>
                  </a:cubicBezTo>
                  <a:cubicBezTo>
                    <a:pt x="11978" y="12842"/>
                    <a:pt x="11757" y="12888"/>
                    <a:pt x="11615" y="12797"/>
                  </a:cubicBezTo>
                  <a:cubicBezTo>
                    <a:pt x="10301" y="11955"/>
                    <a:pt x="8834" y="11341"/>
                    <a:pt x="7651" y="10284"/>
                  </a:cubicBezTo>
                  <a:cubicBezTo>
                    <a:pt x="7089" y="9784"/>
                    <a:pt x="6623" y="10181"/>
                    <a:pt x="6179" y="10461"/>
                  </a:cubicBezTo>
                  <a:cubicBezTo>
                    <a:pt x="4827" y="11330"/>
                    <a:pt x="3497" y="12228"/>
                    <a:pt x="2149" y="13104"/>
                  </a:cubicBezTo>
                  <a:cubicBezTo>
                    <a:pt x="2052" y="13161"/>
                    <a:pt x="1826" y="13183"/>
                    <a:pt x="1791" y="13132"/>
                  </a:cubicBezTo>
                  <a:cubicBezTo>
                    <a:pt x="1706" y="13012"/>
                    <a:pt x="1632" y="12815"/>
                    <a:pt x="1671" y="12689"/>
                  </a:cubicBezTo>
                  <a:cubicBezTo>
                    <a:pt x="2201" y="11136"/>
                    <a:pt x="2752" y="9596"/>
                    <a:pt x="3292" y="8050"/>
                  </a:cubicBezTo>
                  <a:cubicBezTo>
                    <a:pt x="3406" y="7725"/>
                    <a:pt x="3172" y="7618"/>
                    <a:pt x="2968" y="7465"/>
                  </a:cubicBezTo>
                  <a:cubicBezTo>
                    <a:pt x="2098" y="6794"/>
                    <a:pt x="1223" y="6129"/>
                    <a:pt x="375" y="5435"/>
                  </a:cubicBezTo>
                  <a:cubicBezTo>
                    <a:pt x="210" y="5304"/>
                    <a:pt x="154" y="5049"/>
                    <a:pt x="0" y="4753"/>
                  </a:cubicBezTo>
                  <a:cubicBezTo>
                    <a:pt x="819" y="4650"/>
                    <a:pt x="1485" y="4548"/>
                    <a:pt x="2154" y="4497"/>
                  </a:cubicBezTo>
                  <a:cubicBezTo>
                    <a:pt x="2973" y="4440"/>
                    <a:pt x="3797" y="4429"/>
                    <a:pt x="4616" y="4417"/>
                  </a:cubicBezTo>
                  <a:cubicBezTo>
                    <a:pt x="4833" y="4411"/>
                    <a:pt x="4930" y="4332"/>
                    <a:pt x="5009" y="4144"/>
                  </a:cubicBezTo>
                  <a:cubicBezTo>
                    <a:pt x="5468" y="3070"/>
                    <a:pt x="5941" y="2007"/>
                    <a:pt x="6407" y="938"/>
                  </a:cubicBezTo>
                  <a:cubicBezTo>
                    <a:pt x="6771" y="103"/>
                    <a:pt x="7100" y="0"/>
                    <a:pt x="7617" y="790"/>
                  </a:cubicBezTo>
                  <a:cubicBezTo>
                    <a:pt x="8039" y="1438"/>
                    <a:pt x="8391" y="2138"/>
                    <a:pt x="8761" y="2814"/>
                  </a:cubicBezTo>
                  <a:cubicBezTo>
                    <a:pt x="8908" y="3081"/>
                    <a:pt x="9010" y="3377"/>
                    <a:pt x="9175" y="3627"/>
                  </a:cubicBezTo>
                  <a:cubicBezTo>
                    <a:pt x="9244" y="3729"/>
                    <a:pt x="9420" y="3803"/>
                    <a:pt x="9551" y="3815"/>
                  </a:cubicBezTo>
                  <a:cubicBezTo>
                    <a:pt x="10739" y="3912"/>
                    <a:pt x="11933" y="3980"/>
                    <a:pt x="13121" y="4088"/>
                  </a:cubicBezTo>
                  <a:cubicBezTo>
                    <a:pt x="13263" y="4104"/>
                    <a:pt x="13382" y="4327"/>
                    <a:pt x="13541" y="4480"/>
                  </a:cubicBezTo>
                  <a:close/>
                  <a:moveTo>
                    <a:pt x="1416" y="5259"/>
                  </a:moveTo>
                  <a:cubicBezTo>
                    <a:pt x="1409" y="5293"/>
                    <a:pt x="1409" y="5327"/>
                    <a:pt x="1404" y="5367"/>
                  </a:cubicBezTo>
                  <a:cubicBezTo>
                    <a:pt x="1580" y="5497"/>
                    <a:pt x="1751" y="5639"/>
                    <a:pt x="1933" y="5770"/>
                  </a:cubicBezTo>
                  <a:cubicBezTo>
                    <a:pt x="2610" y="6277"/>
                    <a:pt x="3303" y="6770"/>
                    <a:pt x="3968" y="7294"/>
                  </a:cubicBezTo>
                  <a:cubicBezTo>
                    <a:pt x="4082" y="7379"/>
                    <a:pt x="4185" y="7612"/>
                    <a:pt x="4150" y="7732"/>
                  </a:cubicBezTo>
                  <a:cubicBezTo>
                    <a:pt x="3928" y="8476"/>
                    <a:pt x="3667" y="9210"/>
                    <a:pt x="3416" y="9943"/>
                  </a:cubicBezTo>
                  <a:cubicBezTo>
                    <a:pt x="3195" y="10574"/>
                    <a:pt x="2968" y="11205"/>
                    <a:pt x="2706" y="11944"/>
                  </a:cubicBezTo>
                  <a:cubicBezTo>
                    <a:pt x="3007" y="11763"/>
                    <a:pt x="3212" y="11648"/>
                    <a:pt x="3400" y="11524"/>
                  </a:cubicBezTo>
                  <a:cubicBezTo>
                    <a:pt x="4526" y="10756"/>
                    <a:pt x="5646" y="9977"/>
                    <a:pt x="6777" y="9226"/>
                  </a:cubicBezTo>
                  <a:cubicBezTo>
                    <a:pt x="7283" y="8885"/>
                    <a:pt x="7294" y="8908"/>
                    <a:pt x="7664" y="9357"/>
                  </a:cubicBezTo>
                  <a:cubicBezTo>
                    <a:pt x="7703" y="9409"/>
                    <a:pt x="7777" y="9438"/>
                    <a:pt x="7834" y="9477"/>
                  </a:cubicBezTo>
                  <a:cubicBezTo>
                    <a:pt x="8289" y="9795"/>
                    <a:pt x="8732" y="10131"/>
                    <a:pt x="9204" y="10427"/>
                  </a:cubicBezTo>
                  <a:cubicBezTo>
                    <a:pt x="9886" y="10847"/>
                    <a:pt x="10585" y="11239"/>
                    <a:pt x="11279" y="11643"/>
                  </a:cubicBezTo>
                  <a:cubicBezTo>
                    <a:pt x="11313" y="11621"/>
                    <a:pt x="11342" y="11598"/>
                    <a:pt x="11369" y="11580"/>
                  </a:cubicBezTo>
                  <a:cubicBezTo>
                    <a:pt x="10836" y="9932"/>
                    <a:pt x="10699" y="8163"/>
                    <a:pt x="9800" y="6600"/>
                  </a:cubicBezTo>
                  <a:cubicBezTo>
                    <a:pt x="10592" y="5998"/>
                    <a:pt x="11398" y="5372"/>
                    <a:pt x="12211" y="4753"/>
                  </a:cubicBezTo>
                  <a:cubicBezTo>
                    <a:pt x="12206" y="4713"/>
                    <a:pt x="12200" y="4679"/>
                    <a:pt x="12195" y="4639"/>
                  </a:cubicBezTo>
                  <a:cubicBezTo>
                    <a:pt x="11393" y="4587"/>
                    <a:pt x="10597" y="4532"/>
                    <a:pt x="9795" y="4492"/>
                  </a:cubicBezTo>
                  <a:cubicBezTo>
                    <a:pt x="9676" y="4492"/>
                    <a:pt x="9534" y="4560"/>
                    <a:pt x="9425" y="4634"/>
                  </a:cubicBezTo>
                  <a:cubicBezTo>
                    <a:pt x="9130" y="4826"/>
                    <a:pt x="8868" y="4770"/>
                    <a:pt x="8716" y="4446"/>
                  </a:cubicBezTo>
                  <a:cubicBezTo>
                    <a:pt x="8430" y="3844"/>
                    <a:pt x="8158" y="3235"/>
                    <a:pt x="7868" y="2638"/>
                  </a:cubicBezTo>
                  <a:cubicBezTo>
                    <a:pt x="7658" y="2207"/>
                    <a:pt x="7430" y="1785"/>
                    <a:pt x="7158" y="1252"/>
                  </a:cubicBezTo>
                  <a:cubicBezTo>
                    <a:pt x="6908" y="1722"/>
                    <a:pt x="6709" y="2063"/>
                    <a:pt x="6538" y="2422"/>
                  </a:cubicBezTo>
                  <a:cubicBezTo>
                    <a:pt x="6179" y="3167"/>
                    <a:pt x="5793" y="3900"/>
                    <a:pt x="5503" y="4668"/>
                  </a:cubicBezTo>
                  <a:cubicBezTo>
                    <a:pt x="5344" y="5094"/>
                    <a:pt x="5037" y="5004"/>
                    <a:pt x="4759" y="5025"/>
                  </a:cubicBezTo>
                  <a:cubicBezTo>
                    <a:pt x="4497" y="5049"/>
                    <a:pt x="4230" y="4975"/>
                    <a:pt x="3974" y="4997"/>
                  </a:cubicBezTo>
                  <a:cubicBezTo>
                    <a:pt x="3122" y="5072"/>
                    <a:pt x="2269" y="5167"/>
                    <a:pt x="1416" y="5259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grpSp>
          <p:nvGrpSpPr>
            <p:cNvPr id="1760" name="Google Shape;1760;p39"/>
            <p:cNvGrpSpPr/>
            <p:nvPr/>
          </p:nvGrpSpPr>
          <p:grpSpPr>
            <a:xfrm>
              <a:off x="8733323" y="357113"/>
              <a:ext cx="146306" cy="182880"/>
              <a:chOff x="614225" y="3986300"/>
              <a:chExt cx="83100" cy="100550"/>
            </a:xfrm>
          </p:grpSpPr>
          <p:sp>
            <p:nvSpPr>
              <p:cNvPr id="1761" name="Google Shape;1761;p39"/>
              <p:cNvSpPr/>
              <p:nvPr/>
            </p:nvSpPr>
            <p:spPr>
              <a:xfrm>
                <a:off x="614225" y="4012500"/>
                <a:ext cx="83100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2691" fill="none" extrusionOk="0">
                    <a:moveTo>
                      <a:pt x="1" y="0"/>
                    </a:moveTo>
                    <a:cubicBezTo>
                      <a:pt x="1111" y="897"/>
                      <a:pt x="2220" y="1795"/>
                      <a:pt x="3324" y="2690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762" name="Google Shape;1762;p39"/>
              <p:cNvSpPr/>
              <p:nvPr/>
            </p:nvSpPr>
            <p:spPr>
              <a:xfrm>
                <a:off x="632175" y="4004250"/>
                <a:ext cx="624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2733" fill="none" extrusionOk="0">
                    <a:moveTo>
                      <a:pt x="1" y="2733"/>
                    </a:moveTo>
                    <a:cubicBezTo>
                      <a:pt x="902" y="1888"/>
                      <a:pt x="1737" y="973"/>
                      <a:pt x="2497" y="1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763" name="Google Shape;1763;p39"/>
              <p:cNvSpPr/>
              <p:nvPr/>
            </p:nvSpPr>
            <p:spPr>
              <a:xfrm>
                <a:off x="653050" y="3986300"/>
                <a:ext cx="10900" cy="10055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022" fill="none" extrusionOk="0">
                    <a:moveTo>
                      <a:pt x="1" y="1"/>
                    </a:moveTo>
                    <a:cubicBezTo>
                      <a:pt x="147" y="1342"/>
                      <a:pt x="288" y="2682"/>
                      <a:pt x="435" y="4022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</p:grpSp>
      <p:sp>
        <p:nvSpPr>
          <p:cNvPr id="1764" name="Google Shape;1764;p39"/>
          <p:cNvSpPr txBox="1">
            <a:spLocks noGrp="1"/>
          </p:cNvSpPr>
          <p:nvPr>
            <p:ph type="subTitle" idx="1"/>
          </p:nvPr>
        </p:nvSpPr>
        <p:spPr>
          <a:xfrm>
            <a:off x="3233433" y="2166100"/>
            <a:ext cx="5725200" cy="14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765" name="Google Shape;1765;p39"/>
          <p:cNvSpPr txBox="1">
            <a:spLocks noGrp="1"/>
          </p:cNvSpPr>
          <p:nvPr>
            <p:ph type="ctrTitle"/>
          </p:nvPr>
        </p:nvSpPr>
        <p:spPr>
          <a:xfrm>
            <a:off x="3239933" y="1010917"/>
            <a:ext cx="5712000" cy="9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7" name="Google Shape;1767;p40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1768" name="Google Shape;1768;p40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9" name="Google Shape;1769;p40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0" name="Google Shape;1770;p40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1" name="Google Shape;1771;p40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2" name="Google Shape;1772;p40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3" name="Google Shape;1773;p40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4" name="Google Shape;1774;p40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5" name="Google Shape;1775;p40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6" name="Google Shape;1776;p40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7" name="Google Shape;1777;p40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8" name="Google Shape;1778;p40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9" name="Google Shape;1779;p40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0" name="Google Shape;1780;p40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1" name="Google Shape;1781;p40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2" name="Google Shape;1782;p40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3" name="Google Shape;1783;p40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4" name="Google Shape;1784;p40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5" name="Google Shape;1785;p40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6" name="Google Shape;1786;p40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7" name="Google Shape;1787;p40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8" name="Google Shape;1788;p40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9" name="Google Shape;1789;p40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0" name="Google Shape;1790;p40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1" name="Google Shape;1791;p40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2" name="Google Shape;1792;p40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3" name="Google Shape;1793;p40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4" name="Google Shape;1794;p40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5" name="Google Shape;1795;p40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96" name="Google Shape;1796;p40"/>
          <p:cNvSpPr/>
          <p:nvPr/>
        </p:nvSpPr>
        <p:spPr>
          <a:xfrm rot="1112497">
            <a:off x="8382339" y="-653472"/>
            <a:ext cx="3820717" cy="2134072"/>
          </a:xfrm>
          <a:custGeom>
            <a:avLst/>
            <a:gdLst/>
            <a:ahLst/>
            <a:cxnLst/>
            <a:rect l="l" t="t" r="r" b="b"/>
            <a:pathLst>
              <a:path w="105435" h="58891" extrusionOk="0">
                <a:moveTo>
                  <a:pt x="101040" y="0"/>
                </a:moveTo>
                <a:cubicBezTo>
                  <a:pt x="83315" y="5131"/>
                  <a:pt x="65589" y="10265"/>
                  <a:pt x="47863" y="15395"/>
                </a:cubicBezTo>
                <a:cubicBezTo>
                  <a:pt x="32481" y="19848"/>
                  <a:pt x="16834" y="24338"/>
                  <a:pt x="833" y="24338"/>
                </a:cubicBezTo>
                <a:cubicBezTo>
                  <a:pt x="556" y="24338"/>
                  <a:pt x="278" y="24336"/>
                  <a:pt x="1" y="24334"/>
                </a:cubicBezTo>
                <a:lnTo>
                  <a:pt x="1" y="24334"/>
                </a:lnTo>
                <a:lnTo>
                  <a:pt x="841" y="24659"/>
                </a:lnTo>
                <a:cubicBezTo>
                  <a:pt x="4635" y="32319"/>
                  <a:pt x="8641" y="40001"/>
                  <a:pt x="14337" y="46377"/>
                </a:cubicBezTo>
                <a:cubicBezTo>
                  <a:pt x="20035" y="52758"/>
                  <a:pt x="27661" y="57792"/>
                  <a:pt x="36160" y="58746"/>
                </a:cubicBezTo>
                <a:cubicBezTo>
                  <a:pt x="37021" y="58843"/>
                  <a:pt x="37890" y="58890"/>
                  <a:pt x="38761" y="58890"/>
                </a:cubicBezTo>
                <a:cubicBezTo>
                  <a:pt x="46485" y="58890"/>
                  <a:pt x="54346" y="55132"/>
                  <a:pt x="57972" y="48359"/>
                </a:cubicBezTo>
                <a:cubicBezTo>
                  <a:pt x="60832" y="43017"/>
                  <a:pt x="61021" y="36244"/>
                  <a:pt x="65122" y="31790"/>
                </a:cubicBezTo>
                <a:cubicBezTo>
                  <a:pt x="67384" y="29333"/>
                  <a:pt x="70714" y="27921"/>
                  <a:pt x="74045" y="27921"/>
                </a:cubicBezTo>
                <a:cubicBezTo>
                  <a:pt x="74676" y="27921"/>
                  <a:pt x="75306" y="27972"/>
                  <a:pt x="75930" y="28076"/>
                </a:cubicBezTo>
                <a:cubicBezTo>
                  <a:pt x="80970" y="28910"/>
                  <a:pt x="85161" y="32875"/>
                  <a:pt x="90247" y="33281"/>
                </a:cubicBezTo>
                <a:cubicBezTo>
                  <a:pt x="90521" y="33303"/>
                  <a:pt x="90793" y="33314"/>
                  <a:pt x="91063" y="33314"/>
                </a:cubicBezTo>
                <a:cubicBezTo>
                  <a:pt x="97639" y="33314"/>
                  <a:pt x="103084" y="26984"/>
                  <a:pt x="104235" y="20402"/>
                </a:cubicBezTo>
                <a:cubicBezTo>
                  <a:pt x="105435" y="13550"/>
                  <a:pt x="103221" y="6608"/>
                  <a:pt x="1010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797" name="Google Shape;1797;p40"/>
          <p:cNvSpPr/>
          <p:nvPr/>
        </p:nvSpPr>
        <p:spPr>
          <a:xfrm rot="231362" flipH="1">
            <a:off x="-875671" y="5846083"/>
            <a:ext cx="7250157" cy="1568927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798" name="Google Shape;1798;p40"/>
          <p:cNvSpPr/>
          <p:nvPr/>
        </p:nvSpPr>
        <p:spPr>
          <a:xfrm rot="1261609">
            <a:off x="313335" y="4234191"/>
            <a:ext cx="451393" cy="439428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1799" name="Google Shape;1799;p40"/>
          <p:cNvGrpSpPr/>
          <p:nvPr/>
        </p:nvGrpSpPr>
        <p:grpSpPr>
          <a:xfrm>
            <a:off x="11573731" y="5306184"/>
            <a:ext cx="195075" cy="243840"/>
            <a:chOff x="614225" y="3986300"/>
            <a:chExt cx="83100" cy="100550"/>
          </a:xfrm>
        </p:grpSpPr>
        <p:sp>
          <p:nvSpPr>
            <p:cNvPr id="1800" name="Google Shape;1800;p40"/>
            <p:cNvSpPr/>
            <p:nvPr/>
          </p:nvSpPr>
          <p:spPr>
            <a:xfrm>
              <a:off x="614225" y="4012500"/>
              <a:ext cx="83100" cy="67275"/>
            </a:xfrm>
            <a:custGeom>
              <a:avLst/>
              <a:gdLst/>
              <a:ahLst/>
              <a:cxnLst/>
              <a:rect l="l" t="t" r="r" b="b"/>
              <a:pathLst>
                <a:path w="3324" h="2691" fill="none" extrusionOk="0">
                  <a:moveTo>
                    <a:pt x="1" y="0"/>
                  </a:moveTo>
                  <a:cubicBezTo>
                    <a:pt x="1111" y="897"/>
                    <a:pt x="2220" y="1795"/>
                    <a:pt x="3324" y="269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632175" y="4004250"/>
              <a:ext cx="62450" cy="68325"/>
            </a:xfrm>
            <a:custGeom>
              <a:avLst/>
              <a:gdLst/>
              <a:ahLst/>
              <a:cxnLst/>
              <a:rect l="l" t="t" r="r" b="b"/>
              <a:pathLst>
                <a:path w="2498" h="2733" fill="none" extrusionOk="0">
                  <a:moveTo>
                    <a:pt x="1" y="2733"/>
                  </a:moveTo>
                  <a:cubicBezTo>
                    <a:pt x="902" y="1888"/>
                    <a:pt x="1737" y="973"/>
                    <a:pt x="2497" y="1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02" name="Google Shape;1802;p40"/>
            <p:cNvSpPr/>
            <p:nvPr/>
          </p:nvSpPr>
          <p:spPr>
            <a:xfrm>
              <a:off x="653050" y="3986300"/>
              <a:ext cx="10900" cy="100550"/>
            </a:xfrm>
            <a:custGeom>
              <a:avLst/>
              <a:gdLst/>
              <a:ahLst/>
              <a:cxnLst/>
              <a:rect l="l" t="t" r="r" b="b"/>
              <a:pathLst>
                <a:path w="436" h="4022" fill="none" extrusionOk="0">
                  <a:moveTo>
                    <a:pt x="1" y="1"/>
                  </a:moveTo>
                  <a:cubicBezTo>
                    <a:pt x="147" y="1342"/>
                    <a:pt x="288" y="2682"/>
                    <a:pt x="435" y="4022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1803" name="Google Shape;1803;p40"/>
          <p:cNvSpPr/>
          <p:nvPr/>
        </p:nvSpPr>
        <p:spPr>
          <a:xfrm rot="7193559">
            <a:off x="339868" y="5374840"/>
            <a:ext cx="398307" cy="414671"/>
          </a:xfrm>
          <a:custGeom>
            <a:avLst/>
            <a:gdLst/>
            <a:ahLst/>
            <a:cxnLst/>
            <a:rect l="l" t="t" r="r" b="b"/>
            <a:pathLst>
              <a:path w="7716" h="8033" fill="none" extrusionOk="0">
                <a:moveTo>
                  <a:pt x="0" y="8032"/>
                </a:moveTo>
                <a:cubicBezTo>
                  <a:pt x="623" y="6466"/>
                  <a:pt x="2666" y="5640"/>
                  <a:pt x="4204" y="6344"/>
                </a:cubicBezTo>
                <a:cubicBezTo>
                  <a:pt x="4786" y="6608"/>
                  <a:pt x="5285" y="7438"/>
                  <a:pt x="4771" y="7816"/>
                </a:cubicBezTo>
                <a:cubicBezTo>
                  <a:pt x="4511" y="8010"/>
                  <a:pt x="4120" y="7925"/>
                  <a:pt x="3888" y="7698"/>
                </a:cubicBezTo>
                <a:cubicBezTo>
                  <a:pt x="3657" y="7472"/>
                  <a:pt x="3553" y="7146"/>
                  <a:pt x="3501" y="6830"/>
                </a:cubicBezTo>
                <a:cubicBezTo>
                  <a:pt x="3318" y="5773"/>
                  <a:pt x="3614" y="4593"/>
                  <a:pt x="4440" y="3904"/>
                </a:cubicBezTo>
                <a:cubicBezTo>
                  <a:pt x="5261" y="3219"/>
                  <a:pt x="6631" y="3190"/>
                  <a:pt x="7348" y="3989"/>
                </a:cubicBezTo>
                <a:cubicBezTo>
                  <a:pt x="7602" y="4272"/>
                  <a:pt x="7716" y="4804"/>
                  <a:pt x="7376" y="4970"/>
                </a:cubicBezTo>
                <a:cubicBezTo>
                  <a:pt x="7210" y="5050"/>
                  <a:pt x="7012" y="4998"/>
                  <a:pt x="6847" y="4928"/>
                </a:cubicBezTo>
                <a:cubicBezTo>
                  <a:pt x="6008" y="4545"/>
                  <a:pt x="5544" y="3582"/>
                  <a:pt x="5522" y="2658"/>
                </a:cubicBezTo>
                <a:cubicBezTo>
                  <a:pt x="5502" y="1733"/>
                  <a:pt x="5842" y="840"/>
                  <a:pt x="6224" y="1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804" name="Google Shape;1804;p40"/>
          <p:cNvSpPr/>
          <p:nvPr/>
        </p:nvSpPr>
        <p:spPr>
          <a:xfrm rot="-866542">
            <a:off x="11130777" y="6000209"/>
            <a:ext cx="395307" cy="432131"/>
          </a:xfrm>
          <a:custGeom>
            <a:avLst/>
            <a:gdLst/>
            <a:ahLst/>
            <a:cxnLst/>
            <a:rect l="l" t="t" r="r" b="b"/>
            <a:pathLst>
              <a:path w="14686" h="16054" extrusionOk="0">
                <a:moveTo>
                  <a:pt x="866" y="937"/>
                </a:moveTo>
                <a:cubicBezTo>
                  <a:pt x="4225" y="2255"/>
                  <a:pt x="7381" y="2864"/>
                  <a:pt x="10706" y="3512"/>
                </a:cubicBezTo>
                <a:cubicBezTo>
                  <a:pt x="11684" y="3700"/>
                  <a:pt x="12689" y="3892"/>
                  <a:pt x="13718" y="4115"/>
                </a:cubicBezTo>
                <a:cubicBezTo>
                  <a:pt x="11115" y="7912"/>
                  <a:pt x="8250" y="11579"/>
                  <a:pt x="5191" y="15030"/>
                </a:cubicBezTo>
                <a:cubicBezTo>
                  <a:pt x="3367" y="10470"/>
                  <a:pt x="1911" y="5734"/>
                  <a:pt x="866" y="937"/>
                </a:cubicBezTo>
                <a:close/>
                <a:moveTo>
                  <a:pt x="380" y="0"/>
                </a:moveTo>
                <a:cubicBezTo>
                  <a:pt x="298" y="0"/>
                  <a:pt x="215" y="29"/>
                  <a:pt x="150" y="85"/>
                </a:cubicBezTo>
                <a:cubicBezTo>
                  <a:pt x="47" y="169"/>
                  <a:pt x="1" y="300"/>
                  <a:pt x="29" y="431"/>
                </a:cubicBezTo>
                <a:cubicBezTo>
                  <a:pt x="1132" y="5678"/>
                  <a:pt x="2719" y="10863"/>
                  <a:pt x="4747" y="15831"/>
                </a:cubicBezTo>
                <a:cubicBezTo>
                  <a:pt x="4799" y="15945"/>
                  <a:pt x="4896" y="16024"/>
                  <a:pt x="5020" y="16048"/>
                </a:cubicBezTo>
                <a:cubicBezTo>
                  <a:pt x="5038" y="16048"/>
                  <a:pt x="5061" y="16053"/>
                  <a:pt x="5078" y="16053"/>
                </a:cubicBezTo>
                <a:cubicBezTo>
                  <a:pt x="5180" y="16053"/>
                  <a:pt x="5277" y="16008"/>
                  <a:pt x="5345" y="15933"/>
                </a:cubicBezTo>
                <a:cubicBezTo>
                  <a:pt x="8682" y="12199"/>
                  <a:pt x="11797" y="8213"/>
                  <a:pt x="14605" y="4075"/>
                </a:cubicBezTo>
                <a:cubicBezTo>
                  <a:pt x="14673" y="3978"/>
                  <a:pt x="14685" y="3853"/>
                  <a:pt x="14646" y="3745"/>
                </a:cubicBezTo>
                <a:cubicBezTo>
                  <a:pt x="14600" y="3632"/>
                  <a:pt x="14503" y="3551"/>
                  <a:pt x="14389" y="3530"/>
                </a:cubicBezTo>
                <a:cubicBezTo>
                  <a:pt x="13167" y="3262"/>
                  <a:pt x="11985" y="3034"/>
                  <a:pt x="10842" y="2813"/>
                </a:cubicBezTo>
                <a:cubicBezTo>
                  <a:pt x="7347" y="2137"/>
                  <a:pt x="4049" y="1494"/>
                  <a:pt x="512" y="27"/>
                </a:cubicBezTo>
                <a:cubicBezTo>
                  <a:pt x="470" y="9"/>
                  <a:pt x="425" y="0"/>
                  <a:pt x="3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1805" name="Google Shape;1805;p40"/>
          <p:cNvGrpSpPr/>
          <p:nvPr/>
        </p:nvGrpSpPr>
        <p:grpSpPr>
          <a:xfrm rot="4078699">
            <a:off x="10392916" y="755527"/>
            <a:ext cx="1696173" cy="718223"/>
            <a:chOff x="-3231900" y="3360938"/>
            <a:chExt cx="1272325" cy="538750"/>
          </a:xfrm>
        </p:grpSpPr>
        <p:sp>
          <p:nvSpPr>
            <p:cNvPr id="1806" name="Google Shape;1806;p40"/>
            <p:cNvSpPr/>
            <p:nvPr/>
          </p:nvSpPr>
          <p:spPr>
            <a:xfrm>
              <a:off x="-3231900" y="3360938"/>
              <a:ext cx="1264350" cy="523075"/>
            </a:xfrm>
            <a:custGeom>
              <a:avLst/>
              <a:gdLst/>
              <a:ahLst/>
              <a:cxnLst/>
              <a:rect l="l" t="t" r="r" b="b"/>
              <a:pathLst>
                <a:path w="50574" h="20923" extrusionOk="0">
                  <a:moveTo>
                    <a:pt x="3162" y="20922"/>
                  </a:moveTo>
                  <a:cubicBezTo>
                    <a:pt x="2769" y="19876"/>
                    <a:pt x="2377" y="18829"/>
                    <a:pt x="1990" y="17777"/>
                  </a:cubicBezTo>
                  <a:cubicBezTo>
                    <a:pt x="1484" y="16420"/>
                    <a:pt x="967" y="15061"/>
                    <a:pt x="489" y="13691"/>
                  </a:cubicBezTo>
                  <a:cubicBezTo>
                    <a:pt x="297" y="13133"/>
                    <a:pt x="182" y="12548"/>
                    <a:pt x="1" y="11831"/>
                  </a:cubicBezTo>
                  <a:cubicBezTo>
                    <a:pt x="1661" y="11406"/>
                    <a:pt x="3223" y="11002"/>
                    <a:pt x="4792" y="10592"/>
                  </a:cubicBezTo>
                  <a:cubicBezTo>
                    <a:pt x="5447" y="10422"/>
                    <a:pt x="6101" y="10234"/>
                    <a:pt x="6760" y="10069"/>
                  </a:cubicBezTo>
                  <a:cubicBezTo>
                    <a:pt x="7408" y="9910"/>
                    <a:pt x="8142" y="9916"/>
                    <a:pt x="8698" y="9603"/>
                  </a:cubicBezTo>
                  <a:cubicBezTo>
                    <a:pt x="9745" y="9018"/>
                    <a:pt x="10915" y="9068"/>
                    <a:pt x="12001" y="8716"/>
                  </a:cubicBezTo>
                  <a:cubicBezTo>
                    <a:pt x="12303" y="8620"/>
                    <a:pt x="12621" y="8586"/>
                    <a:pt x="12933" y="8512"/>
                  </a:cubicBezTo>
                  <a:cubicBezTo>
                    <a:pt x="14008" y="8261"/>
                    <a:pt x="15093" y="8029"/>
                    <a:pt x="16163" y="7749"/>
                  </a:cubicBezTo>
                  <a:cubicBezTo>
                    <a:pt x="17913" y="7289"/>
                    <a:pt x="19658" y="6783"/>
                    <a:pt x="21410" y="6317"/>
                  </a:cubicBezTo>
                  <a:cubicBezTo>
                    <a:pt x="23525" y="5749"/>
                    <a:pt x="25645" y="5191"/>
                    <a:pt x="27765" y="4634"/>
                  </a:cubicBezTo>
                  <a:cubicBezTo>
                    <a:pt x="29072" y="4288"/>
                    <a:pt x="30381" y="3958"/>
                    <a:pt x="31682" y="3600"/>
                  </a:cubicBezTo>
                  <a:cubicBezTo>
                    <a:pt x="32808" y="3293"/>
                    <a:pt x="33910" y="2918"/>
                    <a:pt x="35036" y="2640"/>
                  </a:cubicBezTo>
                  <a:cubicBezTo>
                    <a:pt x="36497" y="2281"/>
                    <a:pt x="37980" y="1985"/>
                    <a:pt x="39447" y="1656"/>
                  </a:cubicBezTo>
                  <a:cubicBezTo>
                    <a:pt x="40607" y="1388"/>
                    <a:pt x="41755" y="1076"/>
                    <a:pt x="42921" y="848"/>
                  </a:cubicBezTo>
                  <a:cubicBezTo>
                    <a:pt x="44529" y="541"/>
                    <a:pt x="46150" y="292"/>
                    <a:pt x="47764" y="19"/>
                  </a:cubicBezTo>
                  <a:cubicBezTo>
                    <a:pt x="47856" y="1"/>
                    <a:pt x="47952" y="13"/>
                    <a:pt x="48055" y="13"/>
                  </a:cubicBezTo>
                  <a:cubicBezTo>
                    <a:pt x="49015" y="3259"/>
                    <a:pt x="50277" y="6408"/>
                    <a:pt x="50573" y="9717"/>
                  </a:cubicBezTo>
                  <a:cubicBezTo>
                    <a:pt x="49038" y="10058"/>
                    <a:pt x="47645" y="10336"/>
                    <a:pt x="46263" y="10677"/>
                  </a:cubicBezTo>
                  <a:cubicBezTo>
                    <a:pt x="43791" y="11286"/>
                    <a:pt x="41318" y="11910"/>
                    <a:pt x="38856" y="12565"/>
                  </a:cubicBezTo>
                  <a:cubicBezTo>
                    <a:pt x="37117" y="13025"/>
                    <a:pt x="35400" y="13542"/>
                    <a:pt x="33672" y="14020"/>
                  </a:cubicBezTo>
                  <a:cubicBezTo>
                    <a:pt x="33194" y="14151"/>
                    <a:pt x="32693" y="14214"/>
                    <a:pt x="32216" y="14327"/>
                  </a:cubicBezTo>
                  <a:cubicBezTo>
                    <a:pt x="29841" y="14896"/>
                    <a:pt x="27464" y="15486"/>
                    <a:pt x="25087" y="16032"/>
                  </a:cubicBezTo>
                  <a:cubicBezTo>
                    <a:pt x="23730" y="16345"/>
                    <a:pt x="22347" y="16556"/>
                    <a:pt x="20989" y="16856"/>
                  </a:cubicBezTo>
                  <a:cubicBezTo>
                    <a:pt x="20340" y="17000"/>
                    <a:pt x="19726" y="17289"/>
                    <a:pt x="19078" y="17454"/>
                  </a:cubicBezTo>
                  <a:cubicBezTo>
                    <a:pt x="16845" y="18011"/>
                    <a:pt x="14610" y="18585"/>
                    <a:pt x="12359" y="19068"/>
                  </a:cubicBezTo>
                  <a:cubicBezTo>
                    <a:pt x="9318" y="19721"/>
                    <a:pt x="6266" y="20301"/>
                    <a:pt x="3162" y="20922"/>
                  </a:cubicBezTo>
                  <a:close/>
                  <a:moveTo>
                    <a:pt x="5508" y="15515"/>
                  </a:moveTo>
                  <a:cubicBezTo>
                    <a:pt x="5338" y="14862"/>
                    <a:pt x="4776" y="14486"/>
                    <a:pt x="4178" y="14639"/>
                  </a:cubicBezTo>
                  <a:cubicBezTo>
                    <a:pt x="3435" y="14833"/>
                    <a:pt x="3235" y="15203"/>
                    <a:pt x="3435" y="16027"/>
                  </a:cubicBezTo>
                  <a:cubicBezTo>
                    <a:pt x="3553" y="16522"/>
                    <a:pt x="4122" y="16885"/>
                    <a:pt x="4594" y="16766"/>
                  </a:cubicBezTo>
                  <a:cubicBezTo>
                    <a:pt x="5174" y="16624"/>
                    <a:pt x="5634" y="15998"/>
                    <a:pt x="5508" y="155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07" name="Google Shape;1807;p40"/>
            <p:cNvSpPr/>
            <p:nvPr/>
          </p:nvSpPr>
          <p:spPr>
            <a:xfrm>
              <a:off x="-3043225" y="3767613"/>
              <a:ext cx="35350" cy="91800"/>
            </a:xfrm>
            <a:custGeom>
              <a:avLst/>
              <a:gdLst/>
              <a:ahLst/>
              <a:cxnLst/>
              <a:rect l="l" t="t" r="r" b="b"/>
              <a:pathLst>
                <a:path w="1414" h="3672" extrusionOk="0">
                  <a:moveTo>
                    <a:pt x="417" y="0"/>
                  </a:moveTo>
                  <a:cubicBezTo>
                    <a:pt x="214" y="0"/>
                    <a:pt x="0" y="168"/>
                    <a:pt x="65" y="426"/>
                  </a:cubicBezTo>
                  <a:cubicBezTo>
                    <a:pt x="310" y="1420"/>
                    <a:pt x="333" y="2454"/>
                    <a:pt x="690" y="3420"/>
                  </a:cubicBezTo>
                  <a:cubicBezTo>
                    <a:pt x="743" y="3564"/>
                    <a:pt x="868" y="3671"/>
                    <a:pt x="1018" y="3671"/>
                  </a:cubicBezTo>
                  <a:cubicBezTo>
                    <a:pt x="1047" y="3671"/>
                    <a:pt x="1076" y="3667"/>
                    <a:pt x="1106" y="3659"/>
                  </a:cubicBezTo>
                  <a:cubicBezTo>
                    <a:pt x="1277" y="3614"/>
                    <a:pt x="1413" y="3409"/>
                    <a:pt x="1345" y="3239"/>
                  </a:cubicBezTo>
                  <a:cubicBezTo>
                    <a:pt x="992" y="2273"/>
                    <a:pt x="970" y="1237"/>
                    <a:pt x="724" y="243"/>
                  </a:cubicBezTo>
                  <a:cubicBezTo>
                    <a:pt x="681" y="73"/>
                    <a:pt x="551" y="0"/>
                    <a:pt x="417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08" name="Google Shape;1808;p40"/>
            <p:cNvSpPr/>
            <p:nvPr/>
          </p:nvSpPr>
          <p:spPr>
            <a:xfrm>
              <a:off x="-2858850" y="3723813"/>
              <a:ext cx="50550" cy="88600"/>
            </a:xfrm>
            <a:custGeom>
              <a:avLst/>
              <a:gdLst/>
              <a:ahLst/>
              <a:cxnLst/>
              <a:rect l="l" t="t" r="r" b="b"/>
              <a:pathLst>
                <a:path w="2022" h="3544" extrusionOk="0">
                  <a:moveTo>
                    <a:pt x="376" y="0"/>
                  </a:moveTo>
                  <a:cubicBezTo>
                    <a:pt x="316" y="0"/>
                    <a:pt x="256" y="15"/>
                    <a:pt x="205" y="45"/>
                  </a:cubicBezTo>
                  <a:cubicBezTo>
                    <a:pt x="42" y="142"/>
                    <a:pt x="1" y="347"/>
                    <a:pt x="87" y="512"/>
                  </a:cubicBezTo>
                  <a:cubicBezTo>
                    <a:pt x="541" y="1420"/>
                    <a:pt x="1047" y="2307"/>
                    <a:pt x="1297" y="3303"/>
                  </a:cubicBezTo>
                  <a:cubicBezTo>
                    <a:pt x="1340" y="3471"/>
                    <a:pt x="1471" y="3543"/>
                    <a:pt x="1606" y="3543"/>
                  </a:cubicBezTo>
                  <a:cubicBezTo>
                    <a:pt x="1809" y="3543"/>
                    <a:pt x="2022" y="3377"/>
                    <a:pt x="1957" y="3120"/>
                  </a:cubicBezTo>
                  <a:cubicBezTo>
                    <a:pt x="1690" y="2075"/>
                    <a:pt x="1155" y="1126"/>
                    <a:pt x="672" y="171"/>
                  </a:cubicBezTo>
                  <a:cubicBezTo>
                    <a:pt x="619" y="60"/>
                    <a:pt x="497" y="0"/>
                    <a:pt x="37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-2676850" y="3680313"/>
              <a:ext cx="55075" cy="91725"/>
            </a:xfrm>
            <a:custGeom>
              <a:avLst/>
              <a:gdLst/>
              <a:ahLst/>
              <a:cxnLst/>
              <a:rect l="l" t="t" r="r" b="b"/>
              <a:pathLst>
                <a:path w="2203" h="3669" extrusionOk="0">
                  <a:moveTo>
                    <a:pt x="476" y="0"/>
                  </a:moveTo>
                  <a:cubicBezTo>
                    <a:pt x="238" y="0"/>
                    <a:pt x="1" y="245"/>
                    <a:pt x="163" y="507"/>
                  </a:cubicBezTo>
                  <a:cubicBezTo>
                    <a:pt x="736" y="1421"/>
                    <a:pt x="1260" y="2354"/>
                    <a:pt x="1504" y="3417"/>
                  </a:cubicBezTo>
                  <a:cubicBezTo>
                    <a:pt x="1537" y="3568"/>
                    <a:pt x="1685" y="3668"/>
                    <a:pt x="1835" y="3668"/>
                  </a:cubicBezTo>
                  <a:cubicBezTo>
                    <a:pt x="1865" y="3668"/>
                    <a:pt x="1895" y="3664"/>
                    <a:pt x="1925" y="3656"/>
                  </a:cubicBezTo>
                  <a:cubicBezTo>
                    <a:pt x="2107" y="3604"/>
                    <a:pt x="2203" y="3417"/>
                    <a:pt x="2163" y="3235"/>
                  </a:cubicBezTo>
                  <a:cubicBezTo>
                    <a:pt x="1908" y="2121"/>
                    <a:pt x="1357" y="1126"/>
                    <a:pt x="754" y="159"/>
                  </a:cubicBezTo>
                  <a:cubicBezTo>
                    <a:pt x="683" y="47"/>
                    <a:pt x="579" y="0"/>
                    <a:pt x="47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-2500425" y="3627213"/>
              <a:ext cx="38250" cy="110500"/>
            </a:xfrm>
            <a:custGeom>
              <a:avLst/>
              <a:gdLst/>
              <a:ahLst/>
              <a:cxnLst/>
              <a:rect l="l" t="t" r="r" b="b"/>
              <a:pathLst>
                <a:path w="1530" h="4420" extrusionOk="0">
                  <a:moveTo>
                    <a:pt x="417" y="1"/>
                  </a:moveTo>
                  <a:cubicBezTo>
                    <a:pt x="215" y="1"/>
                    <a:pt x="0" y="170"/>
                    <a:pt x="58" y="430"/>
                  </a:cubicBezTo>
                  <a:cubicBezTo>
                    <a:pt x="330" y="1669"/>
                    <a:pt x="501" y="2938"/>
                    <a:pt x="808" y="4176"/>
                  </a:cubicBezTo>
                  <a:cubicBezTo>
                    <a:pt x="849" y="4346"/>
                    <a:pt x="978" y="4419"/>
                    <a:pt x="1112" y="4419"/>
                  </a:cubicBezTo>
                  <a:cubicBezTo>
                    <a:pt x="1315" y="4419"/>
                    <a:pt x="1530" y="4251"/>
                    <a:pt x="1468" y="3995"/>
                  </a:cubicBezTo>
                  <a:cubicBezTo>
                    <a:pt x="1161" y="2755"/>
                    <a:pt x="991" y="1487"/>
                    <a:pt x="718" y="248"/>
                  </a:cubicBezTo>
                  <a:cubicBezTo>
                    <a:pt x="679" y="76"/>
                    <a:pt x="551" y="1"/>
                    <a:pt x="41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-2327525" y="3586788"/>
              <a:ext cx="52475" cy="88400"/>
            </a:xfrm>
            <a:custGeom>
              <a:avLst/>
              <a:gdLst/>
              <a:ahLst/>
              <a:cxnLst/>
              <a:rect l="l" t="t" r="r" b="b"/>
              <a:pathLst>
                <a:path w="2099" h="3536" extrusionOk="0">
                  <a:moveTo>
                    <a:pt x="476" y="1"/>
                  </a:moveTo>
                  <a:cubicBezTo>
                    <a:pt x="238" y="1"/>
                    <a:pt x="0" y="245"/>
                    <a:pt x="163" y="507"/>
                  </a:cubicBezTo>
                  <a:cubicBezTo>
                    <a:pt x="708" y="1376"/>
                    <a:pt x="1123" y="2297"/>
                    <a:pt x="1374" y="3293"/>
                  </a:cubicBezTo>
                  <a:cubicBezTo>
                    <a:pt x="1417" y="3462"/>
                    <a:pt x="1547" y="3535"/>
                    <a:pt x="1681" y="3535"/>
                  </a:cubicBezTo>
                  <a:cubicBezTo>
                    <a:pt x="1885" y="3535"/>
                    <a:pt x="2098" y="3367"/>
                    <a:pt x="2033" y="3110"/>
                  </a:cubicBezTo>
                  <a:cubicBezTo>
                    <a:pt x="1771" y="2058"/>
                    <a:pt x="1322" y="1081"/>
                    <a:pt x="755" y="160"/>
                  </a:cubicBezTo>
                  <a:cubicBezTo>
                    <a:pt x="684" y="48"/>
                    <a:pt x="580" y="1"/>
                    <a:pt x="476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-2125925" y="3533563"/>
              <a:ext cx="44250" cy="95050"/>
            </a:xfrm>
            <a:custGeom>
              <a:avLst/>
              <a:gdLst/>
              <a:ahLst/>
              <a:cxnLst/>
              <a:rect l="l" t="t" r="r" b="b"/>
              <a:pathLst>
                <a:path w="1770" h="3802" extrusionOk="0">
                  <a:moveTo>
                    <a:pt x="375" y="1"/>
                  </a:moveTo>
                  <a:cubicBezTo>
                    <a:pt x="315" y="1"/>
                    <a:pt x="256" y="15"/>
                    <a:pt x="206" y="43"/>
                  </a:cubicBezTo>
                  <a:cubicBezTo>
                    <a:pt x="35" y="146"/>
                    <a:pt x="1" y="345"/>
                    <a:pt x="86" y="515"/>
                  </a:cubicBezTo>
                  <a:cubicBezTo>
                    <a:pt x="558" y="1470"/>
                    <a:pt x="678" y="2556"/>
                    <a:pt x="1047" y="3551"/>
                  </a:cubicBezTo>
                  <a:cubicBezTo>
                    <a:pt x="1099" y="3695"/>
                    <a:pt x="1228" y="3802"/>
                    <a:pt x="1380" y="3802"/>
                  </a:cubicBezTo>
                  <a:cubicBezTo>
                    <a:pt x="1409" y="3802"/>
                    <a:pt x="1438" y="3798"/>
                    <a:pt x="1468" y="3790"/>
                  </a:cubicBezTo>
                  <a:cubicBezTo>
                    <a:pt x="1633" y="3743"/>
                    <a:pt x="1769" y="3546"/>
                    <a:pt x="1706" y="3368"/>
                  </a:cubicBezTo>
                  <a:cubicBezTo>
                    <a:pt x="1314" y="2311"/>
                    <a:pt x="1172" y="1185"/>
                    <a:pt x="672" y="169"/>
                  </a:cubicBezTo>
                  <a:cubicBezTo>
                    <a:pt x="618" y="58"/>
                    <a:pt x="496" y="1"/>
                    <a:pt x="375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13" name="Google Shape;1813;p40"/>
            <p:cNvSpPr/>
            <p:nvPr/>
          </p:nvSpPr>
          <p:spPr>
            <a:xfrm>
              <a:off x="-2946675" y="3773588"/>
              <a:ext cx="38700" cy="67150"/>
            </a:xfrm>
            <a:custGeom>
              <a:avLst/>
              <a:gdLst/>
              <a:ahLst/>
              <a:cxnLst/>
              <a:rect l="l" t="t" r="r" b="b"/>
              <a:pathLst>
                <a:path w="1548" h="2686" extrusionOk="0">
                  <a:moveTo>
                    <a:pt x="401" y="0"/>
                  </a:moveTo>
                  <a:cubicBezTo>
                    <a:pt x="371" y="0"/>
                    <a:pt x="339" y="5"/>
                    <a:pt x="307" y="16"/>
                  </a:cubicBezTo>
                  <a:cubicBezTo>
                    <a:pt x="149" y="66"/>
                    <a:pt x="0" y="260"/>
                    <a:pt x="69" y="436"/>
                  </a:cubicBezTo>
                  <a:cubicBezTo>
                    <a:pt x="331" y="1095"/>
                    <a:pt x="553" y="1772"/>
                    <a:pt x="819" y="2431"/>
                  </a:cubicBezTo>
                  <a:cubicBezTo>
                    <a:pt x="871" y="2568"/>
                    <a:pt x="994" y="2685"/>
                    <a:pt x="1145" y="2685"/>
                  </a:cubicBezTo>
                  <a:cubicBezTo>
                    <a:pt x="1176" y="2685"/>
                    <a:pt x="1208" y="2680"/>
                    <a:pt x="1241" y="2670"/>
                  </a:cubicBezTo>
                  <a:cubicBezTo>
                    <a:pt x="1399" y="2619"/>
                    <a:pt x="1548" y="2425"/>
                    <a:pt x="1479" y="2249"/>
                  </a:cubicBezTo>
                  <a:cubicBezTo>
                    <a:pt x="1212" y="1590"/>
                    <a:pt x="990" y="914"/>
                    <a:pt x="729" y="255"/>
                  </a:cubicBezTo>
                  <a:cubicBezTo>
                    <a:pt x="672" y="118"/>
                    <a:pt x="549" y="0"/>
                    <a:pt x="40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14" name="Google Shape;1814;p40"/>
            <p:cNvSpPr/>
            <p:nvPr/>
          </p:nvSpPr>
          <p:spPr>
            <a:xfrm>
              <a:off x="-2762175" y="3723738"/>
              <a:ext cx="44225" cy="70125"/>
            </a:xfrm>
            <a:custGeom>
              <a:avLst/>
              <a:gdLst/>
              <a:ahLst/>
              <a:cxnLst/>
              <a:rect l="l" t="t" r="r" b="b"/>
              <a:pathLst>
                <a:path w="1769" h="2805" extrusionOk="0">
                  <a:moveTo>
                    <a:pt x="373" y="1"/>
                  </a:moveTo>
                  <a:cubicBezTo>
                    <a:pt x="313" y="1"/>
                    <a:pt x="254" y="16"/>
                    <a:pt x="205" y="48"/>
                  </a:cubicBezTo>
                  <a:cubicBezTo>
                    <a:pt x="45" y="156"/>
                    <a:pt x="0" y="344"/>
                    <a:pt x="85" y="515"/>
                  </a:cubicBezTo>
                  <a:cubicBezTo>
                    <a:pt x="431" y="1213"/>
                    <a:pt x="682" y="1964"/>
                    <a:pt x="1079" y="2635"/>
                  </a:cubicBezTo>
                  <a:cubicBezTo>
                    <a:pt x="1146" y="2739"/>
                    <a:pt x="1268" y="2804"/>
                    <a:pt x="1390" y="2804"/>
                  </a:cubicBezTo>
                  <a:cubicBezTo>
                    <a:pt x="1446" y="2804"/>
                    <a:pt x="1501" y="2791"/>
                    <a:pt x="1551" y="2760"/>
                  </a:cubicBezTo>
                  <a:cubicBezTo>
                    <a:pt x="1706" y="2658"/>
                    <a:pt x="1768" y="2453"/>
                    <a:pt x="1672" y="2294"/>
                  </a:cubicBezTo>
                  <a:cubicBezTo>
                    <a:pt x="1273" y="1617"/>
                    <a:pt x="1023" y="872"/>
                    <a:pt x="677" y="174"/>
                  </a:cubicBezTo>
                  <a:cubicBezTo>
                    <a:pt x="623" y="63"/>
                    <a:pt x="496" y="1"/>
                    <a:pt x="373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15" name="Google Shape;1815;p40"/>
            <p:cNvSpPr/>
            <p:nvPr/>
          </p:nvSpPr>
          <p:spPr>
            <a:xfrm>
              <a:off x="-2587375" y="3686388"/>
              <a:ext cx="50325" cy="63825"/>
            </a:xfrm>
            <a:custGeom>
              <a:avLst/>
              <a:gdLst/>
              <a:ahLst/>
              <a:cxnLst/>
              <a:rect l="l" t="t" r="r" b="b"/>
              <a:pathLst>
                <a:path w="2013" h="2553" extrusionOk="0">
                  <a:moveTo>
                    <a:pt x="367" y="0"/>
                  </a:moveTo>
                  <a:cubicBezTo>
                    <a:pt x="279" y="0"/>
                    <a:pt x="192" y="32"/>
                    <a:pt x="132" y="99"/>
                  </a:cubicBezTo>
                  <a:cubicBezTo>
                    <a:pt x="6" y="235"/>
                    <a:pt x="1" y="445"/>
                    <a:pt x="132" y="582"/>
                  </a:cubicBezTo>
                  <a:cubicBezTo>
                    <a:pt x="193" y="644"/>
                    <a:pt x="256" y="713"/>
                    <a:pt x="313" y="775"/>
                  </a:cubicBezTo>
                  <a:cubicBezTo>
                    <a:pt x="342" y="809"/>
                    <a:pt x="370" y="849"/>
                    <a:pt x="398" y="883"/>
                  </a:cubicBezTo>
                  <a:cubicBezTo>
                    <a:pt x="415" y="905"/>
                    <a:pt x="432" y="928"/>
                    <a:pt x="444" y="946"/>
                  </a:cubicBezTo>
                  <a:cubicBezTo>
                    <a:pt x="557" y="1099"/>
                    <a:pt x="660" y="1258"/>
                    <a:pt x="756" y="1417"/>
                  </a:cubicBezTo>
                  <a:cubicBezTo>
                    <a:pt x="956" y="1736"/>
                    <a:pt x="1132" y="2065"/>
                    <a:pt x="1325" y="2384"/>
                  </a:cubicBezTo>
                  <a:cubicBezTo>
                    <a:pt x="1387" y="2488"/>
                    <a:pt x="1510" y="2553"/>
                    <a:pt x="1630" y="2553"/>
                  </a:cubicBezTo>
                  <a:cubicBezTo>
                    <a:pt x="1686" y="2553"/>
                    <a:pt x="1742" y="2539"/>
                    <a:pt x="1791" y="2508"/>
                  </a:cubicBezTo>
                  <a:cubicBezTo>
                    <a:pt x="1950" y="2406"/>
                    <a:pt x="2013" y="2201"/>
                    <a:pt x="1916" y="2037"/>
                  </a:cubicBezTo>
                  <a:cubicBezTo>
                    <a:pt x="1518" y="1372"/>
                    <a:pt x="1166" y="655"/>
                    <a:pt x="614" y="99"/>
                  </a:cubicBezTo>
                  <a:cubicBezTo>
                    <a:pt x="550" y="34"/>
                    <a:pt x="458" y="0"/>
                    <a:pt x="367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16" name="Google Shape;1816;p40"/>
            <p:cNvSpPr/>
            <p:nvPr/>
          </p:nvSpPr>
          <p:spPr>
            <a:xfrm>
              <a:off x="-2406325" y="3639488"/>
              <a:ext cx="34575" cy="67075"/>
            </a:xfrm>
            <a:custGeom>
              <a:avLst/>
              <a:gdLst/>
              <a:ahLst/>
              <a:cxnLst/>
              <a:rect l="l" t="t" r="r" b="b"/>
              <a:pathLst>
                <a:path w="1383" h="2683" extrusionOk="0">
                  <a:moveTo>
                    <a:pt x="357" y="1"/>
                  </a:moveTo>
                  <a:cubicBezTo>
                    <a:pt x="328" y="1"/>
                    <a:pt x="300" y="5"/>
                    <a:pt x="273" y="13"/>
                  </a:cubicBezTo>
                  <a:cubicBezTo>
                    <a:pt x="92" y="75"/>
                    <a:pt x="1" y="246"/>
                    <a:pt x="35" y="434"/>
                  </a:cubicBezTo>
                  <a:cubicBezTo>
                    <a:pt x="182" y="1150"/>
                    <a:pt x="318" y="1878"/>
                    <a:pt x="694" y="2515"/>
                  </a:cubicBezTo>
                  <a:cubicBezTo>
                    <a:pt x="755" y="2618"/>
                    <a:pt x="876" y="2682"/>
                    <a:pt x="995" y="2682"/>
                  </a:cubicBezTo>
                  <a:cubicBezTo>
                    <a:pt x="1053" y="2682"/>
                    <a:pt x="1110" y="2667"/>
                    <a:pt x="1160" y="2634"/>
                  </a:cubicBezTo>
                  <a:cubicBezTo>
                    <a:pt x="1320" y="2537"/>
                    <a:pt x="1383" y="2332"/>
                    <a:pt x="1286" y="2167"/>
                  </a:cubicBezTo>
                  <a:cubicBezTo>
                    <a:pt x="1103" y="1860"/>
                    <a:pt x="1007" y="1599"/>
                    <a:pt x="911" y="1235"/>
                  </a:cubicBezTo>
                  <a:cubicBezTo>
                    <a:pt x="825" y="912"/>
                    <a:pt x="762" y="582"/>
                    <a:pt x="694" y="251"/>
                  </a:cubicBezTo>
                  <a:cubicBezTo>
                    <a:pt x="665" y="108"/>
                    <a:pt x="508" y="1"/>
                    <a:pt x="35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17" name="Google Shape;1817;p40"/>
            <p:cNvSpPr/>
            <p:nvPr/>
          </p:nvSpPr>
          <p:spPr>
            <a:xfrm>
              <a:off x="-2216875" y="3592688"/>
              <a:ext cx="38700" cy="64000"/>
            </a:xfrm>
            <a:custGeom>
              <a:avLst/>
              <a:gdLst/>
              <a:ahLst/>
              <a:cxnLst/>
              <a:rect l="l" t="t" r="r" b="b"/>
              <a:pathLst>
                <a:path w="1548" h="2560" extrusionOk="0">
                  <a:moveTo>
                    <a:pt x="396" y="1"/>
                  </a:moveTo>
                  <a:cubicBezTo>
                    <a:pt x="367" y="1"/>
                    <a:pt x="337" y="5"/>
                    <a:pt x="307" y="14"/>
                  </a:cubicBezTo>
                  <a:cubicBezTo>
                    <a:pt x="149" y="66"/>
                    <a:pt x="0" y="260"/>
                    <a:pt x="68" y="436"/>
                  </a:cubicBezTo>
                  <a:cubicBezTo>
                    <a:pt x="319" y="1061"/>
                    <a:pt x="569" y="1685"/>
                    <a:pt x="819" y="2306"/>
                  </a:cubicBezTo>
                  <a:cubicBezTo>
                    <a:pt x="871" y="2443"/>
                    <a:pt x="994" y="2560"/>
                    <a:pt x="1146" y="2560"/>
                  </a:cubicBezTo>
                  <a:cubicBezTo>
                    <a:pt x="1176" y="2560"/>
                    <a:pt x="1208" y="2555"/>
                    <a:pt x="1240" y="2545"/>
                  </a:cubicBezTo>
                  <a:cubicBezTo>
                    <a:pt x="1399" y="2493"/>
                    <a:pt x="1547" y="2306"/>
                    <a:pt x="1479" y="2123"/>
                  </a:cubicBezTo>
                  <a:cubicBezTo>
                    <a:pt x="1228" y="1504"/>
                    <a:pt x="978" y="879"/>
                    <a:pt x="729" y="253"/>
                  </a:cubicBezTo>
                  <a:cubicBezTo>
                    <a:pt x="672" y="115"/>
                    <a:pt x="546" y="1"/>
                    <a:pt x="396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18" name="Google Shape;1818;p40"/>
            <p:cNvSpPr/>
            <p:nvPr/>
          </p:nvSpPr>
          <p:spPr>
            <a:xfrm>
              <a:off x="-3155450" y="3586588"/>
              <a:ext cx="1195875" cy="313100"/>
            </a:xfrm>
            <a:custGeom>
              <a:avLst/>
              <a:gdLst/>
              <a:ahLst/>
              <a:cxnLst/>
              <a:rect l="l" t="t" r="r" b="b"/>
              <a:pathLst>
                <a:path w="47835" h="12524" extrusionOk="0">
                  <a:moveTo>
                    <a:pt x="47360" y="1"/>
                  </a:moveTo>
                  <a:cubicBezTo>
                    <a:pt x="47330" y="1"/>
                    <a:pt x="47298" y="5"/>
                    <a:pt x="47264" y="14"/>
                  </a:cubicBezTo>
                  <a:cubicBezTo>
                    <a:pt x="41256" y="1595"/>
                    <a:pt x="35355" y="3561"/>
                    <a:pt x="29328" y="5085"/>
                  </a:cubicBezTo>
                  <a:cubicBezTo>
                    <a:pt x="26237" y="5870"/>
                    <a:pt x="23110" y="6410"/>
                    <a:pt x="19989" y="7058"/>
                  </a:cubicBezTo>
                  <a:cubicBezTo>
                    <a:pt x="16891" y="7701"/>
                    <a:pt x="13827" y="8485"/>
                    <a:pt x="10762" y="9286"/>
                  </a:cubicBezTo>
                  <a:cubicBezTo>
                    <a:pt x="7323" y="10184"/>
                    <a:pt x="3878" y="11105"/>
                    <a:pt x="398" y="11862"/>
                  </a:cubicBezTo>
                  <a:cubicBezTo>
                    <a:pt x="0" y="11946"/>
                    <a:pt x="133" y="12524"/>
                    <a:pt x="502" y="12524"/>
                  </a:cubicBezTo>
                  <a:cubicBezTo>
                    <a:pt x="528" y="12524"/>
                    <a:pt x="554" y="12521"/>
                    <a:pt x="581" y="12516"/>
                  </a:cubicBezTo>
                  <a:cubicBezTo>
                    <a:pt x="6766" y="11173"/>
                    <a:pt x="12826" y="9315"/>
                    <a:pt x="19011" y="7961"/>
                  </a:cubicBezTo>
                  <a:cubicBezTo>
                    <a:pt x="22126" y="7279"/>
                    <a:pt x="25269" y="6780"/>
                    <a:pt x="28373" y="6029"/>
                  </a:cubicBezTo>
                  <a:cubicBezTo>
                    <a:pt x="31398" y="5290"/>
                    <a:pt x="34394" y="4437"/>
                    <a:pt x="37378" y="3556"/>
                  </a:cubicBezTo>
                  <a:cubicBezTo>
                    <a:pt x="40728" y="2572"/>
                    <a:pt x="44070" y="1561"/>
                    <a:pt x="47447" y="667"/>
                  </a:cubicBezTo>
                  <a:cubicBezTo>
                    <a:pt x="47834" y="568"/>
                    <a:pt x="47715" y="1"/>
                    <a:pt x="47360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19" name="Google Shape;1819;p40"/>
            <p:cNvSpPr/>
            <p:nvPr/>
          </p:nvSpPr>
          <p:spPr>
            <a:xfrm>
              <a:off x="-3156450" y="3717713"/>
              <a:ext cx="68700" cy="67750"/>
            </a:xfrm>
            <a:custGeom>
              <a:avLst/>
              <a:gdLst/>
              <a:ahLst/>
              <a:cxnLst/>
              <a:rect l="l" t="t" r="r" b="b"/>
              <a:pathLst>
                <a:path w="2748" h="2710" extrusionOk="0">
                  <a:moveTo>
                    <a:pt x="1201" y="709"/>
                  </a:moveTo>
                  <a:cubicBezTo>
                    <a:pt x="1201" y="709"/>
                    <a:pt x="1198" y="710"/>
                    <a:pt x="1194" y="713"/>
                  </a:cubicBezTo>
                  <a:lnTo>
                    <a:pt x="1194" y="713"/>
                  </a:lnTo>
                  <a:cubicBezTo>
                    <a:pt x="1199" y="710"/>
                    <a:pt x="1201" y="709"/>
                    <a:pt x="1201" y="709"/>
                  </a:cubicBezTo>
                  <a:close/>
                  <a:moveTo>
                    <a:pt x="1182" y="718"/>
                  </a:moveTo>
                  <a:lnTo>
                    <a:pt x="1182" y="718"/>
                  </a:lnTo>
                  <a:cubicBezTo>
                    <a:pt x="1176" y="720"/>
                    <a:pt x="1171" y="722"/>
                    <a:pt x="1167" y="722"/>
                  </a:cubicBezTo>
                  <a:cubicBezTo>
                    <a:pt x="1172" y="721"/>
                    <a:pt x="1177" y="719"/>
                    <a:pt x="1182" y="718"/>
                  </a:cubicBezTo>
                  <a:close/>
                  <a:moveTo>
                    <a:pt x="1047" y="801"/>
                  </a:moveTo>
                  <a:cubicBezTo>
                    <a:pt x="1039" y="806"/>
                    <a:pt x="1030" y="814"/>
                    <a:pt x="1021" y="821"/>
                  </a:cubicBezTo>
                  <a:lnTo>
                    <a:pt x="1021" y="821"/>
                  </a:lnTo>
                  <a:cubicBezTo>
                    <a:pt x="1024" y="820"/>
                    <a:pt x="1031" y="814"/>
                    <a:pt x="1047" y="801"/>
                  </a:cubicBezTo>
                  <a:close/>
                  <a:moveTo>
                    <a:pt x="1916" y="907"/>
                  </a:moveTo>
                  <a:cubicBezTo>
                    <a:pt x="1918" y="907"/>
                    <a:pt x="1931" y="919"/>
                    <a:pt x="1934" y="926"/>
                  </a:cubicBezTo>
                  <a:lnTo>
                    <a:pt x="1934" y="926"/>
                  </a:lnTo>
                  <a:cubicBezTo>
                    <a:pt x="1920" y="912"/>
                    <a:pt x="1916" y="907"/>
                    <a:pt x="1916" y="907"/>
                  </a:cubicBezTo>
                  <a:close/>
                  <a:moveTo>
                    <a:pt x="1938" y="930"/>
                  </a:moveTo>
                  <a:lnTo>
                    <a:pt x="1938" y="930"/>
                  </a:lnTo>
                  <a:cubicBezTo>
                    <a:pt x="1938" y="931"/>
                    <a:pt x="1939" y="931"/>
                    <a:pt x="1939" y="932"/>
                  </a:cubicBezTo>
                  <a:cubicBezTo>
                    <a:pt x="1939" y="931"/>
                    <a:pt x="1938" y="931"/>
                    <a:pt x="1938" y="930"/>
                  </a:cubicBezTo>
                  <a:close/>
                  <a:moveTo>
                    <a:pt x="1939" y="1779"/>
                  </a:moveTo>
                  <a:cubicBezTo>
                    <a:pt x="1926" y="1795"/>
                    <a:pt x="1920" y="1803"/>
                    <a:pt x="1919" y="1805"/>
                  </a:cubicBezTo>
                  <a:lnTo>
                    <a:pt x="1919" y="1805"/>
                  </a:lnTo>
                  <a:cubicBezTo>
                    <a:pt x="1926" y="1798"/>
                    <a:pt x="1933" y="1789"/>
                    <a:pt x="1939" y="1779"/>
                  </a:cubicBezTo>
                  <a:close/>
                  <a:moveTo>
                    <a:pt x="1440" y="670"/>
                  </a:moveTo>
                  <a:cubicBezTo>
                    <a:pt x="1462" y="670"/>
                    <a:pt x="1485" y="670"/>
                    <a:pt x="1508" y="675"/>
                  </a:cubicBezTo>
                  <a:cubicBezTo>
                    <a:pt x="1520" y="676"/>
                    <a:pt x="1528" y="676"/>
                    <a:pt x="1532" y="676"/>
                  </a:cubicBezTo>
                  <a:cubicBezTo>
                    <a:pt x="1533" y="676"/>
                    <a:pt x="1533" y="676"/>
                    <a:pt x="1534" y="676"/>
                  </a:cubicBezTo>
                  <a:lnTo>
                    <a:pt x="1534" y="676"/>
                  </a:lnTo>
                  <a:cubicBezTo>
                    <a:pt x="1584" y="693"/>
                    <a:pt x="1634" y="704"/>
                    <a:pt x="1684" y="722"/>
                  </a:cubicBezTo>
                  <a:cubicBezTo>
                    <a:pt x="1660" y="715"/>
                    <a:pt x="1651" y="712"/>
                    <a:pt x="1650" y="712"/>
                  </a:cubicBezTo>
                  <a:cubicBezTo>
                    <a:pt x="1649" y="712"/>
                    <a:pt x="1668" y="718"/>
                    <a:pt x="1679" y="722"/>
                  </a:cubicBezTo>
                  <a:cubicBezTo>
                    <a:pt x="1706" y="738"/>
                    <a:pt x="1729" y="750"/>
                    <a:pt x="1758" y="767"/>
                  </a:cubicBezTo>
                  <a:cubicBezTo>
                    <a:pt x="1772" y="776"/>
                    <a:pt x="1793" y="787"/>
                    <a:pt x="1809" y="797"/>
                  </a:cubicBezTo>
                  <a:lnTo>
                    <a:pt x="1809" y="797"/>
                  </a:lnTo>
                  <a:cubicBezTo>
                    <a:pt x="1810" y="799"/>
                    <a:pt x="1814" y="805"/>
                    <a:pt x="1826" y="818"/>
                  </a:cubicBezTo>
                  <a:cubicBezTo>
                    <a:pt x="1864" y="851"/>
                    <a:pt x="1897" y="888"/>
                    <a:pt x="1934" y="926"/>
                  </a:cubicBezTo>
                  <a:lnTo>
                    <a:pt x="1934" y="926"/>
                  </a:lnTo>
                  <a:cubicBezTo>
                    <a:pt x="1934" y="926"/>
                    <a:pt x="1934" y="926"/>
                    <a:pt x="1934" y="926"/>
                  </a:cubicBezTo>
                  <a:cubicBezTo>
                    <a:pt x="1952" y="955"/>
                    <a:pt x="1968" y="977"/>
                    <a:pt x="1986" y="1005"/>
                  </a:cubicBezTo>
                  <a:cubicBezTo>
                    <a:pt x="1996" y="1028"/>
                    <a:pt x="2007" y="1045"/>
                    <a:pt x="2019" y="1067"/>
                  </a:cubicBezTo>
                  <a:lnTo>
                    <a:pt x="2019" y="1067"/>
                  </a:lnTo>
                  <a:cubicBezTo>
                    <a:pt x="2021" y="1071"/>
                    <a:pt x="2022" y="1077"/>
                    <a:pt x="2025" y="1084"/>
                  </a:cubicBezTo>
                  <a:cubicBezTo>
                    <a:pt x="2042" y="1136"/>
                    <a:pt x="2059" y="1194"/>
                    <a:pt x="2070" y="1244"/>
                  </a:cubicBezTo>
                  <a:cubicBezTo>
                    <a:pt x="2070" y="1245"/>
                    <a:pt x="2071" y="1246"/>
                    <a:pt x="2071" y="1247"/>
                  </a:cubicBezTo>
                  <a:lnTo>
                    <a:pt x="2071" y="1247"/>
                  </a:lnTo>
                  <a:cubicBezTo>
                    <a:pt x="2070" y="1244"/>
                    <a:pt x="2070" y="1241"/>
                    <a:pt x="2070" y="1239"/>
                  </a:cubicBezTo>
                  <a:lnTo>
                    <a:pt x="2070" y="1239"/>
                  </a:lnTo>
                  <a:cubicBezTo>
                    <a:pt x="2071" y="1245"/>
                    <a:pt x="2072" y="1250"/>
                    <a:pt x="2072" y="1256"/>
                  </a:cubicBezTo>
                  <a:lnTo>
                    <a:pt x="2072" y="1256"/>
                  </a:lnTo>
                  <a:cubicBezTo>
                    <a:pt x="2072" y="1254"/>
                    <a:pt x="2071" y="1251"/>
                    <a:pt x="2071" y="1247"/>
                  </a:cubicBezTo>
                  <a:lnTo>
                    <a:pt x="2071" y="1247"/>
                  </a:lnTo>
                  <a:cubicBezTo>
                    <a:pt x="2071" y="1253"/>
                    <a:pt x="2072" y="1258"/>
                    <a:pt x="2073" y="1263"/>
                  </a:cubicBezTo>
                  <a:lnTo>
                    <a:pt x="2073" y="1263"/>
                  </a:lnTo>
                  <a:cubicBezTo>
                    <a:pt x="2073" y="1261"/>
                    <a:pt x="2073" y="1259"/>
                    <a:pt x="2072" y="1256"/>
                  </a:cubicBezTo>
                  <a:lnTo>
                    <a:pt x="2072" y="1256"/>
                  </a:lnTo>
                  <a:cubicBezTo>
                    <a:pt x="2075" y="1269"/>
                    <a:pt x="2075" y="1274"/>
                    <a:pt x="2075" y="1274"/>
                  </a:cubicBezTo>
                  <a:cubicBezTo>
                    <a:pt x="2075" y="1274"/>
                    <a:pt x="2074" y="1270"/>
                    <a:pt x="2073" y="1263"/>
                  </a:cubicBezTo>
                  <a:lnTo>
                    <a:pt x="2073" y="1263"/>
                  </a:lnTo>
                  <a:cubicBezTo>
                    <a:pt x="2076" y="1295"/>
                    <a:pt x="2076" y="1326"/>
                    <a:pt x="2076" y="1357"/>
                  </a:cubicBezTo>
                  <a:cubicBezTo>
                    <a:pt x="2076" y="1386"/>
                    <a:pt x="2076" y="1415"/>
                    <a:pt x="2070" y="1443"/>
                  </a:cubicBezTo>
                  <a:cubicBezTo>
                    <a:pt x="2070" y="1453"/>
                    <a:pt x="2066" y="1474"/>
                    <a:pt x="2067" y="1474"/>
                  </a:cubicBezTo>
                  <a:cubicBezTo>
                    <a:pt x="2067" y="1474"/>
                    <a:pt x="2069" y="1466"/>
                    <a:pt x="2075" y="1441"/>
                  </a:cubicBezTo>
                  <a:lnTo>
                    <a:pt x="2075" y="1441"/>
                  </a:lnTo>
                  <a:cubicBezTo>
                    <a:pt x="2065" y="1485"/>
                    <a:pt x="2059" y="1529"/>
                    <a:pt x="2042" y="1574"/>
                  </a:cubicBezTo>
                  <a:cubicBezTo>
                    <a:pt x="2036" y="1596"/>
                    <a:pt x="2025" y="1614"/>
                    <a:pt x="2020" y="1637"/>
                  </a:cubicBezTo>
                  <a:cubicBezTo>
                    <a:pt x="2018" y="1646"/>
                    <a:pt x="2017" y="1649"/>
                    <a:pt x="2018" y="1650"/>
                  </a:cubicBezTo>
                  <a:lnTo>
                    <a:pt x="2018" y="1650"/>
                  </a:lnTo>
                  <a:cubicBezTo>
                    <a:pt x="1990" y="1689"/>
                    <a:pt x="1968" y="1733"/>
                    <a:pt x="1945" y="1773"/>
                  </a:cubicBezTo>
                  <a:cubicBezTo>
                    <a:pt x="1938" y="1784"/>
                    <a:pt x="1919" y="1806"/>
                    <a:pt x="1918" y="1806"/>
                  </a:cubicBezTo>
                  <a:cubicBezTo>
                    <a:pt x="1918" y="1806"/>
                    <a:pt x="1918" y="1806"/>
                    <a:pt x="1919" y="1805"/>
                  </a:cubicBezTo>
                  <a:lnTo>
                    <a:pt x="1919" y="1805"/>
                  </a:lnTo>
                  <a:cubicBezTo>
                    <a:pt x="1914" y="1810"/>
                    <a:pt x="1910" y="1814"/>
                    <a:pt x="1905" y="1819"/>
                  </a:cubicBezTo>
                  <a:cubicBezTo>
                    <a:pt x="1871" y="1853"/>
                    <a:pt x="1842" y="1881"/>
                    <a:pt x="1808" y="1910"/>
                  </a:cubicBezTo>
                  <a:cubicBezTo>
                    <a:pt x="1826" y="1894"/>
                    <a:pt x="1832" y="1888"/>
                    <a:pt x="1832" y="1888"/>
                  </a:cubicBezTo>
                  <a:lnTo>
                    <a:pt x="1832" y="1888"/>
                  </a:lnTo>
                  <a:cubicBezTo>
                    <a:pt x="1832" y="1888"/>
                    <a:pt x="1799" y="1917"/>
                    <a:pt x="1792" y="1921"/>
                  </a:cubicBezTo>
                  <a:cubicBezTo>
                    <a:pt x="1774" y="1932"/>
                    <a:pt x="1763" y="1944"/>
                    <a:pt x="1747" y="1949"/>
                  </a:cubicBezTo>
                  <a:cubicBezTo>
                    <a:pt x="1729" y="1960"/>
                    <a:pt x="1706" y="1971"/>
                    <a:pt x="1690" y="1984"/>
                  </a:cubicBezTo>
                  <a:cubicBezTo>
                    <a:pt x="1684" y="1986"/>
                    <a:pt x="1680" y="1989"/>
                    <a:pt x="1676" y="1991"/>
                  </a:cubicBezTo>
                  <a:lnTo>
                    <a:pt x="1676" y="1991"/>
                  </a:lnTo>
                  <a:cubicBezTo>
                    <a:pt x="1674" y="1991"/>
                    <a:pt x="1669" y="1992"/>
                    <a:pt x="1661" y="1995"/>
                  </a:cubicBezTo>
                  <a:cubicBezTo>
                    <a:pt x="1616" y="2012"/>
                    <a:pt x="1570" y="2023"/>
                    <a:pt x="1530" y="2034"/>
                  </a:cubicBezTo>
                  <a:cubicBezTo>
                    <a:pt x="1519" y="2034"/>
                    <a:pt x="1492" y="2036"/>
                    <a:pt x="1498" y="2036"/>
                  </a:cubicBezTo>
                  <a:cubicBezTo>
                    <a:pt x="1499" y="2036"/>
                    <a:pt x="1503" y="2036"/>
                    <a:pt x="1510" y="2036"/>
                  </a:cubicBezTo>
                  <a:lnTo>
                    <a:pt x="1510" y="2036"/>
                  </a:lnTo>
                  <a:cubicBezTo>
                    <a:pt x="1496" y="2037"/>
                    <a:pt x="1481" y="2040"/>
                    <a:pt x="1467" y="2040"/>
                  </a:cubicBezTo>
                  <a:cubicBezTo>
                    <a:pt x="1428" y="2040"/>
                    <a:pt x="1383" y="2040"/>
                    <a:pt x="1343" y="2034"/>
                  </a:cubicBezTo>
                  <a:cubicBezTo>
                    <a:pt x="1336" y="2034"/>
                    <a:pt x="1331" y="2034"/>
                    <a:pt x="1327" y="2034"/>
                  </a:cubicBezTo>
                  <a:lnTo>
                    <a:pt x="1327" y="2034"/>
                  </a:lnTo>
                  <a:cubicBezTo>
                    <a:pt x="1326" y="2034"/>
                    <a:pt x="1326" y="2034"/>
                    <a:pt x="1325" y="2034"/>
                  </a:cubicBezTo>
                  <a:cubicBezTo>
                    <a:pt x="1297" y="2023"/>
                    <a:pt x="1269" y="2023"/>
                    <a:pt x="1246" y="2012"/>
                  </a:cubicBezTo>
                  <a:cubicBezTo>
                    <a:pt x="1223" y="2005"/>
                    <a:pt x="1201" y="1995"/>
                    <a:pt x="1183" y="1989"/>
                  </a:cubicBezTo>
                  <a:cubicBezTo>
                    <a:pt x="1181" y="1989"/>
                    <a:pt x="1179" y="1989"/>
                    <a:pt x="1177" y="1989"/>
                  </a:cubicBezTo>
                  <a:lnTo>
                    <a:pt x="1177" y="1989"/>
                  </a:lnTo>
                  <a:cubicBezTo>
                    <a:pt x="1138" y="1966"/>
                    <a:pt x="1099" y="1949"/>
                    <a:pt x="1058" y="1921"/>
                  </a:cubicBezTo>
                  <a:cubicBezTo>
                    <a:pt x="1047" y="1915"/>
                    <a:pt x="1031" y="1903"/>
                    <a:pt x="1018" y="1892"/>
                  </a:cubicBezTo>
                  <a:lnTo>
                    <a:pt x="1018" y="1892"/>
                  </a:lnTo>
                  <a:cubicBezTo>
                    <a:pt x="1038" y="1908"/>
                    <a:pt x="1046" y="1913"/>
                    <a:pt x="1046" y="1913"/>
                  </a:cubicBezTo>
                  <a:cubicBezTo>
                    <a:pt x="1048" y="1913"/>
                    <a:pt x="1024" y="1894"/>
                    <a:pt x="1013" y="1887"/>
                  </a:cubicBezTo>
                  <a:cubicBezTo>
                    <a:pt x="979" y="1853"/>
                    <a:pt x="945" y="1819"/>
                    <a:pt x="916" y="1779"/>
                  </a:cubicBezTo>
                  <a:lnTo>
                    <a:pt x="916" y="1779"/>
                  </a:lnTo>
                  <a:cubicBezTo>
                    <a:pt x="932" y="1798"/>
                    <a:pt x="938" y="1805"/>
                    <a:pt x="938" y="1805"/>
                  </a:cubicBezTo>
                  <a:cubicBezTo>
                    <a:pt x="938" y="1805"/>
                    <a:pt x="909" y="1770"/>
                    <a:pt x="905" y="1761"/>
                  </a:cubicBezTo>
                  <a:cubicBezTo>
                    <a:pt x="894" y="1745"/>
                    <a:pt x="882" y="1733"/>
                    <a:pt x="876" y="1716"/>
                  </a:cubicBezTo>
                  <a:cubicBezTo>
                    <a:pt x="866" y="1698"/>
                    <a:pt x="853" y="1677"/>
                    <a:pt x="842" y="1659"/>
                  </a:cubicBezTo>
                  <a:cubicBezTo>
                    <a:pt x="835" y="1648"/>
                    <a:pt x="825" y="1621"/>
                    <a:pt x="826" y="1619"/>
                  </a:cubicBezTo>
                  <a:lnTo>
                    <a:pt x="826" y="1619"/>
                  </a:lnTo>
                  <a:cubicBezTo>
                    <a:pt x="829" y="1629"/>
                    <a:pt x="833" y="1639"/>
                    <a:pt x="837" y="1648"/>
                  </a:cubicBezTo>
                  <a:cubicBezTo>
                    <a:pt x="829" y="1627"/>
                    <a:pt x="826" y="1619"/>
                    <a:pt x="826" y="1619"/>
                  </a:cubicBezTo>
                  <a:lnTo>
                    <a:pt x="826" y="1619"/>
                  </a:lnTo>
                  <a:cubicBezTo>
                    <a:pt x="826" y="1619"/>
                    <a:pt x="826" y="1619"/>
                    <a:pt x="826" y="1619"/>
                  </a:cubicBezTo>
                  <a:lnTo>
                    <a:pt x="826" y="1619"/>
                  </a:lnTo>
                  <a:cubicBezTo>
                    <a:pt x="814" y="1587"/>
                    <a:pt x="806" y="1552"/>
                    <a:pt x="797" y="1517"/>
                  </a:cubicBezTo>
                  <a:cubicBezTo>
                    <a:pt x="792" y="1501"/>
                    <a:pt x="785" y="1483"/>
                    <a:pt x="785" y="1466"/>
                  </a:cubicBezTo>
                  <a:cubicBezTo>
                    <a:pt x="783" y="1459"/>
                    <a:pt x="782" y="1454"/>
                    <a:pt x="781" y="1450"/>
                  </a:cubicBezTo>
                  <a:lnTo>
                    <a:pt x="781" y="1450"/>
                  </a:lnTo>
                  <a:cubicBezTo>
                    <a:pt x="781" y="1444"/>
                    <a:pt x="780" y="1437"/>
                    <a:pt x="780" y="1426"/>
                  </a:cubicBezTo>
                  <a:cubicBezTo>
                    <a:pt x="774" y="1386"/>
                    <a:pt x="774" y="1341"/>
                    <a:pt x="780" y="1296"/>
                  </a:cubicBezTo>
                  <a:cubicBezTo>
                    <a:pt x="780" y="1287"/>
                    <a:pt x="786" y="1241"/>
                    <a:pt x="785" y="1241"/>
                  </a:cubicBezTo>
                  <a:lnTo>
                    <a:pt x="785" y="1241"/>
                  </a:lnTo>
                  <a:cubicBezTo>
                    <a:pt x="785" y="1241"/>
                    <a:pt x="783" y="1249"/>
                    <a:pt x="780" y="1273"/>
                  </a:cubicBezTo>
                  <a:cubicBezTo>
                    <a:pt x="780" y="1255"/>
                    <a:pt x="785" y="1239"/>
                    <a:pt x="792" y="1215"/>
                  </a:cubicBezTo>
                  <a:cubicBezTo>
                    <a:pt x="797" y="1171"/>
                    <a:pt x="813" y="1132"/>
                    <a:pt x="825" y="1086"/>
                  </a:cubicBezTo>
                  <a:lnTo>
                    <a:pt x="825" y="1086"/>
                  </a:lnTo>
                  <a:cubicBezTo>
                    <a:pt x="827" y="1085"/>
                    <a:pt x="829" y="1083"/>
                    <a:pt x="831" y="1079"/>
                  </a:cubicBezTo>
                  <a:cubicBezTo>
                    <a:pt x="848" y="1050"/>
                    <a:pt x="860" y="1023"/>
                    <a:pt x="876" y="994"/>
                  </a:cubicBezTo>
                  <a:cubicBezTo>
                    <a:pt x="882" y="977"/>
                    <a:pt x="894" y="966"/>
                    <a:pt x="905" y="948"/>
                  </a:cubicBezTo>
                  <a:cubicBezTo>
                    <a:pt x="905" y="948"/>
                    <a:pt x="913" y="937"/>
                    <a:pt x="920" y="927"/>
                  </a:cubicBezTo>
                  <a:lnTo>
                    <a:pt x="920" y="927"/>
                  </a:lnTo>
                  <a:cubicBezTo>
                    <a:pt x="931" y="916"/>
                    <a:pt x="950" y="892"/>
                    <a:pt x="950" y="892"/>
                  </a:cubicBezTo>
                  <a:cubicBezTo>
                    <a:pt x="962" y="874"/>
                    <a:pt x="979" y="858"/>
                    <a:pt x="996" y="840"/>
                  </a:cubicBezTo>
                  <a:cubicBezTo>
                    <a:pt x="1005" y="835"/>
                    <a:pt x="1013" y="828"/>
                    <a:pt x="1021" y="821"/>
                  </a:cubicBezTo>
                  <a:lnTo>
                    <a:pt x="1021" y="821"/>
                  </a:lnTo>
                  <a:cubicBezTo>
                    <a:pt x="1021" y="821"/>
                    <a:pt x="1021" y="821"/>
                    <a:pt x="1021" y="821"/>
                  </a:cubicBezTo>
                  <a:cubicBezTo>
                    <a:pt x="1018" y="821"/>
                    <a:pt x="1031" y="807"/>
                    <a:pt x="1042" y="801"/>
                  </a:cubicBezTo>
                  <a:cubicBezTo>
                    <a:pt x="1087" y="772"/>
                    <a:pt x="1126" y="750"/>
                    <a:pt x="1178" y="722"/>
                  </a:cubicBezTo>
                  <a:cubicBezTo>
                    <a:pt x="1182" y="719"/>
                    <a:pt x="1185" y="718"/>
                    <a:pt x="1187" y="716"/>
                  </a:cubicBezTo>
                  <a:lnTo>
                    <a:pt x="1187" y="716"/>
                  </a:lnTo>
                  <a:cubicBezTo>
                    <a:pt x="1207" y="710"/>
                    <a:pt x="1225" y="702"/>
                    <a:pt x="1246" y="698"/>
                  </a:cubicBezTo>
                  <a:cubicBezTo>
                    <a:pt x="1267" y="693"/>
                    <a:pt x="1373" y="674"/>
                    <a:pt x="1334" y="674"/>
                  </a:cubicBezTo>
                  <a:cubicBezTo>
                    <a:pt x="1330" y="674"/>
                    <a:pt x="1323" y="675"/>
                    <a:pt x="1314" y="675"/>
                  </a:cubicBezTo>
                  <a:cubicBezTo>
                    <a:pt x="1354" y="670"/>
                    <a:pt x="1399" y="670"/>
                    <a:pt x="1440" y="670"/>
                  </a:cubicBezTo>
                  <a:close/>
                  <a:moveTo>
                    <a:pt x="1431" y="0"/>
                  </a:moveTo>
                  <a:cubicBezTo>
                    <a:pt x="1048" y="0"/>
                    <a:pt x="665" y="176"/>
                    <a:pt x="422" y="477"/>
                  </a:cubicBezTo>
                  <a:cubicBezTo>
                    <a:pt x="63" y="926"/>
                    <a:pt x="1" y="1557"/>
                    <a:pt x="297" y="2057"/>
                  </a:cubicBezTo>
                  <a:cubicBezTo>
                    <a:pt x="535" y="2467"/>
                    <a:pt x="973" y="2710"/>
                    <a:pt x="1437" y="2710"/>
                  </a:cubicBezTo>
                  <a:cubicBezTo>
                    <a:pt x="1526" y="2710"/>
                    <a:pt x="1616" y="2701"/>
                    <a:pt x="1706" y="2682"/>
                  </a:cubicBezTo>
                  <a:cubicBezTo>
                    <a:pt x="2316" y="2553"/>
                    <a:pt x="2727" y="1986"/>
                    <a:pt x="2746" y="1389"/>
                  </a:cubicBezTo>
                  <a:lnTo>
                    <a:pt x="2746" y="1389"/>
                  </a:lnTo>
                  <a:cubicBezTo>
                    <a:pt x="2747" y="1379"/>
                    <a:pt x="2747" y="1368"/>
                    <a:pt x="2747" y="1357"/>
                  </a:cubicBezTo>
                  <a:lnTo>
                    <a:pt x="2747" y="1357"/>
                  </a:lnTo>
                  <a:cubicBezTo>
                    <a:pt x="2747" y="1357"/>
                    <a:pt x="2747" y="1357"/>
                    <a:pt x="2747" y="1357"/>
                  </a:cubicBezTo>
                  <a:cubicBezTo>
                    <a:pt x="2747" y="1348"/>
                    <a:pt x="2747" y="1338"/>
                    <a:pt x="2746" y="1329"/>
                  </a:cubicBezTo>
                  <a:lnTo>
                    <a:pt x="2746" y="1329"/>
                  </a:lnTo>
                  <a:cubicBezTo>
                    <a:pt x="2730" y="767"/>
                    <a:pt x="2391" y="275"/>
                    <a:pt x="1860" y="79"/>
                  </a:cubicBezTo>
                  <a:cubicBezTo>
                    <a:pt x="1722" y="26"/>
                    <a:pt x="1577" y="0"/>
                    <a:pt x="143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grpSp>
        <p:nvGrpSpPr>
          <p:cNvPr id="1820" name="Google Shape;1820;p40"/>
          <p:cNvGrpSpPr/>
          <p:nvPr/>
        </p:nvGrpSpPr>
        <p:grpSpPr>
          <a:xfrm>
            <a:off x="10590097" y="1337484"/>
            <a:ext cx="195075" cy="243840"/>
            <a:chOff x="614225" y="3986300"/>
            <a:chExt cx="83100" cy="100550"/>
          </a:xfrm>
        </p:grpSpPr>
        <p:sp>
          <p:nvSpPr>
            <p:cNvPr id="1821" name="Google Shape;1821;p40"/>
            <p:cNvSpPr/>
            <p:nvPr/>
          </p:nvSpPr>
          <p:spPr>
            <a:xfrm>
              <a:off x="614225" y="4012500"/>
              <a:ext cx="83100" cy="67275"/>
            </a:xfrm>
            <a:custGeom>
              <a:avLst/>
              <a:gdLst/>
              <a:ahLst/>
              <a:cxnLst/>
              <a:rect l="l" t="t" r="r" b="b"/>
              <a:pathLst>
                <a:path w="3324" h="2691" fill="none" extrusionOk="0">
                  <a:moveTo>
                    <a:pt x="1" y="0"/>
                  </a:moveTo>
                  <a:cubicBezTo>
                    <a:pt x="1111" y="897"/>
                    <a:pt x="2220" y="1795"/>
                    <a:pt x="3324" y="269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22" name="Google Shape;1822;p40"/>
            <p:cNvSpPr/>
            <p:nvPr/>
          </p:nvSpPr>
          <p:spPr>
            <a:xfrm>
              <a:off x="632175" y="4004250"/>
              <a:ext cx="62450" cy="68325"/>
            </a:xfrm>
            <a:custGeom>
              <a:avLst/>
              <a:gdLst/>
              <a:ahLst/>
              <a:cxnLst/>
              <a:rect l="l" t="t" r="r" b="b"/>
              <a:pathLst>
                <a:path w="2498" h="2733" fill="none" extrusionOk="0">
                  <a:moveTo>
                    <a:pt x="1" y="2733"/>
                  </a:moveTo>
                  <a:cubicBezTo>
                    <a:pt x="902" y="1888"/>
                    <a:pt x="1737" y="973"/>
                    <a:pt x="2497" y="1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23" name="Google Shape;1823;p40"/>
            <p:cNvSpPr/>
            <p:nvPr/>
          </p:nvSpPr>
          <p:spPr>
            <a:xfrm>
              <a:off x="653050" y="3986300"/>
              <a:ext cx="10900" cy="100550"/>
            </a:xfrm>
            <a:custGeom>
              <a:avLst/>
              <a:gdLst/>
              <a:ahLst/>
              <a:cxnLst/>
              <a:rect l="l" t="t" r="r" b="b"/>
              <a:pathLst>
                <a:path w="436" h="4022" fill="none" extrusionOk="0">
                  <a:moveTo>
                    <a:pt x="1" y="1"/>
                  </a:moveTo>
                  <a:cubicBezTo>
                    <a:pt x="147" y="1342"/>
                    <a:pt x="288" y="2682"/>
                    <a:pt x="435" y="4022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5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156" name="Google Shape;156;p5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5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5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5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5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5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5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5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5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5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5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5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5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5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5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5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5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5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5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5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5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5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5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5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5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5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5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5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4" name="Google Shape;184;p5"/>
          <p:cNvSpPr txBox="1">
            <a:spLocks noGrp="1"/>
          </p:cNvSpPr>
          <p:nvPr>
            <p:ph type="subTitle" idx="1"/>
          </p:nvPr>
        </p:nvSpPr>
        <p:spPr>
          <a:xfrm>
            <a:off x="2310584" y="3262984"/>
            <a:ext cx="27064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2935" b="1">
                <a:solidFill>
                  <a:schemeClr val="dk1"/>
                </a:solidFill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185" name="Google Shape;185;p5"/>
          <p:cNvSpPr txBox="1">
            <a:spLocks noGrp="1"/>
          </p:cNvSpPr>
          <p:nvPr>
            <p:ph type="subTitle" idx="2"/>
          </p:nvPr>
        </p:nvSpPr>
        <p:spPr>
          <a:xfrm>
            <a:off x="7205533" y="3262967"/>
            <a:ext cx="27068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2935" b="1">
                <a:solidFill>
                  <a:schemeClr val="dk1"/>
                </a:solidFill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iny" panose="02000903060500060000"/>
              <a:buNone/>
              <a:defRPr sz="3335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186" name="Google Shape;186;p5"/>
          <p:cNvSpPr txBox="1">
            <a:spLocks noGrp="1"/>
          </p:cNvSpPr>
          <p:nvPr>
            <p:ph type="subTitle" idx="3"/>
          </p:nvPr>
        </p:nvSpPr>
        <p:spPr>
          <a:xfrm>
            <a:off x="1591184" y="3806148"/>
            <a:ext cx="4145200" cy="14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5"/>
          <p:cNvSpPr txBox="1">
            <a:spLocks noGrp="1"/>
          </p:cNvSpPr>
          <p:nvPr>
            <p:ph type="subTitle" idx="4"/>
          </p:nvPr>
        </p:nvSpPr>
        <p:spPr>
          <a:xfrm>
            <a:off x="6486333" y="3806133"/>
            <a:ext cx="4145200" cy="1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960000" y="731520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5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189" name="Google Shape;189;p5"/>
          <p:cNvSpPr/>
          <p:nvPr/>
        </p:nvSpPr>
        <p:spPr>
          <a:xfrm rot="250922" flipH="1">
            <a:off x="-980104" y="5871464"/>
            <a:ext cx="8339593" cy="1804680"/>
          </a:xfrm>
          <a:custGeom>
            <a:avLst/>
            <a:gdLst/>
            <a:ahLst/>
            <a:cxnLst/>
            <a:rect l="l" t="t" r="r" b="b"/>
            <a:pathLst>
              <a:path w="103665" h="22433" extrusionOk="0">
                <a:moveTo>
                  <a:pt x="71204" y="0"/>
                </a:moveTo>
                <a:cubicBezTo>
                  <a:pt x="70230" y="0"/>
                  <a:pt x="69241" y="199"/>
                  <a:pt x="68355" y="572"/>
                </a:cubicBezTo>
                <a:cubicBezTo>
                  <a:pt x="65920" y="1591"/>
                  <a:pt x="64069" y="3611"/>
                  <a:pt x="62267" y="5541"/>
                </a:cubicBezTo>
                <a:cubicBezTo>
                  <a:pt x="60464" y="7466"/>
                  <a:pt x="58530" y="9435"/>
                  <a:pt x="56032" y="10293"/>
                </a:cubicBezTo>
                <a:cubicBezTo>
                  <a:pt x="55019" y="10641"/>
                  <a:pt x="53970" y="10786"/>
                  <a:pt x="52910" y="10786"/>
                </a:cubicBezTo>
                <a:cubicBezTo>
                  <a:pt x="50858" y="10786"/>
                  <a:pt x="48763" y="10240"/>
                  <a:pt x="46807" y="9553"/>
                </a:cubicBezTo>
                <a:cubicBezTo>
                  <a:pt x="43843" y="8510"/>
                  <a:pt x="40935" y="7131"/>
                  <a:pt x="37807" y="6820"/>
                </a:cubicBezTo>
                <a:cubicBezTo>
                  <a:pt x="37310" y="6769"/>
                  <a:pt x="36812" y="6747"/>
                  <a:pt x="36314" y="6747"/>
                </a:cubicBezTo>
                <a:cubicBezTo>
                  <a:pt x="31031" y="6747"/>
                  <a:pt x="25698" y="9321"/>
                  <a:pt x="20562" y="9321"/>
                </a:cubicBezTo>
                <a:cubicBezTo>
                  <a:pt x="19211" y="9321"/>
                  <a:pt x="17874" y="9143"/>
                  <a:pt x="16556" y="8693"/>
                </a:cubicBezTo>
                <a:cubicBezTo>
                  <a:pt x="13559" y="7674"/>
                  <a:pt x="11020" y="5314"/>
                  <a:pt x="7873" y="4989"/>
                </a:cubicBezTo>
                <a:cubicBezTo>
                  <a:pt x="7592" y="4960"/>
                  <a:pt x="7319" y="4946"/>
                  <a:pt x="7053" y="4946"/>
                </a:cubicBezTo>
                <a:cubicBezTo>
                  <a:pt x="2419" y="4946"/>
                  <a:pt x="1" y="9220"/>
                  <a:pt x="95" y="13541"/>
                </a:cubicBezTo>
                <a:cubicBezTo>
                  <a:pt x="174" y="17141"/>
                  <a:pt x="1724" y="18377"/>
                  <a:pt x="4844" y="18377"/>
                </a:cubicBezTo>
                <a:cubicBezTo>
                  <a:pt x="5237" y="18377"/>
                  <a:pt x="5655" y="18357"/>
                  <a:pt x="6098" y="18320"/>
                </a:cubicBezTo>
                <a:cubicBezTo>
                  <a:pt x="11356" y="17882"/>
                  <a:pt x="16546" y="17131"/>
                  <a:pt x="21827" y="16900"/>
                </a:cubicBezTo>
                <a:cubicBezTo>
                  <a:pt x="24207" y="16798"/>
                  <a:pt x="26588" y="16747"/>
                  <a:pt x="28970" y="16747"/>
                </a:cubicBezTo>
                <a:cubicBezTo>
                  <a:pt x="37306" y="16747"/>
                  <a:pt x="45639" y="17371"/>
                  <a:pt x="53876" y="18623"/>
                </a:cubicBezTo>
                <a:cubicBezTo>
                  <a:pt x="61266" y="19742"/>
                  <a:pt x="68582" y="21365"/>
                  <a:pt x="76019" y="22077"/>
                </a:cubicBezTo>
                <a:cubicBezTo>
                  <a:pt x="78341" y="22301"/>
                  <a:pt x="80685" y="22433"/>
                  <a:pt x="83026" y="22433"/>
                </a:cubicBezTo>
                <a:cubicBezTo>
                  <a:pt x="88182" y="22433"/>
                  <a:pt x="93321" y="21793"/>
                  <a:pt x="98166" y="20086"/>
                </a:cubicBezTo>
                <a:cubicBezTo>
                  <a:pt x="99738" y="19529"/>
                  <a:pt x="101337" y="18816"/>
                  <a:pt x="102371" y="17509"/>
                </a:cubicBezTo>
                <a:cubicBezTo>
                  <a:pt x="103404" y="16202"/>
                  <a:pt x="103665" y="14153"/>
                  <a:pt x="102541" y="12922"/>
                </a:cubicBezTo>
                <a:cubicBezTo>
                  <a:pt x="100965" y="11199"/>
                  <a:pt x="97671" y="11879"/>
                  <a:pt x="96364" y="9945"/>
                </a:cubicBezTo>
                <a:cubicBezTo>
                  <a:pt x="95576" y="8784"/>
                  <a:pt x="95906" y="7164"/>
                  <a:pt x="95297" y="5900"/>
                </a:cubicBezTo>
                <a:cubicBezTo>
                  <a:pt x="94672" y="4592"/>
                  <a:pt x="93222" y="4013"/>
                  <a:pt x="91734" y="4013"/>
                </a:cubicBezTo>
                <a:cubicBezTo>
                  <a:pt x="91063" y="4013"/>
                  <a:pt x="90385" y="4130"/>
                  <a:pt x="89771" y="4352"/>
                </a:cubicBezTo>
                <a:cubicBezTo>
                  <a:pt x="87798" y="5064"/>
                  <a:pt x="86199" y="6536"/>
                  <a:pt x="84339" y="7514"/>
                </a:cubicBezTo>
                <a:cubicBezTo>
                  <a:pt x="83332" y="8042"/>
                  <a:pt x="82144" y="8401"/>
                  <a:pt x="81015" y="8401"/>
                </a:cubicBezTo>
                <a:cubicBezTo>
                  <a:pt x="80059" y="8401"/>
                  <a:pt x="79144" y="8144"/>
                  <a:pt x="78416" y="7514"/>
                </a:cubicBezTo>
                <a:cubicBezTo>
                  <a:pt x="76826" y="6140"/>
                  <a:pt x="76816" y="3648"/>
                  <a:pt x="75570" y="1960"/>
                </a:cubicBezTo>
                <a:cubicBezTo>
                  <a:pt x="74571" y="609"/>
                  <a:pt x="72908" y="0"/>
                  <a:pt x="712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90" name="Google Shape;190;p5"/>
          <p:cNvSpPr/>
          <p:nvPr/>
        </p:nvSpPr>
        <p:spPr>
          <a:xfrm rot="699194" flipH="1">
            <a:off x="8577437" y="-1047629"/>
            <a:ext cx="4159125" cy="1754205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91" name="Google Shape;191;p5"/>
          <p:cNvSpPr/>
          <p:nvPr/>
        </p:nvSpPr>
        <p:spPr>
          <a:xfrm rot="-727006">
            <a:off x="523963" y="499605"/>
            <a:ext cx="451389" cy="439424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192" name="Google Shape;192;p5"/>
          <p:cNvGrpSpPr/>
          <p:nvPr/>
        </p:nvGrpSpPr>
        <p:grpSpPr>
          <a:xfrm>
            <a:off x="11561096" y="1375143"/>
            <a:ext cx="204028" cy="248564"/>
            <a:chOff x="7298913" y="453525"/>
            <a:chExt cx="96775" cy="117900"/>
          </a:xfrm>
        </p:grpSpPr>
        <p:sp>
          <p:nvSpPr>
            <p:cNvPr id="193" name="Google Shape;193;p5"/>
            <p:cNvSpPr/>
            <p:nvPr/>
          </p:nvSpPr>
          <p:spPr>
            <a:xfrm>
              <a:off x="7298913" y="480425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301138" y="470175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7337238" y="453525"/>
              <a:ext cx="15375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grpSp>
        <p:nvGrpSpPr>
          <p:cNvPr id="196" name="Google Shape;196;p5"/>
          <p:cNvGrpSpPr/>
          <p:nvPr/>
        </p:nvGrpSpPr>
        <p:grpSpPr>
          <a:xfrm>
            <a:off x="219680" y="1005676"/>
            <a:ext cx="204028" cy="248564"/>
            <a:chOff x="7298913" y="453525"/>
            <a:chExt cx="96775" cy="117900"/>
          </a:xfrm>
        </p:grpSpPr>
        <p:sp>
          <p:nvSpPr>
            <p:cNvPr id="197" name="Google Shape;197;p5"/>
            <p:cNvSpPr/>
            <p:nvPr/>
          </p:nvSpPr>
          <p:spPr>
            <a:xfrm>
              <a:off x="7298913" y="480425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7301138" y="470175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7337238" y="453525"/>
              <a:ext cx="15375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5" name="Google Shape;1825;p41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1826" name="Google Shape;1826;p41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7" name="Google Shape;1827;p41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8" name="Google Shape;1828;p41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9" name="Google Shape;1829;p41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0" name="Google Shape;1830;p41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1" name="Google Shape;1831;p41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2" name="Google Shape;1832;p41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3" name="Google Shape;1833;p41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4" name="Google Shape;1834;p41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5" name="Google Shape;1835;p41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6" name="Google Shape;1836;p41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7" name="Google Shape;1837;p41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8" name="Google Shape;1838;p41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9" name="Google Shape;1839;p41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0" name="Google Shape;1840;p41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1" name="Google Shape;1841;p41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2" name="Google Shape;1842;p41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3" name="Google Shape;1843;p41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4" name="Google Shape;1844;p41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5" name="Google Shape;1845;p41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6" name="Google Shape;1846;p41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7" name="Google Shape;1847;p41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8" name="Google Shape;1848;p41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9" name="Google Shape;1849;p41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0" name="Google Shape;1850;p41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1" name="Google Shape;1851;p41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2" name="Google Shape;1852;p41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3" name="Google Shape;1853;p41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54" name="Google Shape;1854;p41"/>
          <p:cNvSpPr/>
          <p:nvPr/>
        </p:nvSpPr>
        <p:spPr>
          <a:xfrm rot="-513265" flipH="1">
            <a:off x="-142391" y="-483673"/>
            <a:ext cx="5334107" cy="1257165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855" name="Google Shape;1855;p41"/>
          <p:cNvSpPr/>
          <p:nvPr/>
        </p:nvSpPr>
        <p:spPr>
          <a:xfrm rot="-156162" flipH="1">
            <a:off x="6246929" y="5265572"/>
            <a:ext cx="7430081" cy="2551519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1856" name="Google Shape;1856;p41"/>
          <p:cNvGrpSpPr/>
          <p:nvPr/>
        </p:nvGrpSpPr>
        <p:grpSpPr>
          <a:xfrm flipH="1">
            <a:off x="10354532" y="4306540"/>
            <a:ext cx="1469467" cy="1589884"/>
            <a:chOff x="5653500" y="3414700"/>
            <a:chExt cx="749575" cy="811000"/>
          </a:xfrm>
        </p:grpSpPr>
        <p:sp>
          <p:nvSpPr>
            <p:cNvPr id="1857" name="Google Shape;1857;p41"/>
            <p:cNvSpPr/>
            <p:nvPr/>
          </p:nvSpPr>
          <p:spPr>
            <a:xfrm>
              <a:off x="5679100" y="3414700"/>
              <a:ext cx="723975" cy="811000"/>
            </a:xfrm>
            <a:custGeom>
              <a:avLst/>
              <a:gdLst/>
              <a:ahLst/>
              <a:cxnLst/>
              <a:rect l="l" t="t" r="r" b="b"/>
              <a:pathLst>
                <a:path w="28959" h="32440" extrusionOk="0">
                  <a:moveTo>
                    <a:pt x="19747" y="0"/>
                  </a:moveTo>
                  <a:cubicBezTo>
                    <a:pt x="12997" y="2737"/>
                    <a:pt x="6824" y="4290"/>
                    <a:pt x="0" y="7051"/>
                  </a:cubicBezTo>
                  <a:lnTo>
                    <a:pt x="7717" y="32440"/>
                  </a:lnTo>
                  <a:cubicBezTo>
                    <a:pt x="11926" y="31233"/>
                    <a:pt x="15829" y="30076"/>
                    <a:pt x="20039" y="28863"/>
                  </a:cubicBezTo>
                  <a:cubicBezTo>
                    <a:pt x="21808" y="28353"/>
                    <a:pt x="27499" y="26423"/>
                    <a:pt x="28958" y="25328"/>
                  </a:cubicBezTo>
                  <a:cubicBezTo>
                    <a:pt x="25839" y="16480"/>
                    <a:pt x="22738" y="8896"/>
                    <a:pt x="19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58" name="Google Shape;1858;p41"/>
            <p:cNvSpPr/>
            <p:nvPr/>
          </p:nvSpPr>
          <p:spPr>
            <a:xfrm>
              <a:off x="5653500" y="3616400"/>
              <a:ext cx="65525" cy="79575"/>
            </a:xfrm>
            <a:custGeom>
              <a:avLst/>
              <a:gdLst/>
              <a:ahLst/>
              <a:cxnLst/>
              <a:rect l="l" t="t" r="r" b="b"/>
              <a:pathLst>
                <a:path w="2621" h="3183" extrusionOk="0">
                  <a:moveTo>
                    <a:pt x="2401" y="0"/>
                  </a:moveTo>
                  <a:cubicBezTo>
                    <a:pt x="2392" y="0"/>
                    <a:pt x="2383" y="1"/>
                    <a:pt x="2374" y="2"/>
                  </a:cubicBezTo>
                  <a:cubicBezTo>
                    <a:pt x="1638" y="21"/>
                    <a:pt x="1006" y="281"/>
                    <a:pt x="595" y="724"/>
                  </a:cubicBezTo>
                  <a:cubicBezTo>
                    <a:pt x="94" y="1272"/>
                    <a:pt x="0" y="2102"/>
                    <a:pt x="383" y="2660"/>
                  </a:cubicBezTo>
                  <a:cubicBezTo>
                    <a:pt x="595" y="2971"/>
                    <a:pt x="982" y="3174"/>
                    <a:pt x="1388" y="3183"/>
                  </a:cubicBezTo>
                  <a:lnTo>
                    <a:pt x="1425" y="3183"/>
                  </a:lnTo>
                  <a:cubicBezTo>
                    <a:pt x="1780" y="3183"/>
                    <a:pt x="2096" y="3037"/>
                    <a:pt x="2289" y="2782"/>
                  </a:cubicBezTo>
                  <a:cubicBezTo>
                    <a:pt x="2370" y="2678"/>
                    <a:pt x="2351" y="2532"/>
                    <a:pt x="2246" y="2451"/>
                  </a:cubicBezTo>
                  <a:cubicBezTo>
                    <a:pt x="2204" y="2418"/>
                    <a:pt x="2152" y="2401"/>
                    <a:pt x="2101" y="2401"/>
                  </a:cubicBezTo>
                  <a:cubicBezTo>
                    <a:pt x="2030" y="2401"/>
                    <a:pt x="1959" y="2433"/>
                    <a:pt x="1912" y="2494"/>
                  </a:cubicBezTo>
                  <a:cubicBezTo>
                    <a:pt x="1809" y="2628"/>
                    <a:pt x="1648" y="2711"/>
                    <a:pt x="1439" y="2711"/>
                  </a:cubicBezTo>
                  <a:cubicBezTo>
                    <a:pt x="1427" y="2711"/>
                    <a:pt x="1415" y="2711"/>
                    <a:pt x="1403" y="2711"/>
                  </a:cubicBezTo>
                  <a:cubicBezTo>
                    <a:pt x="1148" y="2701"/>
                    <a:pt x="902" y="2579"/>
                    <a:pt x="774" y="2390"/>
                  </a:cubicBezTo>
                  <a:cubicBezTo>
                    <a:pt x="519" y="2017"/>
                    <a:pt x="595" y="1427"/>
                    <a:pt x="944" y="1046"/>
                  </a:cubicBezTo>
                  <a:cubicBezTo>
                    <a:pt x="1261" y="700"/>
                    <a:pt x="1789" y="493"/>
                    <a:pt x="2388" y="474"/>
                  </a:cubicBezTo>
                  <a:cubicBezTo>
                    <a:pt x="2516" y="474"/>
                    <a:pt x="2620" y="360"/>
                    <a:pt x="2615" y="233"/>
                  </a:cubicBezTo>
                  <a:cubicBezTo>
                    <a:pt x="2615" y="111"/>
                    <a:pt x="2513" y="0"/>
                    <a:pt x="240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59" name="Google Shape;1859;p41"/>
            <p:cNvSpPr/>
            <p:nvPr/>
          </p:nvSpPr>
          <p:spPr>
            <a:xfrm>
              <a:off x="5681100" y="3697625"/>
              <a:ext cx="72125" cy="74100"/>
            </a:xfrm>
            <a:custGeom>
              <a:avLst/>
              <a:gdLst/>
              <a:ahLst/>
              <a:cxnLst/>
              <a:rect l="l" t="t" r="r" b="b"/>
              <a:pathLst>
                <a:path w="2885" h="2964" extrusionOk="0">
                  <a:moveTo>
                    <a:pt x="2368" y="1"/>
                  </a:moveTo>
                  <a:cubicBezTo>
                    <a:pt x="1788" y="1"/>
                    <a:pt x="1313" y="118"/>
                    <a:pt x="926" y="354"/>
                  </a:cubicBezTo>
                  <a:cubicBezTo>
                    <a:pt x="331" y="718"/>
                    <a:pt x="1" y="1387"/>
                    <a:pt x="114" y="1982"/>
                  </a:cubicBezTo>
                  <a:cubicBezTo>
                    <a:pt x="180" y="2336"/>
                    <a:pt x="430" y="2661"/>
                    <a:pt x="770" y="2837"/>
                  </a:cubicBezTo>
                  <a:cubicBezTo>
                    <a:pt x="935" y="2922"/>
                    <a:pt x="1110" y="2964"/>
                    <a:pt x="1279" y="2964"/>
                  </a:cubicBezTo>
                  <a:cubicBezTo>
                    <a:pt x="1417" y="2964"/>
                    <a:pt x="1554" y="2935"/>
                    <a:pt x="1680" y="2874"/>
                  </a:cubicBezTo>
                  <a:cubicBezTo>
                    <a:pt x="1799" y="2822"/>
                    <a:pt x="1850" y="2680"/>
                    <a:pt x="1794" y="2563"/>
                  </a:cubicBezTo>
                  <a:cubicBezTo>
                    <a:pt x="1757" y="2474"/>
                    <a:pt x="1672" y="2422"/>
                    <a:pt x="1583" y="2422"/>
                  </a:cubicBezTo>
                  <a:cubicBezTo>
                    <a:pt x="1549" y="2422"/>
                    <a:pt x="1515" y="2429"/>
                    <a:pt x="1482" y="2445"/>
                  </a:cubicBezTo>
                  <a:cubicBezTo>
                    <a:pt x="1414" y="2477"/>
                    <a:pt x="1346" y="2489"/>
                    <a:pt x="1281" y="2489"/>
                  </a:cubicBezTo>
                  <a:cubicBezTo>
                    <a:pt x="1159" y="2489"/>
                    <a:pt x="1052" y="2445"/>
                    <a:pt x="987" y="2412"/>
                  </a:cubicBezTo>
                  <a:cubicBezTo>
                    <a:pt x="774" y="2308"/>
                    <a:pt x="619" y="2105"/>
                    <a:pt x="576" y="1897"/>
                  </a:cubicBezTo>
                  <a:cubicBezTo>
                    <a:pt x="491" y="1439"/>
                    <a:pt x="813" y="982"/>
                    <a:pt x="1171" y="760"/>
                  </a:cubicBezTo>
                  <a:cubicBezTo>
                    <a:pt x="1486" y="567"/>
                    <a:pt x="1886" y="474"/>
                    <a:pt x="2389" y="474"/>
                  </a:cubicBezTo>
                  <a:cubicBezTo>
                    <a:pt x="2467" y="474"/>
                    <a:pt x="2547" y="476"/>
                    <a:pt x="2630" y="481"/>
                  </a:cubicBezTo>
                  <a:cubicBezTo>
                    <a:pt x="2756" y="481"/>
                    <a:pt x="2870" y="387"/>
                    <a:pt x="2880" y="260"/>
                  </a:cubicBezTo>
                  <a:cubicBezTo>
                    <a:pt x="2884" y="128"/>
                    <a:pt x="2785" y="14"/>
                    <a:pt x="2653" y="10"/>
                  </a:cubicBezTo>
                  <a:cubicBezTo>
                    <a:pt x="2555" y="4"/>
                    <a:pt x="2460" y="1"/>
                    <a:pt x="2368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60" name="Google Shape;1860;p41"/>
            <p:cNvSpPr/>
            <p:nvPr/>
          </p:nvSpPr>
          <p:spPr>
            <a:xfrm>
              <a:off x="5714150" y="3786800"/>
              <a:ext cx="59000" cy="77875"/>
            </a:xfrm>
            <a:custGeom>
              <a:avLst/>
              <a:gdLst/>
              <a:ahLst/>
              <a:cxnLst/>
              <a:rect l="l" t="t" r="r" b="b"/>
              <a:pathLst>
                <a:path w="2360" h="3115" extrusionOk="0">
                  <a:moveTo>
                    <a:pt x="2114" y="0"/>
                  </a:moveTo>
                  <a:cubicBezTo>
                    <a:pt x="1519" y="20"/>
                    <a:pt x="968" y="237"/>
                    <a:pt x="604" y="605"/>
                  </a:cubicBezTo>
                  <a:cubicBezTo>
                    <a:pt x="170" y="1034"/>
                    <a:pt x="1" y="1681"/>
                    <a:pt x="175" y="2209"/>
                  </a:cubicBezTo>
                  <a:cubicBezTo>
                    <a:pt x="349" y="2742"/>
                    <a:pt x="864" y="3115"/>
                    <a:pt x="1388" y="3115"/>
                  </a:cubicBezTo>
                  <a:cubicBezTo>
                    <a:pt x="1458" y="3115"/>
                    <a:pt x="1530" y="3106"/>
                    <a:pt x="1600" y="3092"/>
                  </a:cubicBezTo>
                  <a:cubicBezTo>
                    <a:pt x="1728" y="3069"/>
                    <a:pt x="1813" y="2941"/>
                    <a:pt x="1784" y="2814"/>
                  </a:cubicBezTo>
                  <a:cubicBezTo>
                    <a:pt x="1764" y="2702"/>
                    <a:pt x="1664" y="2624"/>
                    <a:pt x="1555" y="2624"/>
                  </a:cubicBezTo>
                  <a:cubicBezTo>
                    <a:pt x="1539" y="2624"/>
                    <a:pt x="1522" y="2625"/>
                    <a:pt x="1506" y="2629"/>
                  </a:cubicBezTo>
                  <a:cubicBezTo>
                    <a:pt x="1466" y="2637"/>
                    <a:pt x="1425" y="2641"/>
                    <a:pt x="1384" y="2641"/>
                  </a:cubicBezTo>
                  <a:cubicBezTo>
                    <a:pt x="1061" y="2641"/>
                    <a:pt x="732" y="2399"/>
                    <a:pt x="623" y="2063"/>
                  </a:cubicBezTo>
                  <a:cubicBezTo>
                    <a:pt x="506" y="1699"/>
                    <a:pt x="633" y="1246"/>
                    <a:pt x="939" y="940"/>
                  </a:cubicBezTo>
                  <a:cubicBezTo>
                    <a:pt x="1223" y="657"/>
                    <a:pt x="1652" y="487"/>
                    <a:pt x="2129" y="473"/>
                  </a:cubicBezTo>
                  <a:cubicBezTo>
                    <a:pt x="2256" y="473"/>
                    <a:pt x="2360" y="364"/>
                    <a:pt x="2355" y="232"/>
                  </a:cubicBezTo>
                  <a:cubicBezTo>
                    <a:pt x="2355" y="104"/>
                    <a:pt x="2247" y="0"/>
                    <a:pt x="2120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61" name="Google Shape;1861;p41"/>
            <p:cNvSpPr/>
            <p:nvPr/>
          </p:nvSpPr>
          <p:spPr>
            <a:xfrm>
              <a:off x="5744325" y="3869075"/>
              <a:ext cx="53975" cy="80450"/>
            </a:xfrm>
            <a:custGeom>
              <a:avLst/>
              <a:gdLst/>
              <a:ahLst/>
              <a:cxnLst/>
              <a:rect l="l" t="t" r="r" b="b"/>
              <a:pathLst>
                <a:path w="2159" h="3218" extrusionOk="0">
                  <a:moveTo>
                    <a:pt x="1898" y="0"/>
                  </a:moveTo>
                  <a:cubicBezTo>
                    <a:pt x="1884" y="0"/>
                    <a:pt x="1870" y="1"/>
                    <a:pt x="1856" y="4"/>
                  </a:cubicBezTo>
                  <a:cubicBezTo>
                    <a:pt x="1399" y="98"/>
                    <a:pt x="974" y="311"/>
                    <a:pt x="630" y="632"/>
                  </a:cubicBezTo>
                  <a:cubicBezTo>
                    <a:pt x="369" y="872"/>
                    <a:pt x="195" y="1132"/>
                    <a:pt x="110" y="1415"/>
                  </a:cubicBezTo>
                  <a:cubicBezTo>
                    <a:pt x="1" y="1788"/>
                    <a:pt x="63" y="2203"/>
                    <a:pt x="290" y="2557"/>
                  </a:cubicBezTo>
                  <a:cubicBezTo>
                    <a:pt x="516" y="2916"/>
                    <a:pt x="865" y="3156"/>
                    <a:pt x="1247" y="3213"/>
                  </a:cubicBezTo>
                  <a:cubicBezTo>
                    <a:pt x="1262" y="3213"/>
                    <a:pt x="1271" y="3217"/>
                    <a:pt x="1285" y="3217"/>
                  </a:cubicBezTo>
                  <a:cubicBezTo>
                    <a:pt x="1399" y="3217"/>
                    <a:pt x="1502" y="3132"/>
                    <a:pt x="1516" y="3015"/>
                  </a:cubicBezTo>
                  <a:cubicBezTo>
                    <a:pt x="1536" y="2882"/>
                    <a:pt x="1451" y="2764"/>
                    <a:pt x="1318" y="2746"/>
                  </a:cubicBezTo>
                  <a:cubicBezTo>
                    <a:pt x="1072" y="2708"/>
                    <a:pt x="841" y="2548"/>
                    <a:pt x="691" y="2307"/>
                  </a:cubicBezTo>
                  <a:cubicBezTo>
                    <a:pt x="539" y="2067"/>
                    <a:pt x="492" y="1788"/>
                    <a:pt x="563" y="1551"/>
                  </a:cubicBezTo>
                  <a:cubicBezTo>
                    <a:pt x="624" y="1353"/>
                    <a:pt x="752" y="1161"/>
                    <a:pt x="950" y="980"/>
                  </a:cubicBezTo>
                  <a:cubicBezTo>
                    <a:pt x="1224" y="726"/>
                    <a:pt x="1578" y="542"/>
                    <a:pt x="1946" y="471"/>
                  </a:cubicBezTo>
                  <a:cubicBezTo>
                    <a:pt x="2074" y="447"/>
                    <a:pt x="2159" y="320"/>
                    <a:pt x="2135" y="192"/>
                  </a:cubicBezTo>
                  <a:cubicBezTo>
                    <a:pt x="2114" y="80"/>
                    <a:pt x="2007" y="0"/>
                    <a:pt x="1898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5768300" y="3940925"/>
              <a:ext cx="55125" cy="80350"/>
            </a:xfrm>
            <a:custGeom>
              <a:avLst/>
              <a:gdLst/>
              <a:ahLst/>
              <a:cxnLst/>
              <a:rect l="l" t="t" r="r" b="b"/>
              <a:pathLst>
                <a:path w="2205" h="3214" extrusionOk="0">
                  <a:moveTo>
                    <a:pt x="1959" y="0"/>
                  </a:moveTo>
                  <a:cubicBezTo>
                    <a:pt x="1947" y="0"/>
                    <a:pt x="1934" y="1"/>
                    <a:pt x="1921" y="4"/>
                  </a:cubicBezTo>
                  <a:cubicBezTo>
                    <a:pt x="1189" y="93"/>
                    <a:pt x="344" y="565"/>
                    <a:pt x="118" y="1410"/>
                  </a:cubicBezTo>
                  <a:cubicBezTo>
                    <a:pt x="0" y="1849"/>
                    <a:pt x="118" y="2354"/>
                    <a:pt x="425" y="2732"/>
                  </a:cubicBezTo>
                  <a:cubicBezTo>
                    <a:pt x="675" y="3038"/>
                    <a:pt x="1015" y="3213"/>
                    <a:pt x="1369" y="3213"/>
                  </a:cubicBezTo>
                  <a:lnTo>
                    <a:pt x="1431" y="3213"/>
                  </a:lnTo>
                  <a:cubicBezTo>
                    <a:pt x="1562" y="3203"/>
                    <a:pt x="1662" y="3090"/>
                    <a:pt x="1657" y="2963"/>
                  </a:cubicBezTo>
                  <a:cubicBezTo>
                    <a:pt x="1647" y="2831"/>
                    <a:pt x="1534" y="2737"/>
                    <a:pt x="1407" y="2737"/>
                  </a:cubicBezTo>
                  <a:cubicBezTo>
                    <a:pt x="1397" y="2737"/>
                    <a:pt x="1387" y="2737"/>
                    <a:pt x="1377" y="2737"/>
                  </a:cubicBezTo>
                  <a:cubicBezTo>
                    <a:pt x="1086" y="2737"/>
                    <a:pt x="889" y="2548"/>
                    <a:pt x="793" y="2434"/>
                  </a:cubicBezTo>
                  <a:cubicBezTo>
                    <a:pt x="586" y="2175"/>
                    <a:pt x="501" y="1826"/>
                    <a:pt x="577" y="1533"/>
                  </a:cubicBezTo>
                  <a:cubicBezTo>
                    <a:pt x="747" y="905"/>
                    <a:pt x="1426" y="542"/>
                    <a:pt x="1982" y="471"/>
                  </a:cubicBezTo>
                  <a:cubicBezTo>
                    <a:pt x="2110" y="457"/>
                    <a:pt x="2204" y="339"/>
                    <a:pt x="2191" y="206"/>
                  </a:cubicBezTo>
                  <a:cubicBezTo>
                    <a:pt x="2173" y="92"/>
                    <a:pt x="2073" y="0"/>
                    <a:pt x="1959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5794600" y="4016125"/>
              <a:ext cx="48050" cy="78400"/>
            </a:xfrm>
            <a:custGeom>
              <a:avLst/>
              <a:gdLst/>
              <a:ahLst/>
              <a:cxnLst/>
              <a:rect l="l" t="t" r="r" b="b"/>
              <a:pathLst>
                <a:path w="1922" h="3136" extrusionOk="0">
                  <a:moveTo>
                    <a:pt x="1649" y="0"/>
                  </a:moveTo>
                  <a:cubicBezTo>
                    <a:pt x="1620" y="0"/>
                    <a:pt x="1591" y="5"/>
                    <a:pt x="1563" y="16"/>
                  </a:cubicBezTo>
                  <a:cubicBezTo>
                    <a:pt x="1043" y="219"/>
                    <a:pt x="633" y="526"/>
                    <a:pt x="379" y="903"/>
                  </a:cubicBezTo>
                  <a:cubicBezTo>
                    <a:pt x="63" y="1375"/>
                    <a:pt x="0" y="1970"/>
                    <a:pt x="218" y="2432"/>
                  </a:cubicBezTo>
                  <a:cubicBezTo>
                    <a:pt x="421" y="2861"/>
                    <a:pt x="869" y="3136"/>
                    <a:pt x="1309" y="3136"/>
                  </a:cubicBezTo>
                  <a:cubicBezTo>
                    <a:pt x="1416" y="3136"/>
                    <a:pt x="1529" y="3116"/>
                    <a:pt x="1634" y="3083"/>
                  </a:cubicBezTo>
                  <a:cubicBezTo>
                    <a:pt x="1756" y="3042"/>
                    <a:pt x="1823" y="2904"/>
                    <a:pt x="1780" y="2782"/>
                  </a:cubicBezTo>
                  <a:cubicBezTo>
                    <a:pt x="1746" y="2682"/>
                    <a:pt x="1652" y="2620"/>
                    <a:pt x="1553" y="2620"/>
                  </a:cubicBezTo>
                  <a:cubicBezTo>
                    <a:pt x="1530" y="2620"/>
                    <a:pt x="1506" y="2623"/>
                    <a:pt x="1483" y="2630"/>
                  </a:cubicBezTo>
                  <a:cubicBezTo>
                    <a:pt x="1427" y="2650"/>
                    <a:pt x="1368" y="2659"/>
                    <a:pt x="1308" y="2659"/>
                  </a:cubicBezTo>
                  <a:cubicBezTo>
                    <a:pt x="1047" y="2659"/>
                    <a:pt x="766" y="2486"/>
                    <a:pt x="647" y="2229"/>
                  </a:cubicBezTo>
                  <a:cubicBezTo>
                    <a:pt x="501" y="1918"/>
                    <a:pt x="549" y="1502"/>
                    <a:pt x="771" y="1168"/>
                  </a:cubicBezTo>
                  <a:cubicBezTo>
                    <a:pt x="1025" y="794"/>
                    <a:pt x="1435" y="574"/>
                    <a:pt x="1738" y="460"/>
                  </a:cubicBezTo>
                  <a:cubicBezTo>
                    <a:pt x="1860" y="413"/>
                    <a:pt x="1921" y="271"/>
                    <a:pt x="1869" y="153"/>
                  </a:cubicBezTo>
                  <a:cubicBezTo>
                    <a:pt x="1833" y="58"/>
                    <a:pt x="1744" y="0"/>
                    <a:pt x="1649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64" name="Google Shape;1864;p41"/>
            <p:cNvSpPr/>
            <p:nvPr/>
          </p:nvSpPr>
          <p:spPr>
            <a:xfrm>
              <a:off x="5815000" y="4098725"/>
              <a:ext cx="49350" cy="80050"/>
            </a:xfrm>
            <a:custGeom>
              <a:avLst/>
              <a:gdLst/>
              <a:ahLst/>
              <a:cxnLst/>
              <a:rect l="l" t="t" r="r" b="b"/>
              <a:pathLst>
                <a:path w="1974" h="3202" extrusionOk="0">
                  <a:moveTo>
                    <a:pt x="1726" y="1"/>
                  </a:moveTo>
                  <a:cubicBezTo>
                    <a:pt x="1721" y="1"/>
                    <a:pt x="1716" y="1"/>
                    <a:pt x="1710" y="1"/>
                  </a:cubicBezTo>
                  <a:cubicBezTo>
                    <a:pt x="992" y="54"/>
                    <a:pt x="341" y="601"/>
                    <a:pt x="171" y="1299"/>
                  </a:cubicBezTo>
                  <a:cubicBezTo>
                    <a:pt x="1" y="2003"/>
                    <a:pt x="323" y="2785"/>
                    <a:pt x="935" y="3164"/>
                  </a:cubicBezTo>
                  <a:cubicBezTo>
                    <a:pt x="974" y="3188"/>
                    <a:pt x="1016" y="3201"/>
                    <a:pt x="1059" y="3201"/>
                  </a:cubicBezTo>
                  <a:cubicBezTo>
                    <a:pt x="1138" y="3201"/>
                    <a:pt x="1219" y="3159"/>
                    <a:pt x="1262" y="3088"/>
                  </a:cubicBezTo>
                  <a:cubicBezTo>
                    <a:pt x="1332" y="2975"/>
                    <a:pt x="1294" y="2828"/>
                    <a:pt x="1186" y="2757"/>
                  </a:cubicBezTo>
                  <a:cubicBezTo>
                    <a:pt x="747" y="2489"/>
                    <a:pt x="511" y="1913"/>
                    <a:pt x="634" y="1413"/>
                  </a:cubicBezTo>
                  <a:cubicBezTo>
                    <a:pt x="752" y="917"/>
                    <a:pt x="1233" y="511"/>
                    <a:pt x="1743" y="478"/>
                  </a:cubicBezTo>
                  <a:cubicBezTo>
                    <a:pt x="1874" y="469"/>
                    <a:pt x="1974" y="356"/>
                    <a:pt x="1965" y="223"/>
                  </a:cubicBezTo>
                  <a:cubicBezTo>
                    <a:pt x="1955" y="97"/>
                    <a:pt x="1847" y="1"/>
                    <a:pt x="1726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65" name="Google Shape;1865;p41"/>
            <p:cNvSpPr/>
            <p:nvPr/>
          </p:nvSpPr>
          <p:spPr>
            <a:xfrm>
              <a:off x="5836725" y="4154025"/>
              <a:ext cx="46050" cy="65800"/>
            </a:xfrm>
            <a:custGeom>
              <a:avLst/>
              <a:gdLst/>
              <a:ahLst/>
              <a:cxnLst/>
              <a:rect l="l" t="t" r="r" b="b"/>
              <a:pathLst>
                <a:path w="1842" h="2632" extrusionOk="0">
                  <a:moveTo>
                    <a:pt x="1583" y="0"/>
                  </a:moveTo>
                  <a:cubicBezTo>
                    <a:pt x="1572" y="0"/>
                    <a:pt x="1560" y="1"/>
                    <a:pt x="1549" y="3"/>
                  </a:cubicBezTo>
                  <a:cubicBezTo>
                    <a:pt x="841" y="116"/>
                    <a:pt x="275" y="560"/>
                    <a:pt x="105" y="1135"/>
                  </a:cubicBezTo>
                  <a:cubicBezTo>
                    <a:pt x="1" y="1494"/>
                    <a:pt x="86" y="1910"/>
                    <a:pt x="326" y="2221"/>
                  </a:cubicBezTo>
                  <a:cubicBezTo>
                    <a:pt x="530" y="2481"/>
                    <a:pt x="813" y="2631"/>
                    <a:pt x="1110" y="2631"/>
                  </a:cubicBezTo>
                  <a:lnTo>
                    <a:pt x="1138" y="2631"/>
                  </a:lnTo>
                  <a:cubicBezTo>
                    <a:pt x="1270" y="2627"/>
                    <a:pt x="1373" y="2518"/>
                    <a:pt x="1369" y="2386"/>
                  </a:cubicBezTo>
                  <a:cubicBezTo>
                    <a:pt x="1364" y="2254"/>
                    <a:pt x="1251" y="2165"/>
                    <a:pt x="1124" y="2155"/>
                  </a:cubicBezTo>
                  <a:cubicBezTo>
                    <a:pt x="1121" y="2155"/>
                    <a:pt x="1117" y="2155"/>
                    <a:pt x="1114" y="2155"/>
                  </a:cubicBezTo>
                  <a:cubicBezTo>
                    <a:pt x="894" y="2155"/>
                    <a:pt x="769" y="2016"/>
                    <a:pt x="704" y="1933"/>
                  </a:cubicBezTo>
                  <a:cubicBezTo>
                    <a:pt x="552" y="1740"/>
                    <a:pt x="501" y="1480"/>
                    <a:pt x="562" y="1272"/>
                  </a:cubicBezTo>
                  <a:cubicBezTo>
                    <a:pt x="694" y="815"/>
                    <a:pt x="1190" y="541"/>
                    <a:pt x="1624" y="475"/>
                  </a:cubicBezTo>
                  <a:cubicBezTo>
                    <a:pt x="1752" y="451"/>
                    <a:pt x="1841" y="333"/>
                    <a:pt x="1822" y="201"/>
                  </a:cubicBezTo>
                  <a:cubicBezTo>
                    <a:pt x="1805" y="85"/>
                    <a:pt x="1701" y="0"/>
                    <a:pt x="1583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66" name="Google Shape;1866;p41"/>
            <p:cNvSpPr/>
            <p:nvPr/>
          </p:nvSpPr>
          <p:spPr>
            <a:xfrm>
              <a:off x="5818675" y="3509425"/>
              <a:ext cx="286975" cy="112350"/>
            </a:xfrm>
            <a:custGeom>
              <a:avLst/>
              <a:gdLst/>
              <a:ahLst/>
              <a:cxnLst/>
              <a:rect l="l" t="t" r="r" b="b"/>
              <a:pathLst>
                <a:path w="11479" h="4494" extrusionOk="0">
                  <a:moveTo>
                    <a:pt x="11207" y="1"/>
                  </a:moveTo>
                  <a:cubicBezTo>
                    <a:pt x="11178" y="1"/>
                    <a:pt x="11148" y="7"/>
                    <a:pt x="11119" y="19"/>
                  </a:cubicBezTo>
                  <a:cubicBezTo>
                    <a:pt x="7542" y="1468"/>
                    <a:pt x="3866" y="2818"/>
                    <a:pt x="189" y="4031"/>
                  </a:cubicBezTo>
                  <a:cubicBezTo>
                    <a:pt x="67" y="4073"/>
                    <a:pt x="0" y="4206"/>
                    <a:pt x="39" y="4334"/>
                  </a:cubicBezTo>
                  <a:cubicBezTo>
                    <a:pt x="71" y="4432"/>
                    <a:pt x="165" y="4493"/>
                    <a:pt x="265" y="4493"/>
                  </a:cubicBezTo>
                  <a:cubicBezTo>
                    <a:pt x="289" y="4493"/>
                    <a:pt x="312" y="4489"/>
                    <a:pt x="340" y="4484"/>
                  </a:cubicBezTo>
                  <a:cubicBezTo>
                    <a:pt x="4021" y="3267"/>
                    <a:pt x="7708" y="1912"/>
                    <a:pt x="11294" y="459"/>
                  </a:cubicBezTo>
                  <a:cubicBezTo>
                    <a:pt x="11417" y="411"/>
                    <a:pt x="11478" y="270"/>
                    <a:pt x="11426" y="147"/>
                  </a:cubicBezTo>
                  <a:cubicBezTo>
                    <a:pt x="11390" y="58"/>
                    <a:pt x="11300" y="1"/>
                    <a:pt x="1120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67" name="Google Shape;1867;p41"/>
            <p:cNvSpPr/>
            <p:nvPr/>
          </p:nvSpPr>
          <p:spPr>
            <a:xfrm>
              <a:off x="5836500" y="3559475"/>
              <a:ext cx="275750" cy="110100"/>
            </a:xfrm>
            <a:custGeom>
              <a:avLst/>
              <a:gdLst/>
              <a:ahLst/>
              <a:cxnLst/>
              <a:rect l="l" t="t" r="r" b="b"/>
              <a:pathLst>
                <a:path w="11030" h="4404" extrusionOk="0">
                  <a:moveTo>
                    <a:pt x="10759" y="0"/>
                  </a:moveTo>
                  <a:cubicBezTo>
                    <a:pt x="10729" y="0"/>
                    <a:pt x="10699" y="6"/>
                    <a:pt x="10670" y="19"/>
                  </a:cubicBezTo>
                  <a:cubicBezTo>
                    <a:pt x="7226" y="1406"/>
                    <a:pt x="3700" y="2728"/>
                    <a:pt x="189" y="3940"/>
                  </a:cubicBezTo>
                  <a:cubicBezTo>
                    <a:pt x="66" y="3983"/>
                    <a:pt x="1" y="4120"/>
                    <a:pt x="43" y="4242"/>
                  </a:cubicBezTo>
                  <a:cubicBezTo>
                    <a:pt x="80" y="4342"/>
                    <a:pt x="171" y="4403"/>
                    <a:pt x="269" y="4403"/>
                  </a:cubicBezTo>
                  <a:cubicBezTo>
                    <a:pt x="293" y="4403"/>
                    <a:pt x="321" y="4399"/>
                    <a:pt x="345" y="4388"/>
                  </a:cubicBezTo>
                  <a:cubicBezTo>
                    <a:pt x="3865" y="3175"/>
                    <a:pt x="7396" y="1850"/>
                    <a:pt x="10850" y="457"/>
                  </a:cubicBezTo>
                  <a:cubicBezTo>
                    <a:pt x="10968" y="411"/>
                    <a:pt x="11029" y="269"/>
                    <a:pt x="10977" y="151"/>
                  </a:cubicBezTo>
                  <a:cubicBezTo>
                    <a:pt x="10942" y="58"/>
                    <a:pt x="10852" y="0"/>
                    <a:pt x="10759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68" name="Google Shape;1868;p41"/>
            <p:cNvSpPr/>
            <p:nvPr/>
          </p:nvSpPr>
          <p:spPr>
            <a:xfrm>
              <a:off x="5861975" y="3649675"/>
              <a:ext cx="173800" cy="68725"/>
            </a:xfrm>
            <a:custGeom>
              <a:avLst/>
              <a:gdLst/>
              <a:ahLst/>
              <a:cxnLst/>
              <a:rect l="l" t="t" r="r" b="b"/>
              <a:pathLst>
                <a:path w="6952" h="2749" extrusionOk="0">
                  <a:moveTo>
                    <a:pt x="6683" y="0"/>
                  </a:moveTo>
                  <a:cubicBezTo>
                    <a:pt x="6655" y="0"/>
                    <a:pt x="6626" y="5"/>
                    <a:pt x="6599" y="16"/>
                  </a:cubicBezTo>
                  <a:cubicBezTo>
                    <a:pt x="4488" y="809"/>
                    <a:pt x="2332" y="1573"/>
                    <a:pt x="189" y="2286"/>
                  </a:cubicBezTo>
                  <a:cubicBezTo>
                    <a:pt x="67" y="2329"/>
                    <a:pt x="1" y="2466"/>
                    <a:pt x="43" y="2588"/>
                  </a:cubicBezTo>
                  <a:cubicBezTo>
                    <a:pt x="76" y="2688"/>
                    <a:pt x="165" y="2749"/>
                    <a:pt x="265" y="2749"/>
                  </a:cubicBezTo>
                  <a:cubicBezTo>
                    <a:pt x="293" y="2749"/>
                    <a:pt x="317" y="2744"/>
                    <a:pt x="341" y="2739"/>
                  </a:cubicBezTo>
                  <a:cubicBezTo>
                    <a:pt x="2487" y="2022"/>
                    <a:pt x="4649" y="1253"/>
                    <a:pt x="6768" y="460"/>
                  </a:cubicBezTo>
                  <a:cubicBezTo>
                    <a:pt x="6891" y="412"/>
                    <a:pt x="6952" y="275"/>
                    <a:pt x="6904" y="153"/>
                  </a:cubicBezTo>
                  <a:cubicBezTo>
                    <a:pt x="6868" y="58"/>
                    <a:pt x="6778" y="0"/>
                    <a:pt x="6683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69" name="Google Shape;1869;p41"/>
            <p:cNvSpPr/>
            <p:nvPr/>
          </p:nvSpPr>
          <p:spPr>
            <a:xfrm>
              <a:off x="5955550" y="3812325"/>
              <a:ext cx="38250" cy="33350"/>
            </a:xfrm>
            <a:custGeom>
              <a:avLst/>
              <a:gdLst/>
              <a:ahLst/>
              <a:cxnLst/>
              <a:rect l="l" t="t" r="r" b="b"/>
              <a:pathLst>
                <a:path w="1530" h="1334" extrusionOk="0">
                  <a:moveTo>
                    <a:pt x="780" y="0"/>
                  </a:moveTo>
                  <a:cubicBezTo>
                    <a:pt x="567" y="0"/>
                    <a:pt x="355" y="85"/>
                    <a:pt x="184" y="216"/>
                  </a:cubicBezTo>
                  <a:lnTo>
                    <a:pt x="175" y="282"/>
                  </a:lnTo>
                  <a:cubicBezTo>
                    <a:pt x="0" y="599"/>
                    <a:pt x="109" y="1042"/>
                    <a:pt x="415" y="1235"/>
                  </a:cubicBezTo>
                  <a:cubicBezTo>
                    <a:pt x="523" y="1302"/>
                    <a:pt x="648" y="1333"/>
                    <a:pt x="774" y="1333"/>
                  </a:cubicBezTo>
                  <a:cubicBezTo>
                    <a:pt x="1007" y="1333"/>
                    <a:pt x="1241" y="1227"/>
                    <a:pt x="1373" y="1037"/>
                  </a:cubicBezTo>
                  <a:cubicBezTo>
                    <a:pt x="1491" y="867"/>
                    <a:pt x="1529" y="645"/>
                    <a:pt x="1462" y="452"/>
                  </a:cubicBezTo>
                  <a:cubicBezTo>
                    <a:pt x="1377" y="216"/>
                    <a:pt x="1146" y="42"/>
                    <a:pt x="896" y="9"/>
                  </a:cubicBezTo>
                  <a:cubicBezTo>
                    <a:pt x="857" y="3"/>
                    <a:pt x="819" y="0"/>
                    <a:pt x="780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70" name="Google Shape;1870;p41"/>
            <p:cNvSpPr/>
            <p:nvPr/>
          </p:nvSpPr>
          <p:spPr>
            <a:xfrm>
              <a:off x="6090375" y="3768100"/>
              <a:ext cx="38250" cy="33400"/>
            </a:xfrm>
            <a:custGeom>
              <a:avLst/>
              <a:gdLst/>
              <a:ahLst/>
              <a:cxnLst/>
              <a:rect l="l" t="t" r="r" b="b"/>
              <a:pathLst>
                <a:path w="1530" h="1336" extrusionOk="0">
                  <a:moveTo>
                    <a:pt x="790" y="1"/>
                  </a:moveTo>
                  <a:cubicBezTo>
                    <a:pt x="574" y="1"/>
                    <a:pt x="360" y="82"/>
                    <a:pt x="190" y="216"/>
                  </a:cubicBezTo>
                  <a:lnTo>
                    <a:pt x="181" y="286"/>
                  </a:lnTo>
                  <a:cubicBezTo>
                    <a:pt x="1" y="598"/>
                    <a:pt x="114" y="1042"/>
                    <a:pt x="421" y="1235"/>
                  </a:cubicBezTo>
                  <a:cubicBezTo>
                    <a:pt x="530" y="1304"/>
                    <a:pt x="656" y="1336"/>
                    <a:pt x="783" y="1336"/>
                  </a:cubicBezTo>
                  <a:cubicBezTo>
                    <a:pt x="1015" y="1336"/>
                    <a:pt x="1248" y="1229"/>
                    <a:pt x="1379" y="1037"/>
                  </a:cubicBezTo>
                  <a:cubicBezTo>
                    <a:pt x="1492" y="867"/>
                    <a:pt x="1530" y="645"/>
                    <a:pt x="1464" y="456"/>
                  </a:cubicBezTo>
                  <a:cubicBezTo>
                    <a:pt x="1384" y="216"/>
                    <a:pt x="1148" y="46"/>
                    <a:pt x="898" y="8"/>
                  </a:cubicBezTo>
                  <a:cubicBezTo>
                    <a:pt x="862" y="3"/>
                    <a:pt x="826" y="1"/>
                    <a:pt x="790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71" name="Google Shape;1871;p41"/>
            <p:cNvSpPr/>
            <p:nvPr/>
          </p:nvSpPr>
          <p:spPr>
            <a:xfrm>
              <a:off x="6017950" y="3794200"/>
              <a:ext cx="54425" cy="49950"/>
            </a:xfrm>
            <a:custGeom>
              <a:avLst/>
              <a:gdLst/>
              <a:ahLst/>
              <a:cxnLst/>
              <a:rect l="l" t="t" r="r" b="b"/>
              <a:pathLst>
                <a:path w="2177" h="1998" extrusionOk="0">
                  <a:moveTo>
                    <a:pt x="1666" y="0"/>
                  </a:moveTo>
                  <a:cubicBezTo>
                    <a:pt x="1633" y="0"/>
                    <a:pt x="1599" y="7"/>
                    <a:pt x="1567" y="21"/>
                  </a:cubicBezTo>
                  <a:cubicBezTo>
                    <a:pt x="1449" y="78"/>
                    <a:pt x="1397" y="220"/>
                    <a:pt x="1454" y="337"/>
                  </a:cubicBezTo>
                  <a:cubicBezTo>
                    <a:pt x="1553" y="554"/>
                    <a:pt x="1662" y="780"/>
                    <a:pt x="1676" y="1002"/>
                  </a:cubicBezTo>
                  <a:cubicBezTo>
                    <a:pt x="1690" y="1172"/>
                    <a:pt x="1634" y="1385"/>
                    <a:pt x="1487" y="1475"/>
                  </a:cubicBezTo>
                  <a:cubicBezTo>
                    <a:pt x="1430" y="1510"/>
                    <a:pt x="1366" y="1525"/>
                    <a:pt x="1300" y="1525"/>
                  </a:cubicBezTo>
                  <a:cubicBezTo>
                    <a:pt x="1173" y="1525"/>
                    <a:pt x="1040" y="1470"/>
                    <a:pt x="944" y="1399"/>
                  </a:cubicBezTo>
                  <a:cubicBezTo>
                    <a:pt x="746" y="1253"/>
                    <a:pt x="609" y="1017"/>
                    <a:pt x="477" y="795"/>
                  </a:cubicBezTo>
                  <a:cubicBezTo>
                    <a:pt x="433" y="719"/>
                    <a:pt x="353" y="678"/>
                    <a:pt x="271" y="678"/>
                  </a:cubicBezTo>
                  <a:cubicBezTo>
                    <a:pt x="230" y="678"/>
                    <a:pt x="189" y="688"/>
                    <a:pt x="151" y="710"/>
                  </a:cubicBezTo>
                  <a:cubicBezTo>
                    <a:pt x="38" y="776"/>
                    <a:pt x="1" y="922"/>
                    <a:pt x="66" y="1035"/>
                  </a:cubicBezTo>
                  <a:cubicBezTo>
                    <a:pt x="218" y="1290"/>
                    <a:pt x="388" y="1573"/>
                    <a:pt x="661" y="1777"/>
                  </a:cubicBezTo>
                  <a:cubicBezTo>
                    <a:pt x="835" y="1904"/>
                    <a:pt x="1067" y="1998"/>
                    <a:pt x="1308" y="1998"/>
                  </a:cubicBezTo>
                  <a:cubicBezTo>
                    <a:pt x="1454" y="1998"/>
                    <a:pt x="1600" y="1965"/>
                    <a:pt x="1737" y="1880"/>
                  </a:cubicBezTo>
                  <a:cubicBezTo>
                    <a:pt x="2015" y="1710"/>
                    <a:pt x="2176" y="1352"/>
                    <a:pt x="2148" y="969"/>
                  </a:cubicBezTo>
                  <a:cubicBezTo>
                    <a:pt x="2129" y="658"/>
                    <a:pt x="1996" y="384"/>
                    <a:pt x="1883" y="139"/>
                  </a:cubicBezTo>
                  <a:cubicBezTo>
                    <a:pt x="1842" y="49"/>
                    <a:pt x="1756" y="0"/>
                    <a:pt x="166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72" name="Google Shape;1872;p41"/>
            <p:cNvSpPr/>
            <p:nvPr/>
          </p:nvSpPr>
          <p:spPr>
            <a:xfrm>
              <a:off x="5893900" y="3862175"/>
              <a:ext cx="68125" cy="65525"/>
            </a:xfrm>
            <a:custGeom>
              <a:avLst/>
              <a:gdLst/>
              <a:ahLst/>
              <a:cxnLst/>
              <a:rect l="l" t="t" r="r" b="b"/>
              <a:pathLst>
                <a:path w="2725" h="2621" extrusionOk="0">
                  <a:moveTo>
                    <a:pt x="1327" y="1"/>
                  </a:moveTo>
                  <a:cubicBezTo>
                    <a:pt x="660" y="1"/>
                    <a:pt x="1" y="445"/>
                    <a:pt x="40" y="1361"/>
                  </a:cubicBezTo>
                  <a:cubicBezTo>
                    <a:pt x="64" y="2021"/>
                    <a:pt x="663" y="2607"/>
                    <a:pt x="1323" y="2620"/>
                  </a:cubicBezTo>
                  <a:cubicBezTo>
                    <a:pt x="1332" y="2620"/>
                    <a:pt x="1340" y="2620"/>
                    <a:pt x="1349" y="2620"/>
                  </a:cubicBezTo>
                  <a:cubicBezTo>
                    <a:pt x="2001" y="2620"/>
                    <a:pt x="2604" y="2065"/>
                    <a:pt x="2654" y="1417"/>
                  </a:cubicBezTo>
                  <a:cubicBezTo>
                    <a:pt x="2724" y="483"/>
                    <a:pt x="2021" y="1"/>
                    <a:pt x="1327" y="1"/>
                  </a:cubicBezTo>
                  <a:close/>
                </a:path>
              </a:pathLst>
            </a:custGeom>
            <a:solidFill>
              <a:srgbClr val="E81B2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73" name="Google Shape;1873;p41"/>
            <p:cNvSpPr/>
            <p:nvPr/>
          </p:nvSpPr>
          <p:spPr>
            <a:xfrm>
              <a:off x="6147750" y="3787625"/>
              <a:ext cx="68175" cy="65625"/>
            </a:xfrm>
            <a:custGeom>
              <a:avLst/>
              <a:gdLst/>
              <a:ahLst/>
              <a:cxnLst/>
              <a:rect l="l" t="t" r="r" b="b"/>
              <a:pathLst>
                <a:path w="2727" h="2625" extrusionOk="0">
                  <a:moveTo>
                    <a:pt x="1329" y="1"/>
                  </a:moveTo>
                  <a:cubicBezTo>
                    <a:pt x="661" y="1"/>
                    <a:pt x="1" y="445"/>
                    <a:pt x="38" y="1360"/>
                  </a:cubicBezTo>
                  <a:cubicBezTo>
                    <a:pt x="66" y="2021"/>
                    <a:pt x="661" y="2611"/>
                    <a:pt x="1321" y="2624"/>
                  </a:cubicBezTo>
                  <a:cubicBezTo>
                    <a:pt x="1330" y="2625"/>
                    <a:pt x="1338" y="2625"/>
                    <a:pt x="1347" y="2625"/>
                  </a:cubicBezTo>
                  <a:cubicBezTo>
                    <a:pt x="1997" y="2625"/>
                    <a:pt x="2605" y="2069"/>
                    <a:pt x="2656" y="1417"/>
                  </a:cubicBezTo>
                  <a:cubicBezTo>
                    <a:pt x="2726" y="483"/>
                    <a:pt x="2024" y="1"/>
                    <a:pt x="1329" y="1"/>
                  </a:cubicBezTo>
                  <a:close/>
                </a:path>
              </a:pathLst>
            </a:custGeom>
            <a:solidFill>
              <a:srgbClr val="E81B2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1874" name="Google Shape;1874;p41"/>
          <p:cNvSpPr/>
          <p:nvPr/>
        </p:nvSpPr>
        <p:spPr>
          <a:xfrm rot="1624412">
            <a:off x="304337" y="5433072"/>
            <a:ext cx="506540" cy="368263"/>
          </a:xfrm>
          <a:custGeom>
            <a:avLst/>
            <a:gdLst/>
            <a:ahLst/>
            <a:cxnLst/>
            <a:rect l="l" t="t" r="r" b="b"/>
            <a:pathLst>
              <a:path w="10257" h="7457" fill="none" extrusionOk="0">
                <a:moveTo>
                  <a:pt x="1" y="1081"/>
                </a:moveTo>
                <a:cubicBezTo>
                  <a:pt x="898" y="383"/>
                  <a:pt x="2073" y="0"/>
                  <a:pt x="3187" y="222"/>
                </a:cubicBezTo>
                <a:cubicBezTo>
                  <a:pt x="4296" y="440"/>
                  <a:pt x="5291" y="1331"/>
                  <a:pt x="5471" y="2450"/>
                </a:cubicBezTo>
                <a:cubicBezTo>
                  <a:pt x="5650" y="3568"/>
                  <a:pt x="4866" y="4805"/>
                  <a:pt x="3749" y="4975"/>
                </a:cubicBezTo>
                <a:cubicBezTo>
                  <a:pt x="3409" y="4744"/>
                  <a:pt x="3361" y="4224"/>
                  <a:pt x="3540" y="3851"/>
                </a:cubicBezTo>
                <a:cubicBezTo>
                  <a:pt x="3725" y="3479"/>
                  <a:pt x="4069" y="3215"/>
                  <a:pt x="4409" y="2974"/>
                </a:cubicBezTo>
                <a:cubicBezTo>
                  <a:pt x="4923" y="2610"/>
                  <a:pt x="5489" y="2257"/>
                  <a:pt x="6123" y="2252"/>
                </a:cubicBezTo>
                <a:cubicBezTo>
                  <a:pt x="6972" y="2242"/>
                  <a:pt x="7713" y="2898"/>
                  <a:pt x="8066" y="3668"/>
                </a:cubicBezTo>
                <a:cubicBezTo>
                  <a:pt x="8421" y="4442"/>
                  <a:pt x="8463" y="5310"/>
                  <a:pt x="8501" y="6160"/>
                </a:cubicBezTo>
                <a:cubicBezTo>
                  <a:pt x="8510" y="6447"/>
                  <a:pt x="8515" y="6759"/>
                  <a:pt x="8354" y="6994"/>
                </a:cubicBezTo>
                <a:cubicBezTo>
                  <a:pt x="8033" y="7457"/>
                  <a:pt x="7208" y="7282"/>
                  <a:pt x="6972" y="6768"/>
                </a:cubicBezTo>
                <a:cubicBezTo>
                  <a:pt x="6735" y="6254"/>
                  <a:pt x="6986" y="5622"/>
                  <a:pt x="7406" y="5243"/>
                </a:cubicBezTo>
                <a:cubicBezTo>
                  <a:pt x="8194" y="4531"/>
                  <a:pt x="9558" y="4616"/>
                  <a:pt x="10257" y="5413"/>
                </a:cubicBezTo>
              </a:path>
            </a:pathLst>
          </a:custGeom>
          <a:noFill/>
          <a:ln w="19050" cap="rnd" cmpd="sng">
            <a:solidFill>
              <a:srgbClr val="1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1875" name="Google Shape;1875;p41"/>
          <p:cNvGrpSpPr/>
          <p:nvPr/>
        </p:nvGrpSpPr>
        <p:grpSpPr>
          <a:xfrm>
            <a:off x="606372" y="6144248"/>
            <a:ext cx="260557" cy="306524"/>
            <a:chOff x="5803200" y="3023808"/>
            <a:chExt cx="96775" cy="117900"/>
          </a:xfrm>
        </p:grpSpPr>
        <p:sp>
          <p:nvSpPr>
            <p:cNvPr id="1876" name="Google Shape;1876;p41"/>
            <p:cNvSpPr/>
            <p:nvPr/>
          </p:nvSpPr>
          <p:spPr>
            <a:xfrm>
              <a:off x="5803200" y="3050713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77" name="Google Shape;1877;p41"/>
            <p:cNvSpPr/>
            <p:nvPr/>
          </p:nvSpPr>
          <p:spPr>
            <a:xfrm>
              <a:off x="5805425" y="3040463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78" name="Google Shape;1878;p41"/>
            <p:cNvSpPr/>
            <p:nvPr/>
          </p:nvSpPr>
          <p:spPr>
            <a:xfrm>
              <a:off x="5841524" y="3023808"/>
              <a:ext cx="8456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1879" name="Google Shape;1879;p41"/>
          <p:cNvSpPr/>
          <p:nvPr/>
        </p:nvSpPr>
        <p:spPr>
          <a:xfrm rot="-1624412" flipH="1">
            <a:off x="11619488" y="3721772"/>
            <a:ext cx="506540" cy="368263"/>
          </a:xfrm>
          <a:custGeom>
            <a:avLst/>
            <a:gdLst/>
            <a:ahLst/>
            <a:cxnLst/>
            <a:rect l="l" t="t" r="r" b="b"/>
            <a:pathLst>
              <a:path w="10257" h="7457" fill="none" extrusionOk="0">
                <a:moveTo>
                  <a:pt x="1" y="1081"/>
                </a:moveTo>
                <a:cubicBezTo>
                  <a:pt x="898" y="383"/>
                  <a:pt x="2073" y="0"/>
                  <a:pt x="3187" y="222"/>
                </a:cubicBezTo>
                <a:cubicBezTo>
                  <a:pt x="4296" y="440"/>
                  <a:pt x="5291" y="1331"/>
                  <a:pt x="5471" y="2450"/>
                </a:cubicBezTo>
                <a:cubicBezTo>
                  <a:pt x="5650" y="3568"/>
                  <a:pt x="4866" y="4805"/>
                  <a:pt x="3749" y="4975"/>
                </a:cubicBezTo>
                <a:cubicBezTo>
                  <a:pt x="3409" y="4744"/>
                  <a:pt x="3361" y="4224"/>
                  <a:pt x="3540" y="3851"/>
                </a:cubicBezTo>
                <a:cubicBezTo>
                  <a:pt x="3725" y="3479"/>
                  <a:pt x="4069" y="3215"/>
                  <a:pt x="4409" y="2974"/>
                </a:cubicBezTo>
                <a:cubicBezTo>
                  <a:pt x="4923" y="2610"/>
                  <a:pt x="5489" y="2257"/>
                  <a:pt x="6123" y="2252"/>
                </a:cubicBezTo>
                <a:cubicBezTo>
                  <a:pt x="6972" y="2242"/>
                  <a:pt x="7713" y="2898"/>
                  <a:pt x="8066" y="3668"/>
                </a:cubicBezTo>
                <a:cubicBezTo>
                  <a:pt x="8421" y="4442"/>
                  <a:pt x="8463" y="5310"/>
                  <a:pt x="8501" y="6160"/>
                </a:cubicBezTo>
                <a:cubicBezTo>
                  <a:pt x="8510" y="6447"/>
                  <a:pt x="8515" y="6759"/>
                  <a:pt x="8354" y="6994"/>
                </a:cubicBezTo>
                <a:cubicBezTo>
                  <a:pt x="8033" y="7457"/>
                  <a:pt x="7208" y="7282"/>
                  <a:pt x="6972" y="6768"/>
                </a:cubicBezTo>
                <a:cubicBezTo>
                  <a:pt x="6735" y="6254"/>
                  <a:pt x="6986" y="5622"/>
                  <a:pt x="7406" y="5243"/>
                </a:cubicBezTo>
                <a:cubicBezTo>
                  <a:pt x="8194" y="4531"/>
                  <a:pt x="9558" y="4616"/>
                  <a:pt x="10257" y="5413"/>
                </a:cubicBezTo>
              </a:path>
            </a:pathLst>
          </a:custGeom>
          <a:noFill/>
          <a:ln w="19050" cap="rnd" cmpd="sng">
            <a:solidFill>
              <a:srgbClr val="1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880" name="Google Shape;1880;p41"/>
          <p:cNvSpPr/>
          <p:nvPr/>
        </p:nvSpPr>
        <p:spPr>
          <a:xfrm rot="1261609">
            <a:off x="11390435" y="421924"/>
            <a:ext cx="451393" cy="439428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6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202" name="Google Shape;202;p6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6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6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6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6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6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6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6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6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6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6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6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6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6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6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6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6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6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6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6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6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6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6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6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6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6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6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6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0" name="Google Shape;230;p6"/>
          <p:cNvSpPr txBox="1">
            <a:spLocks noGrp="1"/>
          </p:cNvSpPr>
          <p:nvPr>
            <p:ph type="title"/>
          </p:nvPr>
        </p:nvSpPr>
        <p:spPr>
          <a:xfrm>
            <a:off x="957000" y="731520"/>
            <a:ext cx="102780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5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231" name="Google Shape;231;p6"/>
          <p:cNvSpPr/>
          <p:nvPr/>
        </p:nvSpPr>
        <p:spPr>
          <a:xfrm rot="10545347" flipH="1">
            <a:off x="-892007" y="-659079"/>
            <a:ext cx="5195803" cy="1784259"/>
          </a:xfrm>
          <a:custGeom>
            <a:avLst/>
            <a:gdLst/>
            <a:ahLst/>
            <a:cxnLst/>
            <a:rect l="l" t="t" r="r" b="b"/>
            <a:pathLst>
              <a:path w="125118" h="42966" extrusionOk="0">
                <a:moveTo>
                  <a:pt x="24239" y="0"/>
                </a:moveTo>
                <a:cubicBezTo>
                  <a:pt x="22353" y="0"/>
                  <a:pt x="20491" y="377"/>
                  <a:pt x="18816" y="1245"/>
                </a:cubicBezTo>
                <a:cubicBezTo>
                  <a:pt x="15513" y="2959"/>
                  <a:pt x="13242" y="6876"/>
                  <a:pt x="14159" y="10481"/>
                </a:cubicBezTo>
                <a:cubicBezTo>
                  <a:pt x="14710" y="12666"/>
                  <a:pt x="16320" y="14837"/>
                  <a:pt x="15542" y="16951"/>
                </a:cubicBezTo>
                <a:cubicBezTo>
                  <a:pt x="14821" y="18913"/>
                  <a:pt x="12451" y="19583"/>
                  <a:pt x="10304" y="19583"/>
                </a:cubicBezTo>
                <a:cubicBezTo>
                  <a:pt x="10101" y="19583"/>
                  <a:pt x="9900" y="19577"/>
                  <a:pt x="9703" y="19566"/>
                </a:cubicBezTo>
                <a:cubicBezTo>
                  <a:pt x="8574" y="19500"/>
                  <a:pt x="7402" y="19348"/>
                  <a:pt x="6265" y="19348"/>
                </a:cubicBezTo>
                <a:cubicBezTo>
                  <a:pt x="5098" y="19348"/>
                  <a:pt x="3968" y="19509"/>
                  <a:pt x="2964" y="20090"/>
                </a:cubicBezTo>
                <a:cubicBezTo>
                  <a:pt x="14" y="21803"/>
                  <a:pt x="1" y="26381"/>
                  <a:pt x="2092" y="29075"/>
                </a:cubicBezTo>
                <a:cubicBezTo>
                  <a:pt x="4177" y="31770"/>
                  <a:pt x="7594" y="33011"/>
                  <a:pt x="10855" y="34016"/>
                </a:cubicBezTo>
                <a:cubicBezTo>
                  <a:pt x="36292" y="41849"/>
                  <a:pt x="63139" y="42966"/>
                  <a:pt x="89858" y="42966"/>
                </a:cubicBezTo>
                <a:cubicBezTo>
                  <a:pt x="94899" y="42966"/>
                  <a:pt x="99936" y="42926"/>
                  <a:pt x="104957" y="42884"/>
                </a:cubicBezTo>
                <a:cubicBezTo>
                  <a:pt x="108601" y="42850"/>
                  <a:pt x="112319" y="42813"/>
                  <a:pt x="115779" y="41666"/>
                </a:cubicBezTo>
                <a:cubicBezTo>
                  <a:pt x="119238" y="40519"/>
                  <a:pt x="122471" y="38065"/>
                  <a:pt x="123604" y="34601"/>
                </a:cubicBezTo>
                <a:cubicBezTo>
                  <a:pt x="125118" y="29986"/>
                  <a:pt x="121844" y="24525"/>
                  <a:pt x="117973" y="22162"/>
                </a:cubicBezTo>
                <a:cubicBezTo>
                  <a:pt x="111923" y="18457"/>
                  <a:pt x="104906" y="16819"/>
                  <a:pt x="97884" y="16427"/>
                </a:cubicBezTo>
                <a:cubicBezTo>
                  <a:pt x="96474" y="16347"/>
                  <a:pt x="95064" y="16313"/>
                  <a:pt x="93655" y="16313"/>
                </a:cubicBezTo>
                <a:cubicBezTo>
                  <a:pt x="86962" y="16313"/>
                  <a:pt x="80273" y="17087"/>
                  <a:pt x="73583" y="17461"/>
                </a:cubicBezTo>
                <a:cubicBezTo>
                  <a:pt x="73056" y="17490"/>
                  <a:pt x="72519" y="17514"/>
                  <a:pt x="71981" y="17514"/>
                </a:cubicBezTo>
                <a:cubicBezTo>
                  <a:pt x="70417" y="17514"/>
                  <a:pt x="68856" y="17313"/>
                  <a:pt x="67580" y="16455"/>
                </a:cubicBezTo>
                <a:cubicBezTo>
                  <a:pt x="64924" y="14662"/>
                  <a:pt x="64664" y="10938"/>
                  <a:pt x="63413" y="7989"/>
                </a:cubicBezTo>
                <a:cubicBezTo>
                  <a:pt x="61559" y="3591"/>
                  <a:pt x="56821" y="688"/>
                  <a:pt x="52091" y="688"/>
                </a:cubicBezTo>
                <a:cubicBezTo>
                  <a:pt x="51126" y="688"/>
                  <a:pt x="50162" y="808"/>
                  <a:pt x="49223" y="1062"/>
                </a:cubicBezTo>
                <a:cubicBezTo>
                  <a:pt x="46132" y="1897"/>
                  <a:pt x="43376" y="3959"/>
                  <a:pt x="40181" y="4181"/>
                </a:cubicBezTo>
                <a:cubicBezTo>
                  <a:pt x="39985" y="4195"/>
                  <a:pt x="39789" y="4201"/>
                  <a:pt x="39595" y="4201"/>
                </a:cubicBezTo>
                <a:cubicBezTo>
                  <a:pt x="36134" y="4201"/>
                  <a:pt x="32968" y="2138"/>
                  <a:pt x="29666" y="967"/>
                </a:cubicBezTo>
                <a:cubicBezTo>
                  <a:pt x="27934" y="357"/>
                  <a:pt x="26075" y="0"/>
                  <a:pt x="242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232" name="Google Shape;232;p6"/>
          <p:cNvSpPr/>
          <p:nvPr/>
        </p:nvSpPr>
        <p:spPr>
          <a:xfrm rot="1737986">
            <a:off x="2412241" y="5879735"/>
            <a:ext cx="508136" cy="529012"/>
          </a:xfrm>
          <a:custGeom>
            <a:avLst/>
            <a:gdLst/>
            <a:ahLst/>
            <a:cxnLst/>
            <a:rect l="l" t="t" r="r" b="b"/>
            <a:pathLst>
              <a:path w="7716" h="8033" fill="none" extrusionOk="0">
                <a:moveTo>
                  <a:pt x="0" y="8032"/>
                </a:moveTo>
                <a:cubicBezTo>
                  <a:pt x="623" y="6466"/>
                  <a:pt x="2666" y="5640"/>
                  <a:pt x="4204" y="6344"/>
                </a:cubicBezTo>
                <a:cubicBezTo>
                  <a:pt x="4786" y="6608"/>
                  <a:pt x="5285" y="7438"/>
                  <a:pt x="4771" y="7816"/>
                </a:cubicBezTo>
                <a:cubicBezTo>
                  <a:pt x="4511" y="8010"/>
                  <a:pt x="4120" y="7925"/>
                  <a:pt x="3888" y="7698"/>
                </a:cubicBezTo>
                <a:cubicBezTo>
                  <a:pt x="3657" y="7472"/>
                  <a:pt x="3553" y="7146"/>
                  <a:pt x="3501" y="6830"/>
                </a:cubicBezTo>
                <a:cubicBezTo>
                  <a:pt x="3318" y="5773"/>
                  <a:pt x="3614" y="4593"/>
                  <a:pt x="4440" y="3904"/>
                </a:cubicBezTo>
                <a:cubicBezTo>
                  <a:pt x="5261" y="3219"/>
                  <a:pt x="6631" y="3190"/>
                  <a:pt x="7348" y="3989"/>
                </a:cubicBezTo>
                <a:cubicBezTo>
                  <a:pt x="7602" y="4272"/>
                  <a:pt x="7716" y="4804"/>
                  <a:pt x="7376" y="4970"/>
                </a:cubicBezTo>
                <a:cubicBezTo>
                  <a:pt x="7210" y="5050"/>
                  <a:pt x="7012" y="4998"/>
                  <a:pt x="6847" y="4928"/>
                </a:cubicBezTo>
                <a:cubicBezTo>
                  <a:pt x="6008" y="4545"/>
                  <a:pt x="5544" y="3582"/>
                  <a:pt x="5522" y="2658"/>
                </a:cubicBezTo>
                <a:cubicBezTo>
                  <a:pt x="5502" y="1733"/>
                  <a:pt x="5842" y="840"/>
                  <a:pt x="6224" y="1"/>
                </a:cubicBezTo>
              </a:path>
            </a:pathLst>
          </a:custGeom>
          <a:noFill/>
          <a:ln w="19050" cap="rnd" cmpd="sng">
            <a:solidFill>
              <a:srgbClr val="1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233" name="Google Shape;233;p6"/>
          <p:cNvSpPr/>
          <p:nvPr/>
        </p:nvSpPr>
        <p:spPr>
          <a:xfrm rot="9536724">
            <a:off x="7788433" y="5406837"/>
            <a:ext cx="5548239" cy="2340095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234" name="Google Shape;234;p6"/>
          <p:cNvGrpSpPr/>
          <p:nvPr/>
        </p:nvGrpSpPr>
        <p:grpSpPr>
          <a:xfrm>
            <a:off x="459541" y="3987912"/>
            <a:ext cx="254919" cy="310564"/>
            <a:chOff x="7298913" y="453525"/>
            <a:chExt cx="96775" cy="117900"/>
          </a:xfrm>
        </p:grpSpPr>
        <p:sp>
          <p:nvSpPr>
            <p:cNvPr id="235" name="Google Shape;235;p6"/>
            <p:cNvSpPr/>
            <p:nvPr/>
          </p:nvSpPr>
          <p:spPr>
            <a:xfrm>
              <a:off x="7298913" y="480425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301138" y="470175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337238" y="453525"/>
              <a:ext cx="15375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238" name="Google Shape;238;p6"/>
          <p:cNvSpPr/>
          <p:nvPr/>
        </p:nvSpPr>
        <p:spPr>
          <a:xfrm rot="-479736">
            <a:off x="11424961" y="494040"/>
            <a:ext cx="451409" cy="439443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239" name="Google Shape;239;p6"/>
          <p:cNvGrpSpPr/>
          <p:nvPr/>
        </p:nvGrpSpPr>
        <p:grpSpPr>
          <a:xfrm rot="170625">
            <a:off x="385235" y="5207719"/>
            <a:ext cx="1287256" cy="1392743"/>
            <a:chOff x="5653500" y="3414700"/>
            <a:chExt cx="749575" cy="811000"/>
          </a:xfrm>
        </p:grpSpPr>
        <p:sp>
          <p:nvSpPr>
            <p:cNvPr id="240" name="Google Shape;240;p6"/>
            <p:cNvSpPr/>
            <p:nvPr/>
          </p:nvSpPr>
          <p:spPr>
            <a:xfrm>
              <a:off x="5679100" y="3414700"/>
              <a:ext cx="723975" cy="811000"/>
            </a:xfrm>
            <a:custGeom>
              <a:avLst/>
              <a:gdLst/>
              <a:ahLst/>
              <a:cxnLst/>
              <a:rect l="l" t="t" r="r" b="b"/>
              <a:pathLst>
                <a:path w="28959" h="32440" extrusionOk="0">
                  <a:moveTo>
                    <a:pt x="19747" y="0"/>
                  </a:moveTo>
                  <a:cubicBezTo>
                    <a:pt x="12997" y="2737"/>
                    <a:pt x="6824" y="4290"/>
                    <a:pt x="0" y="7051"/>
                  </a:cubicBezTo>
                  <a:lnTo>
                    <a:pt x="7717" y="32440"/>
                  </a:lnTo>
                  <a:cubicBezTo>
                    <a:pt x="11926" y="31233"/>
                    <a:pt x="15829" y="30076"/>
                    <a:pt x="20039" y="28863"/>
                  </a:cubicBezTo>
                  <a:cubicBezTo>
                    <a:pt x="21808" y="28353"/>
                    <a:pt x="27499" y="26423"/>
                    <a:pt x="28958" y="25328"/>
                  </a:cubicBezTo>
                  <a:cubicBezTo>
                    <a:pt x="25839" y="16480"/>
                    <a:pt x="22738" y="8896"/>
                    <a:pt x="19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5653500" y="3616400"/>
              <a:ext cx="65525" cy="79575"/>
            </a:xfrm>
            <a:custGeom>
              <a:avLst/>
              <a:gdLst/>
              <a:ahLst/>
              <a:cxnLst/>
              <a:rect l="l" t="t" r="r" b="b"/>
              <a:pathLst>
                <a:path w="2621" h="3183" extrusionOk="0">
                  <a:moveTo>
                    <a:pt x="2401" y="0"/>
                  </a:moveTo>
                  <a:cubicBezTo>
                    <a:pt x="2392" y="0"/>
                    <a:pt x="2383" y="1"/>
                    <a:pt x="2374" y="2"/>
                  </a:cubicBezTo>
                  <a:cubicBezTo>
                    <a:pt x="1638" y="21"/>
                    <a:pt x="1006" y="281"/>
                    <a:pt x="595" y="724"/>
                  </a:cubicBezTo>
                  <a:cubicBezTo>
                    <a:pt x="94" y="1272"/>
                    <a:pt x="0" y="2102"/>
                    <a:pt x="383" y="2660"/>
                  </a:cubicBezTo>
                  <a:cubicBezTo>
                    <a:pt x="595" y="2971"/>
                    <a:pt x="982" y="3174"/>
                    <a:pt x="1388" y="3183"/>
                  </a:cubicBezTo>
                  <a:lnTo>
                    <a:pt x="1425" y="3183"/>
                  </a:lnTo>
                  <a:cubicBezTo>
                    <a:pt x="1780" y="3183"/>
                    <a:pt x="2096" y="3037"/>
                    <a:pt x="2289" y="2782"/>
                  </a:cubicBezTo>
                  <a:cubicBezTo>
                    <a:pt x="2370" y="2678"/>
                    <a:pt x="2351" y="2532"/>
                    <a:pt x="2246" y="2451"/>
                  </a:cubicBezTo>
                  <a:cubicBezTo>
                    <a:pt x="2204" y="2418"/>
                    <a:pt x="2152" y="2401"/>
                    <a:pt x="2101" y="2401"/>
                  </a:cubicBezTo>
                  <a:cubicBezTo>
                    <a:pt x="2030" y="2401"/>
                    <a:pt x="1959" y="2433"/>
                    <a:pt x="1912" y="2494"/>
                  </a:cubicBezTo>
                  <a:cubicBezTo>
                    <a:pt x="1809" y="2628"/>
                    <a:pt x="1648" y="2711"/>
                    <a:pt x="1439" y="2711"/>
                  </a:cubicBezTo>
                  <a:cubicBezTo>
                    <a:pt x="1427" y="2711"/>
                    <a:pt x="1415" y="2711"/>
                    <a:pt x="1403" y="2711"/>
                  </a:cubicBezTo>
                  <a:cubicBezTo>
                    <a:pt x="1148" y="2701"/>
                    <a:pt x="902" y="2579"/>
                    <a:pt x="774" y="2390"/>
                  </a:cubicBezTo>
                  <a:cubicBezTo>
                    <a:pt x="519" y="2017"/>
                    <a:pt x="595" y="1427"/>
                    <a:pt x="944" y="1046"/>
                  </a:cubicBezTo>
                  <a:cubicBezTo>
                    <a:pt x="1261" y="700"/>
                    <a:pt x="1789" y="493"/>
                    <a:pt x="2388" y="474"/>
                  </a:cubicBezTo>
                  <a:cubicBezTo>
                    <a:pt x="2516" y="474"/>
                    <a:pt x="2620" y="360"/>
                    <a:pt x="2615" y="233"/>
                  </a:cubicBezTo>
                  <a:cubicBezTo>
                    <a:pt x="2615" y="111"/>
                    <a:pt x="2513" y="0"/>
                    <a:pt x="240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5681100" y="3697625"/>
              <a:ext cx="72125" cy="74100"/>
            </a:xfrm>
            <a:custGeom>
              <a:avLst/>
              <a:gdLst/>
              <a:ahLst/>
              <a:cxnLst/>
              <a:rect l="l" t="t" r="r" b="b"/>
              <a:pathLst>
                <a:path w="2885" h="2964" extrusionOk="0">
                  <a:moveTo>
                    <a:pt x="2368" y="1"/>
                  </a:moveTo>
                  <a:cubicBezTo>
                    <a:pt x="1788" y="1"/>
                    <a:pt x="1313" y="118"/>
                    <a:pt x="926" y="354"/>
                  </a:cubicBezTo>
                  <a:cubicBezTo>
                    <a:pt x="331" y="718"/>
                    <a:pt x="1" y="1387"/>
                    <a:pt x="114" y="1982"/>
                  </a:cubicBezTo>
                  <a:cubicBezTo>
                    <a:pt x="180" y="2336"/>
                    <a:pt x="430" y="2661"/>
                    <a:pt x="770" y="2837"/>
                  </a:cubicBezTo>
                  <a:cubicBezTo>
                    <a:pt x="935" y="2922"/>
                    <a:pt x="1110" y="2964"/>
                    <a:pt x="1279" y="2964"/>
                  </a:cubicBezTo>
                  <a:cubicBezTo>
                    <a:pt x="1417" y="2964"/>
                    <a:pt x="1554" y="2935"/>
                    <a:pt x="1680" y="2874"/>
                  </a:cubicBezTo>
                  <a:cubicBezTo>
                    <a:pt x="1799" y="2822"/>
                    <a:pt x="1850" y="2680"/>
                    <a:pt x="1794" y="2563"/>
                  </a:cubicBezTo>
                  <a:cubicBezTo>
                    <a:pt x="1757" y="2474"/>
                    <a:pt x="1672" y="2422"/>
                    <a:pt x="1583" y="2422"/>
                  </a:cubicBezTo>
                  <a:cubicBezTo>
                    <a:pt x="1549" y="2422"/>
                    <a:pt x="1515" y="2429"/>
                    <a:pt x="1482" y="2445"/>
                  </a:cubicBezTo>
                  <a:cubicBezTo>
                    <a:pt x="1414" y="2477"/>
                    <a:pt x="1346" y="2489"/>
                    <a:pt x="1281" y="2489"/>
                  </a:cubicBezTo>
                  <a:cubicBezTo>
                    <a:pt x="1159" y="2489"/>
                    <a:pt x="1052" y="2445"/>
                    <a:pt x="987" y="2412"/>
                  </a:cubicBezTo>
                  <a:cubicBezTo>
                    <a:pt x="774" y="2308"/>
                    <a:pt x="619" y="2105"/>
                    <a:pt x="576" y="1897"/>
                  </a:cubicBezTo>
                  <a:cubicBezTo>
                    <a:pt x="491" y="1439"/>
                    <a:pt x="813" y="982"/>
                    <a:pt x="1171" y="760"/>
                  </a:cubicBezTo>
                  <a:cubicBezTo>
                    <a:pt x="1486" y="567"/>
                    <a:pt x="1886" y="474"/>
                    <a:pt x="2389" y="474"/>
                  </a:cubicBezTo>
                  <a:cubicBezTo>
                    <a:pt x="2467" y="474"/>
                    <a:pt x="2547" y="476"/>
                    <a:pt x="2630" y="481"/>
                  </a:cubicBezTo>
                  <a:cubicBezTo>
                    <a:pt x="2756" y="481"/>
                    <a:pt x="2870" y="387"/>
                    <a:pt x="2880" y="260"/>
                  </a:cubicBezTo>
                  <a:cubicBezTo>
                    <a:pt x="2884" y="128"/>
                    <a:pt x="2785" y="14"/>
                    <a:pt x="2653" y="10"/>
                  </a:cubicBezTo>
                  <a:cubicBezTo>
                    <a:pt x="2555" y="4"/>
                    <a:pt x="2460" y="1"/>
                    <a:pt x="2368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5714150" y="3786800"/>
              <a:ext cx="59000" cy="77875"/>
            </a:xfrm>
            <a:custGeom>
              <a:avLst/>
              <a:gdLst/>
              <a:ahLst/>
              <a:cxnLst/>
              <a:rect l="l" t="t" r="r" b="b"/>
              <a:pathLst>
                <a:path w="2360" h="3115" extrusionOk="0">
                  <a:moveTo>
                    <a:pt x="2114" y="0"/>
                  </a:moveTo>
                  <a:cubicBezTo>
                    <a:pt x="1519" y="20"/>
                    <a:pt x="968" y="237"/>
                    <a:pt x="604" y="605"/>
                  </a:cubicBezTo>
                  <a:cubicBezTo>
                    <a:pt x="170" y="1034"/>
                    <a:pt x="1" y="1681"/>
                    <a:pt x="175" y="2209"/>
                  </a:cubicBezTo>
                  <a:cubicBezTo>
                    <a:pt x="349" y="2742"/>
                    <a:pt x="864" y="3115"/>
                    <a:pt x="1388" y="3115"/>
                  </a:cubicBezTo>
                  <a:cubicBezTo>
                    <a:pt x="1458" y="3115"/>
                    <a:pt x="1530" y="3106"/>
                    <a:pt x="1600" y="3092"/>
                  </a:cubicBezTo>
                  <a:cubicBezTo>
                    <a:pt x="1728" y="3069"/>
                    <a:pt x="1813" y="2941"/>
                    <a:pt x="1784" y="2814"/>
                  </a:cubicBezTo>
                  <a:cubicBezTo>
                    <a:pt x="1764" y="2702"/>
                    <a:pt x="1664" y="2624"/>
                    <a:pt x="1555" y="2624"/>
                  </a:cubicBezTo>
                  <a:cubicBezTo>
                    <a:pt x="1539" y="2624"/>
                    <a:pt x="1522" y="2625"/>
                    <a:pt x="1506" y="2629"/>
                  </a:cubicBezTo>
                  <a:cubicBezTo>
                    <a:pt x="1466" y="2637"/>
                    <a:pt x="1425" y="2641"/>
                    <a:pt x="1384" y="2641"/>
                  </a:cubicBezTo>
                  <a:cubicBezTo>
                    <a:pt x="1061" y="2641"/>
                    <a:pt x="732" y="2399"/>
                    <a:pt x="623" y="2063"/>
                  </a:cubicBezTo>
                  <a:cubicBezTo>
                    <a:pt x="506" y="1699"/>
                    <a:pt x="633" y="1246"/>
                    <a:pt x="939" y="940"/>
                  </a:cubicBezTo>
                  <a:cubicBezTo>
                    <a:pt x="1223" y="657"/>
                    <a:pt x="1652" y="487"/>
                    <a:pt x="2129" y="473"/>
                  </a:cubicBezTo>
                  <a:cubicBezTo>
                    <a:pt x="2256" y="473"/>
                    <a:pt x="2360" y="364"/>
                    <a:pt x="2355" y="232"/>
                  </a:cubicBezTo>
                  <a:cubicBezTo>
                    <a:pt x="2355" y="104"/>
                    <a:pt x="2247" y="0"/>
                    <a:pt x="2120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5744325" y="3869075"/>
              <a:ext cx="53975" cy="80450"/>
            </a:xfrm>
            <a:custGeom>
              <a:avLst/>
              <a:gdLst/>
              <a:ahLst/>
              <a:cxnLst/>
              <a:rect l="l" t="t" r="r" b="b"/>
              <a:pathLst>
                <a:path w="2159" h="3218" extrusionOk="0">
                  <a:moveTo>
                    <a:pt x="1898" y="0"/>
                  </a:moveTo>
                  <a:cubicBezTo>
                    <a:pt x="1884" y="0"/>
                    <a:pt x="1870" y="1"/>
                    <a:pt x="1856" y="4"/>
                  </a:cubicBezTo>
                  <a:cubicBezTo>
                    <a:pt x="1399" y="98"/>
                    <a:pt x="974" y="311"/>
                    <a:pt x="630" y="632"/>
                  </a:cubicBezTo>
                  <a:cubicBezTo>
                    <a:pt x="369" y="872"/>
                    <a:pt x="195" y="1132"/>
                    <a:pt x="110" y="1415"/>
                  </a:cubicBezTo>
                  <a:cubicBezTo>
                    <a:pt x="1" y="1788"/>
                    <a:pt x="63" y="2203"/>
                    <a:pt x="290" y="2557"/>
                  </a:cubicBezTo>
                  <a:cubicBezTo>
                    <a:pt x="516" y="2916"/>
                    <a:pt x="865" y="3156"/>
                    <a:pt x="1247" y="3213"/>
                  </a:cubicBezTo>
                  <a:cubicBezTo>
                    <a:pt x="1262" y="3213"/>
                    <a:pt x="1271" y="3217"/>
                    <a:pt x="1285" y="3217"/>
                  </a:cubicBezTo>
                  <a:cubicBezTo>
                    <a:pt x="1399" y="3217"/>
                    <a:pt x="1502" y="3132"/>
                    <a:pt x="1516" y="3015"/>
                  </a:cubicBezTo>
                  <a:cubicBezTo>
                    <a:pt x="1536" y="2882"/>
                    <a:pt x="1451" y="2764"/>
                    <a:pt x="1318" y="2746"/>
                  </a:cubicBezTo>
                  <a:cubicBezTo>
                    <a:pt x="1072" y="2708"/>
                    <a:pt x="841" y="2548"/>
                    <a:pt x="691" y="2307"/>
                  </a:cubicBezTo>
                  <a:cubicBezTo>
                    <a:pt x="539" y="2067"/>
                    <a:pt x="492" y="1788"/>
                    <a:pt x="563" y="1551"/>
                  </a:cubicBezTo>
                  <a:cubicBezTo>
                    <a:pt x="624" y="1353"/>
                    <a:pt x="752" y="1161"/>
                    <a:pt x="950" y="980"/>
                  </a:cubicBezTo>
                  <a:cubicBezTo>
                    <a:pt x="1224" y="726"/>
                    <a:pt x="1578" y="542"/>
                    <a:pt x="1946" y="471"/>
                  </a:cubicBezTo>
                  <a:cubicBezTo>
                    <a:pt x="2074" y="447"/>
                    <a:pt x="2159" y="320"/>
                    <a:pt x="2135" y="192"/>
                  </a:cubicBezTo>
                  <a:cubicBezTo>
                    <a:pt x="2114" y="80"/>
                    <a:pt x="2007" y="0"/>
                    <a:pt x="1898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5768300" y="3940925"/>
              <a:ext cx="55125" cy="80350"/>
            </a:xfrm>
            <a:custGeom>
              <a:avLst/>
              <a:gdLst/>
              <a:ahLst/>
              <a:cxnLst/>
              <a:rect l="l" t="t" r="r" b="b"/>
              <a:pathLst>
                <a:path w="2205" h="3214" extrusionOk="0">
                  <a:moveTo>
                    <a:pt x="1959" y="0"/>
                  </a:moveTo>
                  <a:cubicBezTo>
                    <a:pt x="1947" y="0"/>
                    <a:pt x="1934" y="1"/>
                    <a:pt x="1921" y="4"/>
                  </a:cubicBezTo>
                  <a:cubicBezTo>
                    <a:pt x="1189" y="93"/>
                    <a:pt x="344" y="565"/>
                    <a:pt x="118" y="1410"/>
                  </a:cubicBezTo>
                  <a:cubicBezTo>
                    <a:pt x="0" y="1849"/>
                    <a:pt x="118" y="2354"/>
                    <a:pt x="425" y="2732"/>
                  </a:cubicBezTo>
                  <a:cubicBezTo>
                    <a:pt x="675" y="3038"/>
                    <a:pt x="1015" y="3213"/>
                    <a:pt x="1369" y="3213"/>
                  </a:cubicBezTo>
                  <a:lnTo>
                    <a:pt x="1431" y="3213"/>
                  </a:lnTo>
                  <a:cubicBezTo>
                    <a:pt x="1562" y="3203"/>
                    <a:pt x="1662" y="3090"/>
                    <a:pt x="1657" y="2963"/>
                  </a:cubicBezTo>
                  <a:cubicBezTo>
                    <a:pt x="1647" y="2831"/>
                    <a:pt x="1534" y="2737"/>
                    <a:pt x="1407" y="2737"/>
                  </a:cubicBezTo>
                  <a:cubicBezTo>
                    <a:pt x="1397" y="2737"/>
                    <a:pt x="1387" y="2737"/>
                    <a:pt x="1377" y="2737"/>
                  </a:cubicBezTo>
                  <a:cubicBezTo>
                    <a:pt x="1086" y="2737"/>
                    <a:pt x="889" y="2548"/>
                    <a:pt x="793" y="2434"/>
                  </a:cubicBezTo>
                  <a:cubicBezTo>
                    <a:pt x="586" y="2175"/>
                    <a:pt x="501" y="1826"/>
                    <a:pt x="577" y="1533"/>
                  </a:cubicBezTo>
                  <a:cubicBezTo>
                    <a:pt x="747" y="905"/>
                    <a:pt x="1426" y="542"/>
                    <a:pt x="1982" y="471"/>
                  </a:cubicBezTo>
                  <a:cubicBezTo>
                    <a:pt x="2110" y="457"/>
                    <a:pt x="2204" y="339"/>
                    <a:pt x="2191" y="206"/>
                  </a:cubicBezTo>
                  <a:cubicBezTo>
                    <a:pt x="2173" y="92"/>
                    <a:pt x="2073" y="0"/>
                    <a:pt x="1959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5794600" y="4016125"/>
              <a:ext cx="48050" cy="78400"/>
            </a:xfrm>
            <a:custGeom>
              <a:avLst/>
              <a:gdLst/>
              <a:ahLst/>
              <a:cxnLst/>
              <a:rect l="l" t="t" r="r" b="b"/>
              <a:pathLst>
                <a:path w="1922" h="3136" extrusionOk="0">
                  <a:moveTo>
                    <a:pt x="1649" y="0"/>
                  </a:moveTo>
                  <a:cubicBezTo>
                    <a:pt x="1620" y="0"/>
                    <a:pt x="1591" y="5"/>
                    <a:pt x="1563" y="16"/>
                  </a:cubicBezTo>
                  <a:cubicBezTo>
                    <a:pt x="1043" y="219"/>
                    <a:pt x="633" y="526"/>
                    <a:pt x="379" y="903"/>
                  </a:cubicBezTo>
                  <a:cubicBezTo>
                    <a:pt x="63" y="1375"/>
                    <a:pt x="0" y="1970"/>
                    <a:pt x="218" y="2432"/>
                  </a:cubicBezTo>
                  <a:cubicBezTo>
                    <a:pt x="421" y="2861"/>
                    <a:pt x="869" y="3136"/>
                    <a:pt x="1309" y="3136"/>
                  </a:cubicBezTo>
                  <a:cubicBezTo>
                    <a:pt x="1416" y="3136"/>
                    <a:pt x="1529" y="3116"/>
                    <a:pt x="1634" y="3083"/>
                  </a:cubicBezTo>
                  <a:cubicBezTo>
                    <a:pt x="1756" y="3042"/>
                    <a:pt x="1823" y="2904"/>
                    <a:pt x="1780" y="2782"/>
                  </a:cubicBezTo>
                  <a:cubicBezTo>
                    <a:pt x="1746" y="2682"/>
                    <a:pt x="1652" y="2620"/>
                    <a:pt x="1553" y="2620"/>
                  </a:cubicBezTo>
                  <a:cubicBezTo>
                    <a:pt x="1530" y="2620"/>
                    <a:pt x="1506" y="2623"/>
                    <a:pt x="1483" y="2630"/>
                  </a:cubicBezTo>
                  <a:cubicBezTo>
                    <a:pt x="1427" y="2650"/>
                    <a:pt x="1368" y="2659"/>
                    <a:pt x="1308" y="2659"/>
                  </a:cubicBezTo>
                  <a:cubicBezTo>
                    <a:pt x="1047" y="2659"/>
                    <a:pt x="766" y="2486"/>
                    <a:pt x="647" y="2229"/>
                  </a:cubicBezTo>
                  <a:cubicBezTo>
                    <a:pt x="501" y="1918"/>
                    <a:pt x="549" y="1502"/>
                    <a:pt x="771" y="1168"/>
                  </a:cubicBezTo>
                  <a:cubicBezTo>
                    <a:pt x="1025" y="794"/>
                    <a:pt x="1435" y="574"/>
                    <a:pt x="1738" y="460"/>
                  </a:cubicBezTo>
                  <a:cubicBezTo>
                    <a:pt x="1860" y="413"/>
                    <a:pt x="1921" y="271"/>
                    <a:pt x="1869" y="153"/>
                  </a:cubicBezTo>
                  <a:cubicBezTo>
                    <a:pt x="1833" y="58"/>
                    <a:pt x="1744" y="0"/>
                    <a:pt x="1649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5815000" y="4098725"/>
              <a:ext cx="49350" cy="80050"/>
            </a:xfrm>
            <a:custGeom>
              <a:avLst/>
              <a:gdLst/>
              <a:ahLst/>
              <a:cxnLst/>
              <a:rect l="l" t="t" r="r" b="b"/>
              <a:pathLst>
                <a:path w="1974" h="3202" extrusionOk="0">
                  <a:moveTo>
                    <a:pt x="1726" y="1"/>
                  </a:moveTo>
                  <a:cubicBezTo>
                    <a:pt x="1721" y="1"/>
                    <a:pt x="1716" y="1"/>
                    <a:pt x="1710" y="1"/>
                  </a:cubicBezTo>
                  <a:cubicBezTo>
                    <a:pt x="992" y="54"/>
                    <a:pt x="341" y="601"/>
                    <a:pt x="171" y="1299"/>
                  </a:cubicBezTo>
                  <a:cubicBezTo>
                    <a:pt x="1" y="2003"/>
                    <a:pt x="323" y="2785"/>
                    <a:pt x="935" y="3164"/>
                  </a:cubicBezTo>
                  <a:cubicBezTo>
                    <a:pt x="974" y="3188"/>
                    <a:pt x="1016" y="3201"/>
                    <a:pt x="1059" y="3201"/>
                  </a:cubicBezTo>
                  <a:cubicBezTo>
                    <a:pt x="1138" y="3201"/>
                    <a:pt x="1219" y="3159"/>
                    <a:pt x="1262" y="3088"/>
                  </a:cubicBezTo>
                  <a:cubicBezTo>
                    <a:pt x="1332" y="2975"/>
                    <a:pt x="1294" y="2828"/>
                    <a:pt x="1186" y="2757"/>
                  </a:cubicBezTo>
                  <a:cubicBezTo>
                    <a:pt x="747" y="2489"/>
                    <a:pt x="511" y="1913"/>
                    <a:pt x="634" y="1413"/>
                  </a:cubicBezTo>
                  <a:cubicBezTo>
                    <a:pt x="752" y="917"/>
                    <a:pt x="1233" y="511"/>
                    <a:pt x="1743" y="478"/>
                  </a:cubicBezTo>
                  <a:cubicBezTo>
                    <a:pt x="1874" y="469"/>
                    <a:pt x="1974" y="356"/>
                    <a:pt x="1965" y="223"/>
                  </a:cubicBezTo>
                  <a:cubicBezTo>
                    <a:pt x="1955" y="97"/>
                    <a:pt x="1847" y="1"/>
                    <a:pt x="1726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5836725" y="4154025"/>
              <a:ext cx="46050" cy="65800"/>
            </a:xfrm>
            <a:custGeom>
              <a:avLst/>
              <a:gdLst/>
              <a:ahLst/>
              <a:cxnLst/>
              <a:rect l="l" t="t" r="r" b="b"/>
              <a:pathLst>
                <a:path w="1842" h="2632" extrusionOk="0">
                  <a:moveTo>
                    <a:pt x="1583" y="0"/>
                  </a:moveTo>
                  <a:cubicBezTo>
                    <a:pt x="1572" y="0"/>
                    <a:pt x="1560" y="1"/>
                    <a:pt x="1549" y="3"/>
                  </a:cubicBezTo>
                  <a:cubicBezTo>
                    <a:pt x="841" y="116"/>
                    <a:pt x="275" y="560"/>
                    <a:pt x="105" y="1135"/>
                  </a:cubicBezTo>
                  <a:cubicBezTo>
                    <a:pt x="1" y="1494"/>
                    <a:pt x="86" y="1910"/>
                    <a:pt x="326" y="2221"/>
                  </a:cubicBezTo>
                  <a:cubicBezTo>
                    <a:pt x="530" y="2481"/>
                    <a:pt x="813" y="2631"/>
                    <a:pt x="1110" y="2631"/>
                  </a:cubicBezTo>
                  <a:lnTo>
                    <a:pt x="1138" y="2631"/>
                  </a:lnTo>
                  <a:cubicBezTo>
                    <a:pt x="1270" y="2627"/>
                    <a:pt x="1373" y="2518"/>
                    <a:pt x="1369" y="2386"/>
                  </a:cubicBezTo>
                  <a:cubicBezTo>
                    <a:pt x="1364" y="2254"/>
                    <a:pt x="1251" y="2165"/>
                    <a:pt x="1124" y="2155"/>
                  </a:cubicBezTo>
                  <a:cubicBezTo>
                    <a:pt x="1121" y="2155"/>
                    <a:pt x="1117" y="2155"/>
                    <a:pt x="1114" y="2155"/>
                  </a:cubicBezTo>
                  <a:cubicBezTo>
                    <a:pt x="894" y="2155"/>
                    <a:pt x="769" y="2016"/>
                    <a:pt x="704" y="1933"/>
                  </a:cubicBezTo>
                  <a:cubicBezTo>
                    <a:pt x="552" y="1740"/>
                    <a:pt x="501" y="1480"/>
                    <a:pt x="562" y="1272"/>
                  </a:cubicBezTo>
                  <a:cubicBezTo>
                    <a:pt x="694" y="815"/>
                    <a:pt x="1190" y="541"/>
                    <a:pt x="1624" y="475"/>
                  </a:cubicBezTo>
                  <a:cubicBezTo>
                    <a:pt x="1752" y="451"/>
                    <a:pt x="1841" y="333"/>
                    <a:pt x="1822" y="201"/>
                  </a:cubicBezTo>
                  <a:cubicBezTo>
                    <a:pt x="1805" y="85"/>
                    <a:pt x="1701" y="0"/>
                    <a:pt x="1583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818675" y="3509425"/>
              <a:ext cx="286975" cy="112350"/>
            </a:xfrm>
            <a:custGeom>
              <a:avLst/>
              <a:gdLst/>
              <a:ahLst/>
              <a:cxnLst/>
              <a:rect l="l" t="t" r="r" b="b"/>
              <a:pathLst>
                <a:path w="11479" h="4494" extrusionOk="0">
                  <a:moveTo>
                    <a:pt x="11207" y="1"/>
                  </a:moveTo>
                  <a:cubicBezTo>
                    <a:pt x="11178" y="1"/>
                    <a:pt x="11148" y="7"/>
                    <a:pt x="11119" y="19"/>
                  </a:cubicBezTo>
                  <a:cubicBezTo>
                    <a:pt x="7542" y="1468"/>
                    <a:pt x="3866" y="2818"/>
                    <a:pt x="189" y="4031"/>
                  </a:cubicBezTo>
                  <a:cubicBezTo>
                    <a:pt x="67" y="4073"/>
                    <a:pt x="0" y="4206"/>
                    <a:pt x="39" y="4334"/>
                  </a:cubicBezTo>
                  <a:cubicBezTo>
                    <a:pt x="71" y="4432"/>
                    <a:pt x="165" y="4493"/>
                    <a:pt x="265" y="4493"/>
                  </a:cubicBezTo>
                  <a:cubicBezTo>
                    <a:pt x="289" y="4493"/>
                    <a:pt x="312" y="4489"/>
                    <a:pt x="340" y="4484"/>
                  </a:cubicBezTo>
                  <a:cubicBezTo>
                    <a:pt x="4021" y="3267"/>
                    <a:pt x="7708" y="1912"/>
                    <a:pt x="11294" y="459"/>
                  </a:cubicBezTo>
                  <a:cubicBezTo>
                    <a:pt x="11417" y="411"/>
                    <a:pt x="11478" y="270"/>
                    <a:pt x="11426" y="147"/>
                  </a:cubicBezTo>
                  <a:cubicBezTo>
                    <a:pt x="11390" y="58"/>
                    <a:pt x="11300" y="1"/>
                    <a:pt x="1120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5836500" y="3559475"/>
              <a:ext cx="275750" cy="110100"/>
            </a:xfrm>
            <a:custGeom>
              <a:avLst/>
              <a:gdLst/>
              <a:ahLst/>
              <a:cxnLst/>
              <a:rect l="l" t="t" r="r" b="b"/>
              <a:pathLst>
                <a:path w="11030" h="4404" extrusionOk="0">
                  <a:moveTo>
                    <a:pt x="10759" y="0"/>
                  </a:moveTo>
                  <a:cubicBezTo>
                    <a:pt x="10729" y="0"/>
                    <a:pt x="10699" y="6"/>
                    <a:pt x="10670" y="19"/>
                  </a:cubicBezTo>
                  <a:cubicBezTo>
                    <a:pt x="7226" y="1406"/>
                    <a:pt x="3700" y="2728"/>
                    <a:pt x="189" y="3940"/>
                  </a:cubicBezTo>
                  <a:cubicBezTo>
                    <a:pt x="66" y="3983"/>
                    <a:pt x="1" y="4120"/>
                    <a:pt x="43" y="4242"/>
                  </a:cubicBezTo>
                  <a:cubicBezTo>
                    <a:pt x="80" y="4342"/>
                    <a:pt x="171" y="4403"/>
                    <a:pt x="269" y="4403"/>
                  </a:cubicBezTo>
                  <a:cubicBezTo>
                    <a:pt x="293" y="4403"/>
                    <a:pt x="321" y="4399"/>
                    <a:pt x="345" y="4388"/>
                  </a:cubicBezTo>
                  <a:cubicBezTo>
                    <a:pt x="3865" y="3175"/>
                    <a:pt x="7396" y="1850"/>
                    <a:pt x="10850" y="457"/>
                  </a:cubicBezTo>
                  <a:cubicBezTo>
                    <a:pt x="10968" y="411"/>
                    <a:pt x="11029" y="269"/>
                    <a:pt x="10977" y="151"/>
                  </a:cubicBezTo>
                  <a:cubicBezTo>
                    <a:pt x="10942" y="58"/>
                    <a:pt x="10852" y="0"/>
                    <a:pt x="10759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5861975" y="3649675"/>
              <a:ext cx="173800" cy="68725"/>
            </a:xfrm>
            <a:custGeom>
              <a:avLst/>
              <a:gdLst/>
              <a:ahLst/>
              <a:cxnLst/>
              <a:rect l="l" t="t" r="r" b="b"/>
              <a:pathLst>
                <a:path w="6952" h="2749" extrusionOk="0">
                  <a:moveTo>
                    <a:pt x="6683" y="0"/>
                  </a:moveTo>
                  <a:cubicBezTo>
                    <a:pt x="6655" y="0"/>
                    <a:pt x="6626" y="5"/>
                    <a:pt x="6599" y="16"/>
                  </a:cubicBezTo>
                  <a:cubicBezTo>
                    <a:pt x="4488" y="809"/>
                    <a:pt x="2332" y="1573"/>
                    <a:pt x="189" y="2286"/>
                  </a:cubicBezTo>
                  <a:cubicBezTo>
                    <a:pt x="67" y="2329"/>
                    <a:pt x="1" y="2466"/>
                    <a:pt x="43" y="2588"/>
                  </a:cubicBezTo>
                  <a:cubicBezTo>
                    <a:pt x="76" y="2688"/>
                    <a:pt x="165" y="2749"/>
                    <a:pt x="265" y="2749"/>
                  </a:cubicBezTo>
                  <a:cubicBezTo>
                    <a:pt x="293" y="2749"/>
                    <a:pt x="317" y="2744"/>
                    <a:pt x="341" y="2739"/>
                  </a:cubicBezTo>
                  <a:cubicBezTo>
                    <a:pt x="2487" y="2022"/>
                    <a:pt x="4649" y="1253"/>
                    <a:pt x="6768" y="460"/>
                  </a:cubicBezTo>
                  <a:cubicBezTo>
                    <a:pt x="6891" y="412"/>
                    <a:pt x="6952" y="275"/>
                    <a:pt x="6904" y="153"/>
                  </a:cubicBezTo>
                  <a:cubicBezTo>
                    <a:pt x="6868" y="58"/>
                    <a:pt x="6778" y="0"/>
                    <a:pt x="6683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5955550" y="3812325"/>
              <a:ext cx="38250" cy="33350"/>
            </a:xfrm>
            <a:custGeom>
              <a:avLst/>
              <a:gdLst/>
              <a:ahLst/>
              <a:cxnLst/>
              <a:rect l="l" t="t" r="r" b="b"/>
              <a:pathLst>
                <a:path w="1530" h="1334" extrusionOk="0">
                  <a:moveTo>
                    <a:pt x="780" y="0"/>
                  </a:moveTo>
                  <a:cubicBezTo>
                    <a:pt x="567" y="0"/>
                    <a:pt x="355" y="85"/>
                    <a:pt x="184" y="216"/>
                  </a:cubicBezTo>
                  <a:lnTo>
                    <a:pt x="175" y="282"/>
                  </a:lnTo>
                  <a:cubicBezTo>
                    <a:pt x="0" y="599"/>
                    <a:pt x="109" y="1042"/>
                    <a:pt x="415" y="1235"/>
                  </a:cubicBezTo>
                  <a:cubicBezTo>
                    <a:pt x="523" y="1302"/>
                    <a:pt x="648" y="1333"/>
                    <a:pt x="774" y="1333"/>
                  </a:cubicBezTo>
                  <a:cubicBezTo>
                    <a:pt x="1007" y="1333"/>
                    <a:pt x="1241" y="1227"/>
                    <a:pt x="1373" y="1037"/>
                  </a:cubicBezTo>
                  <a:cubicBezTo>
                    <a:pt x="1491" y="867"/>
                    <a:pt x="1529" y="645"/>
                    <a:pt x="1462" y="452"/>
                  </a:cubicBezTo>
                  <a:cubicBezTo>
                    <a:pt x="1377" y="216"/>
                    <a:pt x="1146" y="42"/>
                    <a:pt x="896" y="9"/>
                  </a:cubicBezTo>
                  <a:cubicBezTo>
                    <a:pt x="857" y="3"/>
                    <a:pt x="819" y="0"/>
                    <a:pt x="780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6090375" y="3768100"/>
              <a:ext cx="38250" cy="33400"/>
            </a:xfrm>
            <a:custGeom>
              <a:avLst/>
              <a:gdLst/>
              <a:ahLst/>
              <a:cxnLst/>
              <a:rect l="l" t="t" r="r" b="b"/>
              <a:pathLst>
                <a:path w="1530" h="1336" extrusionOk="0">
                  <a:moveTo>
                    <a:pt x="790" y="1"/>
                  </a:moveTo>
                  <a:cubicBezTo>
                    <a:pt x="574" y="1"/>
                    <a:pt x="360" y="82"/>
                    <a:pt x="190" y="216"/>
                  </a:cubicBezTo>
                  <a:lnTo>
                    <a:pt x="181" y="286"/>
                  </a:lnTo>
                  <a:cubicBezTo>
                    <a:pt x="1" y="598"/>
                    <a:pt x="114" y="1042"/>
                    <a:pt x="421" y="1235"/>
                  </a:cubicBezTo>
                  <a:cubicBezTo>
                    <a:pt x="530" y="1304"/>
                    <a:pt x="656" y="1336"/>
                    <a:pt x="783" y="1336"/>
                  </a:cubicBezTo>
                  <a:cubicBezTo>
                    <a:pt x="1015" y="1336"/>
                    <a:pt x="1248" y="1229"/>
                    <a:pt x="1379" y="1037"/>
                  </a:cubicBezTo>
                  <a:cubicBezTo>
                    <a:pt x="1492" y="867"/>
                    <a:pt x="1530" y="645"/>
                    <a:pt x="1464" y="456"/>
                  </a:cubicBezTo>
                  <a:cubicBezTo>
                    <a:pt x="1384" y="216"/>
                    <a:pt x="1148" y="46"/>
                    <a:pt x="898" y="8"/>
                  </a:cubicBezTo>
                  <a:cubicBezTo>
                    <a:pt x="862" y="3"/>
                    <a:pt x="826" y="1"/>
                    <a:pt x="790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6017950" y="3794200"/>
              <a:ext cx="54425" cy="49950"/>
            </a:xfrm>
            <a:custGeom>
              <a:avLst/>
              <a:gdLst/>
              <a:ahLst/>
              <a:cxnLst/>
              <a:rect l="l" t="t" r="r" b="b"/>
              <a:pathLst>
                <a:path w="2177" h="1998" extrusionOk="0">
                  <a:moveTo>
                    <a:pt x="1666" y="0"/>
                  </a:moveTo>
                  <a:cubicBezTo>
                    <a:pt x="1633" y="0"/>
                    <a:pt x="1599" y="7"/>
                    <a:pt x="1567" y="21"/>
                  </a:cubicBezTo>
                  <a:cubicBezTo>
                    <a:pt x="1449" y="78"/>
                    <a:pt x="1397" y="220"/>
                    <a:pt x="1454" y="337"/>
                  </a:cubicBezTo>
                  <a:cubicBezTo>
                    <a:pt x="1553" y="554"/>
                    <a:pt x="1662" y="780"/>
                    <a:pt x="1676" y="1002"/>
                  </a:cubicBezTo>
                  <a:cubicBezTo>
                    <a:pt x="1690" y="1172"/>
                    <a:pt x="1634" y="1385"/>
                    <a:pt x="1487" y="1475"/>
                  </a:cubicBezTo>
                  <a:cubicBezTo>
                    <a:pt x="1430" y="1510"/>
                    <a:pt x="1366" y="1525"/>
                    <a:pt x="1300" y="1525"/>
                  </a:cubicBezTo>
                  <a:cubicBezTo>
                    <a:pt x="1173" y="1525"/>
                    <a:pt x="1040" y="1470"/>
                    <a:pt x="944" y="1399"/>
                  </a:cubicBezTo>
                  <a:cubicBezTo>
                    <a:pt x="746" y="1253"/>
                    <a:pt x="609" y="1017"/>
                    <a:pt x="477" y="795"/>
                  </a:cubicBezTo>
                  <a:cubicBezTo>
                    <a:pt x="433" y="719"/>
                    <a:pt x="353" y="678"/>
                    <a:pt x="271" y="678"/>
                  </a:cubicBezTo>
                  <a:cubicBezTo>
                    <a:pt x="230" y="678"/>
                    <a:pt x="189" y="688"/>
                    <a:pt x="151" y="710"/>
                  </a:cubicBezTo>
                  <a:cubicBezTo>
                    <a:pt x="38" y="776"/>
                    <a:pt x="1" y="922"/>
                    <a:pt x="66" y="1035"/>
                  </a:cubicBezTo>
                  <a:cubicBezTo>
                    <a:pt x="218" y="1290"/>
                    <a:pt x="388" y="1573"/>
                    <a:pt x="661" y="1777"/>
                  </a:cubicBezTo>
                  <a:cubicBezTo>
                    <a:pt x="835" y="1904"/>
                    <a:pt x="1067" y="1998"/>
                    <a:pt x="1308" y="1998"/>
                  </a:cubicBezTo>
                  <a:cubicBezTo>
                    <a:pt x="1454" y="1998"/>
                    <a:pt x="1600" y="1965"/>
                    <a:pt x="1737" y="1880"/>
                  </a:cubicBezTo>
                  <a:cubicBezTo>
                    <a:pt x="2015" y="1710"/>
                    <a:pt x="2176" y="1352"/>
                    <a:pt x="2148" y="969"/>
                  </a:cubicBezTo>
                  <a:cubicBezTo>
                    <a:pt x="2129" y="658"/>
                    <a:pt x="1996" y="384"/>
                    <a:pt x="1883" y="139"/>
                  </a:cubicBezTo>
                  <a:cubicBezTo>
                    <a:pt x="1842" y="49"/>
                    <a:pt x="1756" y="0"/>
                    <a:pt x="166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5893900" y="3862175"/>
              <a:ext cx="68125" cy="65525"/>
            </a:xfrm>
            <a:custGeom>
              <a:avLst/>
              <a:gdLst/>
              <a:ahLst/>
              <a:cxnLst/>
              <a:rect l="l" t="t" r="r" b="b"/>
              <a:pathLst>
                <a:path w="2725" h="2621" extrusionOk="0">
                  <a:moveTo>
                    <a:pt x="1327" y="1"/>
                  </a:moveTo>
                  <a:cubicBezTo>
                    <a:pt x="660" y="1"/>
                    <a:pt x="1" y="445"/>
                    <a:pt x="40" y="1361"/>
                  </a:cubicBezTo>
                  <a:cubicBezTo>
                    <a:pt x="64" y="2021"/>
                    <a:pt x="663" y="2607"/>
                    <a:pt x="1323" y="2620"/>
                  </a:cubicBezTo>
                  <a:cubicBezTo>
                    <a:pt x="1332" y="2620"/>
                    <a:pt x="1340" y="2620"/>
                    <a:pt x="1349" y="2620"/>
                  </a:cubicBezTo>
                  <a:cubicBezTo>
                    <a:pt x="2001" y="2620"/>
                    <a:pt x="2604" y="2065"/>
                    <a:pt x="2654" y="1417"/>
                  </a:cubicBezTo>
                  <a:cubicBezTo>
                    <a:pt x="2724" y="483"/>
                    <a:pt x="2021" y="1"/>
                    <a:pt x="1327" y="1"/>
                  </a:cubicBezTo>
                  <a:close/>
                </a:path>
              </a:pathLst>
            </a:custGeom>
            <a:solidFill>
              <a:srgbClr val="E81B2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6147750" y="3787625"/>
              <a:ext cx="68175" cy="65625"/>
            </a:xfrm>
            <a:custGeom>
              <a:avLst/>
              <a:gdLst/>
              <a:ahLst/>
              <a:cxnLst/>
              <a:rect l="l" t="t" r="r" b="b"/>
              <a:pathLst>
                <a:path w="2727" h="2625" extrusionOk="0">
                  <a:moveTo>
                    <a:pt x="1329" y="1"/>
                  </a:moveTo>
                  <a:cubicBezTo>
                    <a:pt x="661" y="1"/>
                    <a:pt x="1" y="445"/>
                    <a:pt x="38" y="1360"/>
                  </a:cubicBezTo>
                  <a:cubicBezTo>
                    <a:pt x="66" y="2021"/>
                    <a:pt x="661" y="2611"/>
                    <a:pt x="1321" y="2624"/>
                  </a:cubicBezTo>
                  <a:cubicBezTo>
                    <a:pt x="1330" y="2625"/>
                    <a:pt x="1338" y="2625"/>
                    <a:pt x="1347" y="2625"/>
                  </a:cubicBezTo>
                  <a:cubicBezTo>
                    <a:pt x="1997" y="2625"/>
                    <a:pt x="2605" y="2069"/>
                    <a:pt x="2656" y="1417"/>
                  </a:cubicBezTo>
                  <a:cubicBezTo>
                    <a:pt x="2726" y="483"/>
                    <a:pt x="2024" y="1"/>
                    <a:pt x="1329" y="1"/>
                  </a:cubicBezTo>
                  <a:close/>
                </a:path>
              </a:pathLst>
            </a:custGeom>
            <a:solidFill>
              <a:srgbClr val="E81B2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257" name="Google Shape;257;p6"/>
          <p:cNvSpPr/>
          <p:nvPr/>
        </p:nvSpPr>
        <p:spPr>
          <a:xfrm>
            <a:off x="11600767" y="3992600"/>
            <a:ext cx="395300" cy="394067"/>
          </a:xfrm>
          <a:custGeom>
            <a:avLst/>
            <a:gdLst/>
            <a:ahLst/>
            <a:cxnLst/>
            <a:rect l="l" t="t" r="r" b="b"/>
            <a:pathLst>
              <a:path w="11859" h="11822" extrusionOk="0">
                <a:moveTo>
                  <a:pt x="5361" y="708"/>
                </a:moveTo>
                <a:lnTo>
                  <a:pt x="5361" y="708"/>
                </a:lnTo>
                <a:cubicBezTo>
                  <a:pt x="5384" y="719"/>
                  <a:pt x="5446" y="764"/>
                  <a:pt x="5469" y="782"/>
                </a:cubicBezTo>
                <a:cubicBezTo>
                  <a:pt x="7282" y="2157"/>
                  <a:pt x="9045" y="3647"/>
                  <a:pt x="10693" y="5211"/>
                </a:cubicBezTo>
                <a:cubicBezTo>
                  <a:pt x="10903" y="5409"/>
                  <a:pt x="11120" y="5642"/>
                  <a:pt x="11097" y="5841"/>
                </a:cubicBezTo>
                <a:cubicBezTo>
                  <a:pt x="11086" y="5989"/>
                  <a:pt x="10937" y="6148"/>
                  <a:pt x="10773" y="6319"/>
                </a:cubicBezTo>
                <a:lnTo>
                  <a:pt x="6230" y="10947"/>
                </a:lnTo>
                <a:cubicBezTo>
                  <a:pt x="4491" y="9042"/>
                  <a:pt x="2451" y="6938"/>
                  <a:pt x="869" y="5432"/>
                </a:cubicBezTo>
                <a:lnTo>
                  <a:pt x="4456" y="1942"/>
                </a:lnTo>
                <a:cubicBezTo>
                  <a:pt x="4684" y="1719"/>
                  <a:pt x="4821" y="1493"/>
                  <a:pt x="4941" y="1294"/>
                </a:cubicBezTo>
                <a:cubicBezTo>
                  <a:pt x="5043" y="1118"/>
                  <a:pt x="5145" y="953"/>
                  <a:pt x="5298" y="799"/>
                </a:cubicBezTo>
                <a:cubicBezTo>
                  <a:pt x="5316" y="777"/>
                  <a:pt x="5377" y="719"/>
                  <a:pt x="5361" y="708"/>
                </a:cubicBezTo>
                <a:close/>
                <a:moveTo>
                  <a:pt x="5390" y="1"/>
                </a:moveTo>
                <a:cubicBezTo>
                  <a:pt x="5373" y="1"/>
                  <a:pt x="5356" y="1"/>
                  <a:pt x="5338" y="3"/>
                </a:cubicBezTo>
                <a:cubicBezTo>
                  <a:pt x="5070" y="14"/>
                  <a:pt x="4889" y="202"/>
                  <a:pt x="4792" y="299"/>
                </a:cubicBezTo>
                <a:cubicBezTo>
                  <a:pt x="4576" y="515"/>
                  <a:pt x="4445" y="736"/>
                  <a:pt x="4332" y="929"/>
                </a:cubicBezTo>
                <a:cubicBezTo>
                  <a:pt x="4218" y="1118"/>
                  <a:pt x="4122" y="1276"/>
                  <a:pt x="3962" y="1436"/>
                </a:cubicBezTo>
                <a:lnTo>
                  <a:pt x="108" y="5177"/>
                </a:lnTo>
                <a:cubicBezTo>
                  <a:pt x="40" y="5245"/>
                  <a:pt x="0" y="5340"/>
                  <a:pt x="0" y="5437"/>
                </a:cubicBezTo>
                <a:cubicBezTo>
                  <a:pt x="0" y="5534"/>
                  <a:pt x="40" y="5626"/>
                  <a:pt x="114" y="5694"/>
                </a:cubicBezTo>
                <a:cubicBezTo>
                  <a:pt x="1785" y="7268"/>
                  <a:pt x="4081" y="9627"/>
                  <a:pt x="5957" y="11703"/>
                </a:cubicBezTo>
                <a:cubicBezTo>
                  <a:pt x="6025" y="11776"/>
                  <a:pt x="6117" y="11821"/>
                  <a:pt x="6214" y="11821"/>
                </a:cubicBezTo>
                <a:lnTo>
                  <a:pt x="6225" y="11821"/>
                </a:lnTo>
                <a:cubicBezTo>
                  <a:pt x="6316" y="11821"/>
                  <a:pt x="6413" y="11782"/>
                  <a:pt x="6476" y="11713"/>
                </a:cubicBezTo>
                <a:lnTo>
                  <a:pt x="11285" y="6814"/>
                </a:lnTo>
                <a:cubicBezTo>
                  <a:pt x="11477" y="6615"/>
                  <a:pt x="11768" y="6319"/>
                  <a:pt x="11808" y="5904"/>
                </a:cubicBezTo>
                <a:cubicBezTo>
                  <a:pt x="11858" y="5335"/>
                  <a:pt x="11404" y="4904"/>
                  <a:pt x="11183" y="4699"/>
                </a:cubicBezTo>
                <a:cubicBezTo>
                  <a:pt x="9511" y="3112"/>
                  <a:pt x="7738" y="1606"/>
                  <a:pt x="5896" y="213"/>
                </a:cubicBezTo>
                <a:cubicBezTo>
                  <a:pt x="5789" y="135"/>
                  <a:pt x="5616" y="1"/>
                  <a:pt x="5390" y="1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7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260" name="Google Shape;260;p7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7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7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7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7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7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7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7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7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7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7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7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7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7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7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7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7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7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7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7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7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7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7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7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7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7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8" name="Google Shape;288;p7"/>
          <p:cNvSpPr txBox="1">
            <a:spLocks noGrp="1"/>
          </p:cNvSpPr>
          <p:nvPr>
            <p:ph type="title"/>
          </p:nvPr>
        </p:nvSpPr>
        <p:spPr>
          <a:xfrm>
            <a:off x="960000" y="731520"/>
            <a:ext cx="102720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5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1"/>
          </p:nvPr>
        </p:nvSpPr>
        <p:spPr>
          <a:xfrm>
            <a:off x="1155267" y="2233099"/>
            <a:ext cx="6302400" cy="28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235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0" name="Google Shape;290;p7"/>
          <p:cNvSpPr/>
          <p:nvPr/>
        </p:nvSpPr>
        <p:spPr>
          <a:xfrm rot="-147670">
            <a:off x="-1677708" y="-744723"/>
            <a:ext cx="3944799" cy="2203379"/>
          </a:xfrm>
          <a:custGeom>
            <a:avLst/>
            <a:gdLst/>
            <a:ahLst/>
            <a:cxnLst/>
            <a:rect l="l" t="t" r="r" b="b"/>
            <a:pathLst>
              <a:path w="105435" h="58891" extrusionOk="0">
                <a:moveTo>
                  <a:pt x="101040" y="0"/>
                </a:moveTo>
                <a:cubicBezTo>
                  <a:pt x="83315" y="5131"/>
                  <a:pt x="65589" y="10265"/>
                  <a:pt x="47863" y="15395"/>
                </a:cubicBezTo>
                <a:cubicBezTo>
                  <a:pt x="32481" y="19848"/>
                  <a:pt x="16834" y="24338"/>
                  <a:pt x="833" y="24338"/>
                </a:cubicBezTo>
                <a:cubicBezTo>
                  <a:pt x="556" y="24338"/>
                  <a:pt x="278" y="24336"/>
                  <a:pt x="1" y="24334"/>
                </a:cubicBezTo>
                <a:lnTo>
                  <a:pt x="1" y="24334"/>
                </a:lnTo>
                <a:lnTo>
                  <a:pt x="841" y="24659"/>
                </a:lnTo>
                <a:cubicBezTo>
                  <a:pt x="4635" y="32319"/>
                  <a:pt x="8641" y="40001"/>
                  <a:pt x="14337" y="46377"/>
                </a:cubicBezTo>
                <a:cubicBezTo>
                  <a:pt x="20035" y="52758"/>
                  <a:pt x="27661" y="57792"/>
                  <a:pt x="36160" y="58746"/>
                </a:cubicBezTo>
                <a:cubicBezTo>
                  <a:pt x="37021" y="58843"/>
                  <a:pt x="37890" y="58890"/>
                  <a:pt x="38761" y="58890"/>
                </a:cubicBezTo>
                <a:cubicBezTo>
                  <a:pt x="46485" y="58890"/>
                  <a:pt x="54346" y="55132"/>
                  <a:pt x="57972" y="48359"/>
                </a:cubicBezTo>
                <a:cubicBezTo>
                  <a:pt x="60832" y="43017"/>
                  <a:pt x="61021" y="36244"/>
                  <a:pt x="65122" y="31790"/>
                </a:cubicBezTo>
                <a:cubicBezTo>
                  <a:pt x="67384" y="29333"/>
                  <a:pt x="70714" y="27921"/>
                  <a:pt x="74045" y="27921"/>
                </a:cubicBezTo>
                <a:cubicBezTo>
                  <a:pt x="74676" y="27921"/>
                  <a:pt x="75306" y="27972"/>
                  <a:pt x="75930" y="28076"/>
                </a:cubicBezTo>
                <a:cubicBezTo>
                  <a:pt x="80970" y="28910"/>
                  <a:pt x="85161" y="32875"/>
                  <a:pt x="90247" y="33281"/>
                </a:cubicBezTo>
                <a:cubicBezTo>
                  <a:pt x="90521" y="33303"/>
                  <a:pt x="90793" y="33314"/>
                  <a:pt x="91063" y="33314"/>
                </a:cubicBezTo>
                <a:cubicBezTo>
                  <a:pt x="97639" y="33314"/>
                  <a:pt x="103084" y="26984"/>
                  <a:pt x="104235" y="20402"/>
                </a:cubicBezTo>
                <a:cubicBezTo>
                  <a:pt x="105435" y="13550"/>
                  <a:pt x="103221" y="6608"/>
                  <a:pt x="1010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291" name="Google Shape;291;p7"/>
          <p:cNvSpPr/>
          <p:nvPr/>
        </p:nvSpPr>
        <p:spPr>
          <a:xfrm rot="-498468">
            <a:off x="267821" y="5215116"/>
            <a:ext cx="570143" cy="551735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292" name="Google Shape;292;p7"/>
          <p:cNvGrpSpPr/>
          <p:nvPr/>
        </p:nvGrpSpPr>
        <p:grpSpPr>
          <a:xfrm>
            <a:off x="422605" y="1673232"/>
            <a:ext cx="260557" cy="306524"/>
            <a:chOff x="5803200" y="3023808"/>
            <a:chExt cx="96775" cy="117900"/>
          </a:xfrm>
        </p:grpSpPr>
        <p:sp>
          <p:nvSpPr>
            <p:cNvPr id="293" name="Google Shape;293;p7"/>
            <p:cNvSpPr/>
            <p:nvPr/>
          </p:nvSpPr>
          <p:spPr>
            <a:xfrm>
              <a:off x="5803200" y="3050713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5805425" y="3040463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5841524" y="3023808"/>
              <a:ext cx="8456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296" name="Google Shape;296;p7"/>
          <p:cNvSpPr/>
          <p:nvPr/>
        </p:nvSpPr>
        <p:spPr>
          <a:xfrm rot="1427718">
            <a:off x="11321288" y="1592421"/>
            <a:ext cx="483767" cy="468144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297" name="Google Shape;297;p7"/>
          <p:cNvSpPr/>
          <p:nvPr/>
        </p:nvSpPr>
        <p:spPr>
          <a:xfrm rot="-1670708" flipH="1">
            <a:off x="11025764" y="4413283"/>
            <a:ext cx="656375" cy="477195"/>
          </a:xfrm>
          <a:custGeom>
            <a:avLst/>
            <a:gdLst/>
            <a:ahLst/>
            <a:cxnLst/>
            <a:rect l="l" t="t" r="r" b="b"/>
            <a:pathLst>
              <a:path w="10257" h="7457" fill="none" extrusionOk="0">
                <a:moveTo>
                  <a:pt x="1" y="1081"/>
                </a:moveTo>
                <a:cubicBezTo>
                  <a:pt x="898" y="383"/>
                  <a:pt x="2073" y="0"/>
                  <a:pt x="3187" y="222"/>
                </a:cubicBezTo>
                <a:cubicBezTo>
                  <a:pt x="4296" y="440"/>
                  <a:pt x="5291" y="1331"/>
                  <a:pt x="5471" y="2450"/>
                </a:cubicBezTo>
                <a:cubicBezTo>
                  <a:pt x="5650" y="3568"/>
                  <a:pt x="4866" y="4805"/>
                  <a:pt x="3749" y="4975"/>
                </a:cubicBezTo>
                <a:cubicBezTo>
                  <a:pt x="3409" y="4744"/>
                  <a:pt x="3361" y="4224"/>
                  <a:pt x="3540" y="3851"/>
                </a:cubicBezTo>
                <a:cubicBezTo>
                  <a:pt x="3725" y="3479"/>
                  <a:pt x="4069" y="3215"/>
                  <a:pt x="4409" y="2974"/>
                </a:cubicBezTo>
                <a:cubicBezTo>
                  <a:pt x="4923" y="2610"/>
                  <a:pt x="5489" y="2257"/>
                  <a:pt x="6123" y="2252"/>
                </a:cubicBezTo>
                <a:cubicBezTo>
                  <a:pt x="6972" y="2242"/>
                  <a:pt x="7713" y="2898"/>
                  <a:pt x="8066" y="3668"/>
                </a:cubicBezTo>
                <a:cubicBezTo>
                  <a:pt x="8421" y="4442"/>
                  <a:pt x="8463" y="5310"/>
                  <a:pt x="8501" y="6160"/>
                </a:cubicBezTo>
                <a:cubicBezTo>
                  <a:pt x="8510" y="6447"/>
                  <a:pt x="8515" y="6759"/>
                  <a:pt x="8354" y="6994"/>
                </a:cubicBezTo>
                <a:cubicBezTo>
                  <a:pt x="8033" y="7457"/>
                  <a:pt x="7208" y="7282"/>
                  <a:pt x="6972" y="6768"/>
                </a:cubicBezTo>
                <a:cubicBezTo>
                  <a:pt x="6735" y="6254"/>
                  <a:pt x="6986" y="5622"/>
                  <a:pt x="7406" y="5243"/>
                </a:cubicBezTo>
                <a:cubicBezTo>
                  <a:pt x="8194" y="4531"/>
                  <a:pt x="9558" y="4616"/>
                  <a:pt x="10257" y="5413"/>
                </a:cubicBezTo>
              </a:path>
            </a:pathLst>
          </a:custGeom>
          <a:noFill/>
          <a:ln w="19050" cap="rnd" cmpd="sng">
            <a:solidFill>
              <a:srgbClr val="1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298" name="Google Shape;298;p7"/>
          <p:cNvSpPr/>
          <p:nvPr/>
        </p:nvSpPr>
        <p:spPr>
          <a:xfrm rot="9649199">
            <a:off x="7508252" y="5476040"/>
            <a:ext cx="6132159" cy="2586331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8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301" name="Google Shape;301;p8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8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8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8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8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8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" name="Google Shape;307;p8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8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8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8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8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8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8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8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8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8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8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8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8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8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8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8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8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8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8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8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8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8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9" name="Google Shape;329;p8"/>
          <p:cNvSpPr/>
          <p:nvPr/>
        </p:nvSpPr>
        <p:spPr>
          <a:xfrm rot="10448774" flipH="1">
            <a:off x="5682651" y="6043880"/>
            <a:ext cx="7038688" cy="1658908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330" name="Google Shape;330;p8"/>
          <p:cNvSpPr/>
          <p:nvPr/>
        </p:nvSpPr>
        <p:spPr>
          <a:xfrm rot="211469">
            <a:off x="-259244" y="-649373"/>
            <a:ext cx="7038687" cy="1658908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rgbClr val="FF91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331" name="Google Shape;331;p8"/>
          <p:cNvSpPr txBox="1">
            <a:spLocks noGrp="1"/>
          </p:cNvSpPr>
          <p:nvPr>
            <p:ph type="title"/>
          </p:nvPr>
        </p:nvSpPr>
        <p:spPr>
          <a:xfrm>
            <a:off x="1298600" y="1858633"/>
            <a:ext cx="9594800" cy="31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66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grpSp>
        <p:nvGrpSpPr>
          <p:cNvPr id="332" name="Google Shape;332;p8"/>
          <p:cNvGrpSpPr/>
          <p:nvPr/>
        </p:nvGrpSpPr>
        <p:grpSpPr>
          <a:xfrm>
            <a:off x="264083" y="4562093"/>
            <a:ext cx="2507521" cy="2011071"/>
            <a:chOff x="198062" y="3421570"/>
            <a:chExt cx="1880641" cy="1508303"/>
          </a:xfrm>
        </p:grpSpPr>
        <p:sp>
          <p:nvSpPr>
            <p:cNvPr id="333" name="Google Shape;333;p8"/>
            <p:cNvSpPr/>
            <p:nvPr/>
          </p:nvSpPr>
          <p:spPr>
            <a:xfrm rot="-1304149" flipH="1">
              <a:off x="1580460" y="4528069"/>
              <a:ext cx="453332" cy="329580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grpSp>
          <p:nvGrpSpPr>
            <p:cNvPr id="334" name="Google Shape;334;p8"/>
            <p:cNvGrpSpPr/>
            <p:nvPr/>
          </p:nvGrpSpPr>
          <p:grpSpPr>
            <a:xfrm>
              <a:off x="416749" y="4601418"/>
              <a:ext cx="148046" cy="182875"/>
              <a:chOff x="5803200" y="3023808"/>
              <a:chExt cx="96775" cy="117900"/>
            </a:xfrm>
          </p:grpSpPr>
          <p:sp>
            <p:nvSpPr>
              <p:cNvPr id="335" name="Google Shape;335;p8"/>
              <p:cNvSpPr/>
              <p:nvPr/>
            </p:nvSpPr>
            <p:spPr>
              <a:xfrm>
                <a:off x="5803200" y="3050713"/>
                <a:ext cx="863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2569" fill="none" extrusionOk="0">
                    <a:moveTo>
                      <a:pt x="0" y="0"/>
                    </a:moveTo>
                    <a:cubicBezTo>
                      <a:pt x="1152" y="859"/>
                      <a:pt x="2304" y="1714"/>
                      <a:pt x="3455" y="2568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5805425" y="3040463"/>
                <a:ext cx="9455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2935" fill="none" extrusionOk="0">
                    <a:moveTo>
                      <a:pt x="0" y="2935"/>
                    </a:moveTo>
                    <a:cubicBezTo>
                      <a:pt x="1298" y="2005"/>
                      <a:pt x="2559" y="1024"/>
                      <a:pt x="3781" y="0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37" name="Google Shape;337;p8"/>
              <p:cNvSpPr/>
              <p:nvPr/>
            </p:nvSpPr>
            <p:spPr>
              <a:xfrm>
                <a:off x="5841524" y="3023808"/>
                <a:ext cx="8456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16" fill="none" extrusionOk="0">
                    <a:moveTo>
                      <a:pt x="1" y="0"/>
                    </a:moveTo>
                    <a:cubicBezTo>
                      <a:pt x="369" y="1544"/>
                      <a:pt x="516" y="3134"/>
                      <a:pt x="431" y="4715"/>
                    </a:cubicBezTo>
                    <a:cubicBezTo>
                      <a:pt x="374" y="4535"/>
                      <a:pt x="454" y="4319"/>
                      <a:pt x="614" y="4215"/>
                    </a:cubicBezTo>
                  </a:path>
                </a:pathLst>
              </a:custGeom>
              <a:noFill/>
              <a:ln w="19050" cap="rnd" cmpd="sng">
                <a:solidFill>
                  <a:srgbClr val="1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grpSp>
          <p:nvGrpSpPr>
            <p:cNvPr id="338" name="Google Shape;338;p8"/>
            <p:cNvGrpSpPr/>
            <p:nvPr/>
          </p:nvGrpSpPr>
          <p:grpSpPr>
            <a:xfrm rot="524332">
              <a:off x="288601" y="3510843"/>
              <a:ext cx="1273680" cy="1289206"/>
              <a:chOff x="5483263" y="2445850"/>
              <a:chExt cx="576100" cy="637375"/>
            </a:xfrm>
          </p:grpSpPr>
          <p:sp>
            <p:nvSpPr>
              <p:cNvPr id="339" name="Google Shape;339;p8"/>
              <p:cNvSpPr/>
              <p:nvPr/>
            </p:nvSpPr>
            <p:spPr>
              <a:xfrm>
                <a:off x="5483263" y="2445850"/>
                <a:ext cx="5518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22072" h="23786" extrusionOk="0">
                    <a:moveTo>
                      <a:pt x="4403" y="1"/>
                    </a:moveTo>
                    <a:cubicBezTo>
                      <a:pt x="3327" y="836"/>
                      <a:pt x="1081" y="2742"/>
                      <a:pt x="0" y="3578"/>
                    </a:cubicBezTo>
                    <a:cubicBezTo>
                      <a:pt x="6026" y="10151"/>
                      <a:pt x="12274" y="17598"/>
                      <a:pt x="18405" y="23786"/>
                    </a:cubicBezTo>
                    <a:cubicBezTo>
                      <a:pt x="18985" y="23403"/>
                      <a:pt x="20416" y="22346"/>
                      <a:pt x="21379" y="21567"/>
                    </a:cubicBezTo>
                    <a:cubicBezTo>
                      <a:pt x="21684" y="21317"/>
                      <a:pt x="21883" y="20973"/>
                      <a:pt x="22072" y="20850"/>
                    </a:cubicBezTo>
                    <a:cubicBezTo>
                      <a:pt x="16248" y="13682"/>
                      <a:pt x="10878" y="6730"/>
                      <a:pt x="4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40" name="Google Shape;340;p8"/>
              <p:cNvSpPr/>
              <p:nvPr/>
            </p:nvSpPr>
            <p:spPr>
              <a:xfrm>
                <a:off x="5943388" y="2967100"/>
                <a:ext cx="115150" cy="11432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4573" extrusionOk="0">
                    <a:moveTo>
                      <a:pt x="3667" y="0"/>
                    </a:moveTo>
                    <a:lnTo>
                      <a:pt x="0" y="2936"/>
                    </a:lnTo>
                    <a:cubicBezTo>
                      <a:pt x="1789" y="3616"/>
                      <a:pt x="2817" y="3893"/>
                      <a:pt x="4606" y="4573"/>
                    </a:cubicBezTo>
                    <a:cubicBezTo>
                      <a:pt x="4606" y="4573"/>
                      <a:pt x="4068" y="1756"/>
                      <a:pt x="3667" y="0"/>
                    </a:cubicBezTo>
                    <a:close/>
                  </a:path>
                </a:pathLst>
              </a:custGeom>
              <a:solidFill>
                <a:srgbClr val="FFD95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6022313" y="3047300"/>
                <a:ext cx="37050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437" extrusionOk="0">
                    <a:moveTo>
                      <a:pt x="1180" y="1"/>
                    </a:moveTo>
                    <a:cubicBezTo>
                      <a:pt x="708" y="101"/>
                      <a:pt x="246" y="436"/>
                      <a:pt x="0" y="846"/>
                    </a:cubicBezTo>
                    <a:cubicBezTo>
                      <a:pt x="0" y="846"/>
                      <a:pt x="1457" y="1436"/>
                      <a:pt x="1481" y="1436"/>
                    </a:cubicBezTo>
                    <a:cubicBezTo>
                      <a:pt x="1481" y="1436"/>
                      <a:pt x="1481" y="1436"/>
                      <a:pt x="1482" y="1436"/>
                    </a:cubicBezTo>
                    <a:cubicBezTo>
                      <a:pt x="1374" y="893"/>
                      <a:pt x="1317" y="543"/>
                      <a:pt x="11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5724188" y="266765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7" y="0"/>
                    </a:moveTo>
                    <a:cubicBezTo>
                      <a:pt x="351" y="0"/>
                      <a:pt x="1" y="423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47"/>
                      <a:pt x="1557" y="600"/>
                      <a:pt x="1307" y="275"/>
                    </a:cubicBezTo>
                    <a:cubicBezTo>
                      <a:pt x="1195" y="125"/>
                      <a:pt x="1008" y="30"/>
                      <a:pt x="826" y="30"/>
                    </a:cubicBezTo>
                    <a:cubicBezTo>
                      <a:pt x="758" y="30"/>
                      <a:pt x="690" y="43"/>
                      <a:pt x="628" y="72"/>
                    </a:cubicBezTo>
                    <a:lnTo>
                      <a:pt x="628" y="72"/>
                    </a:lnTo>
                    <a:lnTo>
                      <a:pt x="778" y="1"/>
                    </a:lnTo>
                    <a:cubicBezTo>
                      <a:pt x="771" y="0"/>
                      <a:pt x="764" y="0"/>
                      <a:pt x="75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5803588" y="275390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8" y="0"/>
                    </a:moveTo>
                    <a:cubicBezTo>
                      <a:pt x="351" y="0"/>
                      <a:pt x="1" y="428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51"/>
                      <a:pt x="1557" y="604"/>
                      <a:pt x="1307" y="274"/>
                    </a:cubicBezTo>
                    <a:cubicBezTo>
                      <a:pt x="1196" y="126"/>
                      <a:pt x="1011" y="31"/>
                      <a:pt x="831" y="31"/>
                    </a:cubicBezTo>
                    <a:cubicBezTo>
                      <a:pt x="761" y="31"/>
                      <a:pt x="691" y="45"/>
                      <a:pt x="627" y="77"/>
                    </a:cubicBezTo>
                    <a:lnTo>
                      <a:pt x="627" y="77"/>
                    </a:lnTo>
                    <a:lnTo>
                      <a:pt x="779" y="1"/>
                    </a:lnTo>
                    <a:cubicBezTo>
                      <a:pt x="772" y="0"/>
                      <a:pt x="765" y="0"/>
                      <a:pt x="758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5751288" y="2708450"/>
                <a:ext cx="46850" cy="48425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1937" extrusionOk="0">
                    <a:moveTo>
                      <a:pt x="659" y="0"/>
                    </a:moveTo>
                    <a:cubicBezTo>
                      <a:pt x="587" y="0"/>
                      <a:pt x="516" y="34"/>
                      <a:pt x="468" y="96"/>
                    </a:cubicBezTo>
                    <a:cubicBezTo>
                      <a:pt x="336" y="275"/>
                      <a:pt x="199" y="455"/>
                      <a:pt x="109" y="676"/>
                    </a:cubicBezTo>
                    <a:cubicBezTo>
                      <a:pt x="1" y="959"/>
                      <a:pt x="1" y="1238"/>
                      <a:pt x="109" y="1469"/>
                    </a:cubicBezTo>
                    <a:cubicBezTo>
                      <a:pt x="232" y="1734"/>
                      <a:pt x="497" y="1913"/>
                      <a:pt x="784" y="1932"/>
                    </a:cubicBezTo>
                    <a:cubicBezTo>
                      <a:pt x="804" y="1936"/>
                      <a:pt x="822" y="1936"/>
                      <a:pt x="841" y="1936"/>
                    </a:cubicBezTo>
                    <a:cubicBezTo>
                      <a:pt x="1223" y="1936"/>
                      <a:pt x="1530" y="1677"/>
                      <a:pt x="1785" y="1418"/>
                    </a:cubicBezTo>
                    <a:cubicBezTo>
                      <a:pt x="1874" y="1323"/>
                      <a:pt x="1874" y="1172"/>
                      <a:pt x="1780" y="1082"/>
                    </a:cubicBezTo>
                    <a:cubicBezTo>
                      <a:pt x="1734" y="1038"/>
                      <a:pt x="1673" y="1016"/>
                      <a:pt x="1613" y="1016"/>
                    </a:cubicBezTo>
                    <a:cubicBezTo>
                      <a:pt x="1551" y="1016"/>
                      <a:pt x="1490" y="1039"/>
                      <a:pt x="1445" y="1087"/>
                    </a:cubicBezTo>
                    <a:cubicBezTo>
                      <a:pt x="1251" y="1285"/>
                      <a:pt x="1035" y="1460"/>
                      <a:pt x="832" y="1460"/>
                    </a:cubicBezTo>
                    <a:cubicBezTo>
                      <a:pt x="827" y="1460"/>
                      <a:pt x="822" y="1460"/>
                      <a:pt x="817" y="1460"/>
                    </a:cubicBezTo>
                    <a:cubicBezTo>
                      <a:pt x="699" y="1451"/>
                      <a:pt x="586" y="1375"/>
                      <a:pt x="539" y="1266"/>
                    </a:cubicBezTo>
                    <a:cubicBezTo>
                      <a:pt x="487" y="1157"/>
                      <a:pt x="492" y="1007"/>
                      <a:pt x="553" y="851"/>
                    </a:cubicBezTo>
                    <a:cubicBezTo>
                      <a:pt x="615" y="691"/>
                      <a:pt x="728" y="540"/>
                      <a:pt x="846" y="384"/>
                    </a:cubicBezTo>
                    <a:cubicBezTo>
                      <a:pt x="926" y="279"/>
                      <a:pt x="907" y="129"/>
                      <a:pt x="798" y="48"/>
                    </a:cubicBezTo>
                    <a:cubicBezTo>
                      <a:pt x="756" y="16"/>
                      <a:pt x="708" y="0"/>
                      <a:pt x="65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5810163" y="2815175"/>
                <a:ext cx="69275" cy="67175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687" extrusionOk="0">
                    <a:moveTo>
                      <a:pt x="1428" y="0"/>
                    </a:moveTo>
                    <a:cubicBezTo>
                      <a:pt x="854" y="0"/>
                      <a:pt x="277" y="395"/>
                      <a:pt x="133" y="1085"/>
                    </a:cubicBezTo>
                    <a:cubicBezTo>
                      <a:pt x="0" y="1697"/>
                      <a:pt x="374" y="2387"/>
                      <a:pt x="963" y="2608"/>
                    </a:cubicBezTo>
                    <a:cubicBezTo>
                      <a:pt x="1105" y="2661"/>
                      <a:pt x="1255" y="2687"/>
                      <a:pt x="1406" y="2687"/>
                    </a:cubicBezTo>
                    <a:cubicBezTo>
                      <a:pt x="1883" y="2687"/>
                      <a:pt x="2364" y="2435"/>
                      <a:pt x="2601" y="2019"/>
                    </a:cubicBezTo>
                    <a:cubicBezTo>
                      <a:pt x="2710" y="1821"/>
                      <a:pt x="2771" y="1594"/>
                      <a:pt x="2757" y="1368"/>
                    </a:cubicBezTo>
                    <a:cubicBezTo>
                      <a:pt x="2742" y="1074"/>
                      <a:pt x="2605" y="806"/>
                      <a:pt x="2450" y="565"/>
                    </a:cubicBezTo>
                    <a:cubicBezTo>
                      <a:pt x="2198" y="178"/>
                      <a:pt x="1814" y="0"/>
                      <a:pt x="1428" y="0"/>
                    </a:cubicBezTo>
                    <a:close/>
                  </a:path>
                </a:pathLst>
              </a:custGeom>
              <a:solidFill>
                <a:srgbClr val="FFD95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5635188" y="2642075"/>
                <a:ext cx="69400" cy="67200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688" extrusionOk="0">
                    <a:moveTo>
                      <a:pt x="1428" y="1"/>
                    </a:moveTo>
                    <a:cubicBezTo>
                      <a:pt x="855" y="1"/>
                      <a:pt x="280" y="394"/>
                      <a:pt x="133" y="1080"/>
                    </a:cubicBezTo>
                    <a:cubicBezTo>
                      <a:pt x="1" y="1699"/>
                      <a:pt x="373" y="2383"/>
                      <a:pt x="964" y="2609"/>
                    </a:cubicBezTo>
                    <a:cubicBezTo>
                      <a:pt x="1106" y="2663"/>
                      <a:pt x="1257" y="2688"/>
                      <a:pt x="1408" y="2688"/>
                    </a:cubicBezTo>
                    <a:cubicBezTo>
                      <a:pt x="1885" y="2688"/>
                      <a:pt x="2365" y="2435"/>
                      <a:pt x="2601" y="2019"/>
                    </a:cubicBezTo>
                    <a:cubicBezTo>
                      <a:pt x="2715" y="1821"/>
                      <a:pt x="2776" y="1590"/>
                      <a:pt x="2762" y="1364"/>
                    </a:cubicBezTo>
                    <a:cubicBezTo>
                      <a:pt x="2743" y="1076"/>
                      <a:pt x="2606" y="806"/>
                      <a:pt x="2451" y="566"/>
                    </a:cubicBezTo>
                    <a:cubicBezTo>
                      <a:pt x="2198" y="179"/>
                      <a:pt x="1814" y="1"/>
                      <a:pt x="1428" y="1"/>
                    </a:cubicBezTo>
                    <a:close/>
                  </a:path>
                </a:pathLst>
              </a:custGeom>
              <a:solidFill>
                <a:srgbClr val="FFD95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5519213" y="2507400"/>
                <a:ext cx="105050" cy="113075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523" extrusionOk="0">
                    <a:moveTo>
                      <a:pt x="266" y="0"/>
                    </a:moveTo>
                    <a:cubicBezTo>
                      <a:pt x="212" y="0"/>
                      <a:pt x="158" y="18"/>
                      <a:pt x="114" y="53"/>
                    </a:cubicBezTo>
                    <a:cubicBezTo>
                      <a:pt x="11" y="138"/>
                      <a:pt x="1" y="290"/>
                      <a:pt x="86" y="389"/>
                    </a:cubicBezTo>
                    <a:cubicBezTo>
                      <a:pt x="1257" y="1781"/>
                      <a:pt x="2498" y="3145"/>
                      <a:pt x="3772" y="4448"/>
                    </a:cubicBezTo>
                    <a:cubicBezTo>
                      <a:pt x="3819" y="4499"/>
                      <a:pt x="3880" y="4523"/>
                      <a:pt x="3942" y="4523"/>
                    </a:cubicBezTo>
                    <a:cubicBezTo>
                      <a:pt x="3999" y="4523"/>
                      <a:pt x="4060" y="4499"/>
                      <a:pt x="4106" y="4452"/>
                    </a:cubicBezTo>
                    <a:cubicBezTo>
                      <a:pt x="4202" y="4363"/>
                      <a:pt x="4202" y="4211"/>
                      <a:pt x="4112" y="4117"/>
                    </a:cubicBezTo>
                    <a:cubicBezTo>
                      <a:pt x="2842" y="2824"/>
                      <a:pt x="1610" y="1465"/>
                      <a:pt x="445" y="82"/>
                    </a:cubicBezTo>
                    <a:cubicBezTo>
                      <a:pt x="398" y="27"/>
                      <a:pt x="332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5561113" y="2475625"/>
                <a:ext cx="98425" cy="106625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4265" extrusionOk="0">
                    <a:moveTo>
                      <a:pt x="266" y="0"/>
                    </a:moveTo>
                    <a:cubicBezTo>
                      <a:pt x="209" y="0"/>
                      <a:pt x="151" y="20"/>
                      <a:pt x="104" y="60"/>
                    </a:cubicBezTo>
                    <a:cubicBezTo>
                      <a:pt x="10" y="145"/>
                      <a:pt x="1" y="296"/>
                      <a:pt x="90" y="396"/>
                    </a:cubicBezTo>
                    <a:lnTo>
                      <a:pt x="3497" y="4184"/>
                    </a:lnTo>
                    <a:cubicBezTo>
                      <a:pt x="3545" y="4236"/>
                      <a:pt x="3611" y="4265"/>
                      <a:pt x="3672" y="4265"/>
                    </a:cubicBezTo>
                    <a:cubicBezTo>
                      <a:pt x="3728" y="4265"/>
                      <a:pt x="3785" y="4241"/>
                      <a:pt x="3833" y="4203"/>
                    </a:cubicBezTo>
                    <a:cubicBezTo>
                      <a:pt x="3931" y="4114"/>
                      <a:pt x="3937" y="3963"/>
                      <a:pt x="3852" y="3868"/>
                    </a:cubicBezTo>
                    <a:lnTo>
                      <a:pt x="439" y="78"/>
                    </a:lnTo>
                    <a:cubicBezTo>
                      <a:pt x="394" y="26"/>
                      <a:pt x="330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5875763" y="2904150"/>
                <a:ext cx="107025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4335" extrusionOk="0">
                    <a:moveTo>
                      <a:pt x="261" y="0"/>
                    </a:moveTo>
                    <a:cubicBezTo>
                      <a:pt x="202" y="0"/>
                      <a:pt x="144" y="23"/>
                      <a:pt x="100" y="68"/>
                    </a:cubicBezTo>
                    <a:cubicBezTo>
                      <a:pt x="5" y="159"/>
                      <a:pt x="1" y="310"/>
                      <a:pt x="95" y="404"/>
                    </a:cubicBezTo>
                    <a:lnTo>
                      <a:pt x="3847" y="4265"/>
                    </a:lnTo>
                    <a:cubicBezTo>
                      <a:pt x="3895" y="4311"/>
                      <a:pt x="3956" y="4335"/>
                      <a:pt x="4021" y="4335"/>
                    </a:cubicBezTo>
                    <a:cubicBezTo>
                      <a:pt x="4078" y="4335"/>
                      <a:pt x="4139" y="4311"/>
                      <a:pt x="4187" y="4269"/>
                    </a:cubicBezTo>
                    <a:cubicBezTo>
                      <a:pt x="4276" y="4180"/>
                      <a:pt x="4281" y="4028"/>
                      <a:pt x="4191" y="3934"/>
                    </a:cubicBezTo>
                    <a:lnTo>
                      <a:pt x="434" y="74"/>
                    </a:lnTo>
                    <a:cubicBezTo>
                      <a:pt x="386" y="25"/>
                      <a:pt x="323" y="0"/>
                      <a:pt x="261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5905863" y="2866525"/>
                <a:ext cx="110800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4812" extrusionOk="0">
                    <a:moveTo>
                      <a:pt x="269" y="0"/>
                    </a:moveTo>
                    <a:cubicBezTo>
                      <a:pt x="216" y="0"/>
                      <a:pt x="163" y="18"/>
                      <a:pt x="118" y="55"/>
                    </a:cubicBezTo>
                    <a:cubicBezTo>
                      <a:pt x="19" y="135"/>
                      <a:pt x="1" y="286"/>
                      <a:pt x="86" y="384"/>
                    </a:cubicBezTo>
                    <a:cubicBezTo>
                      <a:pt x="1308" y="1900"/>
                      <a:pt x="2624" y="3367"/>
                      <a:pt x="4002" y="4740"/>
                    </a:cubicBezTo>
                    <a:cubicBezTo>
                      <a:pt x="4050" y="4788"/>
                      <a:pt x="4111" y="4812"/>
                      <a:pt x="4172" y="4812"/>
                    </a:cubicBezTo>
                    <a:cubicBezTo>
                      <a:pt x="4233" y="4812"/>
                      <a:pt x="4294" y="4788"/>
                      <a:pt x="4342" y="4740"/>
                    </a:cubicBezTo>
                    <a:cubicBezTo>
                      <a:pt x="4431" y="4646"/>
                      <a:pt x="4431" y="4496"/>
                      <a:pt x="4337" y="4405"/>
                    </a:cubicBezTo>
                    <a:cubicBezTo>
                      <a:pt x="2974" y="3041"/>
                      <a:pt x="1666" y="1593"/>
                      <a:pt x="454" y="87"/>
                    </a:cubicBezTo>
                    <a:cubicBezTo>
                      <a:pt x="408" y="31"/>
                      <a:pt x="339" y="0"/>
                      <a:pt x="26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</p:grpSp>
      <p:sp>
        <p:nvSpPr>
          <p:cNvPr id="351" name="Google Shape;351;p8"/>
          <p:cNvSpPr/>
          <p:nvPr/>
        </p:nvSpPr>
        <p:spPr>
          <a:xfrm rot="1045979">
            <a:off x="11185227" y="422371"/>
            <a:ext cx="451415" cy="439448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352" name="Google Shape;352;p8"/>
          <p:cNvSpPr/>
          <p:nvPr/>
        </p:nvSpPr>
        <p:spPr>
          <a:xfrm rot="-228844" flipH="1">
            <a:off x="11129780" y="5262228"/>
            <a:ext cx="562303" cy="408804"/>
          </a:xfrm>
          <a:custGeom>
            <a:avLst/>
            <a:gdLst/>
            <a:ahLst/>
            <a:cxnLst/>
            <a:rect l="l" t="t" r="r" b="b"/>
            <a:pathLst>
              <a:path w="10257" h="7457" fill="none" extrusionOk="0">
                <a:moveTo>
                  <a:pt x="1" y="1081"/>
                </a:moveTo>
                <a:cubicBezTo>
                  <a:pt x="898" y="383"/>
                  <a:pt x="2073" y="0"/>
                  <a:pt x="3187" y="222"/>
                </a:cubicBezTo>
                <a:cubicBezTo>
                  <a:pt x="4296" y="440"/>
                  <a:pt x="5291" y="1331"/>
                  <a:pt x="5471" y="2450"/>
                </a:cubicBezTo>
                <a:cubicBezTo>
                  <a:pt x="5650" y="3568"/>
                  <a:pt x="4866" y="4805"/>
                  <a:pt x="3749" y="4975"/>
                </a:cubicBezTo>
                <a:cubicBezTo>
                  <a:pt x="3409" y="4744"/>
                  <a:pt x="3361" y="4224"/>
                  <a:pt x="3540" y="3851"/>
                </a:cubicBezTo>
                <a:cubicBezTo>
                  <a:pt x="3725" y="3479"/>
                  <a:pt x="4069" y="3215"/>
                  <a:pt x="4409" y="2974"/>
                </a:cubicBezTo>
                <a:cubicBezTo>
                  <a:pt x="4923" y="2610"/>
                  <a:pt x="5489" y="2257"/>
                  <a:pt x="6123" y="2252"/>
                </a:cubicBezTo>
                <a:cubicBezTo>
                  <a:pt x="6972" y="2242"/>
                  <a:pt x="7713" y="2898"/>
                  <a:pt x="8066" y="3668"/>
                </a:cubicBezTo>
                <a:cubicBezTo>
                  <a:pt x="8421" y="4442"/>
                  <a:pt x="8463" y="5310"/>
                  <a:pt x="8501" y="6160"/>
                </a:cubicBezTo>
                <a:cubicBezTo>
                  <a:pt x="8510" y="6447"/>
                  <a:pt x="8515" y="6759"/>
                  <a:pt x="8354" y="6994"/>
                </a:cubicBezTo>
                <a:cubicBezTo>
                  <a:pt x="8033" y="7457"/>
                  <a:pt x="7208" y="7282"/>
                  <a:pt x="6972" y="6768"/>
                </a:cubicBezTo>
                <a:cubicBezTo>
                  <a:pt x="6735" y="6254"/>
                  <a:pt x="6986" y="5622"/>
                  <a:pt x="7406" y="5243"/>
                </a:cubicBezTo>
                <a:cubicBezTo>
                  <a:pt x="8194" y="4531"/>
                  <a:pt x="9558" y="4616"/>
                  <a:pt x="10257" y="541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353" name="Google Shape;353;p8"/>
          <p:cNvSpPr/>
          <p:nvPr/>
        </p:nvSpPr>
        <p:spPr>
          <a:xfrm>
            <a:off x="555667" y="1224333"/>
            <a:ext cx="395300" cy="394067"/>
          </a:xfrm>
          <a:custGeom>
            <a:avLst/>
            <a:gdLst/>
            <a:ahLst/>
            <a:cxnLst/>
            <a:rect l="l" t="t" r="r" b="b"/>
            <a:pathLst>
              <a:path w="11859" h="11822" extrusionOk="0">
                <a:moveTo>
                  <a:pt x="5361" y="708"/>
                </a:moveTo>
                <a:lnTo>
                  <a:pt x="5361" y="708"/>
                </a:lnTo>
                <a:cubicBezTo>
                  <a:pt x="5384" y="719"/>
                  <a:pt x="5446" y="764"/>
                  <a:pt x="5469" y="782"/>
                </a:cubicBezTo>
                <a:cubicBezTo>
                  <a:pt x="7282" y="2157"/>
                  <a:pt x="9045" y="3647"/>
                  <a:pt x="10693" y="5211"/>
                </a:cubicBezTo>
                <a:cubicBezTo>
                  <a:pt x="10903" y="5409"/>
                  <a:pt x="11120" y="5642"/>
                  <a:pt x="11097" y="5841"/>
                </a:cubicBezTo>
                <a:cubicBezTo>
                  <a:pt x="11086" y="5989"/>
                  <a:pt x="10937" y="6148"/>
                  <a:pt x="10773" y="6319"/>
                </a:cubicBezTo>
                <a:lnTo>
                  <a:pt x="6230" y="10947"/>
                </a:lnTo>
                <a:cubicBezTo>
                  <a:pt x="4491" y="9042"/>
                  <a:pt x="2451" y="6938"/>
                  <a:pt x="869" y="5432"/>
                </a:cubicBezTo>
                <a:lnTo>
                  <a:pt x="4456" y="1942"/>
                </a:lnTo>
                <a:cubicBezTo>
                  <a:pt x="4684" y="1719"/>
                  <a:pt x="4821" y="1493"/>
                  <a:pt x="4941" y="1294"/>
                </a:cubicBezTo>
                <a:cubicBezTo>
                  <a:pt x="5043" y="1118"/>
                  <a:pt x="5145" y="953"/>
                  <a:pt x="5298" y="799"/>
                </a:cubicBezTo>
                <a:cubicBezTo>
                  <a:pt x="5316" y="777"/>
                  <a:pt x="5377" y="719"/>
                  <a:pt x="5361" y="708"/>
                </a:cubicBezTo>
                <a:close/>
                <a:moveTo>
                  <a:pt x="5390" y="1"/>
                </a:moveTo>
                <a:cubicBezTo>
                  <a:pt x="5373" y="1"/>
                  <a:pt x="5356" y="1"/>
                  <a:pt x="5338" y="3"/>
                </a:cubicBezTo>
                <a:cubicBezTo>
                  <a:pt x="5070" y="14"/>
                  <a:pt x="4889" y="202"/>
                  <a:pt x="4792" y="299"/>
                </a:cubicBezTo>
                <a:cubicBezTo>
                  <a:pt x="4576" y="515"/>
                  <a:pt x="4445" y="736"/>
                  <a:pt x="4332" y="929"/>
                </a:cubicBezTo>
                <a:cubicBezTo>
                  <a:pt x="4218" y="1118"/>
                  <a:pt x="4122" y="1276"/>
                  <a:pt x="3962" y="1436"/>
                </a:cubicBezTo>
                <a:lnTo>
                  <a:pt x="108" y="5177"/>
                </a:lnTo>
                <a:cubicBezTo>
                  <a:pt x="40" y="5245"/>
                  <a:pt x="0" y="5340"/>
                  <a:pt x="0" y="5437"/>
                </a:cubicBezTo>
                <a:cubicBezTo>
                  <a:pt x="0" y="5534"/>
                  <a:pt x="40" y="5626"/>
                  <a:pt x="114" y="5694"/>
                </a:cubicBezTo>
                <a:cubicBezTo>
                  <a:pt x="1785" y="7268"/>
                  <a:pt x="4081" y="9627"/>
                  <a:pt x="5957" y="11703"/>
                </a:cubicBezTo>
                <a:cubicBezTo>
                  <a:pt x="6025" y="11776"/>
                  <a:pt x="6117" y="11821"/>
                  <a:pt x="6214" y="11821"/>
                </a:cubicBezTo>
                <a:lnTo>
                  <a:pt x="6225" y="11821"/>
                </a:lnTo>
                <a:cubicBezTo>
                  <a:pt x="6316" y="11821"/>
                  <a:pt x="6413" y="11782"/>
                  <a:pt x="6476" y="11713"/>
                </a:cubicBezTo>
                <a:lnTo>
                  <a:pt x="11285" y="6814"/>
                </a:lnTo>
                <a:cubicBezTo>
                  <a:pt x="11477" y="6615"/>
                  <a:pt x="11768" y="6319"/>
                  <a:pt x="11808" y="5904"/>
                </a:cubicBezTo>
                <a:cubicBezTo>
                  <a:pt x="11858" y="5335"/>
                  <a:pt x="11404" y="4904"/>
                  <a:pt x="11183" y="4699"/>
                </a:cubicBezTo>
                <a:cubicBezTo>
                  <a:pt x="9511" y="3112"/>
                  <a:pt x="7738" y="1606"/>
                  <a:pt x="5896" y="213"/>
                </a:cubicBezTo>
                <a:cubicBezTo>
                  <a:pt x="5789" y="135"/>
                  <a:pt x="5616" y="1"/>
                  <a:pt x="5390" y="1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9"/>
          <p:cNvGrpSpPr/>
          <p:nvPr/>
        </p:nvGrpSpPr>
        <p:grpSpPr>
          <a:xfrm>
            <a:off x="800" y="0"/>
            <a:ext cx="12190400" cy="6858000"/>
            <a:chOff x="10900" y="0"/>
            <a:chExt cx="9142800" cy="5143500"/>
          </a:xfrm>
        </p:grpSpPr>
        <p:cxnSp>
          <p:nvCxnSpPr>
            <p:cNvPr id="356" name="Google Shape;356;p9"/>
            <p:cNvCxnSpPr/>
            <p:nvPr/>
          </p:nvCxnSpPr>
          <p:spPr>
            <a:xfrm>
              <a:off x="4576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7" name="Google Shape;357;p9"/>
            <p:cNvCxnSpPr/>
            <p:nvPr/>
          </p:nvCxnSpPr>
          <p:spPr>
            <a:xfrm>
              <a:off x="5787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8" name="Google Shape;358;p9"/>
            <p:cNvCxnSpPr/>
            <p:nvPr/>
          </p:nvCxnSpPr>
          <p:spPr>
            <a:xfrm>
              <a:off x="627215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9" name="Google Shape;359;p9"/>
            <p:cNvCxnSpPr/>
            <p:nvPr/>
          </p:nvCxnSpPr>
          <p:spPr>
            <a:xfrm>
              <a:off x="675669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0" name="Google Shape;360;p9"/>
            <p:cNvCxnSpPr/>
            <p:nvPr/>
          </p:nvCxnSpPr>
          <p:spPr>
            <a:xfrm>
              <a:off x="72412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1" name="Google Shape;361;p9"/>
            <p:cNvCxnSpPr/>
            <p:nvPr/>
          </p:nvCxnSpPr>
          <p:spPr>
            <a:xfrm>
              <a:off x="772577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2" name="Google Shape;362;p9"/>
            <p:cNvCxnSpPr/>
            <p:nvPr/>
          </p:nvCxnSpPr>
          <p:spPr>
            <a:xfrm>
              <a:off x="82103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9"/>
            <p:cNvCxnSpPr/>
            <p:nvPr/>
          </p:nvCxnSpPr>
          <p:spPr>
            <a:xfrm>
              <a:off x="86948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9"/>
            <p:cNvCxnSpPr/>
            <p:nvPr/>
          </p:nvCxnSpPr>
          <p:spPr>
            <a:xfrm>
              <a:off x="94221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9"/>
            <p:cNvCxnSpPr/>
            <p:nvPr/>
          </p:nvCxnSpPr>
          <p:spPr>
            <a:xfrm>
              <a:off x="14267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19112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239583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28803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336491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38494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433399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48185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530307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10900" y="4685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10900" y="46965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10900" y="9383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10900" y="14081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10900" y="18779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10900" y="23476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10900" y="281745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10900" y="328722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10900" y="3757000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10900" y="4226775"/>
              <a:ext cx="91428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4" name="Google Shape;384;p9"/>
          <p:cNvSpPr txBox="1">
            <a:spLocks noGrp="1"/>
          </p:cNvSpPr>
          <p:nvPr>
            <p:ph type="title"/>
          </p:nvPr>
        </p:nvSpPr>
        <p:spPr>
          <a:xfrm>
            <a:off x="951100" y="2048700"/>
            <a:ext cx="5990800" cy="9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5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Coiny" panose="02000903060500060000"/>
              <a:buNone/>
              <a:defRPr sz="4800"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385" name="Google Shape;385;p9"/>
          <p:cNvSpPr txBox="1">
            <a:spLocks noGrp="1"/>
          </p:cNvSpPr>
          <p:nvPr>
            <p:ph type="subTitle" idx="1"/>
          </p:nvPr>
        </p:nvSpPr>
        <p:spPr>
          <a:xfrm>
            <a:off x="951100" y="3032900"/>
            <a:ext cx="5990800" cy="17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9"/>
          <p:cNvSpPr/>
          <p:nvPr/>
        </p:nvSpPr>
        <p:spPr>
          <a:xfrm rot="-564349" flipH="1">
            <a:off x="-665161" y="-757392"/>
            <a:ext cx="6748621" cy="1590544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387" name="Google Shape;387;p9"/>
          <p:cNvSpPr/>
          <p:nvPr/>
        </p:nvSpPr>
        <p:spPr>
          <a:xfrm rot="9938172">
            <a:off x="4876732" y="5241744"/>
            <a:ext cx="8253705" cy="3481187"/>
          </a:xfrm>
          <a:custGeom>
            <a:avLst/>
            <a:gdLst/>
            <a:ahLst/>
            <a:cxnLst/>
            <a:rect l="l" t="t" r="r" b="b"/>
            <a:pathLst>
              <a:path w="98757" h="41653" extrusionOk="0">
                <a:moveTo>
                  <a:pt x="24520" y="1"/>
                </a:moveTo>
                <a:cubicBezTo>
                  <a:pt x="21966" y="1"/>
                  <a:pt x="19451" y="357"/>
                  <a:pt x="17165" y="1453"/>
                </a:cubicBezTo>
                <a:cubicBezTo>
                  <a:pt x="13673" y="3128"/>
                  <a:pt x="11129" y="6380"/>
                  <a:pt x="9543" y="9914"/>
                </a:cubicBezTo>
                <a:cubicBezTo>
                  <a:pt x="8264" y="12769"/>
                  <a:pt x="8241" y="16351"/>
                  <a:pt x="6896" y="19055"/>
                </a:cubicBezTo>
                <a:cubicBezTo>
                  <a:pt x="5957" y="20952"/>
                  <a:pt x="4093" y="21585"/>
                  <a:pt x="2799" y="23331"/>
                </a:cubicBezTo>
                <a:cubicBezTo>
                  <a:pt x="214" y="26824"/>
                  <a:pt x="1" y="32043"/>
                  <a:pt x="2323" y="35715"/>
                </a:cubicBezTo>
                <a:cubicBezTo>
                  <a:pt x="4765" y="39587"/>
                  <a:pt x="9390" y="41653"/>
                  <a:pt x="13997" y="41653"/>
                </a:cubicBezTo>
                <a:cubicBezTo>
                  <a:pt x="15319" y="41653"/>
                  <a:pt x="16640" y="41483"/>
                  <a:pt x="17906" y="41137"/>
                </a:cubicBezTo>
                <a:cubicBezTo>
                  <a:pt x="23093" y="39716"/>
                  <a:pt x="27358" y="35851"/>
                  <a:pt x="32564" y="34506"/>
                </a:cubicBezTo>
                <a:cubicBezTo>
                  <a:pt x="34007" y="34134"/>
                  <a:pt x="35471" y="33968"/>
                  <a:pt x="36938" y="33968"/>
                </a:cubicBezTo>
                <a:cubicBezTo>
                  <a:pt x="41466" y="33968"/>
                  <a:pt x="46036" y="35549"/>
                  <a:pt x="50176" y="37541"/>
                </a:cubicBezTo>
                <a:cubicBezTo>
                  <a:pt x="52248" y="38536"/>
                  <a:pt x="54306" y="39651"/>
                  <a:pt x="56557" y="40122"/>
                </a:cubicBezTo>
                <a:cubicBezTo>
                  <a:pt x="57203" y="40256"/>
                  <a:pt x="57873" y="40329"/>
                  <a:pt x="58540" y="40329"/>
                </a:cubicBezTo>
                <a:cubicBezTo>
                  <a:pt x="60199" y="40329"/>
                  <a:pt x="61845" y="39877"/>
                  <a:pt x="63070" y="38786"/>
                </a:cubicBezTo>
                <a:cubicBezTo>
                  <a:pt x="64575" y="37456"/>
                  <a:pt x="65268" y="35356"/>
                  <a:pt x="66887" y="34162"/>
                </a:cubicBezTo>
                <a:cubicBezTo>
                  <a:pt x="67804" y="33485"/>
                  <a:pt x="68878" y="33201"/>
                  <a:pt x="69992" y="33201"/>
                </a:cubicBezTo>
                <a:cubicBezTo>
                  <a:pt x="71786" y="33201"/>
                  <a:pt x="73685" y="33937"/>
                  <a:pt x="75207" y="34959"/>
                </a:cubicBezTo>
                <a:cubicBezTo>
                  <a:pt x="77675" y="36611"/>
                  <a:pt x="79709" y="38933"/>
                  <a:pt x="82404" y="40193"/>
                </a:cubicBezTo>
                <a:cubicBezTo>
                  <a:pt x="83759" y="40826"/>
                  <a:pt x="85236" y="41125"/>
                  <a:pt x="86721" y="41125"/>
                </a:cubicBezTo>
                <a:cubicBezTo>
                  <a:pt x="90219" y="41125"/>
                  <a:pt x="93757" y="39467"/>
                  <a:pt x="95821" y="36611"/>
                </a:cubicBezTo>
                <a:cubicBezTo>
                  <a:pt x="98757" y="32538"/>
                  <a:pt x="98493" y="26507"/>
                  <a:pt x="95331" y="22609"/>
                </a:cubicBezTo>
                <a:cubicBezTo>
                  <a:pt x="92806" y="19503"/>
                  <a:pt x="88927" y="17885"/>
                  <a:pt x="85207" y="16413"/>
                </a:cubicBezTo>
                <a:cubicBezTo>
                  <a:pt x="67274" y="9310"/>
                  <a:pt x="48935" y="2703"/>
                  <a:pt x="29789" y="381"/>
                </a:cubicBezTo>
                <a:cubicBezTo>
                  <a:pt x="28055" y="169"/>
                  <a:pt x="26279" y="1"/>
                  <a:pt x="245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388" name="Google Shape;388;p9"/>
          <p:cNvGrpSpPr/>
          <p:nvPr/>
        </p:nvGrpSpPr>
        <p:grpSpPr>
          <a:xfrm>
            <a:off x="588593" y="6022840"/>
            <a:ext cx="198905" cy="243833"/>
            <a:chOff x="5803200" y="3023808"/>
            <a:chExt cx="96775" cy="117900"/>
          </a:xfrm>
        </p:grpSpPr>
        <p:sp>
          <p:nvSpPr>
            <p:cNvPr id="389" name="Google Shape;389;p9"/>
            <p:cNvSpPr/>
            <p:nvPr/>
          </p:nvSpPr>
          <p:spPr>
            <a:xfrm>
              <a:off x="5803200" y="3050713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5805425" y="3040463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841524" y="3023808"/>
              <a:ext cx="8456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392" name="Google Shape;392;p9"/>
          <p:cNvSpPr/>
          <p:nvPr/>
        </p:nvSpPr>
        <p:spPr>
          <a:xfrm rot="259643">
            <a:off x="10934736" y="1059852"/>
            <a:ext cx="570119" cy="555004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393" name="Google Shape;393;p9"/>
          <p:cNvGrpSpPr/>
          <p:nvPr/>
        </p:nvGrpSpPr>
        <p:grpSpPr>
          <a:xfrm>
            <a:off x="11535160" y="273740"/>
            <a:ext cx="198905" cy="243833"/>
            <a:chOff x="5803200" y="3023808"/>
            <a:chExt cx="96775" cy="117900"/>
          </a:xfrm>
        </p:grpSpPr>
        <p:sp>
          <p:nvSpPr>
            <p:cNvPr id="394" name="Google Shape;394;p9"/>
            <p:cNvSpPr/>
            <p:nvPr/>
          </p:nvSpPr>
          <p:spPr>
            <a:xfrm>
              <a:off x="5803200" y="3050713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805425" y="3040463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5841524" y="3023808"/>
              <a:ext cx="8456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0"/>
          <p:cNvSpPr txBox="1">
            <a:spLocks noGrp="1"/>
          </p:cNvSpPr>
          <p:nvPr>
            <p:ph type="title"/>
          </p:nvPr>
        </p:nvSpPr>
        <p:spPr>
          <a:xfrm>
            <a:off x="6916900" y="713767"/>
            <a:ext cx="4324000" cy="2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5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Coiny" panose="02000903060500060000"/>
              <a:buNone/>
              <a:defRPr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9pPr>
          </a:lstStyle>
          <a:p>
            <a:endParaRPr/>
          </a:p>
        </p:txBody>
      </p:sp>
      <p:sp>
        <p:nvSpPr>
          <p:cNvPr id="399" name="Google Shape;399;p10"/>
          <p:cNvSpPr/>
          <p:nvPr/>
        </p:nvSpPr>
        <p:spPr>
          <a:xfrm rot="-10010386">
            <a:off x="7759604" y="4972485"/>
            <a:ext cx="4738997" cy="2646980"/>
          </a:xfrm>
          <a:custGeom>
            <a:avLst/>
            <a:gdLst/>
            <a:ahLst/>
            <a:cxnLst/>
            <a:rect l="l" t="t" r="r" b="b"/>
            <a:pathLst>
              <a:path w="105435" h="58891" extrusionOk="0">
                <a:moveTo>
                  <a:pt x="101040" y="0"/>
                </a:moveTo>
                <a:cubicBezTo>
                  <a:pt x="83315" y="5131"/>
                  <a:pt x="65589" y="10265"/>
                  <a:pt x="47863" y="15395"/>
                </a:cubicBezTo>
                <a:cubicBezTo>
                  <a:pt x="32481" y="19848"/>
                  <a:pt x="16834" y="24338"/>
                  <a:pt x="833" y="24338"/>
                </a:cubicBezTo>
                <a:cubicBezTo>
                  <a:pt x="556" y="24338"/>
                  <a:pt x="278" y="24336"/>
                  <a:pt x="1" y="24334"/>
                </a:cubicBezTo>
                <a:lnTo>
                  <a:pt x="1" y="24334"/>
                </a:lnTo>
                <a:lnTo>
                  <a:pt x="841" y="24659"/>
                </a:lnTo>
                <a:cubicBezTo>
                  <a:pt x="4635" y="32319"/>
                  <a:pt x="8641" y="40001"/>
                  <a:pt x="14337" y="46377"/>
                </a:cubicBezTo>
                <a:cubicBezTo>
                  <a:pt x="20035" y="52758"/>
                  <a:pt x="27661" y="57792"/>
                  <a:pt x="36160" y="58746"/>
                </a:cubicBezTo>
                <a:cubicBezTo>
                  <a:pt x="37021" y="58843"/>
                  <a:pt x="37890" y="58890"/>
                  <a:pt x="38761" y="58890"/>
                </a:cubicBezTo>
                <a:cubicBezTo>
                  <a:pt x="46485" y="58890"/>
                  <a:pt x="54346" y="55132"/>
                  <a:pt x="57972" y="48359"/>
                </a:cubicBezTo>
                <a:cubicBezTo>
                  <a:pt x="60832" y="43017"/>
                  <a:pt x="61021" y="36244"/>
                  <a:pt x="65122" y="31790"/>
                </a:cubicBezTo>
                <a:cubicBezTo>
                  <a:pt x="67384" y="29333"/>
                  <a:pt x="70714" y="27921"/>
                  <a:pt x="74045" y="27921"/>
                </a:cubicBezTo>
                <a:cubicBezTo>
                  <a:pt x="74676" y="27921"/>
                  <a:pt x="75306" y="27972"/>
                  <a:pt x="75930" y="28076"/>
                </a:cubicBezTo>
                <a:cubicBezTo>
                  <a:pt x="80970" y="28910"/>
                  <a:pt x="85161" y="32875"/>
                  <a:pt x="90247" y="33281"/>
                </a:cubicBezTo>
                <a:cubicBezTo>
                  <a:pt x="90521" y="33303"/>
                  <a:pt x="90793" y="33314"/>
                  <a:pt x="91063" y="33314"/>
                </a:cubicBezTo>
                <a:cubicBezTo>
                  <a:pt x="97639" y="33314"/>
                  <a:pt x="103084" y="26984"/>
                  <a:pt x="104235" y="20402"/>
                </a:cubicBezTo>
                <a:cubicBezTo>
                  <a:pt x="105435" y="13550"/>
                  <a:pt x="103221" y="6608"/>
                  <a:pt x="1010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400" name="Google Shape;400;p10"/>
          <p:cNvSpPr/>
          <p:nvPr/>
        </p:nvSpPr>
        <p:spPr>
          <a:xfrm rot="-444343" flipH="1">
            <a:off x="-151787" y="-530589"/>
            <a:ext cx="4498156" cy="1060144"/>
          </a:xfrm>
          <a:custGeom>
            <a:avLst/>
            <a:gdLst/>
            <a:ahLst/>
            <a:cxnLst/>
            <a:rect l="l" t="t" r="r" b="b"/>
            <a:pathLst>
              <a:path w="134939" h="31803" extrusionOk="0">
                <a:moveTo>
                  <a:pt x="134939" y="1"/>
                </a:moveTo>
                <a:cubicBezTo>
                  <a:pt x="114750" y="4786"/>
                  <a:pt x="93310" y="6977"/>
                  <a:pt x="72230" y="9105"/>
                </a:cubicBezTo>
                <a:cubicBezTo>
                  <a:pt x="48349" y="11516"/>
                  <a:pt x="24470" y="13928"/>
                  <a:pt x="585" y="16339"/>
                </a:cubicBezTo>
                <a:cubicBezTo>
                  <a:pt x="251" y="20455"/>
                  <a:pt x="1" y="24749"/>
                  <a:pt x="3960" y="28015"/>
                </a:cubicBezTo>
                <a:cubicBezTo>
                  <a:pt x="6682" y="30260"/>
                  <a:pt x="12088" y="31802"/>
                  <a:pt x="17937" y="31802"/>
                </a:cubicBezTo>
                <a:cubicBezTo>
                  <a:pt x="20597" y="31802"/>
                  <a:pt x="23348" y="31483"/>
                  <a:pt x="25980" y="30766"/>
                </a:cubicBezTo>
                <a:cubicBezTo>
                  <a:pt x="32163" y="29087"/>
                  <a:pt x="35942" y="25787"/>
                  <a:pt x="41903" y="23890"/>
                </a:cubicBezTo>
                <a:cubicBezTo>
                  <a:pt x="45043" y="22893"/>
                  <a:pt x="48692" y="22363"/>
                  <a:pt x="52086" y="22363"/>
                </a:cubicBezTo>
                <a:cubicBezTo>
                  <a:pt x="53701" y="22363"/>
                  <a:pt x="55258" y="22483"/>
                  <a:pt x="56674" y="22729"/>
                </a:cubicBezTo>
                <a:cubicBezTo>
                  <a:pt x="63380" y="23895"/>
                  <a:pt x="66051" y="27406"/>
                  <a:pt x="71526" y="29398"/>
                </a:cubicBezTo>
                <a:cubicBezTo>
                  <a:pt x="74898" y="30623"/>
                  <a:pt x="79253" y="31186"/>
                  <a:pt x="83941" y="31186"/>
                </a:cubicBezTo>
                <a:cubicBezTo>
                  <a:pt x="90001" y="31186"/>
                  <a:pt x="96617" y="30245"/>
                  <a:pt x="102380" y="28577"/>
                </a:cubicBezTo>
                <a:cubicBezTo>
                  <a:pt x="112598" y="25622"/>
                  <a:pt x="120271" y="20767"/>
                  <a:pt x="125057" y="15759"/>
                </a:cubicBezTo>
                <a:cubicBezTo>
                  <a:pt x="129837" y="10756"/>
                  <a:pt x="132051" y="5551"/>
                  <a:pt x="134009" y="417"/>
                </a:cubicBezTo>
                <a:lnTo>
                  <a:pt x="13493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401" name="Google Shape;401;p10"/>
          <p:cNvGrpSpPr/>
          <p:nvPr/>
        </p:nvGrpSpPr>
        <p:grpSpPr>
          <a:xfrm>
            <a:off x="11420947" y="713752"/>
            <a:ext cx="252892" cy="308096"/>
            <a:chOff x="7298913" y="453525"/>
            <a:chExt cx="96775" cy="117900"/>
          </a:xfrm>
        </p:grpSpPr>
        <p:sp>
          <p:nvSpPr>
            <p:cNvPr id="402" name="Google Shape;402;p10"/>
            <p:cNvSpPr/>
            <p:nvPr/>
          </p:nvSpPr>
          <p:spPr>
            <a:xfrm>
              <a:off x="7298913" y="480425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7301138" y="470175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7337238" y="453525"/>
              <a:ext cx="15375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grpSp>
        <p:nvGrpSpPr>
          <p:cNvPr id="405" name="Google Shape;405;p10"/>
          <p:cNvGrpSpPr/>
          <p:nvPr/>
        </p:nvGrpSpPr>
        <p:grpSpPr>
          <a:xfrm>
            <a:off x="425513" y="2757152"/>
            <a:ext cx="252892" cy="308096"/>
            <a:chOff x="7298913" y="453525"/>
            <a:chExt cx="96775" cy="117900"/>
          </a:xfrm>
        </p:grpSpPr>
        <p:sp>
          <p:nvSpPr>
            <p:cNvPr id="406" name="Google Shape;406;p10"/>
            <p:cNvSpPr/>
            <p:nvPr/>
          </p:nvSpPr>
          <p:spPr>
            <a:xfrm>
              <a:off x="7298913" y="480425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301138" y="470175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337238" y="453525"/>
              <a:ext cx="15375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iny" panose="02000903060500060000"/>
              <a:buNone/>
              <a:defRPr sz="4800">
                <a:solidFill>
                  <a:schemeClr val="dk1"/>
                </a:solidFill>
                <a:latin typeface="Coiny" panose="02000903060500060000"/>
                <a:ea typeface="Coiny" panose="02000903060500060000"/>
                <a:cs typeface="Coiny" panose="02000903060500060000"/>
                <a:sym typeface="Coiny" panose="0200090306050006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1219200" lvl="1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828800" lvl="2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2438400" lvl="3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3048000" lvl="4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3657600" lvl="5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4267200" lvl="6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4876800" lvl="7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5486400" lvl="8" indent="-4235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2" name="Google Shape;1892;p45"/>
          <p:cNvGrpSpPr/>
          <p:nvPr/>
        </p:nvGrpSpPr>
        <p:grpSpPr>
          <a:xfrm>
            <a:off x="9036232" y="4108224"/>
            <a:ext cx="2364495" cy="2345001"/>
            <a:chOff x="6974624" y="3249293"/>
            <a:chExt cx="1773371" cy="1758751"/>
          </a:xfrm>
        </p:grpSpPr>
        <p:grpSp>
          <p:nvGrpSpPr>
            <p:cNvPr id="1893" name="Google Shape;1893;p45"/>
            <p:cNvGrpSpPr/>
            <p:nvPr/>
          </p:nvGrpSpPr>
          <p:grpSpPr>
            <a:xfrm>
              <a:off x="7771559" y="3249293"/>
              <a:ext cx="976436" cy="1568474"/>
              <a:chOff x="2207125" y="4466025"/>
              <a:chExt cx="340875" cy="547575"/>
            </a:xfrm>
          </p:grpSpPr>
          <p:sp>
            <p:nvSpPr>
              <p:cNvPr id="1894" name="Google Shape;1894;p45"/>
              <p:cNvSpPr/>
              <p:nvPr/>
            </p:nvSpPr>
            <p:spPr>
              <a:xfrm>
                <a:off x="2207125" y="4466025"/>
                <a:ext cx="340875" cy="547575"/>
              </a:xfrm>
              <a:custGeom>
                <a:avLst/>
                <a:gdLst/>
                <a:ahLst/>
                <a:cxnLst/>
                <a:rect l="l" t="t" r="r" b="b"/>
                <a:pathLst>
                  <a:path w="13635" h="21903" extrusionOk="0">
                    <a:moveTo>
                      <a:pt x="9328" y="0"/>
                    </a:moveTo>
                    <a:cubicBezTo>
                      <a:pt x="9224" y="0"/>
                      <a:pt x="9141" y="14"/>
                      <a:pt x="9080" y="43"/>
                    </a:cubicBezTo>
                    <a:cubicBezTo>
                      <a:pt x="8759" y="199"/>
                      <a:pt x="6570" y="4370"/>
                      <a:pt x="5847" y="5768"/>
                    </a:cubicBezTo>
                    <a:cubicBezTo>
                      <a:pt x="3894" y="9528"/>
                      <a:pt x="2034" y="13333"/>
                      <a:pt x="265" y="17184"/>
                    </a:cubicBezTo>
                    <a:cubicBezTo>
                      <a:pt x="265" y="17184"/>
                      <a:pt x="1" y="21629"/>
                      <a:pt x="128" y="21902"/>
                    </a:cubicBezTo>
                    <a:cubicBezTo>
                      <a:pt x="1293" y="21558"/>
                      <a:pt x="4526" y="19992"/>
                      <a:pt x="4526" y="19992"/>
                    </a:cubicBezTo>
                    <a:cubicBezTo>
                      <a:pt x="7651" y="14381"/>
                      <a:pt x="10591" y="8670"/>
                      <a:pt x="13338" y="2865"/>
                    </a:cubicBezTo>
                    <a:cubicBezTo>
                      <a:pt x="13484" y="2554"/>
                      <a:pt x="13634" y="2186"/>
                      <a:pt x="13488" y="1870"/>
                    </a:cubicBezTo>
                    <a:cubicBezTo>
                      <a:pt x="13388" y="1648"/>
                      <a:pt x="13168" y="1515"/>
                      <a:pt x="12955" y="1393"/>
                    </a:cubicBezTo>
                    <a:cubicBezTo>
                      <a:pt x="11591" y="612"/>
                      <a:pt x="10021" y="0"/>
                      <a:pt x="93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895" name="Google Shape;1895;p45"/>
              <p:cNvSpPr/>
              <p:nvPr/>
            </p:nvSpPr>
            <p:spPr>
              <a:xfrm>
                <a:off x="2409000" y="4492425"/>
                <a:ext cx="119650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2810" extrusionOk="0">
                    <a:moveTo>
                      <a:pt x="272" y="1"/>
                    </a:moveTo>
                    <a:cubicBezTo>
                      <a:pt x="189" y="1"/>
                      <a:pt x="108" y="44"/>
                      <a:pt x="66" y="125"/>
                    </a:cubicBezTo>
                    <a:cubicBezTo>
                      <a:pt x="0" y="238"/>
                      <a:pt x="42" y="384"/>
                      <a:pt x="155" y="445"/>
                    </a:cubicBezTo>
                    <a:lnTo>
                      <a:pt x="4398" y="2781"/>
                    </a:lnTo>
                    <a:cubicBezTo>
                      <a:pt x="4436" y="2800"/>
                      <a:pt x="4474" y="2809"/>
                      <a:pt x="4512" y="2809"/>
                    </a:cubicBezTo>
                    <a:cubicBezTo>
                      <a:pt x="4597" y="2809"/>
                      <a:pt x="4677" y="2767"/>
                      <a:pt x="4725" y="2687"/>
                    </a:cubicBezTo>
                    <a:cubicBezTo>
                      <a:pt x="4786" y="2574"/>
                      <a:pt x="4743" y="2428"/>
                      <a:pt x="4629" y="2366"/>
                    </a:cubicBezTo>
                    <a:lnTo>
                      <a:pt x="387" y="30"/>
                    </a:lnTo>
                    <a:cubicBezTo>
                      <a:pt x="350" y="10"/>
                      <a:pt x="311" y="1"/>
                      <a:pt x="272" y="1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896" name="Google Shape;1896;p45"/>
              <p:cNvSpPr/>
              <p:nvPr/>
            </p:nvSpPr>
            <p:spPr>
              <a:xfrm>
                <a:off x="2210525" y="4883000"/>
                <a:ext cx="116825" cy="72925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2917" extrusionOk="0">
                    <a:moveTo>
                      <a:pt x="276" y="0"/>
                    </a:moveTo>
                    <a:cubicBezTo>
                      <a:pt x="195" y="0"/>
                      <a:pt x="114" y="42"/>
                      <a:pt x="68" y="117"/>
                    </a:cubicBezTo>
                    <a:cubicBezTo>
                      <a:pt x="1" y="231"/>
                      <a:pt x="39" y="377"/>
                      <a:pt x="152" y="444"/>
                    </a:cubicBezTo>
                    <a:lnTo>
                      <a:pt x="4282" y="2883"/>
                    </a:lnTo>
                    <a:cubicBezTo>
                      <a:pt x="4319" y="2907"/>
                      <a:pt x="4361" y="2916"/>
                      <a:pt x="4404" y="2916"/>
                    </a:cubicBezTo>
                    <a:cubicBezTo>
                      <a:pt x="4485" y="2916"/>
                      <a:pt x="4565" y="2879"/>
                      <a:pt x="4607" y="2803"/>
                    </a:cubicBezTo>
                    <a:cubicBezTo>
                      <a:pt x="4673" y="2690"/>
                      <a:pt x="4635" y="2544"/>
                      <a:pt x="4522" y="2477"/>
                    </a:cubicBezTo>
                    <a:lnTo>
                      <a:pt x="393" y="32"/>
                    </a:lnTo>
                    <a:cubicBezTo>
                      <a:pt x="356" y="11"/>
                      <a:pt x="316" y="0"/>
                      <a:pt x="27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897" name="Google Shape;1897;p45"/>
              <p:cNvSpPr/>
              <p:nvPr/>
            </p:nvSpPr>
            <p:spPr>
              <a:xfrm>
                <a:off x="2313050" y="4765850"/>
                <a:ext cx="45825" cy="41300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652" extrusionOk="0">
                    <a:moveTo>
                      <a:pt x="923" y="0"/>
                    </a:moveTo>
                    <a:cubicBezTo>
                      <a:pt x="689" y="0"/>
                      <a:pt x="455" y="90"/>
                      <a:pt x="299" y="264"/>
                    </a:cubicBezTo>
                    <a:cubicBezTo>
                      <a:pt x="1" y="589"/>
                      <a:pt x="29" y="1151"/>
                      <a:pt x="355" y="1449"/>
                    </a:cubicBezTo>
                    <a:cubicBezTo>
                      <a:pt x="507" y="1585"/>
                      <a:pt x="709" y="1651"/>
                      <a:pt x="913" y="1651"/>
                    </a:cubicBezTo>
                    <a:cubicBezTo>
                      <a:pt x="1146" y="1651"/>
                      <a:pt x="1381" y="1563"/>
                      <a:pt x="1540" y="1392"/>
                    </a:cubicBezTo>
                    <a:cubicBezTo>
                      <a:pt x="1832" y="1066"/>
                      <a:pt x="1804" y="499"/>
                      <a:pt x="1484" y="207"/>
                    </a:cubicBezTo>
                    <a:cubicBezTo>
                      <a:pt x="1332" y="68"/>
                      <a:pt x="1127" y="0"/>
                      <a:pt x="923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898" name="Google Shape;1898;p45"/>
              <p:cNvSpPr/>
              <p:nvPr/>
            </p:nvSpPr>
            <p:spPr>
              <a:xfrm>
                <a:off x="2386100" y="4630575"/>
                <a:ext cx="4567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651" extrusionOk="0">
                    <a:moveTo>
                      <a:pt x="917" y="0"/>
                    </a:moveTo>
                    <a:cubicBezTo>
                      <a:pt x="684" y="0"/>
                      <a:pt x="451" y="88"/>
                      <a:pt x="293" y="262"/>
                    </a:cubicBezTo>
                    <a:cubicBezTo>
                      <a:pt x="0" y="587"/>
                      <a:pt x="24" y="1149"/>
                      <a:pt x="350" y="1446"/>
                    </a:cubicBezTo>
                    <a:cubicBezTo>
                      <a:pt x="502" y="1583"/>
                      <a:pt x="706" y="1651"/>
                      <a:pt x="910" y="1651"/>
                    </a:cubicBezTo>
                    <a:cubicBezTo>
                      <a:pt x="1143" y="1651"/>
                      <a:pt x="1376" y="1563"/>
                      <a:pt x="1535" y="1389"/>
                    </a:cubicBezTo>
                    <a:cubicBezTo>
                      <a:pt x="1827" y="1064"/>
                      <a:pt x="1803" y="502"/>
                      <a:pt x="1478" y="205"/>
                    </a:cubicBezTo>
                    <a:cubicBezTo>
                      <a:pt x="1326" y="68"/>
                      <a:pt x="1122" y="0"/>
                      <a:pt x="91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899" name="Google Shape;1899;p45"/>
              <p:cNvSpPr/>
              <p:nvPr/>
            </p:nvSpPr>
            <p:spPr>
              <a:xfrm>
                <a:off x="2361575" y="4692075"/>
                <a:ext cx="52025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73" extrusionOk="0">
                    <a:moveTo>
                      <a:pt x="1006" y="0"/>
                    </a:moveTo>
                    <a:cubicBezTo>
                      <a:pt x="919" y="0"/>
                      <a:pt x="833" y="48"/>
                      <a:pt x="793" y="128"/>
                    </a:cubicBezTo>
                    <a:cubicBezTo>
                      <a:pt x="732" y="246"/>
                      <a:pt x="778" y="388"/>
                      <a:pt x="896" y="449"/>
                    </a:cubicBezTo>
                    <a:cubicBezTo>
                      <a:pt x="1377" y="695"/>
                      <a:pt x="1595" y="917"/>
                      <a:pt x="1590" y="1157"/>
                    </a:cubicBezTo>
                    <a:cubicBezTo>
                      <a:pt x="1581" y="1370"/>
                      <a:pt x="1364" y="1540"/>
                      <a:pt x="1161" y="1582"/>
                    </a:cubicBezTo>
                    <a:cubicBezTo>
                      <a:pt x="1108" y="1593"/>
                      <a:pt x="1052" y="1599"/>
                      <a:pt x="994" y="1599"/>
                    </a:cubicBezTo>
                    <a:cubicBezTo>
                      <a:pt x="810" y="1599"/>
                      <a:pt x="603" y="1542"/>
                      <a:pt x="373" y="1431"/>
                    </a:cubicBezTo>
                    <a:cubicBezTo>
                      <a:pt x="338" y="1413"/>
                      <a:pt x="302" y="1405"/>
                      <a:pt x="266" y="1405"/>
                    </a:cubicBezTo>
                    <a:cubicBezTo>
                      <a:pt x="180" y="1405"/>
                      <a:pt x="97" y="1454"/>
                      <a:pt x="57" y="1534"/>
                    </a:cubicBezTo>
                    <a:cubicBezTo>
                      <a:pt x="0" y="1653"/>
                      <a:pt x="47" y="1795"/>
                      <a:pt x="166" y="1856"/>
                    </a:cubicBezTo>
                    <a:cubicBezTo>
                      <a:pt x="462" y="2002"/>
                      <a:pt x="741" y="2072"/>
                      <a:pt x="1000" y="2072"/>
                    </a:cubicBezTo>
                    <a:cubicBezTo>
                      <a:pt x="1085" y="2072"/>
                      <a:pt x="1170" y="2063"/>
                      <a:pt x="1255" y="2049"/>
                    </a:cubicBezTo>
                    <a:cubicBezTo>
                      <a:pt x="1704" y="1954"/>
                      <a:pt x="2048" y="1577"/>
                      <a:pt x="2063" y="1172"/>
                    </a:cubicBezTo>
                    <a:cubicBezTo>
                      <a:pt x="2081" y="520"/>
                      <a:pt x="1377" y="161"/>
                      <a:pt x="1109" y="24"/>
                    </a:cubicBezTo>
                    <a:cubicBezTo>
                      <a:pt x="1077" y="8"/>
                      <a:pt x="1041" y="0"/>
                      <a:pt x="100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sp>
          <p:nvSpPr>
            <p:cNvPr id="1900" name="Google Shape;1900;p45"/>
            <p:cNvSpPr/>
            <p:nvPr/>
          </p:nvSpPr>
          <p:spPr>
            <a:xfrm rot="-469139">
              <a:off x="7004756" y="4475655"/>
              <a:ext cx="672522" cy="488915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1901" name="Google Shape;1901;p45"/>
          <p:cNvSpPr txBox="1">
            <a:spLocks noGrp="1"/>
          </p:cNvSpPr>
          <p:nvPr>
            <p:ph type="ctrTitle"/>
          </p:nvPr>
        </p:nvSpPr>
        <p:spPr>
          <a:xfrm>
            <a:off x="960000" y="2093767"/>
            <a:ext cx="10272000" cy="2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en-GB" sz="5600" b="1" dirty="0">
                <a:latin typeface="Berlin Sans FB Demi" panose="020E0802020502020306" charset="0"/>
                <a:cs typeface="Berlin Sans FB Demi" panose="020E0802020502020306" charset="0"/>
              </a:rPr>
              <a:t>MASA DAN WAKTU</a:t>
            </a:r>
            <a:endParaRPr lang="en-US" altLang="en-GB" sz="5335" b="1" dirty="0">
              <a:solidFill>
                <a:schemeClr val="accent2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902" name="Google Shape;1902;p45"/>
          <p:cNvSpPr txBox="1">
            <a:spLocks noGrp="1"/>
          </p:cNvSpPr>
          <p:nvPr>
            <p:ph type="ctrTitle"/>
          </p:nvPr>
        </p:nvSpPr>
        <p:spPr>
          <a:xfrm>
            <a:off x="8343233" y="1629633"/>
            <a:ext cx="2655600" cy="46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en-GB" sz="2935" b="1"/>
              <a:t>TAHUN 6</a:t>
            </a:r>
          </a:p>
        </p:txBody>
      </p:sp>
      <p:sp>
        <p:nvSpPr>
          <p:cNvPr id="1903" name="Google Shape;1903;p45"/>
          <p:cNvSpPr/>
          <p:nvPr/>
        </p:nvSpPr>
        <p:spPr>
          <a:xfrm rot="1079393">
            <a:off x="907031" y="5221895"/>
            <a:ext cx="1194937" cy="5660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865"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Varela Round"/>
              </a:rPr>
              <a:t>3-1</a:t>
            </a:r>
          </a:p>
        </p:txBody>
      </p:sp>
      <p:sp>
        <p:nvSpPr>
          <p:cNvPr id="1904" name="Google Shape;1904;p45"/>
          <p:cNvSpPr/>
          <p:nvPr/>
        </p:nvSpPr>
        <p:spPr>
          <a:xfrm rot="-455413">
            <a:off x="10636989" y="968245"/>
            <a:ext cx="719288" cy="7208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865"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Varela Round"/>
              </a:rPr>
              <a:t>+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099000" y="2029874"/>
            <a:ext cx="5994000" cy="4640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Unit 4: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50"/>
          <p:cNvSpPr txBox="1">
            <a:spLocks noGrp="1"/>
          </p:cNvSpPr>
          <p:nvPr>
            <p:ph type="subTitle" idx="1"/>
          </p:nvPr>
        </p:nvSpPr>
        <p:spPr>
          <a:xfrm>
            <a:off x="3036888" y="574040"/>
            <a:ext cx="6118225" cy="85217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 err="1">
                <a:latin typeface="Arial Rounded MT Bold" panose="020F0704030504030204" charset="0"/>
                <a:cs typeface="Arial Rounded MT Bold" panose="020F0704030504030204" charset="0"/>
              </a:rPr>
              <a:t>Objektif</a:t>
            </a:r>
            <a:r>
              <a:rPr lang="en-US" altLang="en-GB" dirty="0">
                <a:latin typeface="Arial Rounded MT Bold" panose="020F0704030504030204" charset="0"/>
                <a:cs typeface="Arial Rounded MT Bold" panose="020F0704030504030204" charset="0"/>
              </a:rPr>
              <a:t> </a:t>
            </a:r>
            <a:r>
              <a:rPr lang="en-US" altLang="en-GB" dirty="0" err="1">
                <a:latin typeface="Arial Rounded MT Bold" panose="020F0704030504030204" charset="0"/>
                <a:cs typeface="Arial Rounded MT Bold" panose="020F0704030504030204" charset="0"/>
              </a:rPr>
              <a:t>Pembelajaran</a:t>
            </a:r>
            <a:endParaRPr lang="en-GB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grpSp>
        <p:nvGrpSpPr>
          <p:cNvPr id="2011" name="Google Shape;2011;p50"/>
          <p:cNvGrpSpPr/>
          <p:nvPr/>
        </p:nvGrpSpPr>
        <p:grpSpPr>
          <a:xfrm>
            <a:off x="51060" y="4237243"/>
            <a:ext cx="2620691" cy="2334277"/>
            <a:chOff x="383139" y="2442282"/>
            <a:chExt cx="1965518" cy="1750708"/>
          </a:xfrm>
        </p:grpSpPr>
        <p:grpSp>
          <p:nvGrpSpPr>
            <p:cNvPr id="2012" name="Google Shape;2012;p50"/>
            <p:cNvGrpSpPr/>
            <p:nvPr/>
          </p:nvGrpSpPr>
          <p:grpSpPr>
            <a:xfrm rot="542797">
              <a:off x="496262" y="2542766"/>
              <a:ext cx="1400697" cy="1549741"/>
              <a:chOff x="5483263" y="2445850"/>
              <a:chExt cx="576100" cy="637375"/>
            </a:xfrm>
          </p:grpSpPr>
          <p:sp>
            <p:nvSpPr>
              <p:cNvPr id="2013" name="Google Shape;2013;p50"/>
              <p:cNvSpPr/>
              <p:nvPr/>
            </p:nvSpPr>
            <p:spPr>
              <a:xfrm>
                <a:off x="5483263" y="2445850"/>
                <a:ext cx="5518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22072" h="23786" extrusionOk="0">
                    <a:moveTo>
                      <a:pt x="4403" y="1"/>
                    </a:moveTo>
                    <a:cubicBezTo>
                      <a:pt x="3327" y="836"/>
                      <a:pt x="1081" y="2742"/>
                      <a:pt x="0" y="3578"/>
                    </a:cubicBezTo>
                    <a:cubicBezTo>
                      <a:pt x="6026" y="10151"/>
                      <a:pt x="12274" y="17598"/>
                      <a:pt x="18405" y="23786"/>
                    </a:cubicBezTo>
                    <a:cubicBezTo>
                      <a:pt x="18985" y="23403"/>
                      <a:pt x="20416" y="22346"/>
                      <a:pt x="21379" y="21567"/>
                    </a:cubicBezTo>
                    <a:cubicBezTo>
                      <a:pt x="21684" y="21317"/>
                      <a:pt x="21883" y="20973"/>
                      <a:pt x="22072" y="20850"/>
                    </a:cubicBezTo>
                    <a:cubicBezTo>
                      <a:pt x="16248" y="13682"/>
                      <a:pt x="10878" y="6730"/>
                      <a:pt x="44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4" name="Google Shape;2014;p50"/>
              <p:cNvSpPr/>
              <p:nvPr/>
            </p:nvSpPr>
            <p:spPr>
              <a:xfrm>
                <a:off x="5943388" y="2967100"/>
                <a:ext cx="115150" cy="11432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4573" extrusionOk="0">
                    <a:moveTo>
                      <a:pt x="3667" y="0"/>
                    </a:moveTo>
                    <a:lnTo>
                      <a:pt x="0" y="2936"/>
                    </a:lnTo>
                    <a:cubicBezTo>
                      <a:pt x="1789" y="3616"/>
                      <a:pt x="2817" y="3893"/>
                      <a:pt x="4606" y="4573"/>
                    </a:cubicBezTo>
                    <a:cubicBezTo>
                      <a:pt x="4606" y="4573"/>
                      <a:pt x="4068" y="1756"/>
                      <a:pt x="3667" y="0"/>
                    </a:cubicBezTo>
                    <a:close/>
                  </a:path>
                </a:pathLst>
              </a:custGeom>
              <a:solidFill>
                <a:srgbClr val="FFD95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5" name="Google Shape;2015;p50"/>
              <p:cNvSpPr/>
              <p:nvPr/>
            </p:nvSpPr>
            <p:spPr>
              <a:xfrm>
                <a:off x="6022313" y="3047300"/>
                <a:ext cx="37050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437" extrusionOk="0">
                    <a:moveTo>
                      <a:pt x="1180" y="1"/>
                    </a:moveTo>
                    <a:cubicBezTo>
                      <a:pt x="708" y="101"/>
                      <a:pt x="246" y="436"/>
                      <a:pt x="0" y="846"/>
                    </a:cubicBezTo>
                    <a:cubicBezTo>
                      <a:pt x="0" y="846"/>
                      <a:pt x="1457" y="1436"/>
                      <a:pt x="1481" y="1436"/>
                    </a:cubicBezTo>
                    <a:cubicBezTo>
                      <a:pt x="1481" y="1436"/>
                      <a:pt x="1481" y="1436"/>
                      <a:pt x="1482" y="1436"/>
                    </a:cubicBezTo>
                    <a:cubicBezTo>
                      <a:pt x="1374" y="893"/>
                      <a:pt x="1317" y="543"/>
                      <a:pt x="1180" y="1"/>
                    </a:cubicBezTo>
                    <a:close/>
                  </a:path>
                </a:pathLst>
              </a:custGeom>
              <a:solidFill>
                <a:srgbClr val="E81B2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6" name="Google Shape;2016;p50"/>
              <p:cNvSpPr/>
              <p:nvPr/>
            </p:nvSpPr>
            <p:spPr>
              <a:xfrm>
                <a:off x="5724188" y="266765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7" y="0"/>
                    </a:moveTo>
                    <a:cubicBezTo>
                      <a:pt x="351" y="0"/>
                      <a:pt x="1" y="423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47"/>
                      <a:pt x="1557" y="600"/>
                      <a:pt x="1307" y="275"/>
                    </a:cubicBezTo>
                    <a:cubicBezTo>
                      <a:pt x="1195" y="125"/>
                      <a:pt x="1008" y="30"/>
                      <a:pt x="826" y="30"/>
                    </a:cubicBezTo>
                    <a:cubicBezTo>
                      <a:pt x="758" y="30"/>
                      <a:pt x="690" y="43"/>
                      <a:pt x="628" y="72"/>
                    </a:cubicBezTo>
                    <a:lnTo>
                      <a:pt x="628" y="72"/>
                    </a:lnTo>
                    <a:lnTo>
                      <a:pt x="778" y="1"/>
                    </a:lnTo>
                    <a:cubicBezTo>
                      <a:pt x="771" y="0"/>
                      <a:pt x="764" y="0"/>
                      <a:pt x="75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7" name="Google Shape;2017;p50"/>
              <p:cNvSpPr/>
              <p:nvPr/>
            </p:nvSpPr>
            <p:spPr>
              <a:xfrm>
                <a:off x="5803588" y="275390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8" y="0"/>
                    </a:moveTo>
                    <a:cubicBezTo>
                      <a:pt x="351" y="0"/>
                      <a:pt x="1" y="428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51"/>
                      <a:pt x="1557" y="604"/>
                      <a:pt x="1307" y="274"/>
                    </a:cubicBezTo>
                    <a:cubicBezTo>
                      <a:pt x="1196" y="126"/>
                      <a:pt x="1011" y="31"/>
                      <a:pt x="831" y="31"/>
                    </a:cubicBezTo>
                    <a:cubicBezTo>
                      <a:pt x="761" y="31"/>
                      <a:pt x="691" y="45"/>
                      <a:pt x="627" y="77"/>
                    </a:cubicBezTo>
                    <a:lnTo>
                      <a:pt x="627" y="77"/>
                    </a:lnTo>
                    <a:lnTo>
                      <a:pt x="779" y="1"/>
                    </a:lnTo>
                    <a:cubicBezTo>
                      <a:pt x="772" y="0"/>
                      <a:pt x="765" y="0"/>
                      <a:pt x="758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8" name="Google Shape;2018;p50"/>
              <p:cNvSpPr/>
              <p:nvPr/>
            </p:nvSpPr>
            <p:spPr>
              <a:xfrm>
                <a:off x="5751288" y="2708450"/>
                <a:ext cx="46850" cy="48425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1937" extrusionOk="0">
                    <a:moveTo>
                      <a:pt x="659" y="0"/>
                    </a:moveTo>
                    <a:cubicBezTo>
                      <a:pt x="587" y="0"/>
                      <a:pt x="516" y="34"/>
                      <a:pt x="468" y="96"/>
                    </a:cubicBezTo>
                    <a:cubicBezTo>
                      <a:pt x="336" y="275"/>
                      <a:pt x="199" y="455"/>
                      <a:pt x="109" y="676"/>
                    </a:cubicBezTo>
                    <a:cubicBezTo>
                      <a:pt x="1" y="959"/>
                      <a:pt x="1" y="1238"/>
                      <a:pt x="109" y="1469"/>
                    </a:cubicBezTo>
                    <a:cubicBezTo>
                      <a:pt x="232" y="1734"/>
                      <a:pt x="497" y="1913"/>
                      <a:pt x="784" y="1932"/>
                    </a:cubicBezTo>
                    <a:cubicBezTo>
                      <a:pt x="804" y="1936"/>
                      <a:pt x="822" y="1936"/>
                      <a:pt x="841" y="1936"/>
                    </a:cubicBezTo>
                    <a:cubicBezTo>
                      <a:pt x="1223" y="1936"/>
                      <a:pt x="1530" y="1677"/>
                      <a:pt x="1785" y="1418"/>
                    </a:cubicBezTo>
                    <a:cubicBezTo>
                      <a:pt x="1874" y="1323"/>
                      <a:pt x="1874" y="1172"/>
                      <a:pt x="1780" y="1082"/>
                    </a:cubicBezTo>
                    <a:cubicBezTo>
                      <a:pt x="1734" y="1038"/>
                      <a:pt x="1673" y="1016"/>
                      <a:pt x="1613" y="1016"/>
                    </a:cubicBezTo>
                    <a:cubicBezTo>
                      <a:pt x="1551" y="1016"/>
                      <a:pt x="1490" y="1039"/>
                      <a:pt x="1445" y="1087"/>
                    </a:cubicBezTo>
                    <a:cubicBezTo>
                      <a:pt x="1251" y="1285"/>
                      <a:pt x="1035" y="1460"/>
                      <a:pt x="832" y="1460"/>
                    </a:cubicBezTo>
                    <a:cubicBezTo>
                      <a:pt x="827" y="1460"/>
                      <a:pt x="822" y="1460"/>
                      <a:pt x="817" y="1460"/>
                    </a:cubicBezTo>
                    <a:cubicBezTo>
                      <a:pt x="699" y="1451"/>
                      <a:pt x="586" y="1375"/>
                      <a:pt x="539" y="1266"/>
                    </a:cubicBezTo>
                    <a:cubicBezTo>
                      <a:pt x="487" y="1157"/>
                      <a:pt x="492" y="1007"/>
                      <a:pt x="553" y="851"/>
                    </a:cubicBezTo>
                    <a:cubicBezTo>
                      <a:pt x="615" y="691"/>
                      <a:pt x="728" y="540"/>
                      <a:pt x="846" y="384"/>
                    </a:cubicBezTo>
                    <a:cubicBezTo>
                      <a:pt x="926" y="279"/>
                      <a:pt x="907" y="129"/>
                      <a:pt x="798" y="48"/>
                    </a:cubicBezTo>
                    <a:cubicBezTo>
                      <a:pt x="756" y="16"/>
                      <a:pt x="708" y="0"/>
                      <a:pt x="65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9" name="Google Shape;2019;p50"/>
              <p:cNvSpPr/>
              <p:nvPr/>
            </p:nvSpPr>
            <p:spPr>
              <a:xfrm>
                <a:off x="5810163" y="2815175"/>
                <a:ext cx="69275" cy="67175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687" extrusionOk="0">
                    <a:moveTo>
                      <a:pt x="1428" y="0"/>
                    </a:moveTo>
                    <a:cubicBezTo>
                      <a:pt x="854" y="0"/>
                      <a:pt x="277" y="395"/>
                      <a:pt x="133" y="1085"/>
                    </a:cubicBezTo>
                    <a:cubicBezTo>
                      <a:pt x="0" y="1697"/>
                      <a:pt x="374" y="2387"/>
                      <a:pt x="963" y="2608"/>
                    </a:cubicBezTo>
                    <a:cubicBezTo>
                      <a:pt x="1105" y="2661"/>
                      <a:pt x="1255" y="2687"/>
                      <a:pt x="1406" y="2687"/>
                    </a:cubicBezTo>
                    <a:cubicBezTo>
                      <a:pt x="1883" y="2687"/>
                      <a:pt x="2364" y="2435"/>
                      <a:pt x="2601" y="2019"/>
                    </a:cubicBezTo>
                    <a:cubicBezTo>
                      <a:pt x="2710" y="1821"/>
                      <a:pt x="2771" y="1594"/>
                      <a:pt x="2757" y="1368"/>
                    </a:cubicBezTo>
                    <a:cubicBezTo>
                      <a:pt x="2742" y="1074"/>
                      <a:pt x="2605" y="806"/>
                      <a:pt x="2450" y="565"/>
                    </a:cubicBezTo>
                    <a:cubicBezTo>
                      <a:pt x="2198" y="178"/>
                      <a:pt x="1814" y="0"/>
                      <a:pt x="14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0" name="Google Shape;2020;p50"/>
              <p:cNvSpPr/>
              <p:nvPr/>
            </p:nvSpPr>
            <p:spPr>
              <a:xfrm>
                <a:off x="5635188" y="2642075"/>
                <a:ext cx="69400" cy="67200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688" extrusionOk="0">
                    <a:moveTo>
                      <a:pt x="1428" y="1"/>
                    </a:moveTo>
                    <a:cubicBezTo>
                      <a:pt x="855" y="1"/>
                      <a:pt x="280" y="394"/>
                      <a:pt x="133" y="1080"/>
                    </a:cubicBezTo>
                    <a:cubicBezTo>
                      <a:pt x="1" y="1699"/>
                      <a:pt x="373" y="2383"/>
                      <a:pt x="964" y="2609"/>
                    </a:cubicBezTo>
                    <a:cubicBezTo>
                      <a:pt x="1106" y="2663"/>
                      <a:pt x="1257" y="2688"/>
                      <a:pt x="1408" y="2688"/>
                    </a:cubicBezTo>
                    <a:cubicBezTo>
                      <a:pt x="1885" y="2688"/>
                      <a:pt x="2365" y="2435"/>
                      <a:pt x="2601" y="2019"/>
                    </a:cubicBezTo>
                    <a:cubicBezTo>
                      <a:pt x="2715" y="1821"/>
                      <a:pt x="2776" y="1590"/>
                      <a:pt x="2762" y="1364"/>
                    </a:cubicBezTo>
                    <a:cubicBezTo>
                      <a:pt x="2743" y="1076"/>
                      <a:pt x="2606" y="806"/>
                      <a:pt x="2451" y="566"/>
                    </a:cubicBezTo>
                    <a:cubicBezTo>
                      <a:pt x="2198" y="179"/>
                      <a:pt x="1814" y="1"/>
                      <a:pt x="14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1" name="Google Shape;2021;p50"/>
              <p:cNvSpPr/>
              <p:nvPr/>
            </p:nvSpPr>
            <p:spPr>
              <a:xfrm>
                <a:off x="5519213" y="2507400"/>
                <a:ext cx="105050" cy="113075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523" extrusionOk="0">
                    <a:moveTo>
                      <a:pt x="266" y="0"/>
                    </a:moveTo>
                    <a:cubicBezTo>
                      <a:pt x="212" y="0"/>
                      <a:pt x="158" y="18"/>
                      <a:pt x="114" y="53"/>
                    </a:cubicBezTo>
                    <a:cubicBezTo>
                      <a:pt x="11" y="138"/>
                      <a:pt x="1" y="290"/>
                      <a:pt x="86" y="389"/>
                    </a:cubicBezTo>
                    <a:cubicBezTo>
                      <a:pt x="1257" y="1781"/>
                      <a:pt x="2498" y="3145"/>
                      <a:pt x="3772" y="4448"/>
                    </a:cubicBezTo>
                    <a:cubicBezTo>
                      <a:pt x="3819" y="4499"/>
                      <a:pt x="3880" y="4523"/>
                      <a:pt x="3942" y="4523"/>
                    </a:cubicBezTo>
                    <a:cubicBezTo>
                      <a:pt x="3999" y="4523"/>
                      <a:pt x="4060" y="4499"/>
                      <a:pt x="4106" y="4452"/>
                    </a:cubicBezTo>
                    <a:cubicBezTo>
                      <a:pt x="4202" y="4363"/>
                      <a:pt x="4202" y="4211"/>
                      <a:pt x="4112" y="4117"/>
                    </a:cubicBezTo>
                    <a:cubicBezTo>
                      <a:pt x="2842" y="2824"/>
                      <a:pt x="1610" y="1465"/>
                      <a:pt x="445" y="82"/>
                    </a:cubicBezTo>
                    <a:cubicBezTo>
                      <a:pt x="398" y="27"/>
                      <a:pt x="332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2" name="Google Shape;2022;p50"/>
              <p:cNvSpPr/>
              <p:nvPr/>
            </p:nvSpPr>
            <p:spPr>
              <a:xfrm>
                <a:off x="5561113" y="2475625"/>
                <a:ext cx="98425" cy="106625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4265" extrusionOk="0">
                    <a:moveTo>
                      <a:pt x="266" y="0"/>
                    </a:moveTo>
                    <a:cubicBezTo>
                      <a:pt x="209" y="0"/>
                      <a:pt x="151" y="20"/>
                      <a:pt x="104" y="60"/>
                    </a:cubicBezTo>
                    <a:cubicBezTo>
                      <a:pt x="10" y="145"/>
                      <a:pt x="1" y="296"/>
                      <a:pt x="90" y="396"/>
                    </a:cubicBezTo>
                    <a:lnTo>
                      <a:pt x="3497" y="4184"/>
                    </a:lnTo>
                    <a:cubicBezTo>
                      <a:pt x="3545" y="4236"/>
                      <a:pt x="3611" y="4265"/>
                      <a:pt x="3672" y="4265"/>
                    </a:cubicBezTo>
                    <a:cubicBezTo>
                      <a:pt x="3728" y="4265"/>
                      <a:pt x="3785" y="4241"/>
                      <a:pt x="3833" y="4203"/>
                    </a:cubicBezTo>
                    <a:cubicBezTo>
                      <a:pt x="3931" y="4114"/>
                      <a:pt x="3937" y="3963"/>
                      <a:pt x="3852" y="3868"/>
                    </a:cubicBezTo>
                    <a:lnTo>
                      <a:pt x="439" y="78"/>
                    </a:lnTo>
                    <a:cubicBezTo>
                      <a:pt x="394" y="26"/>
                      <a:pt x="330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3" name="Google Shape;2023;p50"/>
              <p:cNvSpPr/>
              <p:nvPr/>
            </p:nvSpPr>
            <p:spPr>
              <a:xfrm>
                <a:off x="5875763" y="2904150"/>
                <a:ext cx="107025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4335" extrusionOk="0">
                    <a:moveTo>
                      <a:pt x="261" y="0"/>
                    </a:moveTo>
                    <a:cubicBezTo>
                      <a:pt x="202" y="0"/>
                      <a:pt x="144" y="23"/>
                      <a:pt x="100" y="68"/>
                    </a:cubicBezTo>
                    <a:cubicBezTo>
                      <a:pt x="5" y="159"/>
                      <a:pt x="1" y="310"/>
                      <a:pt x="95" y="404"/>
                    </a:cubicBezTo>
                    <a:lnTo>
                      <a:pt x="3847" y="4265"/>
                    </a:lnTo>
                    <a:cubicBezTo>
                      <a:pt x="3895" y="4311"/>
                      <a:pt x="3956" y="4335"/>
                      <a:pt x="4021" y="4335"/>
                    </a:cubicBezTo>
                    <a:cubicBezTo>
                      <a:pt x="4078" y="4335"/>
                      <a:pt x="4139" y="4311"/>
                      <a:pt x="4187" y="4269"/>
                    </a:cubicBezTo>
                    <a:cubicBezTo>
                      <a:pt x="4276" y="4180"/>
                      <a:pt x="4281" y="4028"/>
                      <a:pt x="4191" y="3934"/>
                    </a:cubicBezTo>
                    <a:lnTo>
                      <a:pt x="434" y="74"/>
                    </a:lnTo>
                    <a:cubicBezTo>
                      <a:pt x="386" y="25"/>
                      <a:pt x="323" y="0"/>
                      <a:pt x="261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4" name="Google Shape;2024;p50"/>
              <p:cNvSpPr/>
              <p:nvPr/>
            </p:nvSpPr>
            <p:spPr>
              <a:xfrm>
                <a:off x="5905863" y="2866525"/>
                <a:ext cx="110800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4812" extrusionOk="0">
                    <a:moveTo>
                      <a:pt x="269" y="0"/>
                    </a:moveTo>
                    <a:cubicBezTo>
                      <a:pt x="216" y="0"/>
                      <a:pt x="163" y="18"/>
                      <a:pt x="118" y="55"/>
                    </a:cubicBezTo>
                    <a:cubicBezTo>
                      <a:pt x="19" y="135"/>
                      <a:pt x="1" y="286"/>
                      <a:pt x="86" y="384"/>
                    </a:cubicBezTo>
                    <a:cubicBezTo>
                      <a:pt x="1308" y="1900"/>
                      <a:pt x="2624" y="3367"/>
                      <a:pt x="4002" y="4740"/>
                    </a:cubicBezTo>
                    <a:cubicBezTo>
                      <a:pt x="4050" y="4788"/>
                      <a:pt x="4111" y="4812"/>
                      <a:pt x="4172" y="4812"/>
                    </a:cubicBezTo>
                    <a:cubicBezTo>
                      <a:pt x="4233" y="4812"/>
                      <a:pt x="4294" y="4788"/>
                      <a:pt x="4342" y="4740"/>
                    </a:cubicBezTo>
                    <a:cubicBezTo>
                      <a:pt x="4431" y="4646"/>
                      <a:pt x="4431" y="4496"/>
                      <a:pt x="4337" y="4405"/>
                    </a:cubicBezTo>
                    <a:cubicBezTo>
                      <a:pt x="2974" y="3041"/>
                      <a:pt x="1666" y="1593"/>
                      <a:pt x="454" y="87"/>
                    </a:cubicBezTo>
                    <a:cubicBezTo>
                      <a:pt x="408" y="31"/>
                      <a:pt x="339" y="0"/>
                      <a:pt x="26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025" name="Google Shape;2025;p50"/>
            <p:cNvSpPr/>
            <p:nvPr/>
          </p:nvSpPr>
          <p:spPr>
            <a:xfrm>
              <a:off x="2010098" y="3732096"/>
              <a:ext cx="338559" cy="352468"/>
            </a:xfrm>
            <a:custGeom>
              <a:avLst/>
              <a:gdLst/>
              <a:ahLst/>
              <a:cxnLst/>
              <a:rect l="l" t="t" r="r" b="b"/>
              <a:pathLst>
                <a:path w="7716" h="8033" fill="none" extrusionOk="0">
                  <a:moveTo>
                    <a:pt x="0" y="8032"/>
                  </a:moveTo>
                  <a:cubicBezTo>
                    <a:pt x="623" y="6466"/>
                    <a:pt x="2666" y="5640"/>
                    <a:pt x="4204" y="6344"/>
                  </a:cubicBezTo>
                  <a:cubicBezTo>
                    <a:pt x="4786" y="6608"/>
                    <a:pt x="5285" y="7438"/>
                    <a:pt x="4771" y="7816"/>
                  </a:cubicBezTo>
                  <a:cubicBezTo>
                    <a:pt x="4511" y="8010"/>
                    <a:pt x="4120" y="7925"/>
                    <a:pt x="3888" y="7698"/>
                  </a:cubicBezTo>
                  <a:cubicBezTo>
                    <a:pt x="3657" y="7472"/>
                    <a:pt x="3553" y="7146"/>
                    <a:pt x="3501" y="6830"/>
                  </a:cubicBezTo>
                  <a:cubicBezTo>
                    <a:pt x="3318" y="5773"/>
                    <a:pt x="3614" y="4593"/>
                    <a:pt x="4440" y="3904"/>
                  </a:cubicBezTo>
                  <a:cubicBezTo>
                    <a:pt x="5261" y="3219"/>
                    <a:pt x="6631" y="3190"/>
                    <a:pt x="7348" y="3989"/>
                  </a:cubicBezTo>
                  <a:cubicBezTo>
                    <a:pt x="7602" y="4272"/>
                    <a:pt x="7716" y="4804"/>
                    <a:pt x="7376" y="4970"/>
                  </a:cubicBezTo>
                  <a:cubicBezTo>
                    <a:pt x="7210" y="5050"/>
                    <a:pt x="7012" y="4998"/>
                    <a:pt x="6847" y="4928"/>
                  </a:cubicBezTo>
                  <a:cubicBezTo>
                    <a:pt x="6008" y="4545"/>
                    <a:pt x="5544" y="3582"/>
                    <a:pt x="5522" y="2658"/>
                  </a:cubicBezTo>
                  <a:cubicBezTo>
                    <a:pt x="5502" y="1733"/>
                    <a:pt x="5842" y="840"/>
                    <a:pt x="6224" y="1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26" name="Google Shape;2026;p50"/>
          <p:cNvSpPr/>
          <p:nvPr/>
        </p:nvSpPr>
        <p:spPr>
          <a:xfrm rot="586130">
            <a:off x="1127664" y="1004879"/>
            <a:ext cx="668201" cy="66817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Varela Round"/>
              </a:rPr>
              <a:t>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269B5-0226-4D7D-B26C-04C74511C830}"/>
              </a:ext>
            </a:extLst>
          </p:cNvPr>
          <p:cNvSpPr txBox="1"/>
          <p:nvPr/>
        </p:nvSpPr>
        <p:spPr>
          <a:xfrm>
            <a:off x="1913732" y="1767339"/>
            <a:ext cx="8727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MY" sz="2800" dirty="0" err="1">
                <a:latin typeface="Arial Rounded MT Bold" panose="020F0704030504030204" pitchFamily="34" charset="0"/>
              </a:rPr>
              <a:t>Mengenal</a:t>
            </a:r>
            <a:r>
              <a:rPr lang="en-MY" sz="2800" dirty="0">
                <a:latin typeface="Arial Rounded MT Bold" panose="020F0704030504030204" pitchFamily="34" charset="0"/>
              </a:rPr>
              <a:t> </a:t>
            </a:r>
            <a:r>
              <a:rPr lang="en-MY" sz="2800" dirty="0" err="1">
                <a:latin typeface="Arial Rounded MT Bold" panose="020F0704030504030204" pitchFamily="34" charset="0"/>
              </a:rPr>
              <a:t>zon</a:t>
            </a:r>
            <a:r>
              <a:rPr lang="en-MY" sz="2800" dirty="0">
                <a:latin typeface="Arial Rounded MT Bold" panose="020F0704030504030204" pitchFamily="34" charset="0"/>
              </a:rPr>
              <a:t> masa.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MY" sz="2800" dirty="0" err="1">
                <a:latin typeface="Arial Rounded MT Bold" panose="020F0704030504030204" pitchFamily="34" charset="0"/>
              </a:rPr>
              <a:t>Menentukan</a:t>
            </a:r>
            <a:r>
              <a:rPr lang="en-MY" sz="2800" dirty="0">
                <a:latin typeface="Arial Rounded MT Bold" panose="020F0704030504030204" pitchFamily="34" charset="0"/>
              </a:rPr>
              <a:t> </a:t>
            </a:r>
            <a:r>
              <a:rPr lang="en-MY" sz="2800" dirty="0" err="1">
                <a:latin typeface="Arial Rounded MT Bold" panose="020F0704030504030204" pitchFamily="34" charset="0"/>
              </a:rPr>
              <a:t>perbezaan</a:t>
            </a:r>
            <a:r>
              <a:rPr lang="en-MY" sz="2800" dirty="0">
                <a:latin typeface="Arial Rounded MT Bold" panose="020F0704030504030204" pitchFamily="34" charset="0"/>
              </a:rPr>
              <a:t> masa </a:t>
            </a:r>
            <a:r>
              <a:rPr lang="en-MY" sz="2800" dirty="0" err="1">
                <a:latin typeface="Arial Rounded MT Bold" panose="020F0704030504030204" pitchFamily="34" charset="0"/>
              </a:rPr>
              <a:t>antara</a:t>
            </a:r>
            <a:r>
              <a:rPr lang="en-MY" sz="2800" dirty="0">
                <a:latin typeface="Arial Rounded MT Bold" panose="020F0704030504030204" pitchFamily="34" charset="0"/>
              </a:rPr>
              <a:t> </a:t>
            </a:r>
            <a:r>
              <a:rPr lang="en-MY" sz="2800" dirty="0" err="1">
                <a:latin typeface="Arial Rounded MT Bold" panose="020F0704030504030204" pitchFamily="34" charset="0"/>
              </a:rPr>
              <a:t>dua</a:t>
            </a:r>
            <a:r>
              <a:rPr lang="en-MY" sz="2800" dirty="0">
                <a:latin typeface="Arial Rounded MT Bold" panose="020F0704030504030204" pitchFamily="34" charset="0"/>
              </a:rPr>
              <a:t> </a:t>
            </a:r>
            <a:r>
              <a:rPr lang="en-MY" sz="2800" dirty="0" err="1">
                <a:latin typeface="Arial Rounded MT Bold" panose="020F0704030504030204" pitchFamily="34" charset="0"/>
              </a:rPr>
              <a:t>bandar</a:t>
            </a:r>
            <a:r>
              <a:rPr lang="en-MY" sz="2800" dirty="0">
                <a:latin typeface="Arial Rounded MT Bold" panose="020F0704030504030204" pitchFamily="34" charset="0"/>
              </a:rPr>
              <a:t> </a:t>
            </a:r>
            <a:r>
              <a:rPr lang="en-MY" sz="2800" dirty="0" err="1">
                <a:latin typeface="Arial Rounded MT Bold" panose="020F0704030504030204" pitchFamily="34" charset="0"/>
              </a:rPr>
              <a:t>terletak</a:t>
            </a:r>
            <a:r>
              <a:rPr lang="en-MY" sz="2800" dirty="0">
                <a:latin typeface="Arial Rounded MT Bold" panose="020F0704030504030204" pitchFamily="34" charset="0"/>
              </a:rPr>
              <a:t> </a:t>
            </a:r>
            <a:r>
              <a:rPr lang="en-MY" sz="2800" dirty="0" err="1">
                <a:latin typeface="Arial Rounded MT Bold" panose="020F0704030504030204" pitchFamily="34" charset="0"/>
              </a:rPr>
              <a:t>dalam</a:t>
            </a:r>
            <a:r>
              <a:rPr lang="en-MY" sz="2800" dirty="0">
                <a:latin typeface="Arial Rounded MT Bold" panose="020F0704030504030204" pitchFamily="34" charset="0"/>
              </a:rPr>
              <a:t> </a:t>
            </a:r>
            <a:r>
              <a:rPr lang="en-MY" sz="2800" dirty="0" err="1">
                <a:latin typeface="Arial Rounded MT Bold" panose="020F0704030504030204" pitchFamily="34" charset="0"/>
              </a:rPr>
              <a:t>zon</a:t>
            </a:r>
            <a:r>
              <a:rPr lang="en-MY" sz="2800" dirty="0">
                <a:latin typeface="Arial Rounded MT Bold" panose="020F0704030504030204" pitchFamily="34" charset="0"/>
              </a:rPr>
              <a:t> masa yang </a:t>
            </a:r>
            <a:r>
              <a:rPr lang="en-MY" sz="2800" dirty="0" err="1">
                <a:latin typeface="Arial Rounded MT Bold" panose="020F0704030504030204" pitchFamily="34" charset="0"/>
              </a:rPr>
              <a:t>berbeza</a:t>
            </a:r>
            <a:r>
              <a:rPr lang="en-MY" sz="2800" dirty="0">
                <a:latin typeface="Arial Rounded MT Bold" panose="020F0704030504030204" pitchFamily="34" charset="0"/>
              </a:rPr>
              <a:t>.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MY" sz="2800" dirty="0" err="1">
                <a:latin typeface="Arial Rounded MT Bold" panose="020F0704030504030204" pitchFamily="34" charset="0"/>
              </a:rPr>
              <a:t>Menyelesaikan</a:t>
            </a:r>
            <a:r>
              <a:rPr lang="en-MY" sz="2800" dirty="0">
                <a:latin typeface="Arial Rounded MT Bold" panose="020F0704030504030204" pitchFamily="34" charset="0"/>
              </a:rPr>
              <a:t> </a:t>
            </a:r>
            <a:r>
              <a:rPr lang="en-MY" sz="2800" dirty="0" err="1">
                <a:latin typeface="Arial Rounded MT Bold" panose="020F0704030504030204" pitchFamily="34" charset="0"/>
              </a:rPr>
              <a:t>masalah</a:t>
            </a:r>
            <a:r>
              <a:rPr lang="en-MY" sz="2800" dirty="0">
                <a:latin typeface="Arial Rounded MT Bold" panose="020F0704030504030204" pitchFamily="34" charset="0"/>
              </a:rPr>
              <a:t> </a:t>
            </a:r>
            <a:r>
              <a:rPr lang="en-MY" sz="2800" dirty="0" err="1">
                <a:latin typeface="Arial Rounded MT Bold" panose="020F0704030504030204" pitchFamily="34" charset="0"/>
              </a:rPr>
              <a:t>harian</a:t>
            </a:r>
            <a:r>
              <a:rPr lang="en-MY" sz="2800" dirty="0">
                <a:latin typeface="Arial Rounded MT Bold" panose="020F0704030504030204" pitchFamily="34" charset="0"/>
              </a:rPr>
              <a:t> </a:t>
            </a:r>
            <a:r>
              <a:rPr lang="en-MY" sz="2800" dirty="0" err="1">
                <a:latin typeface="Arial Rounded MT Bold" panose="020F0704030504030204" pitchFamily="34" charset="0"/>
              </a:rPr>
              <a:t>melibatkan</a:t>
            </a:r>
            <a:r>
              <a:rPr lang="en-MY" sz="2800" dirty="0">
                <a:latin typeface="Arial Rounded MT Bold" panose="020F0704030504030204" pitchFamily="34" charset="0"/>
              </a:rPr>
              <a:t> </a:t>
            </a:r>
            <a:r>
              <a:rPr lang="en-MY" sz="2800" dirty="0" err="1">
                <a:latin typeface="Arial Rounded MT Bold" panose="020F0704030504030204" pitchFamily="34" charset="0"/>
              </a:rPr>
              <a:t>zon</a:t>
            </a:r>
            <a:r>
              <a:rPr lang="en-MY" sz="2800" dirty="0">
                <a:latin typeface="Arial Rounded MT Bold" panose="020F0704030504030204" pitchFamily="34" charset="0"/>
              </a:rPr>
              <a:t> masa.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50"/>
          <p:cNvSpPr txBox="1">
            <a:spLocks noGrp="1"/>
          </p:cNvSpPr>
          <p:nvPr>
            <p:ph type="subTitle" idx="1"/>
          </p:nvPr>
        </p:nvSpPr>
        <p:spPr>
          <a:xfrm>
            <a:off x="3036888" y="574040"/>
            <a:ext cx="6118225" cy="85217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latin typeface="Arial Rounded MT Bold" panose="020F0704030504030204" charset="0"/>
                <a:cs typeface="Arial Rounded MT Bold" panose="020F0704030504030204" charset="0"/>
              </a:rPr>
              <a:t>Isi </a:t>
            </a:r>
            <a:r>
              <a:rPr lang="en-US" altLang="en-GB" dirty="0" err="1">
                <a:latin typeface="Arial Rounded MT Bold" panose="020F0704030504030204" charset="0"/>
                <a:cs typeface="Arial Rounded MT Bold" panose="020F0704030504030204" charset="0"/>
              </a:rPr>
              <a:t>Kandungan</a:t>
            </a:r>
            <a:endParaRPr lang="en-GB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grpSp>
        <p:nvGrpSpPr>
          <p:cNvPr id="2011" name="Google Shape;2011;p50"/>
          <p:cNvGrpSpPr/>
          <p:nvPr/>
        </p:nvGrpSpPr>
        <p:grpSpPr>
          <a:xfrm>
            <a:off x="51060" y="4237243"/>
            <a:ext cx="2620691" cy="2334277"/>
            <a:chOff x="383139" y="2442282"/>
            <a:chExt cx="1965518" cy="1750708"/>
          </a:xfrm>
        </p:grpSpPr>
        <p:grpSp>
          <p:nvGrpSpPr>
            <p:cNvPr id="2012" name="Google Shape;2012;p50"/>
            <p:cNvGrpSpPr/>
            <p:nvPr/>
          </p:nvGrpSpPr>
          <p:grpSpPr>
            <a:xfrm rot="542797">
              <a:off x="496262" y="2542766"/>
              <a:ext cx="1400697" cy="1549741"/>
              <a:chOff x="5483263" y="2445850"/>
              <a:chExt cx="576100" cy="637375"/>
            </a:xfrm>
          </p:grpSpPr>
          <p:sp>
            <p:nvSpPr>
              <p:cNvPr id="2013" name="Google Shape;2013;p50"/>
              <p:cNvSpPr/>
              <p:nvPr/>
            </p:nvSpPr>
            <p:spPr>
              <a:xfrm>
                <a:off x="5483263" y="2445850"/>
                <a:ext cx="5518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22072" h="23786" extrusionOk="0">
                    <a:moveTo>
                      <a:pt x="4403" y="1"/>
                    </a:moveTo>
                    <a:cubicBezTo>
                      <a:pt x="3327" y="836"/>
                      <a:pt x="1081" y="2742"/>
                      <a:pt x="0" y="3578"/>
                    </a:cubicBezTo>
                    <a:cubicBezTo>
                      <a:pt x="6026" y="10151"/>
                      <a:pt x="12274" y="17598"/>
                      <a:pt x="18405" y="23786"/>
                    </a:cubicBezTo>
                    <a:cubicBezTo>
                      <a:pt x="18985" y="23403"/>
                      <a:pt x="20416" y="22346"/>
                      <a:pt x="21379" y="21567"/>
                    </a:cubicBezTo>
                    <a:cubicBezTo>
                      <a:pt x="21684" y="21317"/>
                      <a:pt x="21883" y="20973"/>
                      <a:pt x="22072" y="20850"/>
                    </a:cubicBezTo>
                    <a:cubicBezTo>
                      <a:pt x="16248" y="13682"/>
                      <a:pt x="10878" y="6730"/>
                      <a:pt x="44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4" name="Google Shape;2014;p50"/>
              <p:cNvSpPr/>
              <p:nvPr/>
            </p:nvSpPr>
            <p:spPr>
              <a:xfrm>
                <a:off x="5943388" y="2967100"/>
                <a:ext cx="115150" cy="11432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4573" extrusionOk="0">
                    <a:moveTo>
                      <a:pt x="3667" y="0"/>
                    </a:moveTo>
                    <a:lnTo>
                      <a:pt x="0" y="2936"/>
                    </a:lnTo>
                    <a:cubicBezTo>
                      <a:pt x="1789" y="3616"/>
                      <a:pt x="2817" y="3893"/>
                      <a:pt x="4606" y="4573"/>
                    </a:cubicBezTo>
                    <a:cubicBezTo>
                      <a:pt x="4606" y="4573"/>
                      <a:pt x="4068" y="1756"/>
                      <a:pt x="3667" y="0"/>
                    </a:cubicBezTo>
                    <a:close/>
                  </a:path>
                </a:pathLst>
              </a:custGeom>
              <a:solidFill>
                <a:srgbClr val="FFD95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5" name="Google Shape;2015;p50"/>
              <p:cNvSpPr/>
              <p:nvPr/>
            </p:nvSpPr>
            <p:spPr>
              <a:xfrm>
                <a:off x="6022313" y="3047300"/>
                <a:ext cx="37050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437" extrusionOk="0">
                    <a:moveTo>
                      <a:pt x="1180" y="1"/>
                    </a:moveTo>
                    <a:cubicBezTo>
                      <a:pt x="708" y="101"/>
                      <a:pt x="246" y="436"/>
                      <a:pt x="0" y="846"/>
                    </a:cubicBezTo>
                    <a:cubicBezTo>
                      <a:pt x="0" y="846"/>
                      <a:pt x="1457" y="1436"/>
                      <a:pt x="1481" y="1436"/>
                    </a:cubicBezTo>
                    <a:cubicBezTo>
                      <a:pt x="1481" y="1436"/>
                      <a:pt x="1481" y="1436"/>
                      <a:pt x="1482" y="1436"/>
                    </a:cubicBezTo>
                    <a:cubicBezTo>
                      <a:pt x="1374" y="893"/>
                      <a:pt x="1317" y="543"/>
                      <a:pt x="1180" y="1"/>
                    </a:cubicBezTo>
                    <a:close/>
                  </a:path>
                </a:pathLst>
              </a:custGeom>
              <a:solidFill>
                <a:srgbClr val="E81B2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6" name="Google Shape;2016;p50"/>
              <p:cNvSpPr/>
              <p:nvPr/>
            </p:nvSpPr>
            <p:spPr>
              <a:xfrm>
                <a:off x="5724188" y="266765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7" y="0"/>
                    </a:moveTo>
                    <a:cubicBezTo>
                      <a:pt x="351" y="0"/>
                      <a:pt x="1" y="423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47"/>
                      <a:pt x="1557" y="600"/>
                      <a:pt x="1307" y="275"/>
                    </a:cubicBezTo>
                    <a:cubicBezTo>
                      <a:pt x="1195" y="125"/>
                      <a:pt x="1008" y="30"/>
                      <a:pt x="826" y="30"/>
                    </a:cubicBezTo>
                    <a:cubicBezTo>
                      <a:pt x="758" y="30"/>
                      <a:pt x="690" y="43"/>
                      <a:pt x="628" y="72"/>
                    </a:cubicBezTo>
                    <a:lnTo>
                      <a:pt x="628" y="72"/>
                    </a:lnTo>
                    <a:lnTo>
                      <a:pt x="778" y="1"/>
                    </a:lnTo>
                    <a:cubicBezTo>
                      <a:pt x="771" y="0"/>
                      <a:pt x="764" y="0"/>
                      <a:pt x="75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7" name="Google Shape;2017;p50"/>
              <p:cNvSpPr/>
              <p:nvPr/>
            </p:nvSpPr>
            <p:spPr>
              <a:xfrm>
                <a:off x="5803588" y="275390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8" y="0"/>
                    </a:moveTo>
                    <a:cubicBezTo>
                      <a:pt x="351" y="0"/>
                      <a:pt x="1" y="428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51"/>
                      <a:pt x="1557" y="604"/>
                      <a:pt x="1307" y="274"/>
                    </a:cubicBezTo>
                    <a:cubicBezTo>
                      <a:pt x="1196" y="126"/>
                      <a:pt x="1011" y="31"/>
                      <a:pt x="831" y="31"/>
                    </a:cubicBezTo>
                    <a:cubicBezTo>
                      <a:pt x="761" y="31"/>
                      <a:pt x="691" y="45"/>
                      <a:pt x="627" y="77"/>
                    </a:cubicBezTo>
                    <a:lnTo>
                      <a:pt x="627" y="77"/>
                    </a:lnTo>
                    <a:lnTo>
                      <a:pt x="779" y="1"/>
                    </a:lnTo>
                    <a:cubicBezTo>
                      <a:pt x="772" y="0"/>
                      <a:pt x="765" y="0"/>
                      <a:pt x="758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8" name="Google Shape;2018;p50"/>
              <p:cNvSpPr/>
              <p:nvPr/>
            </p:nvSpPr>
            <p:spPr>
              <a:xfrm>
                <a:off x="5751288" y="2708450"/>
                <a:ext cx="46850" cy="48425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1937" extrusionOk="0">
                    <a:moveTo>
                      <a:pt x="659" y="0"/>
                    </a:moveTo>
                    <a:cubicBezTo>
                      <a:pt x="587" y="0"/>
                      <a:pt x="516" y="34"/>
                      <a:pt x="468" y="96"/>
                    </a:cubicBezTo>
                    <a:cubicBezTo>
                      <a:pt x="336" y="275"/>
                      <a:pt x="199" y="455"/>
                      <a:pt x="109" y="676"/>
                    </a:cubicBezTo>
                    <a:cubicBezTo>
                      <a:pt x="1" y="959"/>
                      <a:pt x="1" y="1238"/>
                      <a:pt x="109" y="1469"/>
                    </a:cubicBezTo>
                    <a:cubicBezTo>
                      <a:pt x="232" y="1734"/>
                      <a:pt x="497" y="1913"/>
                      <a:pt x="784" y="1932"/>
                    </a:cubicBezTo>
                    <a:cubicBezTo>
                      <a:pt x="804" y="1936"/>
                      <a:pt x="822" y="1936"/>
                      <a:pt x="841" y="1936"/>
                    </a:cubicBezTo>
                    <a:cubicBezTo>
                      <a:pt x="1223" y="1936"/>
                      <a:pt x="1530" y="1677"/>
                      <a:pt x="1785" y="1418"/>
                    </a:cubicBezTo>
                    <a:cubicBezTo>
                      <a:pt x="1874" y="1323"/>
                      <a:pt x="1874" y="1172"/>
                      <a:pt x="1780" y="1082"/>
                    </a:cubicBezTo>
                    <a:cubicBezTo>
                      <a:pt x="1734" y="1038"/>
                      <a:pt x="1673" y="1016"/>
                      <a:pt x="1613" y="1016"/>
                    </a:cubicBezTo>
                    <a:cubicBezTo>
                      <a:pt x="1551" y="1016"/>
                      <a:pt x="1490" y="1039"/>
                      <a:pt x="1445" y="1087"/>
                    </a:cubicBezTo>
                    <a:cubicBezTo>
                      <a:pt x="1251" y="1285"/>
                      <a:pt x="1035" y="1460"/>
                      <a:pt x="832" y="1460"/>
                    </a:cubicBezTo>
                    <a:cubicBezTo>
                      <a:pt x="827" y="1460"/>
                      <a:pt x="822" y="1460"/>
                      <a:pt x="817" y="1460"/>
                    </a:cubicBezTo>
                    <a:cubicBezTo>
                      <a:pt x="699" y="1451"/>
                      <a:pt x="586" y="1375"/>
                      <a:pt x="539" y="1266"/>
                    </a:cubicBezTo>
                    <a:cubicBezTo>
                      <a:pt x="487" y="1157"/>
                      <a:pt x="492" y="1007"/>
                      <a:pt x="553" y="851"/>
                    </a:cubicBezTo>
                    <a:cubicBezTo>
                      <a:pt x="615" y="691"/>
                      <a:pt x="728" y="540"/>
                      <a:pt x="846" y="384"/>
                    </a:cubicBezTo>
                    <a:cubicBezTo>
                      <a:pt x="926" y="279"/>
                      <a:pt x="907" y="129"/>
                      <a:pt x="798" y="48"/>
                    </a:cubicBezTo>
                    <a:cubicBezTo>
                      <a:pt x="756" y="16"/>
                      <a:pt x="708" y="0"/>
                      <a:pt x="65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9" name="Google Shape;2019;p50"/>
              <p:cNvSpPr/>
              <p:nvPr/>
            </p:nvSpPr>
            <p:spPr>
              <a:xfrm>
                <a:off x="5810163" y="2815175"/>
                <a:ext cx="69275" cy="67175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687" extrusionOk="0">
                    <a:moveTo>
                      <a:pt x="1428" y="0"/>
                    </a:moveTo>
                    <a:cubicBezTo>
                      <a:pt x="854" y="0"/>
                      <a:pt x="277" y="395"/>
                      <a:pt x="133" y="1085"/>
                    </a:cubicBezTo>
                    <a:cubicBezTo>
                      <a:pt x="0" y="1697"/>
                      <a:pt x="374" y="2387"/>
                      <a:pt x="963" y="2608"/>
                    </a:cubicBezTo>
                    <a:cubicBezTo>
                      <a:pt x="1105" y="2661"/>
                      <a:pt x="1255" y="2687"/>
                      <a:pt x="1406" y="2687"/>
                    </a:cubicBezTo>
                    <a:cubicBezTo>
                      <a:pt x="1883" y="2687"/>
                      <a:pt x="2364" y="2435"/>
                      <a:pt x="2601" y="2019"/>
                    </a:cubicBezTo>
                    <a:cubicBezTo>
                      <a:pt x="2710" y="1821"/>
                      <a:pt x="2771" y="1594"/>
                      <a:pt x="2757" y="1368"/>
                    </a:cubicBezTo>
                    <a:cubicBezTo>
                      <a:pt x="2742" y="1074"/>
                      <a:pt x="2605" y="806"/>
                      <a:pt x="2450" y="565"/>
                    </a:cubicBezTo>
                    <a:cubicBezTo>
                      <a:pt x="2198" y="178"/>
                      <a:pt x="1814" y="0"/>
                      <a:pt x="14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0" name="Google Shape;2020;p50"/>
              <p:cNvSpPr/>
              <p:nvPr/>
            </p:nvSpPr>
            <p:spPr>
              <a:xfrm>
                <a:off x="5635188" y="2642075"/>
                <a:ext cx="69400" cy="67200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688" extrusionOk="0">
                    <a:moveTo>
                      <a:pt x="1428" y="1"/>
                    </a:moveTo>
                    <a:cubicBezTo>
                      <a:pt x="855" y="1"/>
                      <a:pt x="280" y="394"/>
                      <a:pt x="133" y="1080"/>
                    </a:cubicBezTo>
                    <a:cubicBezTo>
                      <a:pt x="1" y="1699"/>
                      <a:pt x="373" y="2383"/>
                      <a:pt x="964" y="2609"/>
                    </a:cubicBezTo>
                    <a:cubicBezTo>
                      <a:pt x="1106" y="2663"/>
                      <a:pt x="1257" y="2688"/>
                      <a:pt x="1408" y="2688"/>
                    </a:cubicBezTo>
                    <a:cubicBezTo>
                      <a:pt x="1885" y="2688"/>
                      <a:pt x="2365" y="2435"/>
                      <a:pt x="2601" y="2019"/>
                    </a:cubicBezTo>
                    <a:cubicBezTo>
                      <a:pt x="2715" y="1821"/>
                      <a:pt x="2776" y="1590"/>
                      <a:pt x="2762" y="1364"/>
                    </a:cubicBezTo>
                    <a:cubicBezTo>
                      <a:pt x="2743" y="1076"/>
                      <a:pt x="2606" y="806"/>
                      <a:pt x="2451" y="566"/>
                    </a:cubicBezTo>
                    <a:cubicBezTo>
                      <a:pt x="2198" y="179"/>
                      <a:pt x="1814" y="1"/>
                      <a:pt x="14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1" name="Google Shape;2021;p50"/>
              <p:cNvSpPr/>
              <p:nvPr/>
            </p:nvSpPr>
            <p:spPr>
              <a:xfrm>
                <a:off x="5519213" y="2507400"/>
                <a:ext cx="105050" cy="113075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523" extrusionOk="0">
                    <a:moveTo>
                      <a:pt x="266" y="0"/>
                    </a:moveTo>
                    <a:cubicBezTo>
                      <a:pt x="212" y="0"/>
                      <a:pt x="158" y="18"/>
                      <a:pt x="114" y="53"/>
                    </a:cubicBezTo>
                    <a:cubicBezTo>
                      <a:pt x="11" y="138"/>
                      <a:pt x="1" y="290"/>
                      <a:pt x="86" y="389"/>
                    </a:cubicBezTo>
                    <a:cubicBezTo>
                      <a:pt x="1257" y="1781"/>
                      <a:pt x="2498" y="3145"/>
                      <a:pt x="3772" y="4448"/>
                    </a:cubicBezTo>
                    <a:cubicBezTo>
                      <a:pt x="3819" y="4499"/>
                      <a:pt x="3880" y="4523"/>
                      <a:pt x="3942" y="4523"/>
                    </a:cubicBezTo>
                    <a:cubicBezTo>
                      <a:pt x="3999" y="4523"/>
                      <a:pt x="4060" y="4499"/>
                      <a:pt x="4106" y="4452"/>
                    </a:cubicBezTo>
                    <a:cubicBezTo>
                      <a:pt x="4202" y="4363"/>
                      <a:pt x="4202" y="4211"/>
                      <a:pt x="4112" y="4117"/>
                    </a:cubicBezTo>
                    <a:cubicBezTo>
                      <a:pt x="2842" y="2824"/>
                      <a:pt x="1610" y="1465"/>
                      <a:pt x="445" y="82"/>
                    </a:cubicBezTo>
                    <a:cubicBezTo>
                      <a:pt x="398" y="27"/>
                      <a:pt x="332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2" name="Google Shape;2022;p50"/>
              <p:cNvSpPr/>
              <p:nvPr/>
            </p:nvSpPr>
            <p:spPr>
              <a:xfrm>
                <a:off x="5561113" y="2475625"/>
                <a:ext cx="98425" cy="106625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4265" extrusionOk="0">
                    <a:moveTo>
                      <a:pt x="266" y="0"/>
                    </a:moveTo>
                    <a:cubicBezTo>
                      <a:pt x="209" y="0"/>
                      <a:pt x="151" y="20"/>
                      <a:pt x="104" y="60"/>
                    </a:cubicBezTo>
                    <a:cubicBezTo>
                      <a:pt x="10" y="145"/>
                      <a:pt x="1" y="296"/>
                      <a:pt x="90" y="396"/>
                    </a:cubicBezTo>
                    <a:lnTo>
                      <a:pt x="3497" y="4184"/>
                    </a:lnTo>
                    <a:cubicBezTo>
                      <a:pt x="3545" y="4236"/>
                      <a:pt x="3611" y="4265"/>
                      <a:pt x="3672" y="4265"/>
                    </a:cubicBezTo>
                    <a:cubicBezTo>
                      <a:pt x="3728" y="4265"/>
                      <a:pt x="3785" y="4241"/>
                      <a:pt x="3833" y="4203"/>
                    </a:cubicBezTo>
                    <a:cubicBezTo>
                      <a:pt x="3931" y="4114"/>
                      <a:pt x="3937" y="3963"/>
                      <a:pt x="3852" y="3868"/>
                    </a:cubicBezTo>
                    <a:lnTo>
                      <a:pt x="439" y="78"/>
                    </a:lnTo>
                    <a:cubicBezTo>
                      <a:pt x="394" y="26"/>
                      <a:pt x="330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3" name="Google Shape;2023;p50"/>
              <p:cNvSpPr/>
              <p:nvPr/>
            </p:nvSpPr>
            <p:spPr>
              <a:xfrm>
                <a:off x="5875763" y="2904150"/>
                <a:ext cx="107025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4335" extrusionOk="0">
                    <a:moveTo>
                      <a:pt x="261" y="0"/>
                    </a:moveTo>
                    <a:cubicBezTo>
                      <a:pt x="202" y="0"/>
                      <a:pt x="144" y="23"/>
                      <a:pt x="100" y="68"/>
                    </a:cubicBezTo>
                    <a:cubicBezTo>
                      <a:pt x="5" y="159"/>
                      <a:pt x="1" y="310"/>
                      <a:pt x="95" y="404"/>
                    </a:cubicBezTo>
                    <a:lnTo>
                      <a:pt x="3847" y="4265"/>
                    </a:lnTo>
                    <a:cubicBezTo>
                      <a:pt x="3895" y="4311"/>
                      <a:pt x="3956" y="4335"/>
                      <a:pt x="4021" y="4335"/>
                    </a:cubicBezTo>
                    <a:cubicBezTo>
                      <a:pt x="4078" y="4335"/>
                      <a:pt x="4139" y="4311"/>
                      <a:pt x="4187" y="4269"/>
                    </a:cubicBezTo>
                    <a:cubicBezTo>
                      <a:pt x="4276" y="4180"/>
                      <a:pt x="4281" y="4028"/>
                      <a:pt x="4191" y="3934"/>
                    </a:cubicBezTo>
                    <a:lnTo>
                      <a:pt x="434" y="74"/>
                    </a:lnTo>
                    <a:cubicBezTo>
                      <a:pt x="386" y="25"/>
                      <a:pt x="323" y="0"/>
                      <a:pt x="261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4" name="Google Shape;2024;p50"/>
              <p:cNvSpPr/>
              <p:nvPr/>
            </p:nvSpPr>
            <p:spPr>
              <a:xfrm>
                <a:off x="5905863" y="2866525"/>
                <a:ext cx="110800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4812" extrusionOk="0">
                    <a:moveTo>
                      <a:pt x="269" y="0"/>
                    </a:moveTo>
                    <a:cubicBezTo>
                      <a:pt x="216" y="0"/>
                      <a:pt x="163" y="18"/>
                      <a:pt x="118" y="55"/>
                    </a:cubicBezTo>
                    <a:cubicBezTo>
                      <a:pt x="19" y="135"/>
                      <a:pt x="1" y="286"/>
                      <a:pt x="86" y="384"/>
                    </a:cubicBezTo>
                    <a:cubicBezTo>
                      <a:pt x="1308" y="1900"/>
                      <a:pt x="2624" y="3367"/>
                      <a:pt x="4002" y="4740"/>
                    </a:cubicBezTo>
                    <a:cubicBezTo>
                      <a:pt x="4050" y="4788"/>
                      <a:pt x="4111" y="4812"/>
                      <a:pt x="4172" y="4812"/>
                    </a:cubicBezTo>
                    <a:cubicBezTo>
                      <a:pt x="4233" y="4812"/>
                      <a:pt x="4294" y="4788"/>
                      <a:pt x="4342" y="4740"/>
                    </a:cubicBezTo>
                    <a:cubicBezTo>
                      <a:pt x="4431" y="4646"/>
                      <a:pt x="4431" y="4496"/>
                      <a:pt x="4337" y="4405"/>
                    </a:cubicBezTo>
                    <a:cubicBezTo>
                      <a:pt x="2974" y="3041"/>
                      <a:pt x="1666" y="1593"/>
                      <a:pt x="454" y="87"/>
                    </a:cubicBezTo>
                    <a:cubicBezTo>
                      <a:pt x="408" y="31"/>
                      <a:pt x="339" y="0"/>
                      <a:pt x="26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025" name="Google Shape;2025;p50"/>
            <p:cNvSpPr/>
            <p:nvPr/>
          </p:nvSpPr>
          <p:spPr>
            <a:xfrm>
              <a:off x="2010098" y="3732096"/>
              <a:ext cx="338559" cy="352468"/>
            </a:xfrm>
            <a:custGeom>
              <a:avLst/>
              <a:gdLst/>
              <a:ahLst/>
              <a:cxnLst/>
              <a:rect l="l" t="t" r="r" b="b"/>
              <a:pathLst>
                <a:path w="7716" h="8033" fill="none" extrusionOk="0">
                  <a:moveTo>
                    <a:pt x="0" y="8032"/>
                  </a:moveTo>
                  <a:cubicBezTo>
                    <a:pt x="623" y="6466"/>
                    <a:pt x="2666" y="5640"/>
                    <a:pt x="4204" y="6344"/>
                  </a:cubicBezTo>
                  <a:cubicBezTo>
                    <a:pt x="4786" y="6608"/>
                    <a:pt x="5285" y="7438"/>
                    <a:pt x="4771" y="7816"/>
                  </a:cubicBezTo>
                  <a:cubicBezTo>
                    <a:pt x="4511" y="8010"/>
                    <a:pt x="4120" y="7925"/>
                    <a:pt x="3888" y="7698"/>
                  </a:cubicBezTo>
                  <a:cubicBezTo>
                    <a:pt x="3657" y="7472"/>
                    <a:pt x="3553" y="7146"/>
                    <a:pt x="3501" y="6830"/>
                  </a:cubicBezTo>
                  <a:cubicBezTo>
                    <a:pt x="3318" y="5773"/>
                    <a:pt x="3614" y="4593"/>
                    <a:pt x="4440" y="3904"/>
                  </a:cubicBezTo>
                  <a:cubicBezTo>
                    <a:pt x="5261" y="3219"/>
                    <a:pt x="6631" y="3190"/>
                    <a:pt x="7348" y="3989"/>
                  </a:cubicBezTo>
                  <a:cubicBezTo>
                    <a:pt x="7602" y="4272"/>
                    <a:pt x="7716" y="4804"/>
                    <a:pt x="7376" y="4970"/>
                  </a:cubicBezTo>
                  <a:cubicBezTo>
                    <a:pt x="7210" y="5050"/>
                    <a:pt x="7012" y="4998"/>
                    <a:pt x="6847" y="4928"/>
                  </a:cubicBezTo>
                  <a:cubicBezTo>
                    <a:pt x="6008" y="4545"/>
                    <a:pt x="5544" y="3582"/>
                    <a:pt x="5522" y="2658"/>
                  </a:cubicBezTo>
                  <a:cubicBezTo>
                    <a:pt x="5502" y="1733"/>
                    <a:pt x="5842" y="840"/>
                    <a:pt x="6224" y="1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26" name="Google Shape;2026;p50"/>
          <p:cNvSpPr/>
          <p:nvPr/>
        </p:nvSpPr>
        <p:spPr>
          <a:xfrm rot="586130">
            <a:off x="1127664" y="1004879"/>
            <a:ext cx="668201" cy="66817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Varela Round"/>
              </a:rPr>
              <a:t>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86950B-14E7-4358-B5FA-107C89D3266E}"/>
              </a:ext>
            </a:extLst>
          </p:cNvPr>
          <p:cNvSpPr txBox="1"/>
          <p:nvPr/>
        </p:nvSpPr>
        <p:spPr>
          <a:xfrm>
            <a:off x="1913732" y="1767339"/>
            <a:ext cx="87279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MY" sz="2800" dirty="0" err="1">
                <a:latin typeface="Arial Rounded MT Bold" panose="020F0704030504030204" pitchFamily="34" charset="0"/>
              </a:rPr>
              <a:t>Kenali</a:t>
            </a:r>
            <a:r>
              <a:rPr lang="en-MY" sz="2800" dirty="0">
                <a:latin typeface="Arial Rounded MT Bold" panose="020F0704030504030204" pitchFamily="34" charset="0"/>
              </a:rPr>
              <a:t> </a:t>
            </a:r>
            <a:r>
              <a:rPr lang="en-MY" sz="2800" dirty="0" err="1">
                <a:latin typeface="Arial Rounded MT Bold" panose="020F0704030504030204" pitchFamily="34" charset="0"/>
              </a:rPr>
              <a:t>Zon</a:t>
            </a:r>
            <a:r>
              <a:rPr lang="en-MY" sz="2800" dirty="0">
                <a:latin typeface="Arial Rounded MT Bold" panose="020F0704030504030204" pitchFamily="34" charset="0"/>
              </a:rPr>
              <a:t> Masa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latin typeface="Arial Rounded MT Bold" panose="020F0704030504030204" pitchFamily="34" charset="0"/>
              </a:rPr>
              <a:t>P</a:t>
            </a:r>
            <a:r>
              <a:rPr lang="en-MY" sz="2800" dirty="0" err="1">
                <a:latin typeface="Arial Rounded MT Bold" panose="020F0704030504030204" pitchFamily="34" charset="0"/>
              </a:rPr>
              <a:t>enyelesaian</a:t>
            </a:r>
            <a:r>
              <a:rPr lang="en-MY" sz="2800" dirty="0">
                <a:latin typeface="Arial Rounded MT Bold" panose="020F0704030504030204" pitchFamily="34" charset="0"/>
              </a:rPr>
              <a:t> </a:t>
            </a:r>
            <a:r>
              <a:rPr lang="en-MY" sz="2800" dirty="0" err="1">
                <a:latin typeface="Arial Rounded MT Bold" panose="020F0704030504030204" pitchFamily="34" charset="0"/>
              </a:rPr>
              <a:t>Masalah</a:t>
            </a:r>
            <a:endParaRPr lang="en-MY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22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48"/>
          <p:cNvSpPr txBox="1">
            <a:spLocks noGrp="1"/>
          </p:cNvSpPr>
          <p:nvPr>
            <p:ph type="title"/>
          </p:nvPr>
        </p:nvSpPr>
        <p:spPr>
          <a:xfrm>
            <a:off x="1087120" y="2368550"/>
            <a:ext cx="10104120" cy="15462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8800" b="1">
                <a:solidFill>
                  <a:schemeClr val="tx1"/>
                </a:solidFill>
                <a:latin typeface="Berlin Sans FB Demi" panose="020E0802020502020306" charset="0"/>
                <a:cs typeface="Berlin Sans FB Demi" panose="020E0802020502020306" charset="0"/>
              </a:rPr>
              <a:t>Kenali Zon Masa</a:t>
            </a:r>
            <a:endParaRPr b="1">
              <a:solidFill>
                <a:schemeClr val="accent2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939" name="Google Shape;1939;p48"/>
          <p:cNvSpPr/>
          <p:nvPr/>
        </p:nvSpPr>
        <p:spPr>
          <a:xfrm rot="194134">
            <a:off x="1653339" y="1128737"/>
            <a:ext cx="471064" cy="439429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40" name="Google Shape;1940;p48"/>
          <p:cNvGrpSpPr/>
          <p:nvPr/>
        </p:nvGrpSpPr>
        <p:grpSpPr>
          <a:xfrm>
            <a:off x="10103827" y="5500723"/>
            <a:ext cx="198905" cy="243833"/>
            <a:chOff x="5803200" y="3023808"/>
            <a:chExt cx="96775" cy="117900"/>
          </a:xfrm>
        </p:grpSpPr>
        <p:sp>
          <p:nvSpPr>
            <p:cNvPr id="1941" name="Google Shape;1941;p48"/>
            <p:cNvSpPr/>
            <p:nvPr/>
          </p:nvSpPr>
          <p:spPr>
            <a:xfrm>
              <a:off x="5803200" y="3050713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2" name="Google Shape;1942;p48"/>
            <p:cNvSpPr/>
            <p:nvPr/>
          </p:nvSpPr>
          <p:spPr>
            <a:xfrm>
              <a:off x="5805425" y="3040463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48"/>
            <p:cNvSpPr/>
            <p:nvPr/>
          </p:nvSpPr>
          <p:spPr>
            <a:xfrm>
              <a:off x="5841524" y="3023808"/>
              <a:ext cx="8456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44" name="Google Shape;1944;p48"/>
          <p:cNvSpPr/>
          <p:nvPr/>
        </p:nvSpPr>
        <p:spPr>
          <a:xfrm>
            <a:off x="11006833" y="884461"/>
            <a:ext cx="334841" cy="366031"/>
          </a:xfrm>
          <a:custGeom>
            <a:avLst/>
            <a:gdLst/>
            <a:ahLst/>
            <a:cxnLst/>
            <a:rect l="l" t="t" r="r" b="b"/>
            <a:pathLst>
              <a:path w="14686" h="16054" extrusionOk="0">
                <a:moveTo>
                  <a:pt x="866" y="937"/>
                </a:moveTo>
                <a:cubicBezTo>
                  <a:pt x="4225" y="2255"/>
                  <a:pt x="7381" y="2864"/>
                  <a:pt x="10706" y="3512"/>
                </a:cubicBezTo>
                <a:cubicBezTo>
                  <a:pt x="11684" y="3700"/>
                  <a:pt x="12689" y="3892"/>
                  <a:pt x="13718" y="4115"/>
                </a:cubicBezTo>
                <a:cubicBezTo>
                  <a:pt x="11115" y="7912"/>
                  <a:pt x="8250" y="11579"/>
                  <a:pt x="5191" y="15030"/>
                </a:cubicBezTo>
                <a:cubicBezTo>
                  <a:pt x="3367" y="10470"/>
                  <a:pt x="1911" y="5734"/>
                  <a:pt x="866" y="937"/>
                </a:cubicBezTo>
                <a:close/>
                <a:moveTo>
                  <a:pt x="380" y="0"/>
                </a:moveTo>
                <a:cubicBezTo>
                  <a:pt x="298" y="0"/>
                  <a:pt x="215" y="29"/>
                  <a:pt x="150" y="85"/>
                </a:cubicBezTo>
                <a:cubicBezTo>
                  <a:pt x="47" y="169"/>
                  <a:pt x="1" y="300"/>
                  <a:pt x="29" y="431"/>
                </a:cubicBezTo>
                <a:cubicBezTo>
                  <a:pt x="1132" y="5678"/>
                  <a:pt x="2719" y="10863"/>
                  <a:pt x="4747" y="15831"/>
                </a:cubicBezTo>
                <a:cubicBezTo>
                  <a:pt x="4799" y="15945"/>
                  <a:pt x="4896" y="16024"/>
                  <a:pt x="5020" y="16048"/>
                </a:cubicBezTo>
                <a:cubicBezTo>
                  <a:pt x="5038" y="16048"/>
                  <a:pt x="5061" y="16053"/>
                  <a:pt x="5078" y="16053"/>
                </a:cubicBezTo>
                <a:cubicBezTo>
                  <a:pt x="5180" y="16053"/>
                  <a:pt x="5277" y="16008"/>
                  <a:pt x="5345" y="15933"/>
                </a:cubicBezTo>
                <a:cubicBezTo>
                  <a:pt x="8682" y="12199"/>
                  <a:pt x="11797" y="8213"/>
                  <a:pt x="14605" y="4075"/>
                </a:cubicBezTo>
                <a:cubicBezTo>
                  <a:pt x="14673" y="3978"/>
                  <a:pt x="14685" y="3853"/>
                  <a:pt x="14646" y="3745"/>
                </a:cubicBezTo>
                <a:cubicBezTo>
                  <a:pt x="14600" y="3632"/>
                  <a:pt x="14503" y="3551"/>
                  <a:pt x="14389" y="3530"/>
                </a:cubicBezTo>
                <a:cubicBezTo>
                  <a:pt x="13167" y="3262"/>
                  <a:pt x="11985" y="3034"/>
                  <a:pt x="10842" y="2813"/>
                </a:cubicBezTo>
                <a:cubicBezTo>
                  <a:pt x="7347" y="2137"/>
                  <a:pt x="4049" y="1494"/>
                  <a:pt x="512" y="27"/>
                </a:cubicBezTo>
                <a:cubicBezTo>
                  <a:pt x="470" y="9"/>
                  <a:pt x="425" y="0"/>
                  <a:pt x="380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45" name="Google Shape;1945;p48"/>
          <p:cNvGrpSpPr/>
          <p:nvPr/>
        </p:nvGrpSpPr>
        <p:grpSpPr>
          <a:xfrm>
            <a:off x="635384" y="4144704"/>
            <a:ext cx="1501039" cy="1536847"/>
            <a:chOff x="476538" y="3108528"/>
            <a:chExt cx="1125779" cy="1152635"/>
          </a:xfrm>
        </p:grpSpPr>
        <p:sp>
          <p:nvSpPr>
            <p:cNvPr id="1946" name="Google Shape;1946;p48"/>
            <p:cNvSpPr/>
            <p:nvPr/>
          </p:nvSpPr>
          <p:spPr>
            <a:xfrm rot="218522">
              <a:off x="486548" y="3122594"/>
              <a:ext cx="453326" cy="329575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7" name="Google Shape;1947;p48"/>
            <p:cNvSpPr/>
            <p:nvPr/>
          </p:nvSpPr>
          <p:spPr>
            <a:xfrm rot="-606357">
              <a:off x="1116511" y="3776656"/>
              <a:ext cx="449944" cy="448511"/>
            </a:xfrm>
            <a:custGeom>
              <a:avLst/>
              <a:gdLst/>
              <a:ahLst/>
              <a:cxnLst/>
              <a:rect l="l" t="t" r="r" b="b"/>
              <a:pathLst>
                <a:path w="11859" h="11822" extrusionOk="0">
                  <a:moveTo>
                    <a:pt x="5361" y="708"/>
                  </a:moveTo>
                  <a:lnTo>
                    <a:pt x="5361" y="708"/>
                  </a:lnTo>
                  <a:cubicBezTo>
                    <a:pt x="5384" y="719"/>
                    <a:pt x="5446" y="764"/>
                    <a:pt x="5469" y="782"/>
                  </a:cubicBezTo>
                  <a:cubicBezTo>
                    <a:pt x="7282" y="2157"/>
                    <a:pt x="9045" y="3647"/>
                    <a:pt x="10693" y="5211"/>
                  </a:cubicBezTo>
                  <a:cubicBezTo>
                    <a:pt x="10903" y="5409"/>
                    <a:pt x="11120" y="5642"/>
                    <a:pt x="11097" y="5841"/>
                  </a:cubicBezTo>
                  <a:cubicBezTo>
                    <a:pt x="11086" y="5989"/>
                    <a:pt x="10937" y="6148"/>
                    <a:pt x="10773" y="6319"/>
                  </a:cubicBezTo>
                  <a:lnTo>
                    <a:pt x="6230" y="10947"/>
                  </a:lnTo>
                  <a:cubicBezTo>
                    <a:pt x="4491" y="9042"/>
                    <a:pt x="2451" y="6938"/>
                    <a:pt x="869" y="5432"/>
                  </a:cubicBezTo>
                  <a:lnTo>
                    <a:pt x="4456" y="1942"/>
                  </a:lnTo>
                  <a:cubicBezTo>
                    <a:pt x="4684" y="1719"/>
                    <a:pt x="4821" y="1493"/>
                    <a:pt x="4941" y="1294"/>
                  </a:cubicBezTo>
                  <a:cubicBezTo>
                    <a:pt x="5043" y="1118"/>
                    <a:pt x="5145" y="953"/>
                    <a:pt x="5298" y="799"/>
                  </a:cubicBezTo>
                  <a:cubicBezTo>
                    <a:pt x="5316" y="777"/>
                    <a:pt x="5377" y="719"/>
                    <a:pt x="5361" y="708"/>
                  </a:cubicBezTo>
                  <a:close/>
                  <a:moveTo>
                    <a:pt x="5390" y="1"/>
                  </a:moveTo>
                  <a:cubicBezTo>
                    <a:pt x="5373" y="1"/>
                    <a:pt x="5356" y="1"/>
                    <a:pt x="5338" y="3"/>
                  </a:cubicBezTo>
                  <a:cubicBezTo>
                    <a:pt x="5070" y="14"/>
                    <a:pt x="4889" y="202"/>
                    <a:pt x="4792" y="299"/>
                  </a:cubicBezTo>
                  <a:cubicBezTo>
                    <a:pt x="4576" y="515"/>
                    <a:pt x="4445" y="736"/>
                    <a:pt x="4332" y="929"/>
                  </a:cubicBezTo>
                  <a:cubicBezTo>
                    <a:pt x="4218" y="1118"/>
                    <a:pt x="4122" y="1276"/>
                    <a:pt x="3962" y="1436"/>
                  </a:cubicBezTo>
                  <a:lnTo>
                    <a:pt x="108" y="5177"/>
                  </a:lnTo>
                  <a:cubicBezTo>
                    <a:pt x="40" y="5245"/>
                    <a:pt x="0" y="5340"/>
                    <a:pt x="0" y="5437"/>
                  </a:cubicBezTo>
                  <a:cubicBezTo>
                    <a:pt x="0" y="5534"/>
                    <a:pt x="40" y="5626"/>
                    <a:pt x="114" y="5694"/>
                  </a:cubicBezTo>
                  <a:cubicBezTo>
                    <a:pt x="1785" y="7268"/>
                    <a:pt x="4081" y="9627"/>
                    <a:pt x="5957" y="11703"/>
                  </a:cubicBezTo>
                  <a:cubicBezTo>
                    <a:pt x="6025" y="11776"/>
                    <a:pt x="6117" y="11821"/>
                    <a:pt x="6214" y="11821"/>
                  </a:cubicBezTo>
                  <a:lnTo>
                    <a:pt x="6225" y="11821"/>
                  </a:lnTo>
                  <a:cubicBezTo>
                    <a:pt x="6316" y="11821"/>
                    <a:pt x="6413" y="11782"/>
                    <a:pt x="6476" y="11713"/>
                  </a:cubicBezTo>
                  <a:lnTo>
                    <a:pt x="11285" y="6814"/>
                  </a:lnTo>
                  <a:cubicBezTo>
                    <a:pt x="11477" y="6615"/>
                    <a:pt x="11768" y="6319"/>
                    <a:pt x="11808" y="5904"/>
                  </a:cubicBezTo>
                  <a:cubicBezTo>
                    <a:pt x="11858" y="5335"/>
                    <a:pt x="11404" y="4904"/>
                    <a:pt x="11183" y="4699"/>
                  </a:cubicBezTo>
                  <a:cubicBezTo>
                    <a:pt x="9511" y="3112"/>
                    <a:pt x="7738" y="1606"/>
                    <a:pt x="5896" y="213"/>
                  </a:cubicBezTo>
                  <a:cubicBezTo>
                    <a:pt x="5789" y="135"/>
                    <a:pt x="5616" y="1"/>
                    <a:pt x="5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48" name="Google Shape;1948;p48"/>
          <p:cNvGrpSpPr/>
          <p:nvPr/>
        </p:nvGrpSpPr>
        <p:grpSpPr>
          <a:xfrm rot="1802726">
            <a:off x="10525621" y="4191375"/>
            <a:ext cx="1350424" cy="1546365"/>
            <a:chOff x="1489450" y="4461250"/>
            <a:chExt cx="510525" cy="584600"/>
          </a:xfrm>
        </p:grpSpPr>
        <p:sp>
          <p:nvSpPr>
            <p:cNvPr id="1949" name="Google Shape;1949;p48"/>
            <p:cNvSpPr/>
            <p:nvPr/>
          </p:nvSpPr>
          <p:spPr>
            <a:xfrm rot="-528795">
              <a:off x="1522560" y="4533812"/>
              <a:ext cx="370069" cy="10658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0" name="Google Shape;1950;p48"/>
            <p:cNvSpPr/>
            <p:nvPr/>
          </p:nvSpPr>
          <p:spPr>
            <a:xfrm>
              <a:off x="1489450" y="4461250"/>
              <a:ext cx="510525" cy="584600"/>
            </a:xfrm>
            <a:custGeom>
              <a:avLst/>
              <a:gdLst/>
              <a:ahLst/>
              <a:cxnLst/>
              <a:rect l="l" t="t" r="r" b="b"/>
              <a:pathLst>
                <a:path w="20421" h="23384" extrusionOk="0">
                  <a:moveTo>
                    <a:pt x="13300" y="3188"/>
                  </a:moveTo>
                  <a:cubicBezTo>
                    <a:pt x="13937" y="3188"/>
                    <a:pt x="14671" y="3297"/>
                    <a:pt x="14941" y="3882"/>
                  </a:cubicBezTo>
                  <a:cubicBezTo>
                    <a:pt x="15206" y="4444"/>
                    <a:pt x="14851" y="5110"/>
                    <a:pt x="14394" y="5515"/>
                  </a:cubicBezTo>
                  <a:cubicBezTo>
                    <a:pt x="13511" y="6293"/>
                    <a:pt x="12303" y="6511"/>
                    <a:pt x="11152" y="6690"/>
                  </a:cubicBezTo>
                  <a:cubicBezTo>
                    <a:pt x="10393" y="6805"/>
                    <a:pt x="7935" y="7299"/>
                    <a:pt x="5945" y="7299"/>
                  </a:cubicBezTo>
                  <a:cubicBezTo>
                    <a:pt x="4097" y="7299"/>
                    <a:pt x="2653" y="6873"/>
                    <a:pt x="3346" y="5321"/>
                  </a:cubicBezTo>
                  <a:cubicBezTo>
                    <a:pt x="3751" y="4415"/>
                    <a:pt x="5432" y="4254"/>
                    <a:pt x="7046" y="3920"/>
                  </a:cubicBezTo>
                  <a:cubicBezTo>
                    <a:pt x="9009" y="3514"/>
                    <a:pt x="11198" y="3231"/>
                    <a:pt x="13209" y="3189"/>
                  </a:cubicBezTo>
                  <a:cubicBezTo>
                    <a:pt x="13239" y="3188"/>
                    <a:pt x="13270" y="3188"/>
                    <a:pt x="13300" y="3188"/>
                  </a:cubicBezTo>
                  <a:close/>
                  <a:moveTo>
                    <a:pt x="14179" y="1"/>
                  </a:moveTo>
                  <a:cubicBezTo>
                    <a:pt x="14108" y="1"/>
                    <a:pt x="14036" y="3"/>
                    <a:pt x="13964" y="7"/>
                  </a:cubicBezTo>
                  <a:cubicBezTo>
                    <a:pt x="10444" y="225"/>
                    <a:pt x="6583" y="904"/>
                    <a:pt x="3681" y="1848"/>
                  </a:cubicBezTo>
                  <a:cubicBezTo>
                    <a:pt x="3185" y="2008"/>
                    <a:pt x="2686" y="2136"/>
                    <a:pt x="2170" y="2202"/>
                  </a:cubicBezTo>
                  <a:cubicBezTo>
                    <a:pt x="902" y="2363"/>
                    <a:pt x="0" y="3500"/>
                    <a:pt x="137" y="4760"/>
                  </a:cubicBezTo>
                  <a:cubicBezTo>
                    <a:pt x="689" y="9880"/>
                    <a:pt x="1713" y="20938"/>
                    <a:pt x="2581" y="22093"/>
                  </a:cubicBezTo>
                  <a:cubicBezTo>
                    <a:pt x="3379" y="23154"/>
                    <a:pt x="4649" y="23383"/>
                    <a:pt x="5935" y="23383"/>
                  </a:cubicBezTo>
                  <a:cubicBezTo>
                    <a:pt x="6658" y="23383"/>
                    <a:pt x="7386" y="23311"/>
                    <a:pt x="8037" y="23273"/>
                  </a:cubicBezTo>
                  <a:cubicBezTo>
                    <a:pt x="10958" y="23113"/>
                    <a:pt x="14748" y="22287"/>
                    <a:pt x="18023" y="21834"/>
                  </a:cubicBezTo>
                  <a:cubicBezTo>
                    <a:pt x="19429" y="21640"/>
                    <a:pt x="20420" y="20376"/>
                    <a:pt x="20316" y="18965"/>
                  </a:cubicBezTo>
                  <a:cubicBezTo>
                    <a:pt x="19891" y="13391"/>
                    <a:pt x="18900" y="8205"/>
                    <a:pt x="17650" y="2759"/>
                  </a:cubicBezTo>
                  <a:cubicBezTo>
                    <a:pt x="17274" y="1131"/>
                    <a:pt x="15828" y="1"/>
                    <a:pt x="1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1" name="Google Shape;1951;p48"/>
            <p:cNvSpPr/>
            <p:nvPr/>
          </p:nvSpPr>
          <p:spPr>
            <a:xfrm>
              <a:off x="1590900" y="4713425"/>
              <a:ext cx="78475" cy="65400"/>
            </a:xfrm>
            <a:custGeom>
              <a:avLst/>
              <a:gdLst/>
              <a:ahLst/>
              <a:cxnLst/>
              <a:rect l="l" t="t" r="r" b="b"/>
              <a:pathLst>
                <a:path w="3139" h="2616" extrusionOk="0">
                  <a:moveTo>
                    <a:pt x="2364" y="474"/>
                  </a:moveTo>
                  <a:cubicBezTo>
                    <a:pt x="2405" y="474"/>
                    <a:pt x="2449" y="478"/>
                    <a:pt x="2468" y="492"/>
                  </a:cubicBezTo>
                  <a:cubicBezTo>
                    <a:pt x="2492" y="506"/>
                    <a:pt x="2516" y="562"/>
                    <a:pt x="2520" y="742"/>
                  </a:cubicBezTo>
                  <a:cubicBezTo>
                    <a:pt x="2525" y="959"/>
                    <a:pt x="2564" y="1161"/>
                    <a:pt x="2596" y="1355"/>
                  </a:cubicBezTo>
                  <a:cubicBezTo>
                    <a:pt x="2620" y="1497"/>
                    <a:pt x="2643" y="1638"/>
                    <a:pt x="2653" y="1780"/>
                  </a:cubicBezTo>
                  <a:cubicBezTo>
                    <a:pt x="2351" y="1851"/>
                    <a:pt x="2006" y="1893"/>
                    <a:pt x="1666" y="1936"/>
                  </a:cubicBezTo>
                  <a:cubicBezTo>
                    <a:pt x="1346" y="1973"/>
                    <a:pt x="1015" y="2017"/>
                    <a:pt x="708" y="2082"/>
                  </a:cubicBezTo>
                  <a:cubicBezTo>
                    <a:pt x="684" y="1869"/>
                    <a:pt x="647" y="1667"/>
                    <a:pt x="610" y="1459"/>
                  </a:cubicBezTo>
                  <a:cubicBezTo>
                    <a:pt x="567" y="1233"/>
                    <a:pt x="525" y="1006"/>
                    <a:pt x="501" y="760"/>
                  </a:cubicBezTo>
                  <a:cubicBezTo>
                    <a:pt x="765" y="728"/>
                    <a:pt x="1039" y="676"/>
                    <a:pt x="1303" y="623"/>
                  </a:cubicBezTo>
                  <a:cubicBezTo>
                    <a:pt x="1638" y="558"/>
                    <a:pt x="1982" y="492"/>
                    <a:pt x="2289" y="477"/>
                  </a:cubicBezTo>
                  <a:cubicBezTo>
                    <a:pt x="2308" y="475"/>
                    <a:pt x="2336" y="474"/>
                    <a:pt x="2364" y="474"/>
                  </a:cubicBezTo>
                  <a:close/>
                  <a:moveTo>
                    <a:pt x="2378" y="1"/>
                  </a:moveTo>
                  <a:cubicBezTo>
                    <a:pt x="2336" y="1"/>
                    <a:pt x="2298" y="3"/>
                    <a:pt x="2266" y="6"/>
                  </a:cubicBezTo>
                  <a:cubicBezTo>
                    <a:pt x="1926" y="20"/>
                    <a:pt x="1562" y="91"/>
                    <a:pt x="1213" y="157"/>
                  </a:cubicBezTo>
                  <a:cubicBezTo>
                    <a:pt x="883" y="222"/>
                    <a:pt x="538" y="294"/>
                    <a:pt x="231" y="303"/>
                  </a:cubicBezTo>
                  <a:cubicBezTo>
                    <a:pt x="166" y="307"/>
                    <a:pt x="109" y="336"/>
                    <a:pt x="66" y="383"/>
                  </a:cubicBezTo>
                  <a:cubicBezTo>
                    <a:pt x="24" y="431"/>
                    <a:pt x="0" y="492"/>
                    <a:pt x="5" y="558"/>
                  </a:cubicBezTo>
                  <a:cubicBezTo>
                    <a:pt x="29" y="926"/>
                    <a:pt x="85" y="1237"/>
                    <a:pt x="142" y="1544"/>
                  </a:cubicBezTo>
                  <a:cubicBezTo>
                    <a:pt x="194" y="1832"/>
                    <a:pt x="246" y="2101"/>
                    <a:pt x="260" y="2389"/>
                  </a:cubicBezTo>
                  <a:cubicBezTo>
                    <a:pt x="264" y="2464"/>
                    <a:pt x="303" y="2531"/>
                    <a:pt x="359" y="2573"/>
                  </a:cubicBezTo>
                  <a:cubicBezTo>
                    <a:pt x="401" y="2601"/>
                    <a:pt x="449" y="2616"/>
                    <a:pt x="496" y="2616"/>
                  </a:cubicBezTo>
                  <a:cubicBezTo>
                    <a:pt x="519" y="2616"/>
                    <a:pt x="543" y="2616"/>
                    <a:pt x="562" y="2606"/>
                  </a:cubicBezTo>
                  <a:cubicBezTo>
                    <a:pt x="902" y="2511"/>
                    <a:pt x="1322" y="2455"/>
                    <a:pt x="1728" y="2407"/>
                  </a:cubicBezTo>
                  <a:cubicBezTo>
                    <a:pt x="2152" y="2351"/>
                    <a:pt x="2586" y="2300"/>
                    <a:pt x="2964" y="2191"/>
                  </a:cubicBezTo>
                  <a:cubicBezTo>
                    <a:pt x="3063" y="2163"/>
                    <a:pt x="3134" y="2068"/>
                    <a:pt x="3134" y="1964"/>
                  </a:cubicBezTo>
                  <a:cubicBezTo>
                    <a:pt x="3139" y="1719"/>
                    <a:pt x="3102" y="1492"/>
                    <a:pt x="3063" y="1275"/>
                  </a:cubicBezTo>
                  <a:cubicBezTo>
                    <a:pt x="3030" y="1091"/>
                    <a:pt x="3002" y="912"/>
                    <a:pt x="2997" y="728"/>
                  </a:cubicBezTo>
                  <a:cubicBezTo>
                    <a:pt x="2993" y="582"/>
                    <a:pt x="2983" y="270"/>
                    <a:pt x="2738" y="105"/>
                  </a:cubicBezTo>
                  <a:cubicBezTo>
                    <a:pt x="2621" y="19"/>
                    <a:pt x="2488" y="1"/>
                    <a:pt x="2378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2" name="Google Shape;1952;p48"/>
            <p:cNvSpPr/>
            <p:nvPr/>
          </p:nvSpPr>
          <p:spPr>
            <a:xfrm>
              <a:off x="1705575" y="4699325"/>
              <a:ext cx="78500" cy="65450"/>
            </a:xfrm>
            <a:custGeom>
              <a:avLst/>
              <a:gdLst/>
              <a:ahLst/>
              <a:cxnLst/>
              <a:rect l="l" t="t" r="r" b="b"/>
              <a:pathLst>
                <a:path w="3140" h="2618" extrusionOk="0">
                  <a:moveTo>
                    <a:pt x="2366" y="476"/>
                  </a:moveTo>
                  <a:cubicBezTo>
                    <a:pt x="2407" y="476"/>
                    <a:pt x="2449" y="480"/>
                    <a:pt x="2469" y="494"/>
                  </a:cubicBezTo>
                  <a:cubicBezTo>
                    <a:pt x="2492" y="508"/>
                    <a:pt x="2516" y="564"/>
                    <a:pt x="2521" y="745"/>
                  </a:cubicBezTo>
                  <a:cubicBezTo>
                    <a:pt x="2525" y="961"/>
                    <a:pt x="2558" y="1159"/>
                    <a:pt x="2592" y="1353"/>
                  </a:cubicBezTo>
                  <a:cubicBezTo>
                    <a:pt x="2620" y="1499"/>
                    <a:pt x="2643" y="1640"/>
                    <a:pt x="2653" y="1782"/>
                  </a:cubicBezTo>
                  <a:cubicBezTo>
                    <a:pt x="2351" y="1849"/>
                    <a:pt x="2006" y="1895"/>
                    <a:pt x="1667" y="1938"/>
                  </a:cubicBezTo>
                  <a:cubicBezTo>
                    <a:pt x="1346" y="1976"/>
                    <a:pt x="1015" y="2019"/>
                    <a:pt x="708" y="2084"/>
                  </a:cubicBezTo>
                  <a:cubicBezTo>
                    <a:pt x="685" y="1873"/>
                    <a:pt x="647" y="1669"/>
                    <a:pt x="610" y="1462"/>
                  </a:cubicBezTo>
                  <a:cubicBezTo>
                    <a:pt x="567" y="1235"/>
                    <a:pt x="525" y="1008"/>
                    <a:pt x="501" y="758"/>
                  </a:cubicBezTo>
                  <a:cubicBezTo>
                    <a:pt x="765" y="730"/>
                    <a:pt x="1039" y="678"/>
                    <a:pt x="1308" y="627"/>
                  </a:cubicBezTo>
                  <a:cubicBezTo>
                    <a:pt x="1638" y="560"/>
                    <a:pt x="1983" y="494"/>
                    <a:pt x="2290" y="480"/>
                  </a:cubicBezTo>
                  <a:cubicBezTo>
                    <a:pt x="2310" y="478"/>
                    <a:pt x="2338" y="476"/>
                    <a:pt x="2366" y="476"/>
                  </a:cubicBezTo>
                  <a:close/>
                  <a:moveTo>
                    <a:pt x="2365" y="1"/>
                  </a:moveTo>
                  <a:cubicBezTo>
                    <a:pt x="2329" y="1"/>
                    <a:pt x="2295" y="2"/>
                    <a:pt x="2266" y="4"/>
                  </a:cubicBezTo>
                  <a:cubicBezTo>
                    <a:pt x="1926" y="17"/>
                    <a:pt x="1562" y="93"/>
                    <a:pt x="1214" y="159"/>
                  </a:cubicBezTo>
                  <a:cubicBezTo>
                    <a:pt x="883" y="225"/>
                    <a:pt x="539" y="292"/>
                    <a:pt x="232" y="305"/>
                  </a:cubicBezTo>
                  <a:cubicBezTo>
                    <a:pt x="166" y="310"/>
                    <a:pt x="109" y="338"/>
                    <a:pt x="66" y="386"/>
                  </a:cubicBezTo>
                  <a:cubicBezTo>
                    <a:pt x="24" y="433"/>
                    <a:pt x="1" y="494"/>
                    <a:pt x="5" y="560"/>
                  </a:cubicBezTo>
                  <a:cubicBezTo>
                    <a:pt x="29" y="928"/>
                    <a:pt x="85" y="1240"/>
                    <a:pt x="142" y="1546"/>
                  </a:cubicBezTo>
                  <a:cubicBezTo>
                    <a:pt x="194" y="1834"/>
                    <a:pt x="246" y="2104"/>
                    <a:pt x="260" y="2391"/>
                  </a:cubicBezTo>
                  <a:cubicBezTo>
                    <a:pt x="264" y="2462"/>
                    <a:pt x="303" y="2533"/>
                    <a:pt x="360" y="2570"/>
                  </a:cubicBezTo>
                  <a:cubicBezTo>
                    <a:pt x="401" y="2603"/>
                    <a:pt x="449" y="2618"/>
                    <a:pt x="497" y="2618"/>
                  </a:cubicBezTo>
                  <a:cubicBezTo>
                    <a:pt x="519" y="2618"/>
                    <a:pt x="543" y="2613"/>
                    <a:pt x="562" y="2609"/>
                  </a:cubicBezTo>
                  <a:cubicBezTo>
                    <a:pt x="902" y="2509"/>
                    <a:pt x="1322" y="2457"/>
                    <a:pt x="1728" y="2405"/>
                  </a:cubicBezTo>
                  <a:cubicBezTo>
                    <a:pt x="2153" y="2354"/>
                    <a:pt x="2586" y="2297"/>
                    <a:pt x="2960" y="2193"/>
                  </a:cubicBezTo>
                  <a:cubicBezTo>
                    <a:pt x="3063" y="2165"/>
                    <a:pt x="3135" y="2071"/>
                    <a:pt x="3135" y="1967"/>
                  </a:cubicBezTo>
                  <a:cubicBezTo>
                    <a:pt x="3139" y="1716"/>
                    <a:pt x="3096" y="1494"/>
                    <a:pt x="3063" y="1272"/>
                  </a:cubicBezTo>
                  <a:cubicBezTo>
                    <a:pt x="3030" y="1089"/>
                    <a:pt x="3002" y="914"/>
                    <a:pt x="2997" y="730"/>
                  </a:cubicBezTo>
                  <a:cubicBezTo>
                    <a:pt x="2993" y="584"/>
                    <a:pt x="2983" y="272"/>
                    <a:pt x="2738" y="102"/>
                  </a:cubicBezTo>
                  <a:cubicBezTo>
                    <a:pt x="2616" y="16"/>
                    <a:pt x="2478" y="1"/>
                    <a:pt x="2365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3" name="Google Shape;1953;p48"/>
            <p:cNvSpPr/>
            <p:nvPr/>
          </p:nvSpPr>
          <p:spPr>
            <a:xfrm>
              <a:off x="1601025" y="4796450"/>
              <a:ext cx="78500" cy="65425"/>
            </a:xfrm>
            <a:custGeom>
              <a:avLst/>
              <a:gdLst/>
              <a:ahLst/>
              <a:cxnLst/>
              <a:rect l="l" t="t" r="r" b="b"/>
              <a:pathLst>
                <a:path w="3140" h="2617" extrusionOk="0">
                  <a:moveTo>
                    <a:pt x="2351" y="473"/>
                  </a:moveTo>
                  <a:cubicBezTo>
                    <a:pt x="2398" y="473"/>
                    <a:pt x="2451" y="475"/>
                    <a:pt x="2470" y="488"/>
                  </a:cubicBezTo>
                  <a:cubicBezTo>
                    <a:pt x="2493" y="508"/>
                    <a:pt x="2516" y="559"/>
                    <a:pt x="2521" y="739"/>
                  </a:cubicBezTo>
                  <a:cubicBezTo>
                    <a:pt x="2531" y="961"/>
                    <a:pt x="2564" y="1159"/>
                    <a:pt x="2597" y="1352"/>
                  </a:cubicBezTo>
                  <a:cubicBezTo>
                    <a:pt x="2621" y="1499"/>
                    <a:pt x="2644" y="1635"/>
                    <a:pt x="2653" y="1776"/>
                  </a:cubicBezTo>
                  <a:cubicBezTo>
                    <a:pt x="2351" y="1848"/>
                    <a:pt x="2007" y="1890"/>
                    <a:pt x="1667" y="1933"/>
                  </a:cubicBezTo>
                  <a:cubicBezTo>
                    <a:pt x="1346" y="1974"/>
                    <a:pt x="1016" y="2018"/>
                    <a:pt x="714" y="2079"/>
                  </a:cubicBezTo>
                  <a:cubicBezTo>
                    <a:pt x="691" y="1871"/>
                    <a:pt x="652" y="1669"/>
                    <a:pt x="610" y="1456"/>
                  </a:cubicBezTo>
                  <a:cubicBezTo>
                    <a:pt x="573" y="1234"/>
                    <a:pt x="530" y="1003"/>
                    <a:pt x="501" y="757"/>
                  </a:cubicBezTo>
                  <a:cubicBezTo>
                    <a:pt x="765" y="729"/>
                    <a:pt x="1039" y="672"/>
                    <a:pt x="1309" y="621"/>
                  </a:cubicBezTo>
                  <a:cubicBezTo>
                    <a:pt x="1639" y="554"/>
                    <a:pt x="1983" y="488"/>
                    <a:pt x="2290" y="474"/>
                  </a:cubicBezTo>
                  <a:cubicBezTo>
                    <a:pt x="2307" y="474"/>
                    <a:pt x="2328" y="473"/>
                    <a:pt x="2351" y="473"/>
                  </a:cubicBezTo>
                  <a:close/>
                  <a:moveTo>
                    <a:pt x="2365" y="0"/>
                  </a:moveTo>
                  <a:cubicBezTo>
                    <a:pt x="2330" y="0"/>
                    <a:pt x="2296" y="2"/>
                    <a:pt x="2266" y="3"/>
                  </a:cubicBezTo>
                  <a:cubicBezTo>
                    <a:pt x="1926" y="16"/>
                    <a:pt x="1568" y="88"/>
                    <a:pt x="1218" y="158"/>
                  </a:cubicBezTo>
                  <a:cubicBezTo>
                    <a:pt x="884" y="225"/>
                    <a:pt x="539" y="290"/>
                    <a:pt x="233" y="304"/>
                  </a:cubicBezTo>
                  <a:cubicBezTo>
                    <a:pt x="171" y="304"/>
                    <a:pt x="110" y="332"/>
                    <a:pt x="68" y="380"/>
                  </a:cubicBezTo>
                  <a:cubicBezTo>
                    <a:pt x="25" y="427"/>
                    <a:pt x="1" y="493"/>
                    <a:pt x="7" y="554"/>
                  </a:cubicBezTo>
                  <a:cubicBezTo>
                    <a:pt x="29" y="922"/>
                    <a:pt x="91" y="1238"/>
                    <a:pt x="142" y="1541"/>
                  </a:cubicBezTo>
                  <a:cubicBezTo>
                    <a:pt x="199" y="1828"/>
                    <a:pt x="247" y="2102"/>
                    <a:pt x="261" y="2390"/>
                  </a:cubicBezTo>
                  <a:cubicBezTo>
                    <a:pt x="266" y="2462"/>
                    <a:pt x="303" y="2527"/>
                    <a:pt x="360" y="2569"/>
                  </a:cubicBezTo>
                  <a:cubicBezTo>
                    <a:pt x="403" y="2597"/>
                    <a:pt x="449" y="2617"/>
                    <a:pt x="501" y="2617"/>
                  </a:cubicBezTo>
                  <a:cubicBezTo>
                    <a:pt x="521" y="2617"/>
                    <a:pt x="545" y="2612"/>
                    <a:pt x="563" y="2608"/>
                  </a:cubicBezTo>
                  <a:cubicBezTo>
                    <a:pt x="902" y="2508"/>
                    <a:pt x="1323" y="2456"/>
                    <a:pt x="1728" y="2405"/>
                  </a:cubicBezTo>
                  <a:cubicBezTo>
                    <a:pt x="2153" y="2353"/>
                    <a:pt x="2592" y="2296"/>
                    <a:pt x="2965" y="2187"/>
                  </a:cubicBezTo>
                  <a:cubicBezTo>
                    <a:pt x="3065" y="2159"/>
                    <a:pt x="3135" y="2070"/>
                    <a:pt x="3135" y="1965"/>
                  </a:cubicBezTo>
                  <a:cubicBezTo>
                    <a:pt x="3139" y="1715"/>
                    <a:pt x="3102" y="1489"/>
                    <a:pt x="3065" y="1272"/>
                  </a:cubicBezTo>
                  <a:cubicBezTo>
                    <a:pt x="3031" y="1088"/>
                    <a:pt x="3002" y="913"/>
                    <a:pt x="2998" y="729"/>
                  </a:cubicBezTo>
                  <a:cubicBezTo>
                    <a:pt x="2993" y="578"/>
                    <a:pt x="2984" y="271"/>
                    <a:pt x="2743" y="101"/>
                  </a:cubicBezTo>
                  <a:cubicBezTo>
                    <a:pt x="2617" y="15"/>
                    <a:pt x="2480" y="0"/>
                    <a:pt x="2365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48"/>
            <p:cNvSpPr/>
            <p:nvPr/>
          </p:nvSpPr>
          <p:spPr>
            <a:xfrm>
              <a:off x="1715725" y="4782350"/>
              <a:ext cx="78475" cy="65375"/>
            </a:xfrm>
            <a:custGeom>
              <a:avLst/>
              <a:gdLst/>
              <a:ahLst/>
              <a:cxnLst/>
              <a:rect l="l" t="t" r="r" b="b"/>
              <a:pathLst>
                <a:path w="3139" h="2615" extrusionOk="0">
                  <a:moveTo>
                    <a:pt x="2360" y="476"/>
                  </a:moveTo>
                  <a:cubicBezTo>
                    <a:pt x="2405" y="476"/>
                    <a:pt x="2451" y="479"/>
                    <a:pt x="2469" y="491"/>
                  </a:cubicBezTo>
                  <a:cubicBezTo>
                    <a:pt x="2492" y="505"/>
                    <a:pt x="2516" y="562"/>
                    <a:pt x="2520" y="741"/>
                  </a:cubicBezTo>
                  <a:cubicBezTo>
                    <a:pt x="2530" y="958"/>
                    <a:pt x="2563" y="1161"/>
                    <a:pt x="2596" y="1355"/>
                  </a:cubicBezTo>
                  <a:cubicBezTo>
                    <a:pt x="2620" y="1496"/>
                    <a:pt x="2644" y="1638"/>
                    <a:pt x="2653" y="1780"/>
                  </a:cubicBezTo>
                  <a:cubicBezTo>
                    <a:pt x="2350" y="1850"/>
                    <a:pt x="2006" y="1893"/>
                    <a:pt x="1666" y="1935"/>
                  </a:cubicBezTo>
                  <a:cubicBezTo>
                    <a:pt x="1346" y="1978"/>
                    <a:pt x="1015" y="2015"/>
                    <a:pt x="714" y="2081"/>
                  </a:cubicBezTo>
                  <a:cubicBezTo>
                    <a:pt x="685" y="1874"/>
                    <a:pt x="651" y="1671"/>
                    <a:pt x="609" y="1458"/>
                  </a:cubicBezTo>
                  <a:cubicBezTo>
                    <a:pt x="572" y="1236"/>
                    <a:pt x="529" y="1005"/>
                    <a:pt x="501" y="760"/>
                  </a:cubicBezTo>
                  <a:cubicBezTo>
                    <a:pt x="765" y="732"/>
                    <a:pt x="1039" y="675"/>
                    <a:pt x="1303" y="623"/>
                  </a:cubicBezTo>
                  <a:cubicBezTo>
                    <a:pt x="1638" y="556"/>
                    <a:pt x="1982" y="491"/>
                    <a:pt x="2289" y="477"/>
                  </a:cubicBezTo>
                  <a:cubicBezTo>
                    <a:pt x="2308" y="477"/>
                    <a:pt x="2334" y="476"/>
                    <a:pt x="2360" y="476"/>
                  </a:cubicBezTo>
                  <a:close/>
                  <a:moveTo>
                    <a:pt x="2372" y="0"/>
                  </a:moveTo>
                  <a:cubicBezTo>
                    <a:pt x="2333" y="0"/>
                    <a:pt x="2298" y="3"/>
                    <a:pt x="2265" y="5"/>
                  </a:cubicBezTo>
                  <a:cubicBezTo>
                    <a:pt x="1925" y="18"/>
                    <a:pt x="1563" y="90"/>
                    <a:pt x="1213" y="160"/>
                  </a:cubicBezTo>
                  <a:cubicBezTo>
                    <a:pt x="883" y="222"/>
                    <a:pt x="538" y="292"/>
                    <a:pt x="232" y="307"/>
                  </a:cubicBezTo>
                  <a:cubicBezTo>
                    <a:pt x="170" y="307"/>
                    <a:pt x="109" y="336"/>
                    <a:pt x="67" y="382"/>
                  </a:cubicBezTo>
                  <a:cubicBezTo>
                    <a:pt x="24" y="430"/>
                    <a:pt x="0" y="495"/>
                    <a:pt x="6" y="556"/>
                  </a:cubicBezTo>
                  <a:cubicBezTo>
                    <a:pt x="28" y="924"/>
                    <a:pt x="91" y="1242"/>
                    <a:pt x="142" y="1543"/>
                  </a:cubicBezTo>
                  <a:cubicBezTo>
                    <a:pt x="198" y="1831"/>
                    <a:pt x="246" y="2105"/>
                    <a:pt x="261" y="2392"/>
                  </a:cubicBezTo>
                  <a:cubicBezTo>
                    <a:pt x="265" y="2464"/>
                    <a:pt x="302" y="2529"/>
                    <a:pt x="359" y="2572"/>
                  </a:cubicBezTo>
                  <a:cubicBezTo>
                    <a:pt x="402" y="2601"/>
                    <a:pt x="449" y="2614"/>
                    <a:pt x="501" y="2614"/>
                  </a:cubicBezTo>
                  <a:cubicBezTo>
                    <a:pt x="520" y="2614"/>
                    <a:pt x="544" y="2614"/>
                    <a:pt x="562" y="2605"/>
                  </a:cubicBezTo>
                  <a:cubicBezTo>
                    <a:pt x="902" y="2510"/>
                    <a:pt x="1322" y="2459"/>
                    <a:pt x="1727" y="2407"/>
                  </a:cubicBezTo>
                  <a:cubicBezTo>
                    <a:pt x="2152" y="2350"/>
                    <a:pt x="2591" y="2298"/>
                    <a:pt x="2964" y="2190"/>
                  </a:cubicBezTo>
                  <a:cubicBezTo>
                    <a:pt x="3064" y="2161"/>
                    <a:pt x="3134" y="2067"/>
                    <a:pt x="3134" y="1963"/>
                  </a:cubicBezTo>
                  <a:cubicBezTo>
                    <a:pt x="3139" y="1717"/>
                    <a:pt x="3101" y="1491"/>
                    <a:pt x="3064" y="1274"/>
                  </a:cubicBezTo>
                  <a:cubicBezTo>
                    <a:pt x="3030" y="1090"/>
                    <a:pt x="3001" y="915"/>
                    <a:pt x="2997" y="726"/>
                  </a:cubicBezTo>
                  <a:cubicBezTo>
                    <a:pt x="2992" y="580"/>
                    <a:pt x="2983" y="273"/>
                    <a:pt x="2742" y="103"/>
                  </a:cubicBezTo>
                  <a:cubicBezTo>
                    <a:pt x="2618" y="19"/>
                    <a:pt x="2485" y="0"/>
                    <a:pt x="2372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5" name="Google Shape;1955;p48"/>
            <p:cNvSpPr/>
            <p:nvPr/>
          </p:nvSpPr>
          <p:spPr>
            <a:xfrm>
              <a:off x="1611075" y="4877850"/>
              <a:ext cx="78475" cy="65425"/>
            </a:xfrm>
            <a:custGeom>
              <a:avLst/>
              <a:gdLst/>
              <a:ahLst/>
              <a:cxnLst/>
              <a:rect l="l" t="t" r="r" b="b"/>
              <a:pathLst>
                <a:path w="3139" h="2617" extrusionOk="0">
                  <a:moveTo>
                    <a:pt x="2356" y="476"/>
                  </a:moveTo>
                  <a:cubicBezTo>
                    <a:pt x="2402" y="476"/>
                    <a:pt x="2451" y="481"/>
                    <a:pt x="2469" y="493"/>
                  </a:cubicBezTo>
                  <a:cubicBezTo>
                    <a:pt x="2493" y="508"/>
                    <a:pt x="2515" y="565"/>
                    <a:pt x="2521" y="744"/>
                  </a:cubicBezTo>
                  <a:cubicBezTo>
                    <a:pt x="2526" y="961"/>
                    <a:pt x="2563" y="1164"/>
                    <a:pt x="2596" y="1358"/>
                  </a:cubicBezTo>
                  <a:cubicBezTo>
                    <a:pt x="2620" y="1499"/>
                    <a:pt x="2643" y="1641"/>
                    <a:pt x="2652" y="1782"/>
                  </a:cubicBezTo>
                  <a:cubicBezTo>
                    <a:pt x="2351" y="1852"/>
                    <a:pt x="2006" y="1896"/>
                    <a:pt x="1666" y="1937"/>
                  </a:cubicBezTo>
                  <a:cubicBezTo>
                    <a:pt x="1345" y="1975"/>
                    <a:pt x="1015" y="2018"/>
                    <a:pt x="709" y="2084"/>
                  </a:cubicBezTo>
                  <a:cubicBezTo>
                    <a:pt x="685" y="1872"/>
                    <a:pt x="647" y="1669"/>
                    <a:pt x="609" y="1461"/>
                  </a:cubicBezTo>
                  <a:cubicBezTo>
                    <a:pt x="567" y="1239"/>
                    <a:pt x="524" y="1008"/>
                    <a:pt x="500" y="763"/>
                  </a:cubicBezTo>
                  <a:cubicBezTo>
                    <a:pt x="765" y="729"/>
                    <a:pt x="1038" y="678"/>
                    <a:pt x="1303" y="626"/>
                  </a:cubicBezTo>
                  <a:cubicBezTo>
                    <a:pt x="1638" y="559"/>
                    <a:pt x="1983" y="493"/>
                    <a:pt x="2289" y="480"/>
                  </a:cubicBezTo>
                  <a:cubicBezTo>
                    <a:pt x="2307" y="478"/>
                    <a:pt x="2331" y="476"/>
                    <a:pt x="2356" y="476"/>
                  </a:cubicBezTo>
                  <a:close/>
                  <a:moveTo>
                    <a:pt x="2350" y="1"/>
                  </a:moveTo>
                  <a:cubicBezTo>
                    <a:pt x="2320" y="1"/>
                    <a:pt x="2292" y="2"/>
                    <a:pt x="2266" y="3"/>
                  </a:cubicBezTo>
                  <a:cubicBezTo>
                    <a:pt x="1926" y="21"/>
                    <a:pt x="1563" y="92"/>
                    <a:pt x="1213" y="158"/>
                  </a:cubicBezTo>
                  <a:cubicBezTo>
                    <a:pt x="879" y="225"/>
                    <a:pt x="539" y="295"/>
                    <a:pt x="232" y="304"/>
                  </a:cubicBezTo>
                  <a:cubicBezTo>
                    <a:pt x="165" y="310"/>
                    <a:pt x="109" y="338"/>
                    <a:pt x="67" y="385"/>
                  </a:cubicBezTo>
                  <a:cubicBezTo>
                    <a:pt x="24" y="432"/>
                    <a:pt x="1" y="493"/>
                    <a:pt x="5" y="559"/>
                  </a:cubicBezTo>
                  <a:cubicBezTo>
                    <a:pt x="29" y="927"/>
                    <a:pt x="86" y="1244"/>
                    <a:pt x="143" y="1546"/>
                  </a:cubicBezTo>
                  <a:cubicBezTo>
                    <a:pt x="193" y="1833"/>
                    <a:pt x="246" y="2107"/>
                    <a:pt x="260" y="2390"/>
                  </a:cubicBezTo>
                  <a:cubicBezTo>
                    <a:pt x="265" y="2466"/>
                    <a:pt x="302" y="2532"/>
                    <a:pt x="359" y="2575"/>
                  </a:cubicBezTo>
                  <a:cubicBezTo>
                    <a:pt x="402" y="2603"/>
                    <a:pt x="448" y="2617"/>
                    <a:pt x="496" y="2617"/>
                  </a:cubicBezTo>
                  <a:cubicBezTo>
                    <a:pt x="520" y="2617"/>
                    <a:pt x="543" y="2612"/>
                    <a:pt x="562" y="2608"/>
                  </a:cubicBezTo>
                  <a:cubicBezTo>
                    <a:pt x="901" y="2513"/>
                    <a:pt x="1322" y="2456"/>
                    <a:pt x="1728" y="2410"/>
                  </a:cubicBezTo>
                  <a:cubicBezTo>
                    <a:pt x="2153" y="2353"/>
                    <a:pt x="2587" y="2296"/>
                    <a:pt x="2964" y="2192"/>
                  </a:cubicBezTo>
                  <a:cubicBezTo>
                    <a:pt x="3064" y="2164"/>
                    <a:pt x="3134" y="2070"/>
                    <a:pt x="3134" y="1966"/>
                  </a:cubicBezTo>
                  <a:cubicBezTo>
                    <a:pt x="3138" y="1720"/>
                    <a:pt x="3101" y="1493"/>
                    <a:pt x="3064" y="1277"/>
                  </a:cubicBezTo>
                  <a:cubicBezTo>
                    <a:pt x="3031" y="1088"/>
                    <a:pt x="3002" y="914"/>
                    <a:pt x="2997" y="729"/>
                  </a:cubicBezTo>
                  <a:cubicBezTo>
                    <a:pt x="2992" y="583"/>
                    <a:pt x="2983" y="271"/>
                    <a:pt x="2737" y="106"/>
                  </a:cubicBezTo>
                  <a:cubicBezTo>
                    <a:pt x="2610" y="16"/>
                    <a:pt x="2467" y="1"/>
                    <a:pt x="2350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6" name="Google Shape;1956;p48"/>
            <p:cNvSpPr/>
            <p:nvPr/>
          </p:nvSpPr>
          <p:spPr>
            <a:xfrm>
              <a:off x="1725775" y="4863800"/>
              <a:ext cx="78450" cy="65450"/>
            </a:xfrm>
            <a:custGeom>
              <a:avLst/>
              <a:gdLst/>
              <a:ahLst/>
              <a:cxnLst/>
              <a:rect l="l" t="t" r="r" b="b"/>
              <a:pathLst>
                <a:path w="3138" h="2618" extrusionOk="0">
                  <a:moveTo>
                    <a:pt x="2369" y="476"/>
                  </a:moveTo>
                  <a:cubicBezTo>
                    <a:pt x="2410" y="476"/>
                    <a:pt x="2449" y="480"/>
                    <a:pt x="2468" y="494"/>
                  </a:cubicBezTo>
                  <a:cubicBezTo>
                    <a:pt x="2492" y="508"/>
                    <a:pt x="2515" y="565"/>
                    <a:pt x="2520" y="744"/>
                  </a:cubicBezTo>
                  <a:cubicBezTo>
                    <a:pt x="2525" y="961"/>
                    <a:pt x="2562" y="1160"/>
                    <a:pt x="2595" y="1353"/>
                  </a:cubicBezTo>
                  <a:cubicBezTo>
                    <a:pt x="2619" y="1499"/>
                    <a:pt x="2643" y="1641"/>
                    <a:pt x="2652" y="1782"/>
                  </a:cubicBezTo>
                  <a:cubicBezTo>
                    <a:pt x="2350" y="1848"/>
                    <a:pt x="2005" y="1896"/>
                    <a:pt x="1665" y="1938"/>
                  </a:cubicBezTo>
                  <a:cubicBezTo>
                    <a:pt x="1345" y="1976"/>
                    <a:pt x="1014" y="2018"/>
                    <a:pt x="708" y="2084"/>
                  </a:cubicBezTo>
                  <a:cubicBezTo>
                    <a:pt x="684" y="1872"/>
                    <a:pt x="646" y="1669"/>
                    <a:pt x="608" y="1461"/>
                  </a:cubicBezTo>
                  <a:cubicBezTo>
                    <a:pt x="566" y="1234"/>
                    <a:pt x="523" y="1008"/>
                    <a:pt x="500" y="759"/>
                  </a:cubicBezTo>
                  <a:cubicBezTo>
                    <a:pt x="765" y="730"/>
                    <a:pt x="1038" y="678"/>
                    <a:pt x="1307" y="626"/>
                  </a:cubicBezTo>
                  <a:cubicBezTo>
                    <a:pt x="1637" y="560"/>
                    <a:pt x="1982" y="489"/>
                    <a:pt x="2288" y="480"/>
                  </a:cubicBezTo>
                  <a:cubicBezTo>
                    <a:pt x="2310" y="478"/>
                    <a:pt x="2340" y="476"/>
                    <a:pt x="2369" y="476"/>
                  </a:cubicBezTo>
                  <a:close/>
                  <a:moveTo>
                    <a:pt x="2362" y="1"/>
                  </a:moveTo>
                  <a:cubicBezTo>
                    <a:pt x="2327" y="1"/>
                    <a:pt x="2294" y="2"/>
                    <a:pt x="2265" y="3"/>
                  </a:cubicBezTo>
                  <a:cubicBezTo>
                    <a:pt x="1926" y="17"/>
                    <a:pt x="1562" y="88"/>
                    <a:pt x="1212" y="158"/>
                  </a:cubicBezTo>
                  <a:cubicBezTo>
                    <a:pt x="882" y="225"/>
                    <a:pt x="538" y="291"/>
                    <a:pt x="231" y="306"/>
                  </a:cubicBezTo>
                  <a:cubicBezTo>
                    <a:pt x="164" y="310"/>
                    <a:pt x="108" y="338"/>
                    <a:pt x="66" y="385"/>
                  </a:cubicBezTo>
                  <a:cubicBezTo>
                    <a:pt x="23" y="432"/>
                    <a:pt x="0" y="494"/>
                    <a:pt x="5" y="560"/>
                  </a:cubicBezTo>
                  <a:cubicBezTo>
                    <a:pt x="28" y="928"/>
                    <a:pt x="85" y="1240"/>
                    <a:pt x="142" y="1546"/>
                  </a:cubicBezTo>
                  <a:cubicBezTo>
                    <a:pt x="193" y="1835"/>
                    <a:pt x="245" y="2103"/>
                    <a:pt x="259" y="2391"/>
                  </a:cubicBezTo>
                  <a:cubicBezTo>
                    <a:pt x="264" y="2462"/>
                    <a:pt x="301" y="2532"/>
                    <a:pt x="358" y="2571"/>
                  </a:cubicBezTo>
                  <a:cubicBezTo>
                    <a:pt x="401" y="2604"/>
                    <a:pt x="447" y="2617"/>
                    <a:pt x="495" y="2617"/>
                  </a:cubicBezTo>
                  <a:cubicBezTo>
                    <a:pt x="519" y="2617"/>
                    <a:pt x="543" y="2613"/>
                    <a:pt x="561" y="2608"/>
                  </a:cubicBezTo>
                  <a:cubicBezTo>
                    <a:pt x="901" y="2508"/>
                    <a:pt x="1321" y="2458"/>
                    <a:pt x="1727" y="2405"/>
                  </a:cubicBezTo>
                  <a:cubicBezTo>
                    <a:pt x="2146" y="2353"/>
                    <a:pt x="2586" y="2297"/>
                    <a:pt x="2963" y="2192"/>
                  </a:cubicBezTo>
                  <a:cubicBezTo>
                    <a:pt x="3063" y="2160"/>
                    <a:pt x="3133" y="2070"/>
                    <a:pt x="3133" y="1966"/>
                  </a:cubicBezTo>
                  <a:cubicBezTo>
                    <a:pt x="3137" y="1716"/>
                    <a:pt x="3096" y="1495"/>
                    <a:pt x="3063" y="1273"/>
                  </a:cubicBezTo>
                  <a:cubicBezTo>
                    <a:pt x="3030" y="1088"/>
                    <a:pt x="3002" y="914"/>
                    <a:pt x="2996" y="730"/>
                  </a:cubicBezTo>
                  <a:cubicBezTo>
                    <a:pt x="2991" y="593"/>
                    <a:pt x="2982" y="272"/>
                    <a:pt x="2737" y="102"/>
                  </a:cubicBezTo>
                  <a:cubicBezTo>
                    <a:pt x="2615" y="15"/>
                    <a:pt x="2475" y="1"/>
                    <a:pt x="2362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7" name="Google Shape;1957;p48"/>
            <p:cNvSpPr/>
            <p:nvPr/>
          </p:nvSpPr>
          <p:spPr>
            <a:xfrm>
              <a:off x="1842675" y="4849475"/>
              <a:ext cx="78500" cy="65375"/>
            </a:xfrm>
            <a:custGeom>
              <a:avLst/>
              <a:gdLst/>
              <a:ahLst/>
              <a:cxnLst/>
              <a:rect l="l" t="t" r="r" b="b"/>
              <a:pathLst>
                <a:path w="3140" h="2615" extrusionOk="0">
                  <a:moveTo>
                    <a:pt x="2350" y="476"/>
                  </a:moveTo>
                  <a:cubicBezTo>
                    <a:pt x="2397" y="476"/>
                    <a:pt x="2449" y="478"/>
                    <a:pt x="2469" y="491"/>
                  </a:cubicBezTo>
                  <a:cubicBezTo>
                    <a:pt x="2493" y="505"/>
                    <a:pt x="2516" y="561"/>
                    <a:pt x="2521" y="741"/>
                  </a:cubicBezTo>
                  <a:cubicBezTo>
                    <a:pt x="2525" y="958"/>
                    <a:pt x="2563" y="1162"/>
                    <a:pt x="2596" y="1354"/>
                  </a:cubicBezTo>
                  <a:cubicBezTo>
                    <a:pt x="2619" y="1496"/>
                    <a:pt x="2643" y="1637"/>
                    <a:pt x="2652" y="1779"/>
                  </a:cubicBezTo>
                  <a:cubicBezTo>
                    <a:pt x="2351" y="1850"/>
                    <a:pt x="2007" y="1892"/>
                    <a:pt x="1667" y="1935"/>
                  </a:cubicBezTo>
                  <a:cubicBezTo>
                    <a:pt x="1345" y="1977"/>
                    <a:pt x="1016" y="2016"/>
                    <a:pt x="709" y="2081"/>
                  </a:cubicBezTo>
                  <a:cubicBezTo>
                    <a:pt x="685" y="1870"/>
                    <a:pt x="647" y="1666"/>
                    <a:pt x="609" y="1458"/>
                  </a:cubicBezTo>
                  <a:cubicBezTo>
                    <a:pt x="567" y="1236"/>
                    <a:pt x="524" y="1005"/>
                    <a:pt x="500" y="760"/>
                  </a:cubicBezTo>
                  <a:cubicBezTo>
                    <a:pt x="765" y="731"/>
                    <a:pt x="1038" y="675"/>
                    <a:pt x="1303" y="624"/>
                  </a:cubicBezTo>
                  <a:cubicBezTo>
                    <a:pt x="1639" y="557"/>
                    <a:pt x="1983" y="491"/>
                    <a:pt x="2290" y="476"/>
                  </a:cubicBezTo>
                  <a:cubicBezTo>
                    <a:pt x="2306" y="476"/>
                    <a:pt x="2327" y="476"/>
                    <a:pt x="2350" y="476"/>
                  </a:cubicBezTo>
                  <a:close/>
                  <a:moveTo>
                    <a:pt x="2373" y="0"/>
                  </a:moveTo>
                  <a:cubicBezTo>
                    <a:pt x="2334" y="0"/>
                    <a:pt x="2298" y="3"/>
                    <a:pt x="2266" y="5"/>
                  </a:cubicBezTo>
                  <a:cubicBezTo>
                    <a:pt x="1926" y="19"/>
                    <a:pt x="1563" y="90"/>
                    <a:pt x="1214" y="156"/>
                  </a:cubicBezTo>
                  <a:cubicBezTo>
                    <a:pt x="879" y="222"/>
                    <a:pt x="539" y="293"/>
                    <a:pt x="232" y="307"/>
                  </a:cubicBezTo>
                  <a:cubicBezTo>
                    <a:pt x="166" y="307"/>
                    <a:pt x="109" y="335"/>
                    <a:pt x="66" y="382"/>
                  </a:cubicBezTo>
                  <a:cubicBezTo>
                    <a:pt x="25" y="430"/>
                    <a:pt x="1" y="496"/>
                    <a:pt x="5" y="557"/>
                  </a:cubicBezTo>
                  <a:cubicBezTo>
                    <a:pt x="29" y="925"/>
                    <a:pt x="86" y="1241"/>
                    <a:pt x="142" y="1543"/>
                  </a:cubicBezTo>
                  <a:cubicBezTo>
                    <a:pt x="199" y="1831"/>
                    <a:pt x="245" y="2105"/>
                    <a:pt x="260" y="2393"/>
                  </a:cubicBezTo>
                  <a:cubicBezTo>
                    <a:pt x="265" y="2464"/>
                    <a:pt x="302" y="2530"/>
                    <a:pt x="359" y="2572"/>
                  </a:cubicBezTo>
                  <a:cubicBezTo>
                    <a:pt x="402" y="2600"/>
                    <a:pt x="449" y="2615"/>
                    <a:pt x="496" y="2615"/>
                  </a:cubicBezTo>
                  <a:cubicBezTo>
                    <a:pt x="519" y="2615"/>
                    <a:pt x="543" y="2615"/>
                    <a:pt x="563" y="2606"/>
                  </a:cubicBezTo>
                  <a:cubicBezTo>
                    <a:pt x="902" y="2511"/>
                    <a:pt x="1321" y="2459"/>
                    <a:pt x="1728" y="2408"/>
                  </a:cubicBezTo>
                  <a:cubicBezTo>
                    <a:pt x="2153" y="2351"/>
                    <a:pt x="2587" y="2299"/>
                    <a:pt x="2964" y="2190"/>
                  </a:cubicBezTo>
                  <a:cubicBezTo>
                    <a:pt x="3063" y="2162"/>
                    <a:pt x="3134" y="2068"/>
                    <a:pt x="3134" y="1964"/>
                  </a:cubicBezTo>
                  <a:cubicBezTo>
                    <a:pt x="3139" y="1718"/>
                    <a:pt x="3101" y="1491"/>
                    <a:pt x="3063" y="1275"/>
                  </a:cubicBezTo>
                  <a:cubicBezTo>
                    <a:pt x="3031" y="1090"/>
                    <a:pt x="3002" y="916"/>
                    <a:pt x="2998" y="727"/>
                  </a:cubicBezTo>
                  <a:cubicBezTo>
                    <a:pt x="2992" y="581"/>
                    <a:pt x="2983" y="274"/>
                    <a:pt x="2743" y="104"/>
                  </a:cubicBezTo>
                  <a:cubicBezTo>
                    <a:pt x="2620" y="19"/>
                    <a:pt x="2486" y="0"/>
                    <a:pt x="2373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8" name="Google Shape;1958;p48"/>
            <p:cNvSpPr/>
            <p:nvPr/>
          </p:nvSpPr>
          <p:spPr>
            <a:xfrm>
              <a:off x="1810950" y="4686425"/>
              <a:ext cx="93800" cy="138525"/>
            </a:xfrm>
            <a:custGeom>
              <a:avLst/>
              <a:gdLst/>
              <a:ahLst/>
              <a:cxnLst/>
              <a:rect l="l" t="t" r="r" b="b"/>
              <a:pathLst>
                <a:path w="3752" h="5541" extrusionOk="0">
                  <a:moveTo>
                    <a:pt x="2345" y="476"/>
                  </a:moveTo>
                  <a:cubicBezTo>
                    <a:pt x="2392" y="476"/>
                    <a:pt x="2446" y="478"/>
                    <a:pt x="2468" y="491"/>
                  </a:cubicBezTo>
                  <a:cubicBezTo>
                    <a:pt x="2487" y="505"/>
                    <a:pt x="2516" y="562"/>
                    <a:pt x="2520" y="741"/>
                  </a:cubicBezTo>
                  <a:cubicBezTo>
                    <a:pt x="2525" y="949"/>
                    <a:pt x="2657" y="1629"/>
                    <a:pt x="2879" y="2723"/>
                  </a:cubicBezTo>
                  <a:cubicBezTo>
                    <a:pt x="3025" y="3445"/>
                    <a:pt x="3200" y="4319"/>
                    <a:pt x="3256" y="4711"/>
                  </a:cubicBezTo>
                  <a:cubicBezTo>
                    <a:pt x="2958" y="4776"/>
                    <a:pt x="2614" y="4818"/>
                    <a:pt x="2279" y="4861"/>
                  </a:cubicBezTo>
                  <a:cubicBezTo>
                    <a:pt x="1954" y="4903"/>
                    <a:pt x="1623" y="4946"/>
                    <a:pt x="1316" y="5012"/>
                  </a:cubicBezTo>
                  <a:cubicBezTo>
                    <a:pt x="1246" y="4559"/>
                    <a:pt x="1085" y="3766"/>
                    <a:pt x="920" y="2940"/>
                  </a:cubicBezTo>
                  <a:cubicBezTo>
                    <a:pt x="745" y="2095"/>
                    <a:pt x="571" y="1222"/>
                    <a:pt x="505" y="760"/>
                  </a:cubicBezTo>
                  <a:cubicBezTo>
                    <a:pt x="769" y="727"/>
                    <a:pt x="1039" y="675"/>
                    <a:pt x="1303" y="623"/>
                  </a:cubicBezTo>
                  <a:cubicBezTo>
                    <a:pt x="1638" y="557"/>
                    <a:pt x="1982" y="491"/>
                    <a:pt x="2285" y="477"/>
                  </a:cubicBezTo>
                  <a:cubicBezTo>
                    <a:pt x="2301" y="477"/>
                    <a:pt x="2322" y="476"/>
                    <a:pt x="2345" y="476"/>
                  </a:cubicBezTo>
                  <a:close/>
                  <a:moveTo>
                    <a:pt x="2366" y="0"/>
                  </a:moveTo>
                  <a:cubicBezTo>
                    <a:pt x="2329" y="0"/>
                    <a:pt x="2295" y="2"/>
                    <a:pt x="2265" y="4"/>
                  </a:cubicBezTo>
                  <a:cubicBezTo>
                    <a:pt x="1926" y="19"/>
                    <a:pt x="1562" y="89"/>
                    <a:pt x="1213" y="161"/>
                  </a:cubicBezTo>
                  <a:cubicBezTo>
                    <a:pt x="878" y="222"/>
                    <a:pt x="534" y="293"/>
                    <a:pt x="231" y="307"/>
                  </a:cubicBezTo>
                  <a:cubicBezTo>
                    <a:pt x="165" y="307"/>
                    <a:pt x="104" y="335"/>
                    <a:pt x="61" y="383"/>
                  </a:cubicBezTo>
                  <a:cubicBezTo>
                    <a:pt x="19" y="429"/>
                    <a:pt x="0" y="496"/>
                    <a:pt x="5" y="557"/>
                  </a:cubicBezTo>
                  <a:cubicBezTo>
                    <a:pt x="28" y="930"/>
                    <a:pt x="236" y="1954"/>
                    <a:pt x="453" y="3034"/>
                  </a:cubicBezTo>
                  <a:cubicBezTo>
                    <a:pt x="656" y="4016"/>
                    <a:pt x="859" y="5036"/>
                    <a:pt x="873" y="5319"/>
                  </a:cubicBezTo>
                  <a:cubicBezTo>
                    <a:pt x="878" y="5390"/>
                    <a:pt x="915" y="5456"/>
                    <a:pt x="972" y="5498"/>
                  </a:cubicBezTo>
                  <a:cubicBezTo>
                    <a:pt x="1015" y="5526"/>
                    <a:pt x="1061" y="5541"/>
                    <a:pt x="1113" y="5541"/>
                  </a:cubicBezTo>
                  <a:cubicBezTo>
                    <a:pt x="1133" y="5541"/>
                    <a:pt x="1156" y="5541"/>
                    <a:pt x="1175" y="5536"/>
                  </a:cubicBezTo>
                  <a:cubicBezTo>
                    <a:pt x="1514" y="5437"/>
                    <a:pt x="1935" y="5384"/>
                    <a:pt x="2341" y="5333"/>
                  </a:cubicBezTo>
                  <a:cubicBezTo>
                    <a:pt x="2766" y="5281"/>
                    <a:pt x="3204" y="5225"/>
                    <a:pt x="3577" y="5116"/>
                  </a:cubicBezTo>
                  <a:cubicBezTo>
                    <a:pt x="3677" y="5088"/>
                    <a:pt x="3747" y="4998"/>
                    <a:pt x="3747" y="4894"/>
                  </a:cubicBezTo>
                  <a:cubicBezTo>
                    <a:pt x="3751" y="4658"/>
                    <a:pt x="3596" y="3879"/>
                    <a:pt x="3346" y="2629"/>
                  </a:cubicBezTo>
                  <a:cubicBezTo>
                    <a:pt x="3180" y="1822"/>
                    <a:pt x="2997" y="911"/>
                    <a:pt x="2992" y="732"/>
                  </a:cubicBezTo>
                  <a:cubicBezTo>
                    <a:pt x="2987" y="581"/>
                    <a:pt x="2982" y="274"/>
                    <a:pt x="2738" y="104"/>
                  </a:cubicBezTo>
                  <a:cubicBezTo>
                    <a:pt x="2616" y="19"/>
                    <a:pt x="2479" y="0"/>
                    <a:pt x="236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9" name="Google Shape;1959;p48"/>
            <p:cNvSpPr/>
            <p:nvPr/>
          </p:nvSpPr>
          <p:spPr>
            <a:xfrm>
              <a:off x="1556925" y="4951825"/>
              <a:ext cx="57025" cy="69700"/>
            </a:xfrm>
            <a:custGeom>
              <a:avLst/>
              <a:gdLst/>
              <a:ahLst/>
              <a:cxnLst/>
              <a:rect l="l" t="t" r="r" b="b"/>
              <a:pathLst>
                <a:path w="2281" h="2788" extrusionOk="0">
                  <a:moveTo>
                    <a:pt x="254" y="0"/>
                  </a:moveTo>
                  <a:cubicBezTo>
                    <a:pt x="243" y="0"/>
                    <a:pt x="233" y="1"/>
                    <a:pt x="222" y="2"/>
                  </a:cubicBezTo>
                  <a:cubicBezTo>
                    <a:pt x="90" y="22"/>
                    <a:pt x="0" y="139"/>
                    <a:pt x="15" y="267"/>
                  </a:cubicBezTo>
                  <a:cubicBezTo>
                    <a:pt x="157" y="1357"/>
                    <a:pt x="906" y="2339"/>
                    <a:pt x="1917" y="2768"/>
                  </a:cubicBezTo>
                  <a:cubicBezTo>
                    <a:pt x="1949" y="2782"/>
                    <a:pt x="1978" y="2787"/>
                    <a:pt x="2011" y="2787"/>
                  </a:cubicBezTo>
                  <a:cubicBezTo>
                    <a:pt x="2100" y="2787"/>
                    <a:pt x="2190" y="2735"/>
                    <a:pt x="2228" y="2640"/>
                  </a:cubicBezTo>
                  <a:cubicBezTo>
                    <a:pt x="2280" y="2522"/>
                    <a:pt x="2224" y="2381"/>
                    <a:pt x="2100" y="2334"/>
                  </a:cubicBezTo>
                  <a:cubicBezTo>
                    <a:pt x="1242" y="1966"/>
                    <a:pt x="610" y="1135"/>
                    <a:pt x="486" y="205"/>
                  </a:cubicBezTo>
                  <a:cubicBezTo>
                    <a:pt x="470" y="89"/>
                    <a:pt x="368" y="0"/>
                    <a:pt x="254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0" name="Google Shape;1960;p48"/>
            <p:cNvSpPr/>
            <p:nvPr/>
          </p:nvSpPr>
          <p:spPr>
            <a:xfrm>
              <a:off x="1536275" y="4857950"/>
              <a:ext cx="25150" cy="70000"/>
            </a:xfrm>
            <a:custGeom>
              <a:avLst/>
              <a:gdLst/>
              <a:ahLst/>
              <a:cxnLst/>
              <a:rect l="l" t="t" r="r" b="b"/>
              <a:pathLst>
                <a:path w="1006" h="2800" extrusionOk="0">
                  <a:moveTo>
                    <a:pt x="260" y="0"/>
                  </a:moveTo>
                  <a:cubicBezTo>
                    <a:pt x="242" y="0"/>
                    <a:pt x="225" y="2"/>
                    <a:pt x="208" y="6"/>
                  </a:cubicBezTo>
                  <a:cubicBezTo>
                    <a:pt x="81" y="30"/>
                    <a:pt x="1" y="157"/>
                    <a:pt x="24" y="285"/>
                  </a:cubicBezTo>
                  <a:lnTo>
                    <a:pt x="515" y="2611"/>
                  </a:lnTo>
                  <a:cubicBezTo>
                    <a:pt x="539" y="2724"/>
                    <a:pt x="637" y="2799"/>
                    <a:pt x="746" y="2799"/>
                  </a:cubicBezTo>
                  <a:cubicBezTo>
                    <a:pt x="761" y="2799"/>
                    <a:pt x="779" y="2799"/>
                    <a:pt x="793" y="2795"/>
                  </a:cubicBezTo>
                  <a:cubicBezTo>
                    <a:pt x="926" y="2766"/>
                    <a:pt x="1005" y="2644"/>
                    <a:pt x="977" y="2516"/>
                  </a:cubicBezTo>
                  <a:lnTo>
                    <a:pt x="491" y="185"/>
                  </a:lnTo>
                  <a:cubicBezTo>
                    <a:pt x="466" y="75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1" name="Google Shape;1961;p48"/>
            <p:cNvSpPr/>
            <p:nvPr/>
          </p:nvSpPr>
          <p:spPr>
            <a:xfrm>
              <a:off x="1639250" y="5006750"/>
              <a:ext cx="103275" cy="19250"/>
            </a:xfrm>
            <a:custGeom>
              <a:avLst/>
              <a:gdLst/>
              <a:ahLst/>
              <a:cxnLst/>
              <a:rect l="l" t="t" r="r" b="b"/>
              <a:pathLst>
                <a:path w="4131" h="770" extrusionOk="0">
                  <a:moveTo>
                    <a:pt x="3877" y="1"/>
                  </a:moveTo>
                  <a:cubicBezTo>
                    <a:pt x="3862" y="1"/>
                    <a:pt x="3848" y="2"/>
                    <a:pt x="3834" y="5"/>
                  </a:cubicBezTo>
                  <a:cubicBezTo>
                    <a:pt x="2753" y="199"/>
                    <a:pt x="1648" y="295"/>
                    <a:pt x="549" y="295"/>
                  </a:cubicBezTo>
                  <a:cubicBezTo>
                    <a:pt x="448" y="295"/>
                    <a:pt x="347" y="294"/>
                    <a:pt x="247" y="293"/>
                  </a:cubicBezTo>
                  <a:lnTo>
                    <a:pt x="242" y="293"/>
                  </a:lnTo>
                  <a:cubicBezTo>
                    <a:pt x="114" y="293"/>
                    <a:pt x="7" y="397"/>
                    <a:pt x="7" y="524"/>
                  </a:cubicBezTo>
                  <a:cubicBezTo>
                    <a:pt x="1" y="656"/>
                    <a:pt x="105" y="765"/>
                    <a:pt x="238" y="765"/>
                  </a:cubicBezTo>
                  <a:cubicBezTo>
                    <a:pt x="351" y="769"/>
                    <a:pt x="464" y="769"/>
                    <a:pt x="577" y="769"/>
                  </a:cubicBezTo>
                  <a:cubicBezTo>
                    <a:pt x="1695" y="769"/>
                    <a:pt x="2819" y="670"/>
                    <a:pt x="3919" y="472"/>
                  </a:cubicBezTo>
                  <a:cubicBezTo>
                    <a:pt x="4046" y="449"/>
                    <a:pt x="4130" y="325"/>
                    <a:pt x="4112" y="199"/>
                  </a:cubicBezTo>
                  <a:cubicBezTo>
                    <a:pt x="4091" y="81"/>
                    <a:pt x="3988" y="1"/>
                    <a:pt x="387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2" name="Google Shape;1962;p48"/>
            <p:cNvSpPr/>
            <p:nvPr/>
          </p:nvSpPr>
          <p:spPr>
            <a:xfrm>
              <a:off x="1633750" y="4586725"/>
              <a:ext cx="34650" cy="30500"/>
            </a:xfrm>
            <a:custGeom>
              <a:avLst/>
              <a:gdLst/>
              <a:ahLst/>
              <a:cxnLst/>
              <a:rect l="l" t="t" r="r" b="b"/>
              <a:pathLst>
                <a:path w="1386" h="1220" extrusionOk="0">
                  <a:moveTo>
                    <a:pt x="698" y="1"/>
                  </a:moveTo>
                  <a:cubicBezTo>
                    <a:pt x="597" y="1"/>
                    <a:pt x="498" y="25"/>
                    <a:pt x="410" y="80"/>
                  </a:cubicBezTo>
                  <a:lnTo>
                    <a:pt x="297" y="170"/>
                  </a:lnTo>
                  <a:cubicBezTo>
                    <a:pt x="0" y="463"/>
                    <a:pt x="136" y="1053"/>
                    <a:pt x="528" y="1189"/>
                  </a:cubicBezTo>
                  <a:cubicBezTo>
                    <a:pt x="585" y="1210"/>
                    <a:pt x="644" y="1220"/>
                    <a:pt x="703" y="1220"/>
                  </a:cubicBezTo>
                  <a:cubicBezTo>
                    <a:pt x="1047" y="1220"/>
                    <a:pt x="1386" y="893"/>
                    <a:pt x="1349" y="538"/>
                  </a:cubicBezTo>
                  <a:cubicBezTo>
                    <a:pt x="1317" y="230"/>
                    <a:pt x="1003" y="1"/>
                    <a:pt x="698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3" name="Google Shape;1963;p48"/>
            <p:cNvSpPr/>
            <p:nvPr/>
          </p:nvSpPr>
          <p:spPr>
            <a:xfrm>
              <a:off x="1747825" y="4568500"/>
              <a:ext cx="34650" cy="30550"/>
            </a:xfrm>
            <a:custGeom>
              <a:avLst/>
              <a:gdLst/>
              <a:ahLst/>
              <a:cxnLst/>
              <a:rect l="l" t="t" r="r" b="b"/>
              <a:pathLst>
                <a:path w="1386" h="1222" extrusionOk="0">
                  <a:moveTo>
                    <a:pt x="691" y="0"/>
                  </a:moveTo>
                  <a:cubicBezTo>
                    <a:pt x="592" y="0"/>
                    <a:pt x="493" y="25"/>
                    <a:pt x="406" y="78"/>
                  </a:cubicBezTo>
                  <a:lnTo>
                    <a:pt x="293" y="168"/>
                  </a:lnTo>
                  <a:cubicBezTo>
                    <a:pt x="0" y="461"/>
                    <a:pt x="132" y="1051"/>
                    <a:pt x="524" y="1192"/>
                  </a:cubicBezTo>
                  <a:cubicBezTo>
                    <a:pt x="580" y="1212"/>
                    <a:pt x="638" y="1221"/>
                    <a:pt x="696" y="1221"/>
                  </a:cubicBezTo>
                  <a:cubicBezTo>
                    <a:pt x="1042" y="1221"/>
                    <a:pt x="1386" y="896"/>
                    <a:pt x="1345" y="541"/>
                  </a:cubicBezTo>
                  <a:cubicBezTo>
                    <a:pt x="1313" y="227"/>
                    <a:pt x="997" y="0"/>
                    <a:pt x="69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4" name="Google Shape;1964;p48"/>
            <p:cNvSpPr/>
            <p:nvPr/>
          </p:nvSpPr>
          <p:spPr>
            <a:xfrm>
              <a:off x="1687050" y="4581575"/>
              <a:ext cx="40975" cy="33475"/>
            </a:xfrm>
            <a:custGeom>
              <a:avLst/>
              <a:gdLst/>
              <a:ahLst/>
              <a:cxnLst/>
              <a:rect l="l" t="t" r="r" b="b"/>
              <a:pathLst>
                <a:path w="1639" h="1339" extrusionOk="0">
                  <a:moveTo>
                    <a:pt x="1281" y="0"/>
                  </a:moveTo>
                  <a:cubicBezTo>
                    <a:pt x="1262" y="0"/>
                    <a:pt x="1242" y="3"/>
                    <a:pt x="1223" y="8"/>
                  </a:cubicBezTo>
                  <a:cubicBezTo>
                    <a:pt x="1096" y="36"/>
                    <a:pt x="1016" y="164"/>
                    <a:pt x="1048" y="291"/>
                  </a:cubicBezTo>
                  <a:cubicBezTo>
                    <a:pt x="1119" y="589"/>
                    <a:pt x="1105" y="792"/>
                    <a:pt x="1011" y="848"/>
                  </a:cubicBezTo>
                  <a:cubicBezTo>
                    <a:pt x="990" y="860"/>
                    <a:pt x="963" y="866"/>
                    <a:pt x="935" y="866"/>
                  </a:cubicBezTo>
                  <a:cubicBezTo>
                    <a:pt x="874" y="866"/>
                    <a:pt x="804" y="840"/>
                    <a:pt x="746" y="792"/>
                  </a:cubicBezTo>
                  <a:cubicBezTo>
                    <a:pt x="633" y="698"/>
                    <a:pt x="558" y="541"/>
                    <a:pt x="482" y="391"/>
                  </a:cubicBezTo>
                  <a:cubicBezTo>
                    <a:pt x="442" y="306"/>
                    <a:pt x="358" y="258"/>
                    <a:pt x="270" y="258"/>
                  </a:cubicBezTo>
                  <a:cubicBezTo>
                    <a:pt x="235" y="258"/>
                    <a:pt x="200" y="266"/>
                    <a:pt x="166" y="282"/>
                  </a:cubicBezTo>
                  <a:cubicBezTo>
                    <a:pt x="48" y="338"/>
                    <a:pt x="1" y="480"/>
                    <a:pt x="57" y="598"/>
                  </a:cubicBezTo>
                  <a:cubicBezTo>
                    <a:pt x="142" y="778"/>
                    <a:pt x="251" y="994"/>
                    <a:pt x="439" y="1155"/>
                  </a:cubicBezTo>
                  <a:cubicBezTo>
                    <a:pt x="586" y="1277"/>
                    <a:pt x="765" y="1339"/>
                    <a:pt x="940" y="1339"/>
                  </a:cubicBezTo>
                  <a:cubicBezTo>
                    <a:pt x="1048" y="1339"/>
                    <a:pt x="1157" y="1310"/>
                    <a:pt x="1251" y="1259"/>
                  </a:cubicBezTo>
                  <a:cubicBezTo>
                    <a:pt x="1554" y="1079"/>
                    <a:pt x="1639" y="716"/>
                    <a:pt x="1511" y="183"/>
                  </a:cubicBezTo>
                  <a:cubicBezTo>
                    <a:pt x="1483" y="75"/>
                    <a:pt x="1387" y="0"/>
                    <a:pt x="128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65" name="Google Shape;1965;p48"/>
          <p:cNvSpPr/>
          <p:nvPr/>
        </p:nvSpPr>
        <p:spPr>
          <a:xfrm rot="273237">
            <a:off x="4894207" y="673577"/>
            <a:ext cx="2403583" cy="58751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Varela Round"/>
              </a:rPr>
              <a:t>1, 2, 3...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50"/>
          <p:cNvSpPr txBox="1">
            <a:spLocks noGrp="1"/>
          </p:cNvSpPr>
          <p:nvPr>
            <p:ph type="subTitle" idx="1"/>
          </p:nvPr>
        </p:nvSpPr>
        <p:spPr>
          <a:xfrm>
            <a:off x="2573655" y="574040"/>
            <a:ext cx="6118225" cy="85217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Arial Rounded MT Bold" panose="020F0704030504030204" charset="0"/>
                <a:cs typeface="Arial Rounded MT Bold" panose="020F0704030504030204" charset="0"/>
              </a:rPr>
              <a:t>Zon Masa Yang Berbeza </a:t>
            </a:r>
            <a:endParaRPr lang="en-GB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grpSp>
        <p:nvGrpSpPr>
          <p:cNvPr id="2011" name="Google Shape;2011;p50"/>
          <p:cNvGrpSpPr/>
          <p:nvPr/>
        </p:nvGrpSpPr>
        <p:grpSpPr>
          <a:xfrm>
            <a:off x="51060" y="4237243"/>
            <a:ext cx="2620691" cy="2334277"/>
            <a:chOff x="383139" y="2442282"/>
            <a:chExt cx="1965518" cy="1750708"/>
          </a:xfrm>
        </p:grpSpPr>
        <p:grpSp>
          <p:nvGrpSpPr>
            <p:cNvPr id="2012" name="Google Shape;2012;p50"/>
            <p:cNvGrpSpPr/>
            <p:nvPr/>
          </p:nvGrpSpPr>
          <p:grpSpPr>
            <a:xfrm rot="542797">
              <a:off x="496262" y="2542766"/>
              <a:ext cx="1400697" cy="1549741"/>
              <a:chOff x="5483263" y="2445850"/>
              <a:chExt cx="576100" cy="637375"/>
            </a:xfrm>
          </p:grpSpPr>
          <p:sp>
            <p:nvSpPr>
              <p:cNvPr id="2013" name="Google Shape;2013;p50"/>
              <p:cNvSpPr/>
              <p:nvPr/>
            </p:nvSpPr>
            <p:spPr>
              <a:xfrm>
                <a:off x="5483263" y="2445850"/>
                <a:ext cx="5518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22072" h="23786" extrusionOk="0">
                    <a:moveTo>
                      <a:pt x="4403" y="1"/>
                    </a:moveTo>
                    <a:cubicBezTo>
                      <a:pt x="3327" y="836"/>
                      <a:pt x="1081" y="2742"/>
                      <a:pt x="0" y="3578"/>
                    </a:cubicBezTo>
                    <a:cubicBezTo>
                      <a:pt x="6026" y="10151"/>
                      <a:pt x="12274" y="17598"/>
                      <a:pt x="18405" y="23786"/>
                    </a:cubicBezTo>
                    <a:cubicBezTo>
                      <a:pt x="18985" y="23403"/>
                      <a:pt x="20416" y="22346"/>
                      <a:pt x="21379" y="21567"/>
                    </a:cubicBezTo>
                    <a:cubicBezTo>
                      <a:pt x="21684" y="21317"/>
                      <a:pt x="21883" y="20973"/>
                      <a:pt x="22072" y="20850"/>
                    </a:cubicBezTo>
                    <a:cubicBezTo>
                      <a:pt x="16248" y="13682"/>
                      <a:pt x="10878" y="6730"/>
                      <a:pt x="44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4" name="Google Shape;2014;p50"/>
              <p:cNvSpPr/>
              <p:nvPr/>
            </p:nvSpPr>
            <p:spPr>
              <a:xfrm>
                <a:off x="5943388" y="2967100"/>
                <a:ext cx="115150" cy="11432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4573" extrusionOk="0">
                    <a:moveTo>
                      <a:pt x="3667" y="0"/>
                    </a:moveTo>
                    <a:lnTo>
                      <a:pt x="0" y="2936"/>
                    </a:lnTo>
                    <a:cubicBezTo>
                      <a:pt x="1789" y="3616"/>
                      <a:pt x="2817" y="3893"/>
                      <a:pt x="4606" y="4573"/>
                    </a:cubicBezTo>
                    <a:cubicBezTo>
                      <a:pt x="4606" y="4573"/>
                      <a:pt x="4068" y="1756"/>
                      <a:pt x="3667" y="0"/>
                    </a:cubicBezTo>
                    <a:close/>
                  </a:path>
                </a:pathLst>
              </a:custGeom>
              <a:solidFill>
                <a:srgbClr val="FFD95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5" name="Google Shape;2015;p50"/>
              <p:cNvSpPr/>
              <p:nvPr/>
            </p:nvSpPr>
            <p:spPr>
              <a:xfrm>
                <a:off x="6022313" y="3047300"/>
                <a:ext cx="37050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437" extrusionOk="0">
                    <a:moveTo>
                      <a:pt x="1180" y="1"/>
                    </a:moveTo>
                    <a:cubicBezTo>
                      <a:pt x="708" y="101"/>
                      <a:pt x="246" y="436"/>
                      <a:pt x="0" y="846"/>
                    </a:cubicBezTo>
                    <a:cubicBezTo>
                      <a:pt x="0" y="846"/>
                      <a:pt x="1457" y="1436"/>
                      <a:pt x="1481" y="1436"/>
                    </a:cubicBezTo>
                    <a:cubicBezTo>
                      <a:pt x="1481" y="1436"/>
                      <a:pt x="1481" y="1436"/>
                      <a:pt x="1482" y="1436"/>
                    </a:cubicBezTo>
                    <a:cubicBezTo>
                      <a:pt x="1374" y="893"/>
                      <a:pt x="1317" y="543"/>
                      <a:pt x="1180" y="1"/>
                    </a:cubicBezTo>
                    <a:close/>
                  </a:path>
                </a:pathLst>
              </a:custGeom>
              <a:solidFill>
                <a:srgbClr val="E81B2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6" name="Google Shape;2016;p50"/>
              <p:cNvSpPr/>
              <p:nvPr/>
            </p:nvSpPr>
            <p:spPr>
              <a:xfrm>
                <a:off x="5724188" y="266765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7" y="0"/>
                    </a:moveTo>
                    <a:cubicBezTo>
                      <a:pt x="351" y="0"/>
                      <a:pt x="1" y="423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47"/>
                      <a:pt x="1557" y="600"/>
                      <a:pt x="1307" y="275"/>
                    </a:cubicBezTo>
                    <a:cubicBezTo>
                      <a:pt x="1195" y="125"/>
                      <a:pt x="1008" y="30"/>
                      <a:pt x="826" y="30"/>
                    </a:cubicBezTo>
                    <a:cubicBezTo>
                      <a:pt x="758" y="30"/>
                      <a:pt x="690" y="43"/>
                      <a:pt x="628" y="72"/>
                    </a:cubicBezTo>
                    <a:lnTo>
                      <a:pt x="628" y="72"/>
                    </a:lnTo>
                    <a:lnTo>
                      <a:pt x="778" y="1"/>
                    </a:lnTo>
                    <a:cubicBezTo>
                      <a:pt x="771" y="0"/>
                      <a:pt x="764" y="0"/>
                      <a:pt x="75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7" name="Google Shape;2017;p50"/>
              <p:cNvSpPr/>
              <p:nvPr/>
            </p:nvSpPr>
            <p:spPr>
              <a:xfrm>
                <a:off x="5803588" y="275390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8" y="0"/>
                    </a:moveTo>
                    <a:cubicBezTo>
                      <a:pt x="351" y="0"/>
                      <a:pt x="1" y="428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51"/>
                      <a:pt x="1557" y="604"/>
                      <a:pt x="1307" y="274"/>
                    </a:cubicBezTo>
                    <a:cubicBezTo>
                      <a:pt x="1196" y="126"/>
                      <a:pt x="1011" y="31"/>
                      <a:pt x="831" y="31"/>
                    </a:cubicBezTo>
                    <a:cubicBezTo>
                      <a:pt x="761" y="31"/>
                      <a:pt x="691" y="45"/>
                      <a:pt x="627" y="77"/>
                    </a:cubicBezTo>
                    <a:lnTo>
                      <a:pt x="627" y="77"/>
                    </a:lnTo>
                    <a:lnTo>
                      <a:pt x="779" y="1"/>
                    </a:lnTo>
                    <a:cubicBezTo>
                      <a:pt x="772" y="0"/>
                      <a:pt x="765" y="0"/>
                      <a:pt x="758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8" name="Google Shape;2018;p50"/>
              <p:cNvSpPr/>
              <p:nvPr/>
            </p:nvSpPr>
            <p:spPr>
              <a:xfrm>
                <a:off x="5751288" y="2708450"/>
                <a:ext cx="46850" cy="48425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1937" extrusionOk="0">
                    <a:moveTo>
                      <a:pt x="659" y="0"/>
                    </a:moveTo>
                    <a:cubicBezTo>
                      <a:pt x="587" y="0"/>
                      <a:pt x="516" y="34"/>
                      <a:pt x="468" y="96"/>
                    </a:cubicBezTo>
                    <a:cubicBezTo>
                      <a:pt x="336" y="275"/>
                      <a:pt x="199" y="455"/>
                      <a:pt x="109" y="676"/>
                    </a:cubicBezTo>
                    <a:cubicBezTo>
                      <a:pt x="1" y="959"/>
                      <a:pt x="1" y="1238"/>
                      <a:pt x="109" y="1469"/>
                    </a:cubicBezTo>
                    <a:cubicBezTo>
                      <a:pt x="232" y="1734"/>
                      <a:pt x="497" y="1913"/>
                      <a:pt x="784" y="1932"/>
                    </a:cubicBezTo>
                    <a:cubicBezTo>
                      <a:pt x="804" y="1936"/>
                      <a:pt x="822" y="1936"/>
                      <a:pt x="841" y="1936"/>
                    </a:cubicBezTo>
                    <a:cubicBezTo>
                      <a:pt x="1223" y="1936"/>
                      <a:pt x="1530" y="1677"/>
                      <a:pt x="1785" y="1418"/>
                    </a:cubicBezTo>
                    <a:cubicBezTo>
                      <a:pt x="1874" y="1323"/>
                      <a:pt x="1874" y="1172"/>
                      <a:pt x="1780" y="1082"/>
                    </a:cubicBezTo>
                    <a:cubicBezTo>
                      <a:pt x="1734" y="1038"/>
                      <a:pt x="1673" y="1016"/>
                      <a:pt x="1613" y="1016"/>
                    </a:cubicBezTo>
                    <a:cubicBezTo>
                      <a:pt x="1551" y="1016"/>
                      <a:pt x="1490" y="1039"/>
                      <a:pt x="1445" y="1087"/>
                    </a:cubicBezTo>
                    <a:cubicBezTo>
                      <a:pt x="1251" y="1285"/>
                      <a:pt x="1035" y="1460"/>
                      <a:pt x="832" y="1460"/>
                    </a:cubicBezTo>
                    <a:cubicBezTo>
                      <a:pt x="827" y="1460"/>
                      <a:pt x="822" y="1460"/>
                      <a:pt x="817" y="1460"/>
                    </a:cubicBezTo>
                    <a:cubicBezTo>
                      <a:pt x="699" y="1451"/>
                      <a:pt x="586" y="1375"/>
                      <a:pt x="539" y="1266"/>
                    </a:cubicBezTo>
                    <a:cubicBezTo>
                      <a:pt x="487" y="1157"/>
                      <a:pt x="492" y="1007"/>
                      <a:pt x="553" y="851"/>
                    </a:cubicBezTo>
                    <a:cubicBezTo>
                      <a:pt x="615" y="691"/>
                      <a:pt x="728" y="540"/>
                      <a:pt x="846" y="384"/>
                    </a:cubicBezTo>
                    <a:cubicBezTo>
                      <a:pt x="926" y="279"/>
                      <a:pt x="907" y="129"/>
                      <a:pt x="798" y="48"/>
                    </a:cubicBezTo>
                    <a:cubicBezTo>
                      <a:pt x="756" y="16"/>
                      <a:pt x="708" y="0"/>
                      <a:pt x="65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9" name="Google Shape;2019;p50"/>
              <p:cNvSpPr/>
              <p:nvPr/>
            </p:nvSpPr>
            <p:spPr>
              <a:xfrm>
                <a:off x="5810163" y="2815175"/>
                <a:ext cx="69275" cy="67175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687" extrusionOk="0">
                    <a:moveTo>
                      <a:pt x="1428" y="0"/>
                    </a:moveTo>
                    <a:cubicBezTo>
                      <a:pt x="854" y="0"/>
                      <a:pt x="277" y="395"/>
                      <a:pt x="133" y="1085"/>
                    </a:cubicBezTo>
                    <a:cubicBezTo>
                      <a:pt x="0" y="1697"/>
                      <a:pt x="374" y="2387"/>
                      <a:pt x="963" y="2608"/>
                    </a:cubicBezTo>
                    <a:cubicBezTo>
                      <a:pt x="1105" y="2661"/>
                      <a:pt x="1255" y="2687"/>
                      <a:pt x="1406" y="2687"/>
                    </a:cubicBezTo>
                    <a:cubicBezTo>
                      <a:pt x="1883" y="2687"/>
                      <a:pt x="2364" y="2435"/>
                      <a:pt x="2601" y="2019"/>
                    </a:cubicBezTo>
                    <a:cubicBezTo>
                      <a:pt x="2710" y="1821"/>
                      <a:pt x="2771" y="1594"/>
                      <a:pt x="2757" y="1368"/>
                    </a:cubicBezTo>
                    <a:cubicBezTo>
                      <a:pt x="2742" y="1074"/>
                      <a:pt x="2605" y="806"/>
                      <a:pt x="2450" y="565"/>
                    </a:cubicBezTo>
                    <a:cubicBezTo>
                      <a:pt x="2198" y="178"/>
                      <a:pt x="1814" y="0"/>
                      <a:pt x="14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0" name="Google Shape;2020;p50"/>
              <p:cNvSpPr/>
              <p:nvPr/>
            </p:nvSpPr>
            <p:spPr>
              <a:xfrm>
                <a:off x="5635188" y="2642075"/>
                <a:ext cx="69400" cy="67200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688" extrusionOk="0">
                    <a:moveTo>
                      <a:pt x="1428" y="1"/>
                    </a:moveTo>
                    <a:cubicBezTo>
                      <a:pt x="855" y="1"/>
                      <a:pt x="280" y="394"/>
                      <a:pt x="133" y="1080"/>
                    </a:cubicBezTo>
                    <a:cubicBezTo>
                      <a:pt x="1" y="1699"/>
                      <a:pt x="373" y="2383"/>
                      <a:pt x="964" y="2609"/>
                    </a:cubicBezTo>
                    <a:cubicBezTo>
                      <a:pt x="1106" y="2663"/>
                      <a:pt x="1257" y="2688"/>
                      <a:pt x="1408" y="2688"/>
                    </a:cubicBezTo>
                    <a:cubicBezTo>
                      <a:pt x="1885" y="2688"/>
                      <a:pt x="2365" y="2435"/>
                      <a:pt x="2601" y="2019"/>
                    </a:cubicBezTo>
                    <a:cubicBezTo>
                      <a:pt x="2715" y="1821"/>
                      <a:pt x="2776" y="1590"/>
                      <a:pt x="2762" y="1364"/>
                    </a:cubicBezTo>
                    <a:cubicBezTo>
                      <a:pt x="2743" y="1076"/>
                      <a:pt x="2606" y="806"/>
                      <a:pt x="2451" y="566"/>
                    </a:cubicBezTo>
                    <a:cubicBezTo>
                      <a:pt x="2198" y="179"/>
                      <a:pt x="1814" y="1"/>
                      <a:pt x="14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1" name="Google Shape;2021;p50"/>
              <p:cNvSpPr/>
              <p:nvPr/>
            </p:nvSpPr>
            <p:spPr>
              <a:xfrm>
                <a:off x="5519213" y="2507400"/>
                <a:ext cx="105050" cy="113075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523" extrusionOk="0">
                    <a:moveTo>
                      <a:pt x="266" y="0"/>
                    </a:moveTo>
                    <a:cubicBezTo>
                      <a:pt x="212" y="0"/>
                      <a:pt x="158" y="18"/>
                      <a:pt x="114" y="53"/>
                    </a:cubicBezTo>
                    <a:cubicBezTo>
                      <a:pt x="11" y="138"/>
                      <a:pt x="1" y="290"/>
                      <a:pt x="86" y="389"/>
                    </a:cubicBezTo>
                    <a:cubicBezTo>
                      <a:pt x="1257" y="1781"/>
                      <a:pt x="2498" y="3145"/>
                      <a:pt x="3772" y="4448"/>
                    </a:cubicBezTo>
                    <a:cubicBezTo>
                      <a:pt x="3819" y="4499"/>
                      <a:pt x="3880" y="4523"/>
                      <a:pt x="3942" y="4523"/>
                    </a:cubicBezTo>
                    <a:cubicBezTo>
                      <a:pt x="3999" y="4523"/>
                      <a:pt x="4060" y="4499"/>
                      <a:pt x="4106" y="4452"/>
                    </a:cubicBezTo>
                    <a:cubicBezTo>
                      <a:pt x="4202" y="4363"/>
                      <a:pt x="4202" y="4211"/>
                      <a:pt x="4112" y="4117"/>
                    </a:cubicBezTo>
                    <a:cubicBezTo>
                      <a:pt x="2842" y="2824"/>
                      <a:pt x="1610" y="1465"/>
                      <a:pt x="445" y="82"/>
                    </a:cubicBezTo>
                    <a:cubicBezTo>
                      <a:pt x="398" y="27"/>
                      <a:pt x="332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2" name="Google Shape;2022;p50"/>
              <p:cNvSpPr/>
              <p:nvPr/>
            </p:nvSpPr>
            <p:spPr>
              <a:xfrm>
                <a:off x="5561113" y="2475625"/>
                <a:ext cx="98425" cy="106625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4265" extrusionOk="0">
                    <a:moveTo>
                      <a:pt x="266" y="0"/>
                    </a:moveTo>
                    <a:cubicBezTo>
                      <a:pt x="209" y="0"/>
                      <a:pt x="151" y="20"/>
                      <a:pt x="104" y="60"/>
                    </a:cubicBezTo>
                    <a:cubicBezTo>
                      <a:pt x="10" y="145"/>
                      <a:pt x="1" y="296"/>
                      <a:pt x="90" y="396"/>
                    </a:cubicBezTo>
                    <a:lnTo>
                      <a:pt x="3497" y="4184"/>
                    </a:lnTo>
                    <a:cubicBezTo>
                      <a:pt x="3545" y="4236"/>
                      <a:pt x="3611" y="4265"/>
                      <a:pt x="3672" y="4265"/>
                    </a:cubicBezTo>
                    <a:cubicBezTo>
                      <a:pt x="3728" y="4265"/>
                      <a:pt x="3785" y="4241"/>
                      <a:pt x="3833" y="4203"/>
                    </a:cubicBezTo>
                    <a:cubicBezTo>
                      <a:pt x="3931" y="4114"/>
                      <a:pt x="3937" y="3963"/>
                      <a:pt x="3852" y="3868"/>
                    </a:cubicBezTo>
                    <a:lnTo>
                      <a:pt x="439" y="78"/>
                    </a:lnTo>
                    <a:cubicBezTo>
                      <a:pt x="394" y="26"/>
                      <a:pt x="330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3" name="Google Shape;2023;p50"/>
              <p:cNvSpPr/>
              <p:nvPr/>
            </p:nvSpPr>
            <p:spPr>
              <a:xfrm>
                <a:off x="5875763" y="2904150"/>
                <a:ext cx="107025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4335" extrusionOk="0">
                    <a:moveTo>
                      <a:pt x="261" y="0"/>
                    </a:moveTo>
                    <a:cubicBezTo>
                      <a:pt x="202" y="0"/>
                      <a:pt x="144" y="23"/>
                      <a:pt x="100" y="68"/>
                    </a:cubicBezTo>
                    <a:cubicBezTo>
                      <a:pt x="5" y="159"/>
                      <a:pt x="1" y="310"/>
                      <a:pt x="95" y="404"/>
                    </a:cubicBezTo>
                    <a:lnTo>
                      <a:pt x="3847" y="4265"/>
                    </a:lnTo>
                    <a:cubicBezTo>
                      <a:pt x="3895" y="4311"/>
                      <a:pt x="3956" y="4335"/>
                      <a:pt x="4021" y="4335"/>
                    </a:cubicBezTo>
                    <a:cubicBezTo>
                      <a:pt x="4078" y="4335"/>
                      <a:pt x="4139" y="4311"/>
                      <a:pt x="4187" y="4269"/>
                    </a:cubicBezTo>
                    <a:cubicBezTo>
                      <a:pt x="4276" y="4180"/>
                      <a:pt x="4281" y="4028"/>
                      <a:pt x="4191" y="3934"/>
                    </a:cubicBezTo>
                    <a:lnTo>
                      <a:pt x="434" y="74"/>
                    </a:lnTo>
                    <a:cubicBezTo>
                      <a:pt x="386" y="25"/>
                      <a:pt x="323" y="0"/>
                      <a:pt x="261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4" name="Google Shape;2024;p50"/>
              <p:cNvSpPr/>
              <p:nvPr/>
            </p:nvSpPr>
            <p:spPr>
              <a:xfrm>
                <a:off x="5905863" y="2866525"/>
                <a:ext cx="110800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4812" extrusionOk="0">
                    <a:moveTo>
                      <a:pt x="269" y="0"/>
                    </a:moveTo>
                    <a:cubicBezTo>
                      <a:pt x="216" y="0"/>
                      <a:pt x="163" y="18"/>
                      <a:pt x="118" y="55"/>
                    </a:cubicBezTo>
                    <a:cubicBezTo>
                      <a:pt x="19" y="135"/>
                      <a:pt x="1" y="286"/>
                      <a:pt x="86" y="384"/>
                    </a:cubicBezTo>
                    <a:cubicBezTo>
                      <a:pt x="1308" y="1900"/>
                      <a:pt x="2624" y="3367"/>
                      <a:pt x="4002" y="4740"/>
                    </a:cubicBezTo>
                    <a:cubicBezTo>
                      <a:pt x="4050" y="4788"/>
                      <a:pt x="4111" y="4812"/>
                      <a:pt x="4172" y="4812"/>
                    </a:cubicBezTo>
                    <a:cubicBezTo>
                      <a:pt x="4233" y="4812"/>
                      <a:pt x="4294" y="4788"/>
                      <a:pt x="4342" y="4740"/>
                    </a:cubicBezTo>
                    <a:cubicBezTo>
                      <a:pt x="4431" y="4646"/>
                      <a:pt x="4431" y="4496"/>
                      <a:pt x="4337" y="4405"/>
                    </a:cubicBezTo>
                    <a:cubicBezTo>
                      <a:pt x="2974" y="3041"/>
                      <a:pt x="1666" y="1593"/>
                      <a:pt x="454" y="87"/>
                    </a:cubicBezTo>
                    <a:cubicBezTo>
                      <a:pt x="408" y="31"/>
                      <a:pt x="339" y="0"/>
                      <a:pt x="26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025" name="Google Shape;2025;p50"/>
            <p:cNvSpPr/>
            <p:nvPr/>
          </p:nvSpPr>
          <p:spPr>
            <a:xfrm>
              <a:off x="2010098" y="3732096"/>
              <a:ext cx="338559" cy="352468"/>
            </a:xfrm>
            <a:custGeom>
              <a:avLst/>
              <a:gdLst/>
              <a:ahLst/>
              <a:cxnLst/>
              <a:rect l="l" t="t" r="r" b="b"/>
              <a:pathLst>
                <a:path w="7716" h="8033" fill="none" extrusionOk="0">
                  <a:moveTo>
                    <a:pt x="0" y="8032"/>
                  </a:moveTo>
                  <a:cubicBezTo>
                    <a:pt x="623" y="6466"/>
                    <a:pt x="2666" y="5640"/>
                    <a:pt x="4204" y="6344"/>
                  </a:cubicBezTo>
                  <a:cubicBezTo>
                    <a:pt x="4786" y="6608"/>
                    <a:pt x="5285" y="7438"/>
                    <a:pt x="4771" y="7816"/>
                  </a:cubicBezTo>
                  <a:cubicBezTo>
                    <a:pt x="4511" y="8010"/>
                    <a:pt x="4120" y="7925"/>
                    <a:pt x="3888" y="7698"/>
                  </a:cubicBezTo>
                  <a:cubicBezTo>
                    <a:pt x="3657" y="7472"/>
                    <a:pt x="3553" y="7146"/>
                    <a:pt x="3501" y="6830"/>
                  </a:cubicBezTo>
                  <a:cubicBezTo>
                    <a:pt x="3318" y="5773"/>
                    <a:pt x="3614" y="4593"/>
                    <a:pt x="4440" y="3904"/>
                  </a:cubicBezTo>
                  <a:cubicBezTo>
                    <a:pt x="5261" y="3219"/>
                    <a:pt x="6631" y="3190"/>
                    <a:pt x="7348" y="3989"/>
                  </a:cubicBezTo>
                  <a:cubicBezTo>
                    <a:pt x="7602" y="4272"/>
                    <a:pt x="7716" y="4804"/>
                    <a:pt x="7376" y="4970"/>
                  </a:cubicBezTo>
                  <a:cubicBezTo>
                    <a:pt x="7210" y="5050"/>
                    <a:pt x="7012" y="4998"/>
                    <a:pt x="6847" y="4928"/>
                  </a:cubicBezTo>
                  <a:cubicBezTo>
                    <a:pt x="6008" y="4545"/>
                    <a:pt x="5544" y="3582"/>
                    <a:pt x="5522" y="2658"/>
                  </a:cubicBezTo>
                  <a:cubicBezTo>
                    <a:pt x="5502" y="1733"/>
                    <a:pt x="5842" y="840"/>
                    <a:pt x="6224" y="1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26" name="Google Shape;2026;p50"/>
          <p:cNvSpPr/>
          <p:nvPr/>
        </p:nvSpPr>
        <p:spPr>
          <a:xfrm rot="586130">
            <a:off x="1127664" y="1004879"/>
            <a:ext cx="668201" cy="66817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Varela Round"/>
              </a:rPr>
              <a:t>+</a:t>
            </a:r>
          </a:p>
        </p:txBody>
      </p:sp>
      <p:pic>
        <p:nvPicPr>
          <p:cNvPr id="3" name="Picture 0"/>
          <p:cNvPicPr>
            <a:picLocks noChangeAspect="1"/>
          </p:cNvPicPr>
          <p:nvPr/>
        </p:nvPicPr>
        <p:blipFill>
          <a:blip r:embed="rId3"/>
          <a:srcRect l="44897" t="42178" r="24518" b="38671"/>
          <a:stretch>
            <a:fillRect/>
          </a:stretch>
        </p:blipFill>
        <p:spPr>
          <a:xfrm>
            <a:off x="1075690" y="1572260"/>
            <a:ext cx="8891905" cy="31273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rcRect l="24380" t="32362" r="55728" b="37931"/>
          <a:stretch>
            <a:fillRect/>
          </a:stretch>
        </p:blipFill>
        <p:spPr>
          <a:xfrm>
            <a:off x="7181850" y="4237355"/>
            <a:ext cx="29591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6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50"/>
          <p:cNvSpPr txBox="1">
            <a:spLocks noGrp="1"/>
          </p:cNvSpPr>
          <p:nvPr>
            <p:ph type="subTitle" idx="1"/>
          </p:nvPr>
        </p:nvSpPr>
        <p:spPr>
          <a:xfrm>
            <a:off x="2573655" y="574040"/>
            <a:ext cx="6118225" cy="85217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Arial Rounded MT Bold" panose="020F0704030504030204" charset="0"/>
                <a:cs typeface="Arial Rounded MT Bold" panose="020F0704030504030204" charset="0"/>
              </a:rPr>
              <a:t>Zon Masa Yang Berbeza </a:t>
            </a:r>
            <a:endParaRPr lang="en-GB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grpSp>
        <p:nvGrpSpPr>
          <p:cNvPr id="2011" name="Google Shape;2011;p50"/>
          <p:cNvGrpSpPr/>
          <p:nvPr/>
        </p:nvGrpSpPr>
        <p:grpSpPr>
          <a:xfrm>
            <a:off x="51060" y="4237243"/>
            <a:ext cx="2620691" cy="2334277"/>
            <a:chOff x="383139" y="2442282"/>
            <a:chExt cx="1965518" cy="1750708"/>
          </a:xfrm>
        </p:grpSpPr>
        <p:grpSp>
          <p:nvGrpSpPr>
            <p:cNvPr id="2012" name="Google Shape;2012;p50"/>
            <p:cNvGrpSpPr/>
            <p:nvPr/>
          </p:nvGrpSpPr>
          <p:grpSpPr>
            <a:xfrm rot="542797">
              <a:off x="496262" y="2542766"/>
              <a:ext cx="1400697" cy="1549741"/>
              <a:chOff x="5483263" y="2445850"/>
              <a:chExt cx="576100" cy="637375"/>
            </a:xfrm>
          </p:grpSpPr>
          <p:sp>
            <p:nvSpPr>
              <p:cNvPr id="2013" name="Google Shape;2013;p50"/>
              <p:cNvSpPr/>
              <p:nvPr/>
            </p:nvSpPr>
            <p:spPr>
              <a:xfrm>
                <a:off x="5483263" y="2445850"/>
                <a:ext cx="5518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22072" h="23786" extrusionOk="0">
                    <a:moveTo>
                      <a:pt x="4403" y="1"/>
                    </a:moveTo>
                    <a:cubicBezTo>
                      <a:pt x="3327" y="836"/>
                      <a:pt x="1081" y="2742"/>
                      <a:pt x="0" y="3578"/>
                    </a:cubicBezTo>
                    <a:cubicBezTo>
                      <a:pt x="6026" y="10151"/>
                      <a:pt x="12274" y="17598"/>
                      <a:pt x="18405" y="23786"/>
                    </a:cubicBezTo>
                    <a:cubicBezTo>
                      <a:pt x="18985" y="23403"/>
                      <a:pt x="20416" y="22346"/>
                      <a:pt x="21379" y="21567"/>
                    </a:cubicBezTo>
                    <a:cubicBezTo>
                      <a:pt x="21684" y="21317"/>
                      <a:pt x="21883" y="20973"/>
                      <a:pt x="22072" y="20850"/>
                    </a:cubicBezTo>
                    <a:cubicBezTo>
                      <a:pt x="16248" y="13682"/>
                      <a:pt x="10878" y="6730"/>
                      <a:pt x="44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4" name="Google Shape;2014;p50"/>
              <p:cNvSpPr/>
              <p:nvPr/>
            </p:nvSpPr>
            <p:spPr>
              <a:xfrm>
                <a:off x="5943388" y="2967100"/>
                <a:ext cx="115150" cy="11432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4573" extrusionOk="0">
                    <a:moveTo>
                      <a:pt x="3667" y="0"/>
                    </a:moveTo>
                    <a:lnTo>
                      <a:pt x="0" y="2936"/>
                    </a:lnTo>
                    <a:cubicBezTo>
                      <a:pt x="1789" y="3616"/>
                      <a:pt x="2817" y="3893"/>
                      <a:pt x="4606" y="4573"/>
                    </a:cubicBezTo>
                    <a:cubicBezTo>
                      <a:pt x="4606" y="4573"/>
                      <a:pt x="4068" y="1756"/>
                      <a:pt x="3667" y="0"/>
                    </a:cubicBezTo>
                    <a:close/>
                  </a:path>
                </a:pathLst>
              </a:custGeom>
              <a:solidFill>
                <a:srgbClr val="FFD95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5" name="Google Shape;2015;p50"/>
              <p:cNvSpPr/>
              <p:nvPr/>
            </p:nvSpPr>
            <p:spPr>
              <a:xfrm>
                <a:off x="6022313" y="3047300"/>
                <a:ext cx="37050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437" extrusionOk="0">
                    <a:moveTo>
                      <a:pt x="1180" y="1"/>
                    </a:moveTo>
                    <a:cubicBezTo>
                      <a:pt x="708" y="101"/>
                      <a:pt x="246" y="436"/>
                      <a:pt x="0" y="846"/>
                    </a:cubicBezTo>
                    <a:cubicBezTo>
                      <a:pt x="0" y="846"/>
                      <a:pt x="1457" y="1436"/>
                      <a:pt x="1481" y="1436"/>
                    </a:cubicBezTo>
                    <a:cubicBezTo>
                      <a:pt x="1481" y="1436"/>
                      <a:pt x="1481" y="1436"/>
                      <a:pt x="1482" y="1436"/>
                    </a:cubicBezTo>
                    <a:cubicBezTo>
                      <a:pt x="1374" y="893"/>
                      <a:pt x="1317" y="543"/>
                      <a:pt x="1180" y="1"/>
                    </a:cubicBezTo>
                    <a:close/>
                  </a:path>
                </a:pathLst>
              </a:custGeom>
              <a:solidFill>
                <a:srgbClr val="E81B2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6" name="Google Shape;2016;p50"/>
              <p:cNvSpPr/>
              <p:nvPr/>
            </p:nvSpPr>
            <p:spPr>
              <a:xfrm>
                <a:off x="5724188" y="266765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7" y="0"/>
                    </a:moveTo>
                    <a:cubicBezTo>
                      <a:pt x="351" y="0"/>
                      <a:pt x="1" y="423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47"/>
                      <a:pt x="1557" y="600"/>
                      <a:pt x="1307" y="275"/>
                    </a:cubicBezTo>
                    <a:cubicBezTo>
                      <a:pt x="1195" y="125"/>
                      <a:pt x="1008" y="30"/>
                      <a:pt x="826" y="30"/>
                    </a:cubicBezTo>
                    <a:cubicBezTo>
                      <a:pt x="758" y="30"/>
                      <a:pt x="690" y="43"/>
                      <a:pt x="628" y="72"/>
                    </a:cubicBezTo>
                    <a:lnTo>
                      <a:pt x="628" y="72"/>
                    </a:lnTo>
                    <a:lnTo>
                      <a:pt x="778" y="1"/>
                    </a:lnTo>
                    <a:cubicBezTo>
                      <a:pt x="771" y="0"/>
                      <a:pt x="764" y="0"/>
                      <a:pt x="75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7" name="Google Shape;2017;p50"/>
              <p:cNvSpPr/>
              <p:nvPr/>
            </p:nvSpPr>
            <p:spPr>
              <a:xfrm>
                <a:off x="5803588" y="275390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8" y="0"/>
                    </a:moveTo>
                    <a:cubicBezTo>
                      <a:pt x="351" y="0"/>
                      <a:pt x="1" y="428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51"/>
                      <a:pt x="1557" y="604"/>
                      <a:pt x="1307" y="274"/>
                    </a:cubicBezTo>
                    <a:cubicBezTo>
                      <a:pt x="1196" y="126"/>
                      <a:pt x="1011" y="31"/>
                      <a:pt x="831" y="31"/>
                    </a:cubicBezTo>
                    <a:cubicBezTo>
                      <a:pt x="761" y="31"/>
                      <a:pt x="691" y="45"/>
                      <a:pt x="627" y="77"/>
                    </a:cubicBezTo>
                    <a:lnTo>
                      <a:pt x="627" y="77"/>
                    </a:lnTo>
                    <a:lnTo>
                      <a:pt x="779" y="1"/>
                    </a:lnTo>
                    <a:cubicBezTo>
                      <a:pt x="772" y="0"/>
                      <a:pt x="765" y="0"/>
                      <a:pt x="758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8" name="Google Shape;2018;p50"/>
              <p:cNvSpPr/>
              <p:nvPr/>
            </p:nvSpPr>
            <p:spPr>
              <a:xfrm>
                <a:off x="5751288" y="2708450"/>
                <a:ext cx="46850" cy="48425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1937" extrusionOk="0">
                    <a:moveTo>
                      <a:pt x="659" y="0"/>
                    </a:moveTo>
                    <a:cubicBezTo>
                      <a:pt x="587" y="0"/>
                      <a:pt x="516" y="34"/>
                      <a:pt x="468" y="96"/>
                    </a:cubicBezTo>
                    <a:cubicBezTo>
                      <a:pt x="336" y="275"/>
                      <a:pt x="199" y="455"/>
                      <a:pt x="109" y="676"/>
                    </a:cubicBezTo>
                    <a:cubicBezTo>
                      <a:pt x="1" y="959"/>
                      <a:pt x="1" y="1238"/>
                      <a:pt x="109" y="1469"/>
                    </a:cubicBezTo>
                    <a:cubicBezTo>
                      <a:pt x="232" y="1734"/>
                      <a:pt x="497" y="1913"/>
                      <a:pt x="784" y="1932"/>
                    </a:cubicBezTo>
                    <a:cubicBezTo>
                      <a:pt x="804" y="1936"/>
                      <a:pt x="822" y="1936"/>
                      <a:pt x="841" y="1936"/>
                    </a:cubicBezTo>
                    <a:cubicBezTo>
                      <a:pt x="1223" y="1936"/>
                      <a:pt x="1530" y="1677"/>
                      <a:pt x="1785" y="1418"/>
                    </a:cubicBezTo>
                    <a:cubicBezTo>
                      <a:pt x="1874" y="1323"/>
                      <a:pt x="1874" y="1172"/>
                      <a:pt x="1780" y="1082"/>
                    </a:cubicBezTo>
                    <a:cubicBezTo>
                      <a:pt x="1734" y="1038"/>
                      <a:pt x="1673" y="1016"/>
                      <a:pt x="1613" y="1016"/>
                    </a:cubicBezTo>
                    <a:cubicBezTo>
                      <a:pt x="1551" y="1016"/>
                      <a:pt x="1490" y="1039"/>
                      <a:pt x="1445" y="1087"/>
                    </a:cubicBezTo>
                    <a:cubicBezTo>
                      <a:pt x="1251" y="1285"/>
                      <a:pt x="1035" y="1460"/>
                      <a:pt x="832" y="1460"/>
                    </a:cubicBezTo>
                    <a:cubicBezTo>
                      <a:pt x="827" y="1460"/>
                      <a:pt x="822" y="1460"/>
                      <a:pt x="817" y="1460"/>
                    </a:cubicBezTo>
                    <a:cubicBezTo>
                      <a:pt x="699" y="1451"/>
                      <a:pt x="586" y="1375"/>
                      <a:pt x="539" y="1266"/>
                    </a:cubicBezTo>
                    <a:cubicBezTo>
                      <a:pt x="487" y="1157"/>
                      <a:pt x="492" y="1007"/>
                      <a:pt x="553" y="851"/>
                    </a:cubicBezTo>
                    <a:cubicBezTo>
                      <a:pt x="615" y="691"/>
                      <a:pt x="728" y="540"/>
                      <a:pt x="846" y="384"/>
                    </a:cubicBezTo>
                    <a:cubicBezTo>
                      <a:pt x="926" y="279"/>
                      <a:pt x="907" y="129"/>
                      <a:pt x="798" y="48"/>
                    </a:cubicBezTo>
                    <a:cubicBezTo>
                      <a:pt x="756" y="16"/>
                      <a:pt x="708" y="0"/>
                      <a:pt x="65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9" name="Google Shape;2019;p50"/>
              <p:cNvSpPr/>
              <p:nvPr/>
            </p:nvSpPr>
            <p:spPr>
              <a:xfrm>
                <a:off x="5810163" y="2815175"/>
                <a:ext cx="69275" cy="67175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687" extrusionOk="0">
                    <a:moveTo>
                      <a:pt x="1428" y="0"/>
                    </a:moveTo>
                    <a:cubicBezTo>
                      <a:pt x="854" y="0"/>
                      <a:pt x="277" y="395"/>
                      <a:pt x="133" y="1085"/>
                    </a:cubicBezTo>
                    <a:cubicBezTo>
                      <a:pt x="0" y="1697"/>
                      <a:pt x="374" y="2387"/>
                      <a:pt x="963" y="2608"/>
                    </a:cubicBezTo>
                    <a:cubicBezTo>
                      <a:pt x="1105" y="2661"/>
                      <a:pt x="1255" y="2687"/>
                      <a:pt x="1406" y="2687"/>
                    </a:cubicBezTo>
                    <a:cubicBezTo>
                      <a:pt x="1883" y="2687"/>
                      <a:pt x="2364" y="2435"/>
                      <a:pt x="2601" y="2019"/>
                    </a:cubicBezTo>
                    <a:cubicBezTo>
                      <a:pt x="2710" y="1821"/>
                      <a:pt x="2771" y="1594"/>
                      <a:pt x="2757" y="1368"/>
                    </a:cubicBezTo>
                    <a:cubicBezTo>
                      <a:pt x="2742" y="1074"/>
                      <a:pt x="2605" y="806"/>
                      <a:pt x="2450" y="565"/>
                    </a:cubicBezTo>
                    <a:cubicBezTo>
                      <a:pt x="2198" y="178"/>
                      <a:pt x="1814" y="0"/>
                      <a:pt x="14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0" name="Google Shape;2020;p50"/>
              <p:cNvSpPr/>
              <p:nvPr/>
            </p:nvSpPr>
            <p:spPr>
              <a:xfrm>
                <a:off x="5635188" y="2642075"/>
                <a:ext cx="69400" cy="67200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688" extrusionOk="0">
                    <a:moveTo>
                      <a:pt x="1428" y="1"/>
                    </a:moveTo>
                    <a:cubicBezTo>
                      <a:pt x="855" y="1"/>
                      <a:pt x="280" y="394"/>
                      <a:pt x="133" y="1080"/>
                    </a:cubicBezTo>
                    <a:cubicBezTo>
                      <a:pt x="1" y="1699"/>
                      <a:pt x="373" y="2383"/>
                      <a:pt x="964" y="2609"/>
                    </a:cubicBezTo>
                    <a:cubicBezTo>
                      <a:pt x="1106" y="2663"/>
                      <a:pt x="1257" y="2688"/>
                      <a:pt x="1408" y="2688"/>
                    </a:cubicBezTo>
                    <a:cubicBezTo>
                      <a:pt x="1885" y="2688"/>
                      <a:pt x="2365" y="2435"/>
                      <a:pt x="2601" y="2019"/>
                    </a:cubicBezTo>
                    <a:cubicBezTo>
                      <a:pt x="2715" y="1821"/>
                      <a:pt x="2776" y="1590"/>
                      <a:pt x="2762" y="1364"/>
                    </a:cubicBezTo>
                    <a:cubicBezTo>
                      <a:pt x="2743" y="1076"/>
                      <a:pt x="2606" y="806"/>
                      <a:pt x="2451" y="566"/>
                    </a:cubicBezTo>
                    <a:cubicBezTo>
                      <a:pt x="2198" y="179"/>
                      <a:pt x="1814" y="1"/>
                      <a:pt x="14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1" name="Google Shape;2021;p50"/>
              <p:cNvSpPr/>
              <p:nvPr/>
            </p:nvSpPr>
            <p:spPr>
              <a:xfrm>
                <a:off x="5519213" y="2507400"/>
                <a:ext cx="105050" cy="113075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523" extrusionOk="0">
                    <a:moveTo>
                      <a:pt x="266" y="0"/>
                    </a:moveTo>
                    <a:cubicBezTo>
                      <a:pt x="212" y="0"/>
                      <a:pt x="158" y="18"/>
                      <a:pt x="114" y="53"/>
                    </a:cubicBezTo>
                    <a:cubicBezTo>
                      <a:pt x="11" y="138"/>
                      <a:pt x="1" y="290"/>
                      <a:pt x="86" y="389"/>
                    </a:cubicBezTo>
                    <a:cubicBezTo>
                      <a:pt x="1257" y="1781"/>
                      <a:pt x="2498" y="3145"/>
                      <a:pt x="3772" y="4448"/>
                    </a:cubicBezTo>
                    <a:cubicBezTo>
                      <a:pt x="3819" y="4499"/>
                      <a:pt x="3880" y="4523"/>
                      <a:pt x="3942" y="4523"/>
                    </a:cubicBezTo>
                    <a:cubicBezTo>
                      <a:pt x="3999" y="4523"/>
                      <a:pt x="4060" y="4499"/>
                      <a:pt x="4106" y="4452"/>
                    </a:cubicBezTo>
                    <a:cubicBezTo>
                      <a:pt x="4202" y="4363"/>
                      <a:pt x="4202" y="4211"/>
                      <a:pt x="4112" y="4117"/>
                    </a:cubicBezTo>
                    <a:cubicBezTo>
                      <a:pt x="2842" y="2824"/>
                      <a:pt x="1610" y="1465"/>
                      <a:pt x="445" y="82"/>
                    </a:cubicBezTo>
                    <a:cubicBezTo>
                      <a:pt x="398" y="27"/>
                      <a:pt x="332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2" name="Google Shape;2022;p50"/>
              <p:cNvSpPr/>
              <p:nvPr/>
            </p:nvSpPr>
            <p:spPr>
              <a:xfrm>
                <a:off x="5561113" y="2475625"/>
                <a:ext cx="98425" cy="106625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4265" extrusionOk="0">
                    <a:moveTo>
                      <a:pt x="266" y="0"/>
                    </a:moveTo>
                    <a:cubicBezTo>
                      <a:pt x="209" y="0"/>
                      <a:pt x="151" y="20"/>
                      <a:pt x="104" y="60"/>
                    </a:cubicBezTo>
                    <a:cubicBezTo>
                      <a:pt x="10" y="145"/>
                      <a:pt x="1" y="296"/>
                      <a:pt x="90" y="396"/>
                    </a:cubicBezTo>
                    <a:lnTo>
                      <a:pt x="3497" y="4184"/>
                    </a:lnTo>
                    <a:cubicBezTo>
                      <a:pt x="3545" y="4236"/>
                      <a:pt x="3611" y="4265"/>
                      <a:pt x="3672" y="4265"/>
                    </a:cubicBezTo>
                    <a:cubicBezTo>
                      <a:pt x="3728" y="4265"/>
                      <a:pt x="3785" y="4241"/>
                      <a:pt x="3833" y="4203"/>
                    </a:cubicBezTo>
                    <a:cubicBezTo>
                      <a:pt x="3931" y="4114"/>
                      <a:pt x="3937" y="3963"/>
                      <a:pt x="3852" y="3868"/>
                    </a:cubicBezTo>
                    <a:lnTo>
                      <a:pt x="439" y="78"/>
                    </a:lnTo>
                    <a:cubicBezTo>
                      <a:pt x="394" y="26"/>
                      <a:pt x="330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3" name="Google Shape;2023;p50"/>
              <p:cNvSpPr/>
              <p:nvPr/>
            </p:nvSpPr>
            <p:spPr>
              <a:xfrm>
                <a:off x="5875763" y="2904150"/>
                <a:ext cx="107025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4335" extrusionOk="0">
                    <a:moveTo>
                      <a:pt x="261" y="0"/>
                    </a:moveTo>
                    <a:cubicBezTo>
                      <a:pt x="202" y="0"/>
                      <a:pt x="144" y="23"/>
                      <a:pt x="100" y="68"/>
                    </a:cubicBezTo>
                    <a:cubicBezTo>
                      <a:pt x="5" y="159"/>
                      <a:pt x="1" y="310"/>
                      <a:pt x="95" y="404"/>
                    </a:cubicBezTo>
                    <a:lnTo>
                      <a:pt x="3847" y="4265"/>
                    </a:lnTo>
                    <a:cubicBezTo>
                      <a:pt x="3895" y="4311"/>
                      <a:pt x="3956" y="4335"/>
                      <a:pt x="4021" y="4335"/>
                    </a:cubicBezTo>
                    <a:cubicBezTo>
                      <a:pt x="4078" y="4335"/>
                      <a:pt x="4139" y="4311"/>
                      <a:pt x="4187" y="4269"/>
                    </a:cubicBezTo>
                    <a:cubicBezTo>
                      <a:pt x="4276" y="4180"/>
                      <a:pt x="4281" y="4028"/>
                      <a:pt x="4191" y="3934"/>
                    </a:cubicBezTo>
                    <a:lnTo>
                      <a:pt x="434" y="74"/>
                    </a:lnTo>
                    <a:cubicBezTo>
                      <a:pt x="386" y="25"/>
                      <a:pt x="323" y="0"/>
                      <a:pt x="261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4" name="Google Shape;2024;p50"/>
              <p:cNvSpPr/>
              <p:nvPr/>
            </p:nvSpPr>
            <p:spPr>
              <a:xfrm>
                <a:off x="5905863" y="2866525"/>
                <a:ext cx="110800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4812" extrusionOk="0">
                    <a:moveTo>
                      <a:pt x="269" y="0"/>
                    </a:moveTo>
                    <a:cubicBezTo>
                      <a:pt x="216" y="0"/>
                      <a:pt x="163" y="18"/>
                      <a:pt x="118" y="55"/>
                    </a:cubicBezTo>
                    <a:cubicBezTo>
                      <a:pt x="19" y="135"/>
                      <a:pt x="1" y="286"/>
                      <a:pt x="86" y="384"/>
                    </a:cubicBezTo>
                    <a:cubicBezTo>
                      <a:pt x="1308" y="1900"/>
                      <a:pt x="2624" y="3367"/>
                      <a:pt x="4002" y="4740"/>
                    </a:cubicBezTo>
                    <a:cubicBezTo>
                      <a:pt x="4050" y="4788"/>
                      <a:pt x="4111" y="4812"/>
                      <a:pt x="4172" y="4812"/>
                    </a:cubicBezTo>
                    <a:cubicBezTo>
                      <a:pt x="4233" y="4812"/>
                      <a:pt x="4294" y="4788"/>
                      <a:pt x="4342" y="4740"/>
                    </a:cubicBezTo>
                    <a:cubicBezTo>
                      <a:pt x="4431" y="4646"/>
                      <a:pt x="4431" y="4496"/>
                      <a:pt x="4337" y="4405"/>
                    </a:cubicBezTo>
                    <a:cubicBezTo>
                      <a:pt x="2974" y="3041"/>
                      <a:pt x="1666" y="1593"/>
                      <a:pt x="454" y="87"/>
                    </a:cubicBezTo>
                    <a:cubicBezTo>
                      <a:pt x="408" y="31"/>
                      <a:pt x="339" y="0"/>
                      <a:pt x="26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025" name="Google Shape;2025;p50"/>
            <p:cNvSpPr/>
            <p:nvPr/>
          </p:nvSpPr>
          <p:spPr>
            <a:xfrm>
              <a:off x="2010098" y="3732096"/>
              <a:ext cx="338559" cy="352468"/>
            </a:xfrm>
            <a:custGeom>
              <a:avLst/>
              <a:gdLst/>
              <a:ahLst/>
              <a:cxnLst/>
              <a:rect l="l" t="t" r="r" b="b"/>
              <a:pathLst>
                <a:path w="7716" h="8033" fill="none" extrusionOk="0">
                  <a:moveTo>
                    <a:pt x="0" y="8032"/>
                  </a:moveTo>
                  <a:cubicBezTo>
                    <a:pt x="623" y="6466"/>
                    <a:pt x="2666" y="5640"/>
                    <a:pt x="4204" y="6344"/>
                  </a:cubicBezTo>
                  <a:cubicBezTo>
                    <a:pt x="4786" y="6608"/>
                    <a:pt x="5285" y="7438"/>
                    <a:pt x="4771" y="7816"/>
                  </a:cubicBezTo>
                  <a:cubicBezTo>
                    <a:pt x="4511" y="8010"/>
                    <a:pt x="4120" y="7925"/>
                    <a:pt x="3888" y="7698"/>
                  </a:cubicBezTo>
                  <a:cubicBezTo>
                    <a:pt x="3657" y="7472"/>
                    <a:pt x="3553" y="7146"/>
                    <a:pt x="3501" y="6830"/>
                  </a:cubicBezTo>
                  <a:cubicBezTo>
                    <a:pt x="3318" y="5773"/>
                    <a:pt x="3614" y="4593"/>
                    <a:pt x="4440" y="3904"/>
                  </a:cubicBezTo>
                  <a:cubicBezTo>
                    <a:pt x="5261" y="3219"/>
                    <a:pt x="6631" y="3190"/>
                    <a:pt x="7348" y="3989"/>
                  </a:cubicBezTo>
                  <a:cubicBezTo>
                    <a:pt x="7602" y="4272"/>
                    <a:pt x="7716" y="4804"/>
                    <a:pt x="7376" y="4970"/>
                  </a:cubicBezTo>
                  <a:cubicBezTo>
                    <a:pt x="7210" y="5050"/>
                    <a:pt x="7012" y="4998"/>
                    <a:pt x="6847" y="4928"/>
                  </a:cubicBezTo>
                  <a:cubicBezTo>
                    <a:pt x="6008" y="4545"/>
                    <a:pt x="5544" y="3582"/>
                    <a:pt x="5522" y="2658"/>
                  </a:cubicBezTo>
                  <a:cubicBezTo>
                    <a:pt x="5502" y="1733"/>
                    <a:pt x="5842" y="840"/>
                    <a:pt x="6224" y="1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26" name="Google Shape;2026;p50"/>
          <p:cNvSpPr/>
          <p:nvPr/>
        </p:nvSpPr>
        <p:spPr>
          <a:xfrm rot="586130">
            <a:off x="1127664" y="1004879"/>
            <a:ext cx="668201" cy="66817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Varela Round"/>
              </a:rPr>
              <a:t>+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l="33878" t="16161" r="32656" b="17667"/>
          <a:stretch>
            <a:fillRect/>
          </a:stretch>
        </p:blipFill>
        <p:spPr>
          <a:xfrm>
            <a:off x="1847850" y="1399540"/>
            <a:ext cx="4516120" cy="5022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rcRect l="31762" t="16358" r="33589" b="16042"/>
          <a:stretch>
            <a:fillRect/>
          </a:stretch>
        </p:blipFill>
        <p:spPr>
          <a:xfrm>
            <a:off x="6363970" y="1356995"/>
            <a:ext cx="4751705" cy="52146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48"/>
          <p:cNvSpPr txBox="1">
            <a:spLocks noGrp="1"/>
          </p:cNvSpPr>
          <p:nvPr>
            <p:ph type="title"/>
          </p:nvPr>
        </p:nvSpPr>
        <p:spPr>
          <a:xfrm>
            <a:off x="1087120" y="2368550"/>
            <a:ext cx="10104120" cy="15462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8800" b="1">
                <a:solidFill>
                  <a:schemeClr val="tx1"/>
                </a:solidFill>
                <a:latin typeface="Berlin Sans FB Demi" panose="020E0802020502020306" charset="0"/>
                <a:cs typeface="Berlin Sans FB Demi" panose="020E0802020502020306" charset="0"/>
              </a:rPr>
              <a:t>Penyelesaian Masalah</a:t>
            </a:r>
            <a:endParaRPr b="1">
              <a:solidFill>
                <a:schemeClr val="accent2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939" name="Google Shape;1939;p48"/>
          <p:cNvSpPr/>
          <p:nvPr/>
        </p:nvSpPr>
        <p:spPr>
          <a:xfrm rot="194134">
            <a:off x="1653339" y="1128737"/>
            <a:ext cx="471064" cy="439429"/>
          </a:xfrm>
          <a:custGeom>
            <a:avLst/>
            <a:gdLst/>
            <a:ahLst/>
            <a:cxnLst/>
            <a:rect l="l" t="t" r="r" b="b"/>
            <a:pathLst>
              <a:path w="13542" h="13183" extrusionOk="0">
                <a:moveTo>
                  <a:pt x="13541" y="4480"/>
                </a:moveTo>
                <a:cubicBezTo>
                  <a:pt x="12996" y="4946"/>
                  <a:pt x="12547" y="5338"/>
                  <a:pt x="12092" y="5713"/>
                </a:cubicBezTo>
                <a:cubicBezTo>
                  <a:pt x="11859" y="5907"/>
                  <a:pt x="11603" y="6077"/>
                  <a:pt x="11364" y="6266"/>
                </a:cubicBezTo>
                <a:cubicBezTo>
                  <a:pt x="10721" y="6777"/>
                  <a:pt x="10721" y="6845"/>
                  <a:pt x="11001" y="7612"/>
                </a:cubicBezTo>
                <a:cubicBezTo>
                  <a:pt x="11154" y="8050"/>
                  <a:pt x="11251" y="8505"/>
                  <a:pt x="11382" y="8953"/>
                </a:cubicBezTo>
                <a:cubicBezTo>
                  <a:pt x="11484" y="9301"/>
                  <a:pt x="11637" y="9642"/>
                  <a:pt x="11717" y="10000"/>
                </a:cubicBezTo>
                <a:cubicBezTo>
                  <a:pt x="11875" y="10734"/>
                  <a:pt x="12001" y="11472"/>
                  <a:pt x="12143" y="12212"/>
                </a:cubicBezTo>
                <a:cubicBezTo>
                  <a:pt x="12154" y="12269"/>
                  <a:pt x="12182" y="12319"/>
                  <a:pt x="12182" y="12371"/>
                </a:cubicBezTo>
                <a:cubicBezTo>
                  <a:pt x="12177" y="12535"/>
                  <a:pt x="12166" y="12695"/>
                  <a:pt x="12161" y="12860"/>
                </a:cubicBezTo>
                <a:cubicBezTo>
                  <a:pt x="11978" y="12842"/>
                  <a:pt x="11757" y="12888"/>
                  <a:pt x="11615" y="12797"/>
                </a:cubicBezTo>
                <a:cubicBezTo>
                  <a:pt x="10301" y="11955"/>
                  <a:pt x="8834" y="11341"/>
                  <a:pt x="7651" y="10284"/>
                </a:cubicBezTo>
                <a:cubicBezTo>
                  <a:pt x="7089" y="9784"/>
                  <a:pt x="6623" y="10181"/>
                  <a:pt x="6179" y="10461"/>
                </a:cubicBezTo>
                <a:cubicBezTo>
                  <a:pt x="4827" y="11330"/>
                  <a:pt x="3497" y="12228"/>
                  <a:pt x="2149" y="13104"/>
                </a:cubicBezTo>
                <a:cubicBezTo>
                  <a:pt x="2052" y="13161"/>
                  <a:pt x="1826" y="13183"/>
                  <a:pt x="1791" y="13132"/>
                </a:cubicBezTo>
                <a:cubicBezTo>
                  <a:pt x="1706" y="13012"/>
                  <a:pt x="1632" y="12815"/>
                  <a:pt x="1671" y="12689"/>
                </a:cubicBezTo>
                <a:cubicBezTo>
                  <a:pt x="2201" y="11136"/>
                  <a:pt x="2752" y="9596"/>
                  <a:pt x="3292" y="8050"/>
                </a:cubicBezTo>
                <a:cubicBezTo>
                  <a:pt x="3406" y="7725"/>
                  <a:pt x="3172" y="7618"/>
                  <a:pt x="2968" y="7465"/>
                </a:cubicBezTo>
                <a:cubicBezTo>
                  <a:pt x="2098" y="6794"/>
                  <a:pt x="1223" y="6129"/>
                  <a:pt x="375" y="5435"/>
                </a:cubicBezTo>
                <a:cubicBezTo>
                  <a:pt x="210" y="5304"/>
                  <a:pt x="154" y="5049"/>
                  <a:pt x="0" y="4753"/>
                </a:cubicBezTo>
                <a:cubicBezTo>
                  <a:pt x="819" y="4650"/>
                  <a:pt x="1485" y="4548"/>
                  <a:pt x="2154" y="4497"/>
                </a:cubicBezTo>
                <a:cubicBezTo>
                  <a:pt x="2973" y="4440"/>
                  <a:pt x="3797" y="4429"/>
                  <a:pt x="4616" y="4417"/>
                </a:cubicBezTo>
                <a:cubicBezTo>
                  <a:pt x="4833" y="4411"/>
                  <a:pt x="4930" y="4332"/>
                  <a:pt x="5009" y="4144"/>
                </a:cubicBezTo>
                <a:cubicBezTo>
                  <a:pt x="5468" y="3070"/>
                  <a:pt x="5941" y="2007"/>
                  <a:pt x="6407" y="938"/>
                </a:cubicBezTo>
                <a:cubicBezTo>
                  <a:pt x="6771" y="103"/>
                  <a:pt x="7100" y="0"/>
                  <a:pt x="7617" y="790"/>
                </a:cubicBezTo>
                <a:cubicBezTo>
                  <a:pt x="8039" y="1438"/>
                  <a:pt x="8391" y="2138"/>
                  <a:pt x="8761" y="2814"/>
                </a:cubicBezTo>
                <a:cubicBezTo>
                  <a:pt x="8908" y="3081"/>
                  <a:pt x="9010" y="3377"/>
                  <a:pt x="9175" y="3627"/>
                </a:cubicBezTo>
                <a:cubicBezTo>
                  <a:pt x="9244" y="3729"/>
                  <a:pt x="9420" y="3803"/>
                  <a:pt x="9551" y="3815"/>
                </a:cubicBezTo>
                <a:cubicBezTo>
                  <a:pt x="10739" y="3912"/>
                  <a:pt x="11933" y="3980"/>
                  <a:pt x="13121" y="4088"/>
                </a:cubicBezTo>
                <a:cubicBezTo>
                  <a:pt x="13263" y="4104"/>
                  <a:pt x="13382" y="4327"/>
                  <a:pt x="13541" y="4480"/>
                </a:cubicBezTo>
                <a:close/>
                <a:moveTo>
                  <a:pt x="1416" y="5259"/>
                </a:moveTo>
                <a:cubicBezTo>
                  <a:pt x="1409" y="5293"/>
                  <a:pt x="1409" y="5327"/>
                  <a:pt x="1404" y="5367"/>
                </a:cubicBezTo>
                <a:cubicBezTo>
                  <a:pt x="1580" y="5497"/>
                  <a:pt x="1751" y="5639"/>
                  <a:pt x="1933" y="5770"/>
                </a:cubicBezTo>
                <a:cubicBezTo>
                  <a:pt x="2610" y="6277"/>
                  <a:pt x="3303" y="6770"/>
                  <a:pt x="3968" y="7294"/>
                </a:cubicBezTo>
                <a:cubicBezTo>
                  <a:pt x="4082" y="7379"/>
                  <a:pt x="4185" y="7612"/>
                  <a:pt x="4150" y="7732"/>
                </a:cubicBezTo>
                <a:cubicBezTo>
                  <a:pt x="3928" y="8476"/>
                  <a:pt x="3667" y="9210"/>
                  <a:pt x="3416" y="9943"/>
                </a:cubicBezTo>
                <a:cubicBezTo>
                  <a:pt x="3195" y="10574"/>
                  <a:pt x="2968" y="11205"/>
                  <a:pt x="2706" y="11944"/>
                </a:cubicBezTo>
                <a:cubicBezTo>
                  <a:pt x="3007" y="11763"/>
                  <a:pt x="3212" y="11648"/>
                  <a:pt x="3400" y="11524"/>
                </a:cubicBezTo>
                <a:cubicBezTo>
                  <a:pt x="4526" y="10756"/>
                  <a:pt x="5646" y="9977"/>
                  <a:pt x="6777" y="9226"/>
                </a:cubicBezTo>
                <a:cubicBezTo>
                  <a:pt x="7283" y="8885"/>
                  <a:pt x="7294" y="8908"/>
                  <a:pt x="7664" y="9357"/>
                </a:cubicBezTo>
                <a:cubicBezTo>
                  <a:pt x="7703" y="9409"/>
                  <a:pt x="7777" y="9438"/>
                  <a:pt x="7834" y="9477"/>
                </a:cubicBezTo>
                <a:cubicBezTo>
                  <a:pt x="8289" y="9795"/>
                  <a:pt x="8732" y="10131"/>
                  <a:pt x="9204" y="10427"/>
                </a:cubicBezTo>
                <a:cubicBezTo>
                  <a:pt x="9886" y="10847"/>
                  <a:pt x="10585" y="11239"/>
                  <a:pt x="11279" y="11643"/>
                </a:cubicBezTo>
                <a:cubicBezTo>
                  <a:pt x="11313" y="11621"/>
                  <a:pt x="11342" y="11598"/>
                  <a:pt x="11369" y="11580"/>
                </a:cubicBezTo>
                <a:cubicBezTo>
                  <a:pt x="10836" y="9932"/>
                  <a:pt x="10699" y="8163"/>
                  <a:pt x="9800" y="6600"/>
                </a:cubicBezTo>
                <a:cubicBezTo>
                  <a:pt x="10592" y="5998"/>
                  <a:pt x="11398" y="5372"/>
                  <a:pt x="12211" y="4753"/>
                </a:cubicBezTo>
                <a:cubicBezTo>
                  <a:pt x="12206" y="4713"/>
                  <a:pt x="12200" y="4679"/>
                  <a:pt x="12195" y="4639"/>
                </a:cubicBezTo>
                <a:cubicBezTo>
                  <a:pt x="11393" y="4587"/>
                  <a:pt x="10597" y="4532"/>
                  <a:pt x="9795" y="4492"/>
                </a:cubicBezTo>
                <a:cubicBezTo>
                  <a:pt x="9676" y="4492"/>
                  <a:pt x="9534" y="4560"/>
                  <a:pt x="9425" y="4634"/>
                </a:cubicBezTo>
                <a:cubicBezTo>
                  <a:pt x="9130" y="4826"/>
                  <a:pt x="8868" y="4770"/>
                  <a:pt x="8716" y="4446"/>
                </a:cubicBezTo>
                <a:cubicBezTo>
                  <a:pt x="8430" y="3844"/>
                  <a:pt x="8158" y="3235"/>
                  <a:pt x="7868" y="2638"/>
                </a:cubicBezTo>
                <a:cubicBezTo>
                  <a:pt x="7658" y="2207"/>
                  <a:pt x="7430" y="1785"/>
                  <a:pt x="7158" y="1252"/>
                </a:cubicBezTo>
                <a:cubicBezTo>
                  <a:pt x="6908" y="1722"/>
                  <a:pt x="6709" y="2063"/>
                  <a:pt x="6538" y="2422"/>
                </a:cubicBezTo>
                <a:cubicBezTo>
                  <a:pt x="6179" y="3167"/>
                  <a:pt x="5793" y="3900"/>
                  <a:pt x="5503" y="4668"/>
                </a:cubicBezTo>
                <a:cubicBezTo>
                  <a:pt x="5344" y="5094"/>
                  <a:pt x="5037" y="5004"/>
                  <a:pt x="4759" y="5025"/>
                </a:cubicBezTo>
                <a:cubicBezTo>
                  <a:pt x="4497" y="5049"/>
                  <a:pt x="4230" y="4975"/>
                  <a:pt x="3974" y="4997"/>
                </a:cubicBezTo>
                <a:cubicBezTo>
                  <a:pt x="3122" y="5072"/>
                  <a:pt x="2269" y="5167"/>
                  <a:pt x="1416" y="5259"/>
                </a:cubicBezTo>
                <a:close/>
              </a:path>
            </a:pathLst>
          </a:custGeom>
          <a:solidFill>
            <a:srgbClr val="193E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40" name="Google Shape;1940;p48"/>
          <p:cNvGrpSpPr/>
          <p:nvPr/>
        </p:nvGrpSpPr>
        <p:grpSpPr>
          <a:xfrm>
            <a:off x="10103827" y="5500723"/>
            <a:ext cx="198905" cy="243833"/>
            <a:chOff x="5803200" y="3023808"/>
            <a:chExt cx="96775" cy="117900"/>
          </a:xfrm>
        </p:grpSpPr>
        <p:sp>
          <p:nvSpPr>
            <p:cNvPr id="1941" name="Google Shape;1941;p48"/>
            <p:cNvSpPr/>
            <p:nvPr/>
          </p:nvSpPr>
          <p:spPr>
            <a:xfrm>
              <a:off x="5803200" y="3050713"/>
              <a:ext cx="86375" cy="64225"/>
            </a:xfrm>
            <a:custGeom>
              <a:avLst/>
              <a:gdLst/>
              <a:ahLst/>
              <a:cxnLst/>
              <a:rect l="l" t="t" r="r" b="b"/>
              <a:pathLst>
                <a:path w="3455" h="2569" fill="none" extrusionOk="0">
                  <a:moveTo>
                    <a:pt x="0" y="0"/>
                  </a:moveTo>
                  <a:cubicBezTo>
                    <a:pt x="1152" y="859"/>
                    <a:pt x="2304" y="1714"/>
                    <a:pt x="3455" y="2568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2" name="Google Shape;1942;p48"/>
            <p:cNvSpPr/>
            <p:nvPr/>
          </p:nvSpPr>
          <p:spPr>
            <a:xfrm>
              <a:off x="5805425" y="3040463"/>
              <a:ext cx="94550" cy="73375"/>
            </a:xfrm>
            <a:custGeom>
              <a:avLst/>
              <a:gdLst/>
              <a:ahLst/>
              <a:cxnLst/>
              <a:rect l="l" t="t" r="r" b="b"/>
              <a:pathLst>
                <a:path w="3782" h="2935" fill="none" extrusionOk="0">
                  <a:moveTo>
                    <a:pt x="0" y="2935"/>
                  </a:moveTo>
                  <a:cubicBezTo>
                    <a:pt x="1298" y="2005"/>
                    <a:pt x="2559" y="1024"/>
                    <a:pt x="3781" y="0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48"/>
            <p:cNvSpPr/>
            <p:nvPr/>
          </p:nvSpPr>
          <p:spPr>
            <a:xfrm>
              <a:off x="5841524" y="3023808"/>
              <a:ext cx="8456" cy="117900"/>
            </a:xfrm>
            <a:custGeom>
              <a:avLst/>
              <a:gdLst/>
              <a:ahLst/>
              <a:cxnLst/>
              <a:rect l="l" t="t" r="r" b="b"/>
              <a:pathLst>
                <a:path w="615" h="4716" fill="none" extrusionOk="0">
                  <a:moveTo>
                    <a:pt x="1" y="0"/>
                  </a:moveTo>
                  <a:cubicBezTo>
                    <a:pt x="369" y="1544"/>
                    <a:pt x="516" y="3134"/>
                    <a:pt x="431" y="4715"/>
                  </a:cubicBezTo>
                  <a:cubicBezTo>
                    <a:pt x="374" y="4535"/>
                    <a:pt x="454" y="4319"/>
                    <a:pt x="614" y="4215"/>
                  </a:cubicBezTo>
                </a:path>
              </a:pathLst>
            </a:custGeom>
            <a:noFill/>
            <a:ln w="19050" cap="rnd" cmpd="sng">
              <a:solidFill>
                <a:srgbClr val="1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44" name="Google Shape;1944;p48"/>
          <p:cNvSpPr/>
          <p:nvPr/>
        </p:nvSpPr>
        <p:spPr>
          <a:xfrm>
            <a:off x="11006833" y="884461"/>
            <a:ext cx="334841" cy="366031"/>
          </a:xfrm>
          <a:custGeom>
            <a:avLst/>
            <a:gdLst/>
            <a:ahLst/>
            <a:cxnLst/>
            <a:rect l="l" t="t" r="r" b="b"/>
            <a:pathLst>
              <a:path w="14686" h="16054" extrusionOk="0">
                <a:moveTo>
                  <a:pt x="866" y="937"/>
                </a:moveTo>
                <a:cubicBezTo>
                  <a:pt x="4225" y="2255"/>
                  <a:pt x="7381" y="2864"/>
                  <a:pt x="10706" y="3512"/>
                </a:cubicBezTo>
                <a:cubicBezTo>
                  <a:pt x="11684" y="3700"/>
                  <a:pt x="12689" y="3892"/>
                  <a:pt x="13718" y="4115"/>
                </a:cubicBezTo>
                <a:cubicBezTo>
                  <a:pt x="11115" y="7912"/>
                  <a:pt x="8250" y="11579"/>
                  <a:pt x="5191" y="15030"/>
                </a:cubicBezTo>
                <a:cubicBezTo>
                  <a:pt x="3367" y="10470"/>
                  <a:pt x="1911" y="5734"/>
                  <a:pt x="866" y="937"/>
                </a:cubicBezTo>
                <a:close/>
                <a:moveTo>
                  <a:pt x="380" y="0"/>
                </a:moveTo>
                <a:cubicBezTo>
                  <a:pt x="298" y="0"/>
                  <a:pt x="215" y="29"/>
                  <a:pt x="150" y="85"/>
                </a:cubicBezTo>
                <a:cubicBezTo>
                  <a:pt x="47" y="169"/>
                  <a:pt x="1" y="300"/>
                  <a:pt x="29" y="431"/>
                </a:cubicBezTo>
                <a:cubicBezTo>
                  <a:pt x="1132" y="5678"/>
                  <a:pt x="2719" y="10863"/>
                  <a:pt x="4747" y="15831"/>
                </a:cubicBezTo>
                <a:cubicBezTo>
                  <a:pt x="4799" y="15945"/>
                  <a:pt x="4896" y="16024"/>
                  <a:pt x="5020" y="16048"/>
                </a:cubicBezTo>
                <a:cubicBezTo>
                  <a:pt x="5038" y="16048"/>
                  <a:pt x="5061" y="16053"/>
                  <a:pt x="5078" y="16053"/>
                </a:cubicBezTo>
                <a:cubicBezTo>
                  <a:pt x="5180" y="16053"/>
                  <a:pt x="5277" y="16008"/>
                  <a:pt x="5345" y="15933"/>
                </a:cubicBezTo>
                <a:cubicBezTo>
                  <a:pt x="8682" y="12199"/>
                  <a:pt x="11797" y="8213"/>
                  <a:pt x="14605" y="4075"/>
                </a:cubicBezTo>
                <a:cubicBezTo>
                  <a:pt x="14673" y="3978"/>
                  <a:pt x="14685" y="3853"/>
                  <a:pt x="14646" y="3745"/>
                </a:cubicBezTo>
                <a:cubicBezTo>
                  <a:pt x="14600" y="3632"/>
                  <a:pt x="14503" y="3551"/>
                  <a:pt x="14389" y="3530"/>
                </a:cubicBezTo>
                <a:cubicBezTo>
                  <a:pt x="13167" y="3262"/>
                  <a:pt x="11985" y="3034"/>
                  <a:pt x="10842" y="2813"/>
                </a:cubicBezTo>
                <a:cubicBezTo>
                  <a:pt x="7347" y="2137"/>
                  <a:pt x="4049" y="1494"/>
                  <a:pt x="512" y="27"/>
                </a:cubicBezTo>
                <a:cubicBezTo>
                  <a:pt x="470" y="9"/>
                  <a:pt x="425" y="0"/>
                  <a:pt x="380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45" name="Google Shape;1945;p48"/>
          <p:cNvGrpSpPr/>
          <p:nvPr/>
        </p:nvGrpSpPr>
        <p:grpSpPr>
          <a:xfrm>
            <a:off x="635384" y="4144704"/>
            <a:ext cx="1501039" cy="1536847"/>
            <a:chOff x="476538" y="3108528"/>
            <a:chExt cx="1125779" cy="1152635"/>
          </a:xfrm>
        </p:grpSpPr>
        <p:sp>
          <p:nvSpPr>
            <p:cNvPr id="1946" name="Google Shape;1946;p48"/>
            <p:cNvSpPr/>
            <p:nvPr/>
          </p:nvSpPr>
          <p:spPr>
            <a:xfrm rot="218522">
              <a:off x="486548" y="3122594"/>
              <a:ext cx="453326" cy="329575"/>
            </a:xfrm>
            <a:custGeom>
              <a:avLst/>
              <a:gdLst/>
              <a:ahLst/>
              <a:cxnLst/>
              <a:rect l="l" t="t" r="r" b="b"/>
              <a:pathLst>
                <a:path w="10257" h="7457" fill="none" extrusionOk="0">
                  <a:moveTo>
                    <a:pt x="1" y="1081"/>
                  </a:moveTo>
                  <a:cubicBezTo>
                    <a:pt x="898" y="383"/>
                    <a:pt x="2073" y="0"/>
                    <a:pt x="3187" y="222"/>
                  </a:cubicBezTo>
                  <a:cubicBezTo>
                    <a:pt x="4296" y="440"/>
                    <a:pt x="5291" y="1331"/>
                    <a:pt x="5471" y="2450"/>
                  </a:cubicBezTo>
                  <a:cubicBezTo>
                    <a:pt x="5650" y="3568"/>
                    <a:pt x="4866" y="4805"/>
                    <a:pt x="3749" y="4975"/>
                  </a:cubicBezTo>
                  <a:cubicBezTo>
                    <a:pt x="3409" y="4744"/>
                    <a:pt x="3361" y="4224"/>
                    <a:pt x="3540" y="3851"/>
                  </a:cubicBezTo>
                  <a:cubicBezTo>
                    <a:pt x="3725" y="3479"/>
                    <a:pt x="4069" y="3215"/>
                    <a:pt x="4409" y="2974"/>
                  </a:cubicBezTo>
                  <a:cubicBezTo>
                    <a:pt x="4923" y="2610"/>
                    <a:pt x="5489" y="2257"/>
                    <a:pt x="6123" y="2252"/>
                  </a:cubicBezTo>
                  <a:cubicBezTo>
                    <a:pt x="6972" y="2242"/>
                    <a:pt x="7713" y="2898"/>
                    <a:pt x="8066" y="3668"/>
                  </a:cubicBezTo>
                  <a:cubicBezTo>
                    <a:pt x="8421" y="4442"/>
                    <a:pt x="8463" y="5310"/>
                    <a:pt x="8501" y="6160"/>
                  </a:cubicBezTo>
                  <a:cubicBezTo>
                    <a:pt x="8510" y="6447"/>
                    <a:pt x="8515" y="6759"/>
                    <a:pt x="8354" y="6994"/>
                  </a:cubicBezTo>
                  <a:cubicBezTo>
                    <a:pt x="8033" y="7457"/>
                    <a:pt x="7208" y="7282"/>
                    <a:pt x="6972" y="6768"/>
                  </a:cubicBezTo>
                  <a:cubicBezTo>
                    <a:pt x="6735" y="6254"/>
                    <a:pt x="6986" y="5622"/>
                    <a:pt x="7406" y="5243"/>
                  </a:cubicBezTo>
                  <a:cubicBezTo>
                    <a:pt x="8194" y="4531"/>
                    <a:pt x="9558" y="4616"/>
                    <a:pt x="10257" y="5413"/>
                  </a:cubicBez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7" name="Google Shape;1947;p48"/>
            <p:cNvSpPr/>
            <p:nvPr/>
          </p:nvSpPr>
          <p:spPr>
            <a:xfrm rot="-606357">
              <a:off x="1116511" y="3776656"/>
              <a:ext cx="449944" cy="448511"/>
            </a:xfrm>
            <a:custGeom>
              <a:avLst/>
              <a:gdLst/>
              <a:ahLst/>
              <a:cxnLst/>
              <a:rect l="l" t="t" r="r" b="b"/>
              <a:pathLst>
                <a:path w="11859" h="11822" extrusionOk="0">
                  <a:moveTo>
                    <a:pt x="5361" y="708"/>
                  </a:moveTo>
                  <a:lnTo>
                    <a:pt x="5361" y="708"/>
                  </a:lnTo>
                  <a:cubicBezTo>
                    <a:pt x="5384" y="719"/>
                    <a:pt x="5446" y="764"/>
                    <a:pt x="5469" y="782"/>
                  </a:cubicBezTo>
                  <a:cubicBezTo>
                    <a:pt x="7282" y="2157"/>
                    <a:pt x="9045" y="3647"/>
                    <a:pt x="10693" y="5211"/>
                  </a:cubicBezTo>
                  <a:cubicBezTo>
                    <a:pt x="10903" y="5409"/>
                    <a:pt x="11120" y="5642"/>
                    <a:pt x="11097" y="5841"/>
                  </a:cubicBezTo>
                  <a:cubicBezTo>
                    <a:pt x="11086" y="5989"/>
                    <a:pt x="10937" y="6148"/>
                    <a:pt x="10773" y="6319"/>
                  </a:cubicBezTo>
                  <a:lnTo>
                    <a:pt x="6230" y="10947"/>
                  </a:lnTo>
                  <a:cubicBezTo>
                    <a:pt x="4491" y="9042"/>
                    <a:pt x="2451" y="6938"/>
                    <a:pt x="869" y="5432"/>
                  </a:cubicBezTo>
                  <a:lnTo>
                    <a:pt x="4456" y="1942"/>
                  </a:lnTo>
                  <a:cubicBezTo>
                    <a:pt x="4684" y="1719"/>
                    <a:pt x="4821" y="1493"/>
                    <a:pt x="4941" y="1294"/>
                  </a:cubicBezTo>
                  <a:cubicBezTo>
                    <a:pt x="5043" y="1118"/>
                    <a:pt x="5145" y="953"/>
                    <a:pt x="5298" y="799"/>
                  </a:cubicBezTo>
                  <a:cubicBezTo>
                    <a:pt x="5316" y="777"/>
                    <a:pt x="5377" y="719"/>
                    <a:pt x="5361" y="708"/>
                  </a:cubicBezTo>
                  <a:close/>
                  <a:moveTo>
                    <a:pt x="5390" y="1"/>
                  </a:moveTo>
                  <a:cubicBezTo>
                    <a:pt x="5373" y="1"/>
                    <a:pt x="5356" y="1"/>
                    <a:pt x="5338" y="3"/>
                  </a:cubicBezTo>
                  <a:cubicBezTo>
                    <a:pt x="5070" y="14"/>
                    <a:pt x="4889" y="202"/>
                    <a:pt x="4792" y="299"/>
                  </a:cubicBezTo>
                  <a:cubicBezTo>
                    <a:pt x="4576" y="515"/>
                    <a:pt x="4445" y="736"/>
                    <a:pt x="4332" y="929"/>
                  </a:cubicBezTo>
                  <a:cubicBezTo>
                    <a:pt x="4218" y="1118"/>
                    <a:pt x="4122" y="1276"/>
                    <a:pt x="3962" y="1436"/>
                  </a:cubicBezTo>
                  <a:lnTo>
                    <a:pt x="108" y="5177"/>
                  </a:lnTo>
                  <a:cubicBezTo>
                    <a:pt x="40" y="5245"/>
                    <a:pt x="0" y="5340"/>
                    <a:pt x="0" y="5437"/>
                  </a:cubicBezTo>
                  <a:cubicBezTo>
                    <a:pt x="0" y="5534"/>
                    <a:pt x="40" y="5626"/>
                    <a:pt x="114" y="5694"/>
                  </a:cubicBezTo>
                  <a:cubicBezTo>
                    <a:pt x="1785" y="7268"/>
                    <a:pt x="4081" y="9627"/>
                    <a:pt x="5957" y="11703"/>
                  </a:cubicBezTo>
                  <a:cubicBezTo>
                    <a:pt x="6025" y="11776"/>
                    <a:pt x="6117" y="11821"/>
                    <a:pt x="6214" y="11821"/>
                  </a:cubicBezTo>
                  <a:lnTo>
                    <a:pt x="6225" y="11821"/>
                  </a:lnTo>
                  <a:cubicBezTo>
                    <a:pt x="6316" y="11821"/>
                    <a:pt x="6413" y="11782"/>
                    <a:pt x="6476" y="11713"/>
                  </a:cubicBezTo>
                  <a:lnTo>
                    <a:pt x="11285" y="6814"/>
                  </a:lnTo>
                  <a:cubicBezTo>
                    <a:pt x="11477" y="6615"/>
                    <a:pt x="11768" y="6319"/>
                    <a:pt x="11808" y="5904"/>
                  </a:cubicBezTo>
                  <a:cubicBezTo>
                    <a:pt x="11858" y="5335"/>
                    <a:pt x="11404" y="4904"/>
                    <a:pt x="11183" y="4699"/>
                  </a:cubicBezTo>
                  <a:cubicBezTo>
                    <a:pt x="9511" y="3112"/>
                    <a:pt x="7738" y="1606"/>
                    <a:pt x="5896" y="213"/>
                  </a:cubicBezTo>
                  <a:cubicBezTo>
                    <a:pt x="5789" y="135"/>
                    <a:pt x="5616" y="1"/>
                    <a:pt x="5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48" name="Google Shape;1948;p48"/>
          <p:cNvGrpSpPr/>
          <p:nvPr/>
        </p:nvGrpSpPr>
        <p:grpSpPr>
          <a:xfrm rot="1802726">
            <a:off x="10525621" y="4191375"/>
            <a:ext cx="1350424" cy="1546365"/>
            <a:chOff x="1489450" y="4461250"/>
            <a:chExt cx="510525" cy="584600"/>
          </a:xfrm>
        </p:grpSpPr>
        <p:sp>
          <p:nvSpPr>
            <p:cNvPr id="1949" name="Google Shape;1949;p48"/>
            <p:cNvSpPr/>
            <p:nvPr/>
          </p:nvSpPr>
          <p:spPr>
            <a:xfrm rot="-528795">
              <a:off x="1522560" y="4533812"/>
              <a:ext cx="370069" cy="10658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0" name="Google Shape;1950;p48"/>
            <p:cNvSpPr/>
            <p:nvPr/>
          </p:nvSpPr>
          <p:spPr>
            <a:xfrm>
              <a:off x="1489450" y="4461250"/>
              <a:ext cx="510525" cy="584600"/>
            </a:xfrm>
            <a:custGeom>
              <a:avLst/>
              <a:gdLst/>
              <a:ahLst/>
              <a:cxnLst/>
              <a:rect l="l" t="t" r="r" b="b"/>
              <a:pathLst>
                <a:path w="20421" h="23384" extrusionOk="0">
                  <a:moveTo>
                    <a:pt x="13300" y="3188"/>
                  </a:moveTo>
                  <a:cubicBezTo>
                    <a:pt x="13937" y="3188"/>
                    <a:pt x="14671" y="3297"/>
                    <a:pt x="14941" y="3882"/>
                  </a:cubicBezTo>
                  <a:cubicBezTo>
                    <a:pt x="15206" y="4444"/>
                    <a:pt x="14851" y="5110"/>
                    <a:pt x="14394" y="5515"/>
                  </a:cubicBezTo>
                  <a:cubicBezTo>
                    <a:pt x="13511" y="6293"/>
                    <a:pt x="12303" y="6511"/>
                    <a:pt x="11152" y="6690"/>
                  </a:cubicBezTo>
                  <a:cubicBezTo>
                    <a:pt x="10393" y="6805"/>
                    <a:pt x="7935" y="7299"/>
                    <a:pt x="5945" y="7299"/>
                  </a:cubicBezTo>
                  <a:cubicBezTo>
                    <a:pt x="4097" y="7299"/>
                    <a:pt x="2653" y="6873"/>
                    <a:pt x="3346" y="5321"/>
                  </a:cubicBezTo>
                  <a:cubicBezTo>
                    <a:pt x="3751" y="4415"/>
                    <a:pt x="5432" y="4254"/>
                    <a:pt x="7046" y="3920"/>
                  </a:cubicBezTo>
                  <a:cubicBezTo>
                    <a:pt x="9009" y="3514"/>
                    <a:pt x="11198" y="3231"/>
                    <a:pt x="13209" y="3189"/>
                  </a:cubicBezTo>
                  <a:cubicBezTo>
                    <a:pt x="13239" y="3188"/>
                    <a:pt x="13270" y="3188"/>
                    <a:pt x="13300" y="3188"/>
                  </a:cubicBezTo>
                  <a:close/>
                  <a:moveTo>
                    <a:pt x="14179" y="1"/>
                  </a:moveTo>
                  <a:cubicBezTo>
                    <a:pt x="14108" y="1"/>
                    <a:pt x="14036" y="3"/>
                    <a:pt x="13964" y="7"/>
                  </a:cubicBezTo>
                  <a:cubicBezTo>
                    <a:pt x="10444" y="225"/>
                    <a:pt x="6583" y="904"/>
                    <a:pt x="3681" y="1848"/>
                  </a:cubicBezTo>
                  <a:cubicBezTo>
                    <a:pt x="3185" y="2008"/>
                    <a:pt x="2686" y="2136"/>
                    <a:pt x="2170" y="2202"/>
                  </a:cubicBezTo>
                  <a:cubicBezTo>
                    <a:pt x="902" y="2363"/>
                    <a:pt x="0" y="3500"/>
                    <a:pt x="137" y="4760"/>
                  </a:cubicBezTo>
                  <a:cubicBezTo>
                    <a:pt x="689" y="9880"/>
                    <a:pt x="1713" y="20938"/>
                    <a:pt x="2581" y="22093"/>
                  </a:cubicBezTo>
                  <a:cubicBezTo>
                    <a:pt x="3379" y="23154"/>
                    <a:pt x="4649" y="23383"/>
                    <a:pt x="5935" y="23383"/>
                  </a:cubicBezTo>
                  <a:cubicBezTo>
                    <a:pt x="6658" y="23383"/>
                    <a:pt x="7386" y="23311"/>
                    <a:pt x="8037" y="23273"/>
                  </a:cubicBezTo>
                  <a:cubicBezTo>
                    <a:pt x="10958" y="23113"/>
                    <a:pt x="14748" y="22287"/>
                    <a:pt x="18023" y="21834"/>
                  </a:cubicBezTo>
                  <a:cubicBezTo>
                    <a:pt x="19429" y="21640"/>
                    <a:pt x="20420" y="20376"/>
                    <a:pt x="20316" y="18965"/>
                  </a:cubicBezTo>
                  <a:cubicBezTo>
                    <a:pt x="19891" y="13391"/>
                    <a:pt x="18900" y="8205"/>
                    <a:pt x="17650" y="2759"/>
                  </a:cubicBezTo>
                  <a:cubicBezTo>
                    <a:pt x="17274" y="1131"/>
                    <a:pt x="15828" y="1"/>
                    <a:pt x="1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1" name="Google Shape;1951;p48"/>
            <p:cNvSpPr/>
            <p:nvPr/>
          </p:nvSpPr>
          <p:spPr>
            <a:xfrm>
              <a:off x="1590900" y="4713425"/>
              <a:ext cx="78475" cy="65400"/>
            </a:xfrm>
            <a:custGeom>
              <a:avLst/>
              <a:gdLst/>
              <a:ahLst/>
              <a:cxnLst/>
              <a:rect l="l" t="t" r="r" b="b"/>
              <a:pathLst>
                <a:path w="3139" h="2616" extrusionOk="0">
                  <a:moveTo>
                    <a:pt x="2364" y="474"/>
                  </a:moveTo>
                  <a:cubicBezTo>
                    <a:pt x="2405" y="474"/>
                    <a:pt x="2449" y="478"/>
                    <a:pt x="2468" y="492"/>
                  </a:cubicBezTo>
                  <a:cubicBezTo>
                    <a:pt x="2492" y="506"/>
                    <a:pt x="2516" y="562"/>
                    <a:pt x="2520" y="742"/>
                  </a:cubicBezTo>
                  <a:cubicBezTo>
                    <a:pt x="2525" y="959"/>
                    <a:pt x="2564" y="1161"/>
                    <a:pt x="2596" y="1355"/>
                  </a:cubicBezTo>
                  <a:cubicBezTo>
                    <a:pt x="2620" y="1497"/>
                    <a:pt x="2643" y="1638"/>
                    <a:pt x="2653" y="1780"/>
                  </a:cubicBezTo>
                  <a:cubicBezTo>
                    <a:pt x="2351" y="1851"/>
                    <a:pt x="2006" y="1893"/>
                    <a:pt x="1666" y="1936"/>
                  </a:cubicBezTo>
                  <a:cubicBezTo>
                    <a:pt x="1346" y="1973"/>
                    <a:pt x="1015" y="2017"/>
                    <a:pt x="708" y="2082"/>
                  </a:cubicBezTo>
                  <a:cubicBezTo>
                    <a:pt x="684" y="1869"/>
                    <a:pt x="647" y="1667"/>
                    <a:pt x="610" y="1459"/>
                  </a:cubicBezTo>
                  <a:cubicBezTo>
                    <a:pt x="567" y="1233"/>
                    <a:pt x="525" y="1006"/>
                    <a:pt x="501" y="760"/>
                  </a:cubicBezTo>
                  <a:cubicBezTo>
                    <a:pt x="765" y="728"/>
                    <a:pt x="1039" y="676"/>
                    <a:pt x="1303" y="623"/>
                  </a:cubicBezTo>
                  <a:cubicBezTo>
                    <a:pt x="1638" y="558"/>
                    <a:pt x="1982" y="492"/>
                    <a:pt x="2289" y="477"/>
                  </a:cubicBezTo>
                  <a:cubicBezTo>
                    <a:pt x="2308" y="475"/>
                    <a:pt x="2336" y="474"/>
                    <a:pt x="2364" y="474"/>
                  </a:cubicBezTo>
                  <a:close/>
                  <a:moveTo>
                    <a:pt x="2378" y="1"/>
                  </a:moveTo>
                  <a:cubicBezTo>
                    <a:pt x="2336" y="1"/>
                    <a:pt x="2298" y="3"/>
                    <a:pt x="2266" y="6"/>
                  </a:cubicBezTo>
                  <a:cubicBezTo>
                    <a:pt x="1926" y="20"/>
                    <a:pt x="1562" y="91"/>
                    <a:pt x="1213" y="157"/>
                  </a:cubicBezTo>
                  <a:cubicBezTo>
                    <a:pt x="883" y="222"/>
                    <a:pt x="538" y="294"/>
                    <a:pt x="231" y="303"/>
                  </a:cubicBezTo>
                  <a:cubicBezTo>
                    <a:pt x="166" y="307"/>
                    <a:pt x="109" y="336"/>
                    <a:pt x="66" y="383"/>
                  </a:cubicBezTo>
                  <a:cubicBezTo>
                    <a:pt x="24" y="431"/>
                    <a:pt x="0" y="492"/>
                    <a:pt x="5" y="558"/>
                  </a:cubicBezTo>
                  <a:cubicBezTo>
                    <a:pt x="29" y="926"/>
                    <a:pt x="85" y="1237"/>
                    <a:pt x="142" y="1544"/>
                  </a:cubicBezTo>
                  <a:cubicBezTo>
                    <a:pt x="194" y="1832"/>
                    <a:pt x="246" y="2101"/>
                    <a:pt x="260" y="2389"/>
                  </a:cubicBezTo>
                  <a:cubicBezTo>
                    <a:pt x="264" y="2464"/>
                    <a:pt x="303" y="2531"/>
                    <a:pt x="359" y="2573"/>
                  </a:cubicBezTo>
                  <a:cubicBezTo>
                    <a:pt x="401" y="2601"/>
                    <a:pt x="449" y="2616"/>
                    <a:pt x="496" y="2616"/>
                  </a:cubicBezTo>
                  <a:cubicBezTo>
                    <a:pt x="519" y="2616"/>
                    <a:pt x="543" y="2616"/>
                    <a:pt x="562" y="2606"/>
                  </a:cubicBezTo>
                  <a:cubicBezTo>
                    <a:pt x="902" y="2511"/>
                    <a:pt x="1322" y="2455"/>
                    <a:pt x="1728" y="2407"/>
                  </a:cubicBezTo>
                  <a:cubicBezTo>
                    <a:pt x="2152" y="2351"/>
                    <a:pt x="2586" y="2300"/>
                    <a:pt x="2964" y="2191"/>
                  </a:cubicBezTo>
                  <a:cubicBezTo>
                    <a:pt x="3063" y="2163"/>
                    <a:pt x="3134" y="2068"/>
                    <a:pt x="3134" y="1964"/>
                  </a:cubicBezTo>
                  <a:cubicBezTo>
                    <a:pt x="3139" y="1719"/>
                    <a:pt x="3102" y="1492"/>
                    <a:pt x="3063" y="1275"/>
                  </a:cubicBezTo>
                  <a:cubicBezTo>
                    <a:pt x="3030" y="1091"/>
                    <a:pt x="3002" y="912"/>
                    <a:pt x="2997" y="728"/>
                  </a:cubicBezTo>
                  <a:cubicBezTo>
                    <a:pt x="2993" y="582"/>
                    <a:pt x="2983" y="270"/>
                    <a:pt x="2738" y="105"/>
                  </a:cubicBezTo>
                  <a:cubicBezTo>
                    <a:pt x="2621" y="19"/>
                    <a:pt x="2488" y="1"/>
                    <a:pt x="2378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2" name="Google Shape;1952;p48"/>
            <p:cNvSpPr/>
            <p:nvPr/>
          </p:nvSpPr>
          <p:spPr>
            <a:xfrm>
              <a:off x="1705575" y="4699325"/>
              <a:ext cx="78500" cy="65450"/>
            </a:xfrm>
            <a:custGeom>
              <a:avLst/>
              <a:gdLst/>
              <a:ahLst/>
              <a:cxnLst/>
              <a:rect l="l" t="t" r="r" b="b"/>
              <a:pathLst>
                <a:path w="3140" h="2618" extrusionOk="0">
                  <a:moveTo>
                    <a:pt x="2366" y="476"/>
                  </a:moveTo>
                  <a:cubicBezTo>
                    <a:pt x="2407" y="476"/>
                    <a:pt x="2449" y="480"/>
                    <a:pt x="2469" y="494"/>
                  </a:cubicBezTo>
                  <a:cubicBezTo>
                    <a:pt x="2492" y="508"/>
                    <a:pt x="2516" y="564"/>
                    <a:pt x="2521" y="745"/>
                  </a:cubicBezTo>
                  <a:cubicBezTo>
                    <a:pt x="2525" y="961"/>
                    <a:pt x="2558" y="1159"/>
                    <a:pt x="2592" y="1353"/>
                  </a:cubicBezTo>
                  <a:cubicBezTo>
                    <a:pt x="2620" y="1499"/>
                    <a:pt x="2643" y="1640"/>
                    <a:pt x="2653" y="1782"/>
                  </a:cubicBezTo>
                  <a:cubicBezTo>
                    <a:pt x="2351" y="1849"/>
                    <a:pt x="2006" y="1895"/>
                    <a:pt x="1667" y="1938"/>
                  </a:cubicBezTo>
                  <a:cubicBezTo>
                    <a:pt x="1346" y="1976"/>
                    <a:pt x="1015" y="2019"/>
                    <a:pt x="708" y="2084"/>
                  </a:cubicBezTo>
                  <a:cubicBezTo>
                    <a:pt x="685" y="1873"/>
                    <a:pt x="647" y="1669"/>
                    <a:pt x="610" y="1462"/>
                  </a:cubicBezTo>
                  <a:cubicBezTo>
                    <a:pt x="567" y="1235"/>
                    <a:pt x="525" y="1008"/>
                    <a:pt x="501" y="758"/>
                  </a:cubicBezTo>
                  <a:cubicBezTo>
                    <a:pt x="765" y="730"/>
                    <a:pt x="1039" y="678"/>
                    <a:pt x="1308" y="627"/>
                  </a:cubicBezTo>
                  <a:cubicBezTo>
                    <a:pt x="1638" y="560"/>
                    <a:pt x="1983" y="494"/>
                    <a:pt x="2290" y="480"/>
                  </a:cubicBezTo>
                  <a:cubicBezTo>
                    <a:pt x="2310" y="478"/>
                    <a:pt x="2338" y="476"/>
                    <a:pt x="2366" y="476"/>
                  </a:cubicBezTo>
                  <a:close/>
                  <a:moveTo>
                    <a:pt x="2365" y="1"/>
                  </a:moveTo>
                  <a:cubicBezTo>
                    <a:pt x="2329" y="1"/>
                    <a:pt x="2295" y="2"/>
                    <a:pt x="2266" y="4"/>
                  </a:cubicBezTo>
                  <a:cubicBezTo>
                    <a:pt x="1926" y="17"/>
                    <a:pt x="1562" y="93"/>
                    <a:pt x="1214" y="159"/>
                  </a:cubicBezTo>
                  <a:cubicBezTo>
                    <a:pt x="883" y="225"/>
                    <a:pt x="539" y="292"/>
                    <a:pt x="232" y="305"/>
                  </a:cubicBezTo>
                  <a:cubicBezTo>
                    <a:pt x="166" y="310"/>
                    <a:pt x="109" y="338"/>
                    <a:pt x="66" y="386"/>
                  </a:cubicBezTo>
                  <a:cubicBezTo>
                    <a:pt x="24" y="433"/>
                    <a:pt x="1" y="494"/>
                    <a:pt x="5" y="560"/>
                  </a:cubicBezTo>
                  <a:cubicBezTo>
                    <a:pt x="29" y="928"/>
                    <a:pt x="85" y="1240"/>
                    <a:pt x="142" y="1546"/>
                  </a:cubicBezTo>
                  <a:cubicBezTo>
                    <a:pt x="194" y="1834"/>
                    <a:pt x="246" y="2104"/>
                    <a:pt x="260" y="2391"/>
                  </a:cubicBezTo>
                  <a:cubicBezTo>
                    <a:pt x="264" y="2462"/>
                    <a:pt x="303" y="2533"/>
                    <a:pt x="360" y="2570"/>
                  </a:cubicBezTo>
                  <a:cubicBezTo>
                    <a:pt x="401" y="2603"/>
                    <a:pt x="449" y="2618"/>
                    <a:pt x="497" y="2618"/>
                  </a:cubicBezTo>
                  <a:cubicBezTo>
                    <a:pt x="519" y="2618"/>
                    <a:pt x="543" y="2613"/>
                    <a:pt x="562" y="2609"/>
                  </a:cubicBezTo>
                  <a:cubicBezTo>
                    <a:pt x="902" y="2509"/>
                    <a:pt x="1322" y="2457"/>
                    <a:pt x="1728" y="2405"/>
                  </a:cubicBezTo>
                  <a:cubicBezTo>
                    <a:pt x="2153" y="2354"/>
                    <a:pt x="2586" y="2297"/>
                    <a:pt x="2960" y="2193"/>
                  </a:cubicBezTo>
                  <a:cubicBezTo>
                    <a:pt x="3063" y="2165"/>
                    <a:pt x="3135" y="2071"/>
                    <a:pt x="3135" y="1967"/>
                  </a:cubicBezTo>
                  <a:cubicBezTo>
                    <a:pt x="3139" y="1716"/>
                    <a:pt x="3096" y="1494"/>
                    <a:pt x="3063" y="1272"/>
                  </a:cubicBezTo>
                  <a:cubicBezTo>
                    <a:pt x="3030" y="1089"/>
                    <a:pt x="3002" y="914"/>
                    <a:pt x="2997" y="730"/>
                  </a:cubicBezTo>
                  <a:cubicBezTo>
                    <a:pt x="2993" y="584"/>
                    <a:pt x="2983" y="272"/>
                    <a:pt x="2738" y="102"/>
                  </a:cubicBezTo>
                  <a:cubicBezTo>
                    <a:pt x="2616" y="16"/>
                    <a:pt x="2478" y="1"/>
                    <a:pt x="2365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3" name="Google Shape;1953;p48"/>
            <p:cNvSpPr/>
            <p:nvPr/>
          </p:nvSpPr>
          <p:spPr>
            <a:xfrm>
              <a:off x="1601025" y="4796450"/>
              <a:ext cx="78500" cy="65425"/>
            </a:xfrm>
            <a:custGeom>
              <a:avLst/>
              <a:gdLst/>
              <a:ahLst/>
              <a:cxnLst/>
              <a:rect l="l" t="t" r="r" b="b"/>
              <a:pathLst>
                <a:path w="3140" h="2617" extrusionOk="0">
                  <a:moveTo>
                    <a:pt x="2351" y="473"/>
                  </a:moveTo>
                  <a:cubicBezTo>
                    <a:pt x="2398" y="473"/>
                    <a:pt x="2451" y="475"/>
                    <a:pt x="2470" y="488"/>
                  </a:cubicBezTo>
                  <a:cubicBezTo>
                    <a:pt x="2493" y="508"/>
                    <a:pt x="2516" y="559"/>
                    <a:pt x="2521" y="739"/>
                  </a:cubicBezTo>
                  <a:cubicBezTo>
                    <a:pt x="2531" y="961"/>
                    <a:pt x="2564" y="1159"/>
                    <a:pt x="2597" y="1352"/>
                  </a:cubicBezTo>
                  <a:cubicBezTo>
                    <a:pt x="2621" y="1499"/>
                    <a:pt x="2644" y="1635"/>
                    <a:pt x="2653" y="1776"/>
                  </a:cubicBezTo>
                  <a:cubicBezTo>
                    <a:pt x="2351" y="1848"/>
                    <a:pt x="2007" y="1890"/>
                    <a:pt x="1667" y="1933"/>
                  </a:cubicBezTo>
                  <a:cubicBezTo>
                    <a:pt x="1346" y="1974"/>
                    <a:pt x="1016" y="2018"/>
                    <a:pt x="714" y="2079"/>
                  </a:cubicBezTo>
                  <a:cubicBezTo>
                    <a:pt x="691" y="1871"/>
                    <a:pt x="652" y="1669"/>
                    <a:pt x="610" y="1456"/>
                  </a:cubicBezTo>
                  <a:cubicBezTo>
                    <a:pt x="573" y="1234"/>
                    <a:pt x="530" y="1003"/>
                    <a:pt x="501" y="757"/>
                  </a:cubicBezTo>
                  <a:cubicBezTo>
                    <a:pt x="765" y="729"/>
                    <a:pt x="1039" y="672"/>
                    <a:pt x="1309" y="621"/>
                  </a:cubicBezTo>
                  <a:cubicBezTo>
                    <a:pt x="1639" y="554"/>
                    <a:pt x="1983" y="488"/>
                    <a:pt x="2290" y="474"/>
                  </a:cubicBezTo>
                  <a:cubicBezTo>
                    <a:pt x="2307" y="474"/>
                    <a:pt x="2328" y="473"/>
                    <a:pt x="2351" y="473"/>
                  </a:cubicBezTo>
                  <a:close/>
                  <a:moveTo>
                    <a:pt x="2365" y="0"/>
                  </a:moveTo>
                  <a:cubicBezTo>
                    <a:pt x="2330" y="0"/>
                    <a:pt x="2296" y="2"/>
                    <a:pt x="2266" y="3"/>
                  </a:cubicBezTo>
                  <a:cubicBezTo>
                    <a:pt x="1926" y="16"/>
                    <a:pt x="1568" y="88"/>
                    <a:pt x="1218" y="158"/>
                  </a:cubicBezTo>
                  <a:cubicBezTo>
                    <a:pt x="884" y="225"/>
                    <a:pt x="539" y="290"/>
                    <a:pt x="233" y="304"/>
                  </a:cubicBezTo>
                  <a:cubicBezTo>
                    <a:pt x="171" y="304"/>
                    <a:pt x="110" y="332"/>
                    <a:pt x="68" y="380"/>
                  </a:cubicBezTo>
                  <a:cubicBezTo>
                    <a:pt x="25" y="427"/>
                    <a:pt x="1" y="493"/>
                    <a:pt x="7" y="554"/>
                  </a:cubicBezTo>
                  <a:cubicBezTo>
                    <a:pt x="29" y="922"/>
                    <a:pt x="91" y="1238"/>
                    <a:pt x="142" y="1541"/>
                  </a:cubicBezTo>
                  <a:cubicBezTo>
                    <a:pt x="199" y="1828"/>
                    <a:pt x="247" y="2102"/>
                    <a:pt x="261" y="2390"/>
                  </a:cubicBezTo>
                  <a:cubicBezTo>
                    <a:pt x="266" y="2462"/>
                    <a:pt x="303" y="2527"/>
                    <a:pt x="360" y="2569"/>
                  </a:cubicBezTo>
                  <a:cubicBezTo>
                    <a:pt x="403" y="2597"/>
                    <a:pt x="449" y="2617"/>
                    <a:pt x="501" y="2617"/>
                  </a:cubicBezTo>
                  <a:cubicBezTo>
                    <a:pt x="521" y="2617"/>
                    <a:pt x="545" y="2612"/>
                    <a:pt x="563" y="2608"/>
                  </a:cubicBezTo>
                  <a:cubicBezTo>
                    <a:pt x="902" y="2508"/>
                    <a:pt x="1323" y="2456"/>
                    <a:pt x="1728" y="2405"/>
                  </a:cubicBezTo>
                  <a:cubicBezTo>
                    <a:pt x="2153" y="2353"/>
                    <a:pt x="2592" y="2296"/>
                    <a:pt x="2965" y="2187"/>
                  </a:cubicBezTo>
                  <a:cubicBezTo>
                    <a:pt x="3065" y="2159"/>
                    <a:pt x="3135" y="2070"/>
                    <a:pt x="3135" y="1965"/>
                  </a:cubicBezTo>
                  <a:cubicBezTo>
                    <a:pt x="3139" y="1715"/>
                    <a:pt x="3102" y="1489"/>
                    <a:pt x="3065" y="1272"/>
                  </a:cubicBezTo>
                  <a:cubicBezTo>
                    <a:pt x="3031" y="1088"/>
                    <a:pt x="3002" y="913"/>
                    <a:pt x="2998" y="729"/>
                  </a:cubicBezTo>
                  <a:cubicBezTo>
                    <a:pt x="2993" y="578"/>
                    <a:pt x="2984" y="271"/>
                    <a:pt x="2743" y="101"/>
                  </a:cubicBezTo>
                  <a:cubicBezTo>
                    <a:pt x="2617" y="15"/>
                    <a:pt x="2480" y="0"/>
                    <a:pt x="2365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48"/>
            <p:cNvSpPr/>
            <p:nvPr/>
          </p:nvSpPr>
          <p:spPr>
            <a:xfrm>
              <a:off x="1715725" y="4782350"/>
              <a:ext cx="78475" cy="65375"/>
            </a:xfrm>
            <a:custGeom>
              <a:avLst/>
              <a:gdLst/>
              <a:ahLst/>
              <a:cxnLst/>
              <a:rect l="l" t="t" r="r" b="b"/>
              <a:pathLst>
                <a:path w="3139" h="2615" extrusionOk="0">
                  <a:moveTo>
                    <a:pt x="2360" y="476"/>
                  </a:moveTo>
                  <a:cubicBezTo>
                    <a:pt x="2405" y="476"/>
                    <a:pt x="2451" y="479"/>
                    <a:pt x="2469" y="491"/>
                  </a:cubicBezTo>
                  <a:cubicBezTo>
                    <a:pt x="2492" y="505"/>
                    <a:pt x="2516" y="562"/>
                    <a:pt x="2520" y="741"/>
                  </a:cubicBezTo>
                  <a:cubicBezTo>
                    <a:pt x="2530" y="958"/>
                    <a:pt x="2563" y="1161"/>
                    <a:pt x="2596" y="1355"/>
                  </a:cubicBezTo>
                  <a:cubicBezTo>
                    <a:pt x="2620" y="1496"/>
                    <a:pt x="2644" y="1638"/>
                    <a:pt x="2653" y="1780"/>
                  </a:cubicBezTo>
                  <a:cubicBezTo>
                    <a:pt x="2350" y="1850"/>
                    <a:pt x="2006" y="1893"/>
                    <a:pt x="1666" y="1935"/>
                  </a:cubicBezTo>
                  <a:cubicBezTo>
                    <a:pt x="1346" y="1978"/>
                    <a:pt x="1015" y="2015"/>
                    <a:pt x="714" y="2081"/>
                  </a:cubicBezTo>
                  <a:cubicBezTo>
                    <a:pt x="685" y="1874"/>
                    <a:pt x="651" y="1671"/>
                    <a:pt x="609" y="1458"/>
                  </a:cubicBezTo>
                  <a:cubicBezTo>
                    <a:pt x="572" y="1236"/>
                    <a:pt x="529" y="1005"/>
                    <a:pt x="501" y="760"/>
                  </a:cubicBezTo>
                  <a:cubicBezTo>
                    <a:pt x="765" y="732"/>
                    <a:pt x="1039" y="675"/>
                    <a:pt x="1303" y="623"/>
                  </a:cubicBezTo>
                  <a:cubicBezTo>
                    <a:pt x="1638" y="556"/>
                    <a:pt x="1982" y="491"/>
                    <a:pt x="2289" y="477"/>
                  </a:cubicBezTo>
                  <a:cubicBezTo>
                    <a:pt x="2308" y="477"/>
                    <a:pt x="2334" y="476"/>
                    <a:pt x="2360" y="476"/>
                  </a:cubicBezTo>
                  <a:close/>
                  <a:moveTo>
                    <a:pt x="2372" y="0"/>
                  </a:moveTo>
                  <a:cubicBezTo>
                    <a:pt x="2333" y="0"/>
                    <a:pt x="2298" y="3"/>
                    <a:pt x="2265" y="5"/>
                  </a:cubicBezTo>
                  <a:cubicBezTo>
                    <a:pt x="1925" y="18"/>
                    <a:pt x="1563" y="90"/>
                    <a:pt x="1213" y="160"/>
                  </a:cubicBezTo>
                  <a:cubicBezTo>
                    <a:pt x="883" y="222"/>
                    <a:pt x="538" y="292"/>
                    <a:pt x="232" y="307"/>
                  </a:cubicBezTo>
                  <a:cubicBezTo>
                    <a:pt x="170" y="307"/>
                    <a:pt x="109" y="336"/>
                    <a:pt x="67" y="382"/>
                  </a:cubicBezTo>
                  <a:cubicBezTo>
                    <a:pt x="24" y="430"/>
                    <a:pt x="0" y="495"/>
                    <a:pt x="6" y="556"/>
                  </a:cubicBezTo>
                  <a:cubicBezTo>
                    <a:pt x="28" y="924"/>
                    <a:pt x="91" y="1242"/>
                    <a:pt x="142" y="1543"/>
                  </a:cubicBezTo>
                  <a:cubicBezTo>
                    <a:pt x="198" y="1831"/>
                    <a:pt x="246" y="2105"/>
                    <a:pt x="261" y="2392"/>
                  </a:cubicBezTo>
                  <a:cubicBezTo>
                    <a:pt x="265" y="2464"/>
                    <a:pt x="302" y="2529"/>
                    <a:pt x="359" y="2572"/>
                  </a:cubicBezTo>
                  <a:cubicBezTo>
                    <a:pt x="402" y="2601"/>
                    <a:pt x="449" y="2614"/>
                    <a:pt x="501" y="2614"/>
                  </a:cubicBezTo>
                  <a:cubicBezTo>
                    <a:pt x="520" y="2614"/>
                    <a:pt x="544" y="2614"/>
                    <a:pt x="562" y="2605"/>
                  </a:cubicBezTo>
                  <a:cubicBezTo>
                    <a:pt x="902" y="2510"/>
                    <a:pt x="1322" y="2459"/>
                    <a:pt x="1727" y="2407"/>
                  </a:cubicBezTo>
                  <a:cubicBezTo>
                    <a:pt x="2152" y="2350"/>
                    <a:pt x="2591" y="2298"/>
                    <a:pt x="2964" y="2190"/>
                  </a:cubicBezTo>
                  <a:cubicBezTo>
                    <a:pt x="3064" y="2161"/>
                    <a:pt x="3134" y="2067"/>
                    <a:pt x="3134" y="1963"/>
                  </a:cubicBezTo>
                  <a:cubicBezTo>
                    <a:pt x="3139" y="1717"/>
                    <a:pt x="3101" y="1491"/>
                    <a:pt x="3064" y="1274"/>
                  </a:cubicBezTo>
                  <a:cubicBezTo>
                    <a:pt x="3030" y="1090"/>
                    <a:pt x="3001" y="915"/>
                    <a:pt x="2997" y="726"/>
                  </a:cubicBezTo>
                  <a:cubicBezTo>
                    <a:pt x="2992" y="580"/>
                    <a:pt x="2983" y="273"/>
                    <a:pt x="2742" y="103"/>
                  </a:cubicBezTo>
                  <a:cubicBezTo>
                    <a:pt x="2618" y="19"/>
                    <a:pt x="2485" y="0"/>
                    <a:pt x="2372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5" name="Google Shape;1955;p48"/>
            <p:cNvSpPr/>
            <p:nvPr/>
          </p:nvSpPr>
          <p:spPr>
            <a:xfrm>
              <a:off x="1611075" y="4877850"/>
              <a:ext cx="78475" cy="65425"/>
            </a:xfrm>
            <a:custGeom>
              <a:avLst/>
              <a:gdLst/>
              <a:ahLst/>
              <a:cxnLst/>
              <a:rect l="l" t="t" r="r" b="b"/>
              <a:pathLst>
                <a:path w="3139" h="2617" extrusionOk="0">
                  <a:moveTo>
                    <a:pt x="2356" y="476"/>
                  </a:moveTo>
                  <a:cubicBezTo>
                    <a:pt x="2402" y="476"/>
                    <a:pt x="2451" y="481"/>
                    <a:pt x="2469" y="493"/>
                  </a:cubicBezTo>
                  <a:cubicBezTo>
                    <a:pt x="2493" y="508"/>
                    <a:pt x="2515" y="565"/>
                    <a:pt x="2521" y="744"/>
                  </a:cubicBezTo>
                  <a:cubicBezTo>
                    <a:pt x="2526" y="961"/>
                    <a:pt x="2563" y="1164"/>
                    <a:pt x="2596" y="1358"/>
                  </a:cubicBezTo>
                  <a:cubicBezTo>
                    <a:pt x="2620" y="1499"/>
                    <a:pt x="2643" y="1641"/>
                    <a:pt x="2652" y="1782"/>
                  </a:cubicBezTo>
                  <a:cubicBezTo>
                    <a:pt x="2351" y="1852"/>
                    <a:pt x="2006" y="1896"/>
                    <a:pt x="1666" y="1937"/>
                  </a:cubicBezTo>
                  <a:cubicBezTo>
                    <a:pt x="1345" y="1975"/>
                    <a:pt x="1015" y="2018"/>
                    <a:pt x="709" y="2084"/>
                  </a:cubicBezTo>
                  <a:cubicBezTo>
                    <a:pt x="685" y="1872"/>
                    <a:pt x="647" y="1669"/>
                    <a:pt x="609" y="1461"/>
                  </a:cubicBezTo>
                  <a:cubicBezTo>
                    <a:pt x="567" y="1239"/>
                    <a:pt x="524" y="1008"/>
                    <a:pt x="500" y="763"/>
                  </a:cubicBezTo>
                  <a:cubicBezTo>
                    <a:pt x="765" y="729"/>
                    <a:pt x="1038" y="678"/>
                    <a:pt x="1303" y="626"/>
                  </a:cubicBezTo>
                  <a:cubicBezTo>
                    <a:pt x="1638" y="559"/>
                    <a:pt x="1983" y="493"/>
                    <a:pt x="2289" y="480"/>
                  </a:cubicBezTo>
                  <a:cubicBezTo>
                    <a:pt x="2307" y="478"/>
                    <a:pt x="2331" y="476"/>
                    <a:pt x="2356" y="476"/>
                  </a:cubicBezTo>
                  <a:close/>
                  <a:moveTo>
                    <a:pt x="2350" y="1"/>
                  </a:moveTo>
                  <a:cubicBezTo>
                    <a:pt x="2320" y="1"/>
                    <a:pt x="2292" y="2"/>
                    <a:pt x="2266" y="3"/>
                  </a:cubicBezTo>
                  <a:cubicBezTo>
                    <a:pt x="1926" y="21"/>
                    <a:pt x="1563" y="92"/>
                    <a:pt x="1213" y="158"/>
                  </a:cubicBezTo>
                  <a:cubicBezTo>
                    <a:pt x="879" y="225"/>
                    <a:pt x="539" y="295"/>
                    <a:pt x="232" y="304"/>
                  </a:cubicBezTo>
                  <a:cubicBezTo>
                    <a:pt x="165" y="310"/>
                    <a:pt x="109" y="338"/>
                    <a:pt x="67" y="385"/>
                  </a:cubicBezTo>
                  <a:cubicBezTo>
                    <a:pt x="24" y="432"/>
                    <a:pt x="1" y="493"/>
                    <a:pt x="5" y="559"/>
                  </a:cubicBezTo>
                  <a:cubicBezTo>
                    <a:pt x="29" y="927"/>
                    <a:pt x="86" y="1244"/>
                    <a:pt x="143" y="1546"/>
                  </a:cubicBezTo>
                  <a:cubicBezTo>
                    <a:pt x="193" y="1833"/>
                    <a:pt x="246" y="2107"/>
                    <a:pt x="260" y="2390"/>
                  </a:cubicBezTo>
                  <a:cubicBezTo>
                    <a:pt x="265" y="2466"/>
                    <a:pt x="302" y="2532"/>
                    <a:pt x="359" y="2575"/>
                  </a:cubicBezTo>
                  <a:cubicBezTo>
                    <a:pt x="402" y="2603"/>
                    <a:pt x="448" y="2617"/>
                    <a:pt x="496" y="2617"/>
                  </a:cubicBezTo>
                  <a:cubicBezTo>
                    <a:pt x="520" y="2617"/>
                    <a:pt x="543" y="2612"/>
                    <a:pt x="562" y="2608"/>
                  </a:cubicBezTo>
                  <a:cubicBezTo>
                    <a:pt x="901" y="2513"/>
                    <a:pt x="1322" y="2456"/>
                    <a:pt x="1728" y="2410"/>
                  </a:cubicBezTo>
                  <a:cubicBezTo>
                    <a:pt x="2153" y="2353"/>
                    <a:pt x="2587" y="2296"/>
                    <a:pt x="2964" y="2192"/>
                  </a:cubicBezTo>
                  <a:cubicBezTo>
                    <a:pt x="3064" y="2164"/>
                    <a:pt x="3134" y="2070"/>
                    <a:pt x="3134" y="1966"/>
                  </a:cubicBezTo>
                  <a:cubicBezTo>
                    <a:pt x="3138" y="1720"/>
                    <a:pt x="3101" y="1493"/>
                    <a:pt x="3064" y="1277"/>
                  </a:cubicBezTo>
                  <a:cubicBezTo>
                    <a:pt x="3031" y="1088"/>
                    <a:pt x="3002" y="914"/>
                    <a:pt x="2997" y="729"/>
                  </a:cubicBezTo>
                  <a:cubicBezTo>
                    <a:pt x="2992" y="583"/>
                    <a:pt x="2983" y="271"/>
                    <a:pt x="2737" y="106"/>
                  </a:cubicBezTo>
                  <a:cubicBezTo>
                    <a:pt x="2610" y="16"/>
                    <a:pt x="2467" y="1"/>
                    <a:pt x="2350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6" name="Google Shape;1956;p48"/>
            <p:cNvSpPr/>
            <p:nvPr/>
          </p:nvSpPr>
          <p:spPr>
            <a:xfrm>
              <a:off x="1725775" y="4863800"/>
              <a:ext cx="78450" cy="65450"/>
            </a:xfrm>
            <a:custGeom>
              <a:avLst/>
              <a:gdLst/>
              <a:ahLst/>
              <a:cxnLst/>
              <a:rect l="l" t="t" r="r" b="b"/>
              <a:pathLst>
                <a:path w="3138" h="2618" extrusionOk="0">
                  <a:moveTo>
                    <a:pt x="2369" y="476"/>
                  </a:moveTo>
                  <a:cubicBezTo>
                    <a:pt x="2410" y="476"/>
                    <a:pt x="2449" y="480"/>
                    <a:pt x="2468" y="494"/>
                  </a:cubicBezTo>
                  <a:cubicBezTo>
                    <a:pt x="2492" y="508"/>
                    <a:pt x="2515" y="565"/>
                    <a:pt x="2520" y="744"/>
                  </a:cubicBezTo>
                  <a:cubicBezTo>
                    <a:pt x="2525" y="961"/>
                    <a:pt x="2562" y="1160"/>
                    <a:pt x="2595" y="1353"/>
                  </a:cubicBezTo>
                  <a:cubicBezTo>
                    <a:pt x="2619" y="1499"/>
                    <a:pt x="2643" y="1641"/>
                    <a:pt x="2652" y="1782"/>
                  </a:cubicBezTo>
                  <a:cubicBezTo>
                    <a:pt x="2350" y="1848"/>
                    <a:pt x="2005" y="1896"/>
                    <a:pt x="1665" y="1938"/>
                  </a:cubicBezTo>
                  <a:cubicBezTo>
                    <a:pt x="1345" y="1976"/>
                    <a:pt x="1014" y="2018"/>
                    <a:pt x="708" y="2084"/>
                  </a:cubicBezTo>
                  <a:cubicBezTo>
                    <a:pt x="684" y="1872"/>
                    <a:pt x="646" y="1669"/>
                    <a:pt x="608" y="1461"/>
                  </a:cubicBezTo>
                  <a:cubicBezTo>
                    <a:pt x="566" y="1234"/>
                    <a:pt x="523" y="1008"/>
                    <a:pt x="500" y="759"/>
                  </a:cubicBezTo>
                  <a:cubicBezTo>
                    <a:pt x="765" y="730"/>
                    <a:pt x="1038" y="678"/>
                    <a:pt x="1307" y="626"/>
                  </a:cubicBezTo>
                  <a:cubicBezTo>
                    <a:pt x="1637" y="560"/>
                    <a:pt x="1982" y="489"/>
                    <a:pt x="2288" y="480"/>
                  </a:cubicBezTo>
                  <a:cubicBezTo>
                    <a:pt x="2310" y="478"/>
                    <a:pt x="2340" y="476"/>
                    <a:pt x="2369" y="476"/>
                  </a:cubicBezTo>
                  <a:close/>
                  <a:moveTo>
                    <a:pt x="2362" y="1"/>
                  </a:moveTo>
                  <a:cubicBezTo>
                    <a:pt x="2327" y="1"/>
                    <a:pt x="2294" y="2"/>
                    <a:pt x="2265" y="3"/>
                  </a:cubicBezTo>
                  <a:cubicBezTo>
                    <a:pt x="1926" y="17"/>
                    <a:pt x="1562" y="88"/>
                    <a:pt x="1212" y="158"/>
                  </a:cubicBezTo>
                  <a:cubicBezTo>
                    <a:pt x="882" y="225"/>
                    <a:pt x="538" y="291"/>
                    <a:pt x="231" y="306"/>
                  </a:cubicBezTo>
                  <a:cubicBezTo>
                    <a:pt x="164" y="310"/>
                    <a:pt x="108" y="338"/>
                    <a:pt x="66" y="385"/>
                  </a:cubicBezTo>
                  <a:cubicBezTo>
                    <a:pt x="23" y="432"/>
                    <a:pt x="0" y="494"/>
                    <a:pt x="5" y="560"/>
                  </a:cubicBezTo>
                  <a:cubicBezTo>
                    <a:pt x="28" y="928"/>
                    <a:pt x="85" y="1240"/>
                    <a:pt x="142" y="1546"/>
                  </a:cubicBezTo>
                  <a:cubicBezTo>
                    <a:pt x="193" y="1835"/>
                    <a:pt x="245" y="2103"/>
                    <a:pt x="259" y="2391"/>
                  </a:cubicBezTo>
                  <a:cubicBezTo>
                    <a:pt x="264" y="2462"/>
                    <a:pt x="301" y="2532"/>
                    <a:pt x="358" y="2571"/>
                  </a:cubicBezTo>
                  <a:cubicBezTo>
                    <a:pt x="401" y="2604"/>
                    <a:pt x="447" y="2617"/>
                    <a:pt x="495" y="2617"/>
                  </a:cubicBezTo>
                  <a:cubicBezTo>
                    <a:pt x="519" y="2617"/>
                    <a:pt x="543" y="2613"/>
                    <a:pt x="561" y="2608"/>
                  </a:cubicBezTo>
                  <a:cubicBezTo>
                    <a:pt x="901" y="2508"/>
                    <a:pt x="1321" y="2458"/>
                    <a:pt x="1727" y="2405"/>
                  </a:cubicBezTo>
                  <a:cubicBezTo>
                    <a:pt x="2146" y="2353"/>
                    <a:pt x="2586" y="2297"/>
                    <a:pt x="2963" y="2192"/>
                  </a:cubicBezTo>
                  <a:cubicBezTo>
                    <a:pt x="3063" y="2160"/>
                    <a:pt x="3133" y="2070"/>
                    <a:pt x="3133" y="1966"/>
                  </a:cubicBezTo>
                  <a:cubicBezTo>
                    <a:pt x="3137" y="1716"/>
                    <a:pt x="3096" y="1495"/>
                    <a:pt x="3063" y="1273"/>
                  </a:cubicBezTo>
                  <a:cubicBezTo>
                    <a:pt x="3030" y="1088"/>
                    <a:pt x="3002" y="914"/>
                    <a:pt x="2996" y="730"/>
                  </a:cubicBezTo>
                  <a:cubicBezTo>
                    <a:pt x="2991" y="593"/>
                    <a:pt x="2982" y="272"/>
                    <a:pt x="2737" y="102"/>
                  </a:cubicBezTo>
                  <a:cubicBezTo>
                    <a:pt x="2615" y="15"/>
                    <a:pt x="2475" y="1"/>
                    <a:pt x="2362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7" name="Google Shape;1957;p48"/>
            <p:cNvSpPr/>
            <p:nvPr/>
          </p:nvSpPr>
          <p:spPr>
            <a:xfrm>
              <a:off x="1842675" y="4849475"/>
              <a:ext cx="78500" cy="65375"/>
            </a:xfrm>
            <a:custGeom>
              <a:avLst/>
              <a:gdLst/>
              <a:ahLst/>
              <a:cxnLst/>
              <a:rect l="l" t="t" r="r" b="b"/>
              <a:pathLst>
                <a:path w="3140" h="2615" extrusionOk="0">
                  <a:moveTo>
                    <a:pt x="2350" y="476"/>
                  </a:moveTo>
                  <a:cubicBezTo>
                    <a:pt x="2397" y="476"/>
                    <a:pt x="2449" y="478"/>
                    <a:pt x="2469" y="491"/>
                  </a:cubicBezTo>
                  <a:cubicBezTo>
                    <a:pt x="2493" y="505"/>
                    <a:pt x="2516" y="561"/>
                    <a:pt x="2521" y="741"/>
                  </a:cubicBezTo>
                  <a:cubicBezTo>
                    <a:pt x="2525" y="958"/>
                    <a:pt x="2563" y="1162"/>
                    <a:pt x="2596" y="1354"/>
                  </a:cubicBezTo>
                  <a:cubicBezTo>
                    <a:pt x="2619" y="1496"/>
                    <a:pt x="2643" y="1637"/>
                    <a:pt x="2652" y="1779"/>
                  </a:cubicBezTo>
                  <a:cubicBezTo>
                    <a:pt x="2351" y="1850"/>
                    <a:pt x="2007" y="1892"/>
                    <a:pt x="1667" y="1935"/>
                  </a:cubicBezTo>
                  <a:cubicBezTo>
                    <a:pt x="1345" y="1977"/>
                    <a:pt x="1016" y="2016"/>
                    <a:pt x="709" y="2081"/>
                  </a:cubicBezTo>
                  <a:cubicBezTo>
                    <a:pt x="685" y="1870"/>
                    <a:pt x="647" y="1666"/>
                    <a:pt x="609" y="1458"/>
                  </a:cubicBezTo>
                  <a:cubicBezTo>
                    <a:pt x="567" y="1236"/>
                    <a:pt x="524" y="1005"/>
                    <a:pt x="500" y="760"/>
                  </a:cubicBezTo>
                  <a:cubicBezTo>
                    <a:pt x="765" y="731"/>
                    <a:pt x="1038" y="675"/>
                    <a:pt x="1303" y="624"/>
                  </a:cubicBezTo>
                  <a:cubicBezTo>
                    <a:pt x="1639" y="557"/>
                    <a:pt x="1983" y="491"/>
                    <a:pt x="2290" y="476"/>
                  </a:cubicBezTo>
                  <a:cubicBezTo>
                    <a:pt x="2306" y="476"/>
                    <a:pt x="2327" y="476"/>
                    <a:pt x="2350" y="476"/>
                  </a:cubicBezTo>
                  <a:close/>
                  <a:moveTo>
                    <a:pt x="2373" y="0"/>
                  </a:moveTo>
                  <a:cubicBezTo>
                    <a:pt x="2334" y="0"/>
                    <a:pt x="2298" y="3"/>
                    <a:pt x="2266" y="5"/>
                  </a:cubicBezTo>
                  <a:cubicBezTo>
                    <a:pt x="1926" y="19"/>
                    <a:pt x="1563" y="90"/>
                    <a:pt x="1214" y="156"/>
                  </a:cubicBezTo>
                  <a:cubicBezTo>
                    <a:pt x="879" y="222"/>
                    <a:pt x="539" y="293"/>
                    <a:pt x="232" y="307"/>
                  </a:cubicBezTo>
                  <a:cubicBezTo>
                    <a:pt x="166" y="307"/>
                    <a:pt x="109" y="335"/>
                    <a:pt x="66" y="382"/>
                  </a:cubicBezTo>
                  <a:cubicBezTo>
                    <a:pt x="25" y="430"/>
                    <a:pt x="1" y="496"/>
                    <a:pt x="5" y="557"/>
                  </a:cubicBezTo>
                  <a:cubicBezTo>
                    <a:pt x="29" y="925"/>
                    <a:pt x="86" y="1241"/>
                    <a:pt x="142" y="1543"/>
                  </a:cubicBezTo>
                  <a:cubicBezTo>
                    <a:pt x="199" y="1831"/>
                    <a:pt x="245" y="2105"/>
                    <a:pt x="260" y="2393"/>
                  </a:cubicBezTo>
                  <a:cubicBezTo>
                    <a:pt x="265" y="2464"/>
                    <a:pt x="302" y="2530"/>
                    <a:pt x="359" y="2572"/>
                  </a:cubicBezTo>
                  <a:cubicBezTo>
                    <a:pt x="402" y="2600"/>
                    <a:pt x="449" y="2615"/>
                    <a:pt x="496" y="2615"/>
                  </a:cubicBezTo>
                  <a:cubicBezTo>
                    <a:pt x="519" y="2615"/>
                    <a:pt x="543" y="2615"/>
                    <a:pt x="563" y="2606"/>
                  </a:cubicBezTo>
                  <a:cubicBezTo>
                    <a:pt x="902" y="2511"/>
                    <a:pt x="1321" y="2459"/>
                    <a:pt x="1728" y="2408"/>
                  </a:cubicBezTo>
                  <a:cubicBezTo>
                    <a:pt x="2153" y="2351"/>
                    <a:pt x="2587" y="2299"/>
                    <a:pt x="2964" y="2190"/>
                  </a:cubicBezTo>
                  <a:cubicBezTo>
                    <a:pt x="3063" y="2162"/>
                    <a:pt x="3134" y="2068"/>
                    <a:pt x="3134" y="1964"/>
                  </a:cubicBezTo>
                  <a:cubicBezTo>
                    <a:pt x="3139" y="1718"/>
                    <a:pt x="3101" y="1491"/>
                    <a:pt x="3063" y="1275"/>
                  </a:cubicBezTo>
                  <a:cubicBezTo>
                    <a:pt x="3031" y="1090"/>
                    <a:pt x="3002" y="916"/>
                    <a:pt x="2998" y="727"/>
                  </a:cubicBezTo>
                  <a:cubicBezTo>
                    <a:pt x="2992" y="581"/>
                    <a:pt x="2983" y="274"/>
                    <a:pt x="2743" y="104"/>
                  </a:cubicBezTo>
                  <a:cubicBezTo>
                    <a:pt x="2620" y="19"/>
                    <a:pt x="2486" y="0"/>
                    <a:pt x="2373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8" name="Google Shape;1958;p48"/>
            <p:cNvSpPr/>
            <p:nvPr/>
          </p:nvSpPr>
          <p:spPr>
            <a:xfrm>
              <a:off x="1810950" y="4686425"/>
              <a:ext cx="93800" cy="138525"/>
            </a:xfrm>
            <a:custGeom>
              <a:avLst/>
              <a:gdLst/>
              <a:ahLst/>
              <a:cxnLst/>
              <a:rect l="l" t="t" r="r" b="b"/>
              <a:pathLst>
                <a:path w="3752" h="5541" extrusionOk="0">
                  <a:moveTo>
                    <a:pt x="2345" y="476"/>
                  </a:moveTo>
                  <a:cubicBezTo>
                    <a:pt x="2392" y="476"/>
                    <a:pt x="2446" y="478"/>
                    <a:pt x="2468" y="491"/>
                  </a:cubicBezTo>
                  <a:cubicBezTo>
                    <a:pt x="2487" y="505"/>
                    <a:pt x="2516" y="562"/>
                    <a:pt x="2520" y="741"/>
                  </a:cubicBezTo>
                  <a:cubicBezTo>
                    <a:pt x="2525" y="949"/>
                    <a:pt x="2657" y="1629"/>
                    <a:pt x="2879" y="2723"/>
                  </a:cubicBezTo>
                  <a:cubicBezTo>
                    <a:pt x="3025" y="3445"/>
                    <a:pt x="3200" y="4319"/>
                    <a:pt x="3256" y="4711"/>
                  </a:cubicBezTo>
                  <a:cubicBezTo>
                    <a:pt x="2958" y="4776"/>
                    <a:pt x="2614" y="4818"/>
                    <a:pt x="2279" y="4861"/>
                  </a:cubicBezTo>
                  <a:cubicBezTo>
                    <a:pt x="1954" y="4903"/>
                    <a:pt x="1623" y="4946"/>
                    <a:pt x="1316" y="5012"/>
                  </a:cubicBezTo>
                  <a:cubicBezTo>
                    <a:pt x="1246" y="4559"/>
                    <a:pt x="1085" y="3766"/>
                    <a:pt x="920" y="2940"/>
                  </a:cubicBezTo>
                  <a:cubicBezTo>
                    <a:pt x="745" y="2095"/>
                    <a:pt x="571" y="1222"/>
                    <a:pt x="505" y="760"/>
                  </a:cubicBezTo>
                  <a:cubicBezTo>
                    <a:pt x="769" y="727"/>
                    <a:pt x="1039" y="675"/>
                    <a:pt x="1303" y="623"/>
                  </a:cubicBezTo>
                  <a:cubicBezTo>
                    <a:pt x="1638" y="557"/>
                    <a:pt x="1982" y="491"/>
                    <a:pt x="2285" y="477"/>
                  </a:cubicBezTo>
                  <a:cubicBezTo>
                    <a:pt x="2301" y="477"/>
                    <a:pt x="2322" y="476"/>
                    <a:pt x="2345" y="476"/>
                  </a:cubicBezTo>
                  <a:close/>
                  <a:moveTo>
                    <a:pt x="2366" y="0"/>
                  </a:moveTo>
                  <a:cubicBezTo>
                    <a:pt x="2329" y="0"/>
                    <a:pt x="2295" y="2"/>
                    <a:pt x="2265" y="4"/>
                  </a:cubicBezTo>
                  <a:cubicBezTo>
                    <a:pt x="1926" y="19"/>
                    <a:pt x="1562" y="89"/>
                    <a:pt x="1213" y="161"/>
                  </a:cubicBezTo>
                  <a:cubicBezTo>
                    <a:pt x="878" y="222"/>
                    <a:pt x="534" y="293"/>
                    <a:pt x="231" y="307"/>
                  </a:cubicBezTo>
                  <a:cubicBezTo>
                    <a:pt x="165" y="307"/>
                    <a:pt x="104" y="335"/>
                    <a:pt x="61" y="383"/>
                  </a:cubicBezTo>
                  <a:cubicBezTo>
                    <a:pt x="19" y="429"/>
                    <a:pt x="0" y="496"/>
                    <a:pt x="5" y="557"/>
                  </a:cubicBezTo>
                  <a:cubicBezTo>
                    <a:pt x="28" y="930"/>
                    <a:pt x="236" y="1954"/>
                    <a:pt x="453" y="3034"/>
                  </a:cubicBezTo>
                  <a:cubicBezTo>
                    <a:pt x="656" y="4016"/>
                    <a:pt x="859" y="5036"/>
                    <a:pt x="873" y="5319"/>
                  </a:cubicBezTo>
                  <a:cubicBezTo>
                    <a:pt x="878" y="5390"/>
                    <a:pt x="915" y="5456"/>
                    <a:pt x="972" y="5498"/>
                  </a:cubicBezTo>
                  <a:cubicBezTo>
                    <a:pt x="1015" y="5526"/>
                    <a:pt x="1061" y="5541"/>
                    <a:pt x="1113" y="5541"/>
                  </a:cubicBezTo>
                  <a:cubicBezTo>
                    <a:pt x="1133" y="5541"/>
                    <a:pt x="1156" y="5541"/>
                    <a:pt x="1175" y="5536"/>
                  </a:cubicBezTo>
                  <a:cubicBezTo>
                    <a:pt x="1514" y="5437"/>
                    <a:pt x="1935" y="5384"/>
                    <a:pt x="2341" y="5333"/>
                  </a:cubicBezTo>
                  <a:cubicBezTo>
                    <a:pt x="2766" y="5281"/>
                    <a:pt x="3204" y="5225"/>
                    <a:pt x="3577" y="5116"/>
                  </a:cubicBezTo>
                  <a:cubicBezTo>
                    <a:pt x="3677" y="5088"/>
                    <a:pt x="3747" y="4998"/>
                    <a:pt x="3747" y="4894"/>
                  </a:cubicBezTo>
                  <a:cubicBezTo>
                    <a:pt x="3751" y="4658"/>
                    <a:pt x="3596" y="3879"/>
                    <a:pt x="3346" y="2629"/>
                  </a:cubicBezTo>
                  <a:cubicBezTo>
                    <a:pt x="3180" y="1822"/>
                    <a:pt x="2997" y="911"/>
                    <a:pt x="2992" y="732"/>
                  </a:cubicBezTo>
                  <a:cubicBezTo>
                    <a:pt x="2987" y="581"/>
                    <a:pt x="2982" y="274"/>
                    <a:pt x="2738" y="104"/>
                  </a:cubicBezTo>
                  <a:cubicBezTo>
                    <a:pt x="2616" y="19"/>
                    <a:pt x="2479" y="0"/>
                    <a:pt x="2366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9" name="Google Shape;1959;p48"/>
            <p:cNvSpPr/>
            <p:nvPr/>
          </p:nvSpPr>
          <p:spPr>
            <a:xfrm>
              <a:off x="1556925" y="4951825"/>
              <a:ext cx="57025" cy="69700"/>
            </a:xfrm>
            <a:custGeom>
              <a:avLst/>
              <a:gdLst/>
              <a:ahLst/>
              <a:cxnLst/>
              <a:rect l="l" t="t" r="r" b="b"/>
              <a:pathLst>
                <a:path w="2281" h="2788" extrusionOk="0">
                  <a:moveTo>
                    <a:pt x="254" y="0"/>
                  </a:moveTo>
                  <a:cubicBezTo>
                    <a:pt x="243" y="0"/>
                    <a:pt x="233" y="1"/>
                    <a:pt x="222" y="2"/>
                  </a:cubicBezTo>
                  <a:cubicBezTo>
                    <a:pt x="90" y="22"/>
                    <a:pt x="0" y="139"/>
                    <a:pt x="15" y="267"/>
                  </a:cubicBezTo>
                  <a:cubicBezTo>
                    <a:pt x="157" y="1357"/>
                    <a:pt x="906" y="2339"/>
                    <a:pt x="1917" y="2768"/>
                  </a:cubicBezTo>
                  <a:cubicBezTo>
                    <a:pt x="1949" y="2782"/>
                    <a:pt x="1978" y="2787"/>
                    <a:pt x="2011" y="2787"/>
                  </a:cubicBezTo>
                  <a:cubicBezTo>
                    <a:pt x="2100" y="2787"/>
                    <a:pt x="2190" y="2735"/>
                    <a:pt x="2228" y="2640"/>
                  </a:cubicBezTo>
                  <a:cubicBezTo>
                    <a:pt x="2280" y="2522"/>
                    <a:pt x="2224" y="2381"/>
                    <a:pt x="2100" y="2334"/>
                  </a:cubicBezTo>
                  <a:cubicBezTo>
                    <a:pt x="1242" y="1966"/>
                    <a:pt x="610" y="1135"/>
                    <a:pt x="486" y="205"/>
                  </a:cubicBezTo>
                  <a:cubicBezTo>
                    <a:pt x="470" y="89"/>
                    <a:pt x="368" y="0"/>
                    <a:pt x="254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0" name="Google Shape;1960;p48"/>
            <p:cNvSpPr/>
            <p:nvPr/>
          </p:nvSpPr>
          <p:spPr>
            <a:xfrm>
              <a:off x="1536275" y="4857950"/>
              <a:ext cx="25150" cy="70000"/>
            </a:xfrm>
            <a:custGeom>
              <a:avLst/>
              <a:gdLst/>
              <a:ahLst/>
              <a:cxnLst/>
              <a:rect l="l" t="t" r="r" b="b"/>
              <a:pathLst>
                <a:path w="1006" h="2800" extrusionOk="0">
                  <a:moveTo>
                    <a:pt x="260" y="0"/>
                  </a:moveTo>
                  <a:cubicBezTo>
                    <a:pt x="242" y="0"/>
                    <a:pt x="225" y="2"/>
                    <a:pt x="208" y="6"/>
                  </a:cubicBezTo>
                  <a:cubicBezTo>
                    <a:pt x="81" y="30"/>
                    <a:pt x="1" y="157"/>
                    <a:pt x="24" y="285"/>
                  </a:cubicBezTo>
                  <a:lnTo>
                    <a:pt x="515" y="2611"/>
                  </a:lnTo>
                  <a:cubicBezTo>
                    <a:pt x="539" y="2724"/>
                    <a:pt x="637" y="2799"/>
                    <a:pt x="746" y="2799"/>
                  </a:cubicBezTo>
                  <a:cubicBezTo>
                    <a:pt x="761" y="2799"/>
                    <a:pt x="779" y="2799"/>
                    <a:pt x="793" y="2795"/>
                  </a:cubicBezTo>
                  <a:cubicBezTo>
                    <a:pt x="926" y="2766"/>
                    <a:pt x="1005" y="2644"/>
                    <a:pt x="977" y="2516"/>
                  </a:cubicBezTo>
                  <a:lnTo>
                    <a:pt x="491" y="185"/>
                  </a:lnTo>
                  <a:cubicBezTo>
                    <a:pt x="466" y="75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1" name="Google Shape;1961;p48"/>
            <p:cNvSpPr/>
            <p:nvPr/>
          </p:nvSpPr>
          <p:spPr>
            <a:xfrm>
              <a:off x="1639250" y="5006750"/>
              <a:ext cx="103275" cy="19250"/>
            </a:xfrm>
            <a:custGeom>
              <a:avLst/>
              <a:gdLst/>
              <a:ahLst/>
              <a:cxnLst/>
              <a:rect l="l" t="t" r="r" b="b"/>
              <a:pathLst>
                <a:path w="4131" h="770" extrusionOk="0">
                  <a:moveTo>
                    <a:pt x="3877" y="1"/>
                  </a:moveTo>
                  <a:cubicBezTo>
                    <a:pt x="3862" y="1"/>
                    <a:pt x="3848" y="2"/>
                    <a:pt x="3834" y="5"/>
                  </a:cubicBezTo>
                  <a:cubicBezTo>
                    <a:pt x="2753" y="199"/>
                    <a:pt x="1648" y="295"/>
                    <a:pt x="549" y="295"/>
                  </a:cubicBezTo>
                  <a:cubicBezTo>
                    <a:pt x="448" y="295"/>
                    <a:pt x="347" y="294"/>
                    <a:pt x="247" y="293"/>
                  </a:cubicBezTo>
                  <a:lnTo>
                    <a:pt x="242" y="293"/>
                  </a:lnTo>
                  <a:cubicBezTo>
                    <a:pt x="114" y="293"/>
                    <a:pt x="7" y="397"/>
                    <a:pt x="7" y="524"/>
                  </a:cubicBezTo>
                  <a:cubicBezTo>
                    <a:pt x="1" y="656"/>
                    <a:pt x="105" y="765"/>
                    <a:pt x="238" y="765"/>
                  </a:cubicBezTo>
                  <a:cubicBezTo>
                    <a:pt x="351" y="769"/>
                    <a:pt x="464" y="769"/>
                    <a:pt x="577" y="769"/>
                  </a:cubicBezTo>
                  <a:cubicBezTo>
                    <a:pt x="1695" y="769"/>
                    <a:pt x="2819" y="670"/>
                    <a:pt x="3919" y="472"/>
                  </a:cubicBezTo>
                  <a:cubicBezTo>
                    <a:pt x="4046" y="449"/>
                    <a:pt x="4130" y="325"/>
                    <a:pt x="4112" y="199"/>
                  </a:cubicBezTo>
                  <a:cubicBezTo>
                    <a:pt x="4091" y="81"/>
                    <a:pt x="3988" y="1"/>
                    <a:pt x="3877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2" name="Google Shape;1962;p48"/>
            <p:cNvSpPr/>
            <p:nvPr/>
          </p:nvSpPr>
          <p:spPr>
            <a:xfrm>
              <a:off x="1633750" y="4586725"/>
              <a:ext cx="34650" cy="30500"/>
            </a:xfrm>
            <a:custGeom>
              <a:avLst/>
              <a:gdLst/>
              <a:ahLst/>
              <a:cxnLst/>
              <a:rect l="l" t="t" r="r" b="b"/>
              <a:pathLst>
                <a:path w="1386" h="1220" extrusionOk="0">
                  <a:moveTo>
                    <a:pt x="698" y="1"/>
                  </a:moveTo>
                  <a:cubicBezTo>
                    <a:pt x="597" y="1"/>
                    <a:pt x="498" y="25"/>
                    <a:pt x="410" y="80"/>
                  </a:cubicBezTo>
                  <a:lnTo>
                    <a:pt x="297" y="170"/>
                  </a:lnTo>
                  <a:cubicBezTo>
                    <a:pt x="0" y="463"/>
                    <a:pt x="136" y="1053"/>
                    <a:pt x="528" y="1189"/>
                  </a:cubicBezTo>
                  <a:cubicBezTo>
                    <a:pt x="585" y="1210"/>
                    <a:pt x="644" y="1220"/>
                    <a:pt x="703" y="1220"/>
                  </a:cubicBezTo>
                  <a:cubicBezTo>
                    <a:pt x="1047" y="1220"/>
                    <a:pt x="1386" y="893"/>
                    <a:pt x="1349" y="538"/>
                  </a:cubicBezTo>
                  <a:cubicBezTo>
                    <a:pt x="1317" y="230"/>
                    <a:pt x="1003" y="1"/>
                    <a:pt x="698" y="1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3" name="Google Shape;1963;p48"/>
            <p:cNvSpPr/>
            <p:nvPr/>
          </p:nvSpPr>
          <p:spPr>
            <a:xfrm>
              <a:off x="1747825" y="4568500"/>
              <a:ext cx="34650" cy="30550"/>
            </a:xfrm>
            <a:custGeom>
              <a:avLst/>
              <a:gdLst/>
              <a:ahLst/>
              <a:cxnLst/>
              <a:rect l="l" t="t" r="r" b="b"/>
              <a:pathLst>
                <a:path w="1386" h="1222" extrusionOk="0">
                  <a:moveTo>
                    <a:pt x="691" y="0"/>
                  </a:moveTo>
                  <a:cubicBezTo>
                    <a:pt x="592" y="0"/>
                    <a:pt x="493" y="25"/>
                    <a:pt x="406" y="78"/>
                  </a:cubicBezTo>
                  <a:lnTo>
                    <a:pt x="293" y="168"/>
                  </a:lnTo>
                  <a:cubicBezTo>
                    <a:pt x="0" y="461"/>
                    <a:pt x="132" y="1051"/>
                    <a:pt x="524" y="1192"/>
                  </a:cubicBezTo>
                  <a:cubicBezTo>
                    <a:pt x="580" y="1212"/>
                    <a:pt x="638" y="1221"/>
                    <a:pt x="696" y="1221"/>
                  </a:cubicBezTo>
                  <a:cubicBezTo>
                    <a:pt x="1042" y="1221"/>
                    <a:pt x="1386" y="896"/>
                    <a:pt x="1345" y="541"/>
                  </a:cubicBezTo>
                  <a:cubicBezTo>
                    <a:pt x="1313" y="227"/>
                    <a:pt x="997" y="0"/>
                    <a:pt x="69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4" name="Google Shape;1964;p48"/>
            <p:cNvSpPr/>
            <p:nvPr/>
          </p:nvSpPr>
          <p:spPr>
            <a:xfrm>
              <a:off x="1687050" y="4581575"/>
              <a:ext cx="40975" cy="33475"/>
            </a:xfrm>
            <a:custGeom>
              <a:avLst/>
              <a:gdLst/>
              <a:ahLst/>
              <a:cxnLst/>
              <a:rect l="l" t="t" r="r" b="b"/>
              <a:pathLst>
                <a:path w="1639" h="1339" extrusionOk="0">
                  <a:moveTo>
                    <a:pt x="1281" y="0"/>
                  </a:moveTo>
                  <a:cubicBezTo>
                    <a:pt x="1262" y="0"/>
                    <a:pt x="1242" y="3"/>
                    <a:pt x="1223" y="8"/>
                  </a:cubicBezTo>
                  <a:cubicBezTo>
                    <a:pt x="1096" y="36"/>
                    <a:pt x="1016" y="164"/>
                    <a:pt x="1048" y="291"/>
                  </a:cubicBezTo>
                  <a:cubicBezTo>
                    <a:pt x="1119" y="589"/>
                    <a:pt x="1105" y="792"/>
                    <a:pt x="1011" y="848"/>
                  </a:cubicBezTo>
                  <a:cubicBezTo>
                    <a:pt x="990" y="860"/>
                    <a:pt x="963" y="866"/>
                    <a:pt x="935" y="866"/>
                  </a:cubicBezTo>
                  <a:cubicBezTo>
                    <a:pt x="874" y="866"/>
                    <a:pt x="804" y="840"/>
                    <a:pt x="746" y="792"/>
                  </a:cubicBezTo>
                  <a:cubicBezTo>
                    <a:pt x="633" y="698"/>
                    <a:pt x="558" y="541"/>
                    <a:pt x="482" y="391"/>
                  </a:cubicBezTo>
                  <a:cubicBezTo>
                    <a:pt x="442" y="306"/>
                    <a:pt x="358" y="258"/>
                    <a:pt x="270" y="258"/>
                  </a:cubicBezTo>
                  <a:cubicBezTo>
                    <a:pt x="235" y="258"/>
                    <a:pt x="200" y="266"/>
                    <a:pt x="166" y="282"/>
                  </a:cubicBezTo>
                  <a:cubicBezTo>
                    <a:pt x="48" y="338"/>
                    <a:pt x="1" y="480"/>
                    <a:pt x="57" y="598"/>
                  </a:cubicBezTo>
                  <a:cubicBezTo>
                    <a:pt x="142" y="778"/>
                    <a:pt x="251" y="994"/>
                    <a:pt x="439" y="1155"/>
                  </a:cubicBezTo>
                  <a:cubicBezTo>
                    <a:pt x="586" y="1277"/>
                    <a:pt x="765" y="1339"/>
                    <a:pt x="940" y="1339"/>
                  </a:cubicBezTo>
                  <a:cubicBezTo>
                    <a:pt x="1048" y="1339"/>
                    <a:pt x="1157" y="1310"/>
                    <a:pt x="1251" y="1259"/>
                  </a:cubicBezTo>
                  <a:cubicBezTo>
                    <a:pt x="1554" y="1079"/>
                    <a:pt x="1639" y="716"/>
                    <a:pt x="1511" y="183"/>
                  </a:cubicBezTo>
                  <a:cubicBezTo>
                    <a:pt x="1483" y="75"/>
                    <a:pt x="1387" y="0"/>
                    <a:pt x="1281" y="0"/>
                  </a:cubicBezTo>
                  <a:close/>
                </a:path>
              </a:pathLst>
            </a:custGeom>
            <a:solidFill>
              <a:srgbClr val="193E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65" name="Google Shape;1965;p48"/>
          <p:cNvSpPr/>
          <p:nvPr/>
        </p:nvSpPr>
        <p:spPr>
          <a:xfrm rot="273237">
            <a:off x="4894207" y="673577"/>
            <a:ext cx="2403583" cy="58751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Varela Round"/>
              </a:rPr>
              <a:t>1, 2, 3...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50"/>
          <p:cNvSpPr txBox="1">
            <a:spLocks noGrp="1"/>
          </p:cNvSpPr>
          <p:nvPr>
            <p:ph type="subTitle" idx="1"/>
          </p:nvPr>
        </p:nvSpPr>
        <p:spPr>
          <a:xfrm>
            <a:off x="2573655" y="574040"/>
            <a:ext cx="6118225" cy="85217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Arial Rounded MT Bold" panose="020F0704030504030204" charset="0"/>
                <a:cs typeface="Arial Rounded MT Bold" panose="020F0704030504030204" charset="0"/>
              </a:rPr>
              <a:t>Penyelesaian Masalah </a:t>
            </a:r>
            <a:endParaRPr lang="en-GB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grpSp>
        <p:nvGrpSpPr>
          <p:cNvPr id="2011" name="Google Shape;2011;p50"/>
          <p:cNvGrpSpPr/>
          <p:nvPr/>
        </p:nvGrpSpPr>
        <p:grpSpPr>
          <a:xfrm>
            <a:off x="51060" y="4237243"/>
            <a:ext cx="2620691" cy="2334277"/>
            <a:chOff x="383139" y="2442282"/>
            <a:chExt cx="1965518" cy="1750708"/>
          </a:xfrm>
        </p:grpSpPr>
        <p:grpSp>
          <p:nvGrpSpPr>
            <p:cNvPr id="2012" name="Google Shape;2012;p50"/>
            <p:cNvGrpSpPr/>
            <p:nvPr/>
          </p:nvGrpSpPr>
          <p:grpSpPr>
            <a:xfrm rot="542797">
              <a:off x="496262" y="2542766"/>
              <a:ext cx="1400697" cy="1549741"/>
              <a:chOff x="5483263" y="2445850"/>
              <a:chExt cx="576100" cy="637375"/>
            </a:xfrm>
          </p:grpSpPr>
          <p:sp>
            <p:nvSpPr>
              <p:cNvPr id="2013" name="Google Shape;2013;p50"/>
              <p:cNvSpPr/>
              <p:nvPr/>
            </p:nvSpPr>
            <p:spPr>
              <a:xfrm>
                <a:off x="5483263" y="2445850"/>
                <a:ext cx="5518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22072" h="23786" extrusionOk="0">
                    <a:moveTo>
                      <a:pt x="4403" y="1"/>
                    </a:moveTo>
                    <a:cubicBezTo>
                      <a:pt x="3327" y="836"/>
                      <a:pt x="1081" y="2742"/>
                      <a:pt x="0" y="3578"/>
                    </a:cubicBezTo>
                    <a:cubicBezTo>
                      <a:pt x="6026" y="10151"/>
                      <a:pt x="12274" y="17598"/>
                      <a:pt x="18405" y="23786"/>
                    </a:cubicBezTo>
                    <a:cubicBezTo>
                      <a:pt x="18985" y="23403"/>
                      <a:pt x="20416" y="22346"/>
                      <a:pt x="21379" y="21567"/>
                    </a:cubicBezTo>
                    <a:cubicBezTo>
                      <a:pt x="21684" y="21317"/>
                      <a:pt x="21883" y="20973"/>
                      <a:pt x="22072" y="20850"/>
                    </a:cubicBezTo>
                    <a:cubicBezTo>
                      <a:pt x="16248" y="13682"/>
                      <a:pt x="10878" y="6730"/>
                      <a:pt x="44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4" name="Google Shape;2014;p50"/>
              <p:cNvSpPr/>
              <p:nvPr/>
            </p:nvSpPr>
            <p:spPr>
              <a:xfrm>
                <a:off x="5943388" y="2967100"/>
                <a:ext cx="115150" cy="11432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4573" extrusionOk="0">
                    <a:moveTo>
                      <a:pt x="3667" y="0"/>
                    </a:moveTo>
                    <a:lnTo>
                      <a:pt x="0" y="2936"/>
                    </a:lnTo>
                    <a:cubicBezTo>
                      <a:pt x="1789" y="3616"/>
                      <a:pt x="2817" y="3893"/>
                      <a:pt x="4606" y="4573"/>
                    </a:cubicBezTo>
                    <a:cubicBezTo>
                      <a:pt x="4606" y="4573"/>
                      <a:pt x="4068" y="1756"/>
                      <a:pt x="3667" y="0"/>
                    </a:cubicBezTo>
                    <a:close/>
                  </a:path>
                </a:pathLst>
              </a:custGeom>
              <a:solidFill>
                <a:srgbClr val="FFD95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5" name="Google Shape;2015;p50"/>
              <p:cNvSpPr/>
              <p:nvPr/>
            </p:nvSpPr>
            <p:spPr>
              <a:xfrm>
                <a:off x="6022313" y="3047300"/>
                <a:ext cx="37050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437" extrusionOk="0">
                    <a:moveTo>
                      <a:pt x="1180" y="1"/>
                    </a:moveTo>
                    <a:cubicBezTo>
                      <a:pt x="708" y="101"/>
                      <a:pt x="246" y="436"/>
                      <a:pt x="0" y="846"/>
                    </a:cubicBezTo>
                    <a:cubicBezTo>
                      <a:pt x="0" y="846"/>
                      <a:pt x="1457" y="1436"/>
                      <a:pt x="1481" y="1436"/>
                    </a:cubicBezTo>
                    <a:cubicBezTo>
                      <a:pt x="1481" y="1436"/>
                      <a:pt x="1481" y="1436"/>
                      <a:pt x="1482" y="1436"/>
                    </a:cubicBezTo>
                    <a:cubicBezTo>
                      <a:pt x="1374" y="893"/>
                      <a:pt x="1317" y="543"/>
                      <a:pt x="1180" y="1"/>
                    </a:cubicBezTo>
                    <a:close/>
                  </a:path>
                </a:pathLst>
              </a:custGeom>
              <a:solidFill>
                <a:srgbClr val="E81B2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6" name="Google Shape;2016;p50"/>
              <p:cNvSpPr/>
              <p:nvPr/>
            </p:nvSpPr>
            <p:spPr>
              <a:xfrm>
                <a:off x="5724188" y="266765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7" y="0"/>
                    </a:moveTo>
                    <a:cubicBezTo>
                      <a:pt x="351" y="0"/>
                      <a:pt x="1" y="423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47"/>
                      <a:pt x="1557" y="600"/>
                      <a:pt x="1307" y="275"/>
                    </a:cubicBezTo>
                    <a:cubicBezTo>
                      <a:pt x="1195" y="125"/>
                      <a:pt x="1008" y="30"/>
                      <a:pt x="826" y="30"/>
                    </a:cubicBezTo>
                    <a:cubicBezTo>
                      <a:pt x="758" y="30"/>
                      <a:pt x="690" y="43"/>
                      <a:pt x="628" y="72"/>
                    </a:cubicBezTo>
                    <a:lnTo>
                      <a:pt x="628" y="72"/>
                    </a:lnTo>
                    <a:lnTo>
                      <a:pt x="778" y="1"/>
                    </a:lnTo>
                    <a:cubicBezTo>
                      <a:pt x="771" y="0"/>
                      <a:pt x="764" y="0"/>
                      <a:pt x="757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7" name="Google Shape;2017;p50"/>
              <p:cNvSpPr/>
              <p:nvPr/>
            </p:nvSpPr>
            <p:spPr>
              <a:xfrm>
                <a:off x="5803588" y="2753900"/>
                <a:ext cx="38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370" extrusionOk="0">
                    <a:moveTo>
                      <a:pt x="758" y="0"/>
                    </a:moveTo>
                    <a:cubicBezTo>
                      <a:pt x="351" y="0"/>
                      <a:pt x="1" y="428"/>
                      <a:pt x="80" y="822"/>
                    </a:cubicBezTo>
                    <a:cubicBezTo>
                      <a:pt x="143" y="1141"/>
                      <a:pt x="466" y="1370"/>
                      <a:pt x="785" y="1370"/>
                    </a:cubicBezTo>
                    <a:cubicBezTo>
                      <a:pt x="872" y="1370"/>
                      <a:pt x="958" y="1353"/>
                      <a:pt x="1038" y="1317"/>
                    </a:cubicBezTo>
                    <a:cubicBezTo>
                      <a:pt x="1415" y="1151"/>
                      <a:pt x="1557" y="604"/>
                      <a:pt x="1307" y="274"/>
                    </a:cubicBezTo>
                    <a:cubicBezTo>
                      <a:pt x="1196" y="126"/>
                      <a:pt x="1011" y="31"/>
                      <a:pt x="831" y="31"/>
                    </a:cubicBezTo>
                    <a:cubicBezTo>
                      <a:pt x="761" y="31"/>
                      <a:pt x="691" y="45"/>
                      <a:pt x="627" y="77"/>
                    </a:cubicBezTo>
                    <a:lnTo>
                      <a:pt x="627" y="77"/>
                    </a:lnTo>
                    <a:lnTo>
                      <a:pt x="779" y="1"/>
                    </a:lnTo>
                    <a:cubicBezTo>
                      <a:pt x="772" y="0"/>
                      <a:pt x="765" y="0"/>
                      <a:pt x="758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8" name="Google Shape;2018;p50"/>
              <p:cNvSpPr/>
              <p:nvPr/>
            </p:nvSpPr>
            <p:spPr>
              <a:xfrm>
                <a:off x="5751288" y="2708450"/>
                <a:ext cx="46850" cy="48425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1937" extrusionOk="0">
                    <a:moveTo>
                      <a:pt x="659" y="0"/>
                    </a:moveTo>
                    <a:cubicBezTo>
                      <a:pt x="587" y="0"/>
                      <a:pt x="516" y="34"/>
                      <a:pt x="468" y="96"/>
                    </a:cubicBezTo>
                    <a:cubicBezTo>
                      <a:pt x="336" y="275"/>
                      <a:pt x="199" y="455"/>
                      <a:pt x="109" y="676"/>
                    </a:cubicBezTo>
                    <a:cubicBezTo>
                      <a:pt x="1" y="959"/>
                      <a:pt x="1" y="1238"/>
                      <a:pt x="109" y="1469"/>
                    </a:cubicBezTo>
                    <a:cubicBezTo>
                      <a:pt x="232" y="1734"/>
                      <a:pt x="497" y="1913"/>
                      <a:pt x="784" y="1932"/>
                    </a:cubicBezTo>
                    <a:cubicBezTo>
                      <a:pt x="804" y="1936"/>
                      <a:pt x="822" y="1936"/>
                      <a:pt x="841" y="1936"/>
                    </a:cubicBezTo>
                    <a:cubicBezTo>
                      <a:pt x="1223" y="1936"/>
                      <a:pt x="1530" y="1677"/>
                      <a:pt x="1785" y="1418"/>
                    </a:cubicBezTo>
                    <a:cubicBezTo>
                      <a:pt x="1874" y="1323"/>
                      <a:pt x="1874" y="1172"/>
                      <a:pt x="1780" y="1082"/>
                    </a:cubicBezTo>
                    <a:cubicBezTo>
                      <a:pt x="1734" y="1038"/>
                      <a:pt x="1673" y="1016"/>
                      <a:pt x="1613" y="1016"/>
                    </a:cubicBezTo>
                    <a:cubicBezTo>
                      <a:pt x="1551" y="1016"/>
                      <a:pt x="1490" y="1039"/>
                      <a:pt x="1445" y="1087"/>
                    </a:cubicBezTo>
                    <a:cubicBezTo>
                      <a:pt x="1251" y="1285"/>
                      <a:pt x="1035" y="1460"/>
                      <a:pt x="832" y="1460"/>
                    </a:cubicBezTo>
                    <a:cubicBezTo>
                      <a:pt x="827" y="1460"/>
                      <a:pt x="822" y="1460"/>
                      <a:pt x="817" y="1460"/>
                    </a:cubicBezTo>
                    <a:cubicBezTo>
                      <a:pt x="699" y="1451"/>
                      <a:pt x="586" y="1375"/>
                      <a:pt x="539" y="1266"/>
                    </a:cubicBezTo>
                    <a:cubicBezTo>
                      <a:pt x="487" y="1157"/>
                      <a:pt x="492" y="1007"/>
                      <a:pt x="553" y="851"/>
                    </a:cubicBezTo>
                    <a:cubicBezTo>
                      <a:pt x="615" y="691"/>
                      <a:pt x="728" y="540"/>
                      <a:pt x="846" y="384"/>
                    </a:cubicBezTo>
                    <a:cubicBezTo>
                      <a:pt x="926" y="279"/>
                      <a:pt x="907" y="129"/>
                      <a:pt x="798" y="48"/>
                    </a:cubicBezTo>
                    <a:cubicBezTo>
                      <a:pt x="756" y="16"/>
                      <a:pt x="708" y="0"/>
                      <a:pt x="65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9" name="Google Shape;2019;p50"/>
              <p:cNvSpPr/>
              <p:nvPr/>
            </p:nvSpPr>
            <p:spPr>
              <a:xfrm>
                <a:off x="5810163" y="2815175"/>
                <a:ext cx="69275" cy="67175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687" extrusionOk="0">
                    <a:moveTo>
                      <a:pt x="1428" y="0"/>
                    </a:moveTo>
                    <a:cubicBezTo>
                      <a:pt x="854" y="0"/>
                      <a:pt x="277" y="395"/>
                      <a:pt x="133" y="1085"/>
                    </a:cubicBezTo>
                    <a:cubicBezTo>
                      <a:pt x="0" y="1697"/>
                      <a:pt x="374" y="2387"/>
                      <a:pt x="963" y="2608"/>
                    </a:cubicBezTo>
                    <a:cubicBezTo>
                      <a:pt x="1105" y="2661"/>
                      <a:pt x="1255" y="2687"/>
                      <a:pt x="1406" y="2687"/>
                    </a:cubicBezTo>
                    <a:cubicBezTo>
                      <a:pt x="1883" y="2687"/>
                      <a:pt x="2364" y="2435"/>
                      <a:pt x="2601" y="2019"/>
                    </a:cubicBezTo>
                    <a:cubicBezTo>
                      <a:pt x="2710" y="1821"/>
                      <a:pt x="2771" y="1594"/>
                      <a:pt x="2757" y="1368"/>
                    </a:cubicBezTo>
                    <a:cubicBezTo>
                      <a:pt x="2742" y="1074"/>
                      <a:pt x="2605" y="806"/>
                      <a:pt x="2450" y="565"/>
                    </a:cubicBezTo>
                    <a:cubicBezTo>
                      <a:pt x="2198" y="178"/>
                      <a:pt x="1814" y="0"/>
                      <a:pt x="14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0" name="Google Shape;2020;p50"/>
              <p:cNvSpPr/>
              <p:nvPr/>
            </p:nvSpPr>
            <p:spPr>
              <a:xfrm>
                <a:off x="5635188" y="2642075"/>
                <a:ext cx="69400" cy="67200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688" extrusionOk="0">
                    <a:moveTo>
                      <a:pt x="1428" y="1"/>
                    </a:moveTo>
                    <a:cubicBezTo>
                      <a:pt x="855" y="1"/>
                      <a:pt x="280" y="394"/>
                      <a:pt x="133" y="1080"/>
                    </a:cubicBezTo>
                    <a:cubicBezTo>
                      <a:pt x="1" y="1699"/>
                      <a:pt x="373" y="2383"/>
                      <a:pt x="964" y="2609"/>
                    </a:cubicBezTo>
                    <a:cubicBezTo>
                      <a:pt x="1106" y="2663"/>
                      <a:pt x="1257" y="2688"/>
                      <a:pt x="1408" y="2688"/>
                    </a:cubicBezTo>
                    <a:cubicBezTo>
                      <a:pt x="1885" y="2688"/>
                      <a:pt x="2365" y="2435"/>
                      <a:pt x="2601" y="2019"/>
                    </a:cubicBezTo>
                    <a:cubicBezTo>
                      <a:pt x="2715" y="1821"/>
                      <a:pt x="2776" y="1590"/>
                      <a:pt x="2762" y="1364"/>
                    </a:cubicBezTo>
                    <a:cubicBezTo>
                      <a:pt x="2743" y="1076"/>
                      <a:pt x="2606" y="806"/>
                      <a:pt x="2451" y="566"/>
                    </a:cubicBezTo>
                    <a:cubicBezTo>
                      <a:pt x="2198" y="179"/>
                      <a:pt x="1814" y="1"/>
                      <a:pt x="14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1" name="Google Shape;2021;p50"/>
              <p:cNvSpPr/>
              <p:nvPr/>
            </p:nvSpPr>
            <p:spPr>
              <a:xfrm>
                <a:off x="5519213" y="2507400"/>
                <a:ext cx="105050" cy="113075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523" extrusionOk="0">
                    <a:moveTo>
                      <a:pt x="266" y="0"/>
                    </a:moveTo>
                    <a:cubicBezTo>
                      <a:pt x="212" y="0"/>
                      <a:pt x="158" y="18"/>
                      <a:pt x="114" y="53"/>
                    </a:cubicBezTo>
                    <a:cubicBezTo>
                      <a:pt x="11" y="138"/>
                      <a:pt x="1" y="290"/>
                      <a:pt x="86" y="389"/>
                    </a:cubicBezTo>
                    <a:cubicBezTo>
                      <a:pt x="1257" y="1781"/>
                      <a:pt x="2498" y="3145"/>
                      <a:pt x="3772" y="4448"/>
                    </a:cubicBezTo>
                    <a:cubicBezTo>
                      <a:pt x="3819" y="4499"/>
                      <a:pt x="3880" y="4523"/>
                      <a:pt x="3942" y="4523"/>
                    </a:cubicBezTo>
                    <a:cubicBezTo>
                      <a:pt x="3999" y="4523"/>
                      <a:pt x="4060" y="4499"/>
                      <a:pt x="4106" y="4452"/>
                    </a:cubicBezTo>
                    <a:cubicBezTo>
                      <a:pt x="4202" y="4363"/>
                      <a:pt x="4202" y="4211"/>
                      <a:pt x="4112" y="4117"/>
                    </a:cubicBezTo>
                    <a:cubicBezTo>
                      <a:pt x="2842" y="2824"/>
                      <a:pt x="1610" y="1465"/>
                      <a:pt x="445" y="82"/>
                    </a:cubicBezTo>
                    <a:cubicBezTo>
                      <a:pt x="398" y="27"/>
                      <a:pt x="332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2" name="Google Shape;2022;p50"/>
              <p:cNvSpPr/>
              <p:nvPr/>
            </p:nvSpPr>
            <p:spPr>
              <a:xfrm>
                <a:off x="5561113" y="2475625"/>
                <a:ext cx="98425" cy="106625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4265" extrusionOk="0">
                    <a:moveTo>
                      <a:pt x="266" y="0"/>
                    </a:moveTo>
                    <a:cubicBezTo>
                      <a:pt x="209" y="0"/>
                      <a:pt x="151" y="20"/>
                      <a:pt x="104" y="60"/>
                    </a:cubicBezTo>
                    <a:cubicBezTo>
                      <a:pt x="10" y="145"/>
                      <a:pt x="1" y="296"/>
                      <a:pt x="90" y="396"/>
                    </a:cubicBezTo>
                    <a:lnTo>
                      <a:pt x="3497" y="4184"/>
                    </a:lnTo>
                    <a:cubicBezTo>
                      <a:pt x="3545" y="4236"/>
                      <a:pt x="3611" y="4265"/>
                      <a:pt x="3672" y="4265"/>
                    </a:cubicBezTo>
                    <a:cubicBezTo>
                      <a:pt x="3728" y="4265"/>
                      <a:pt x="3785" y="4241"/>
                      <a:pt x="3833" y="4203"/>
                    </a:cubicBezTo>
                    <a:cubicBezTo>
                      <a:pt x="3931" y="4114"/>
                      <a:pt x="3937" y="3963"/>
                      <a:pt x="3852" y="3868"/>
                    </a:cubicBezTo>
                    <a:lnTo>
                      <a:pt x="439" y="78"/>
                    </a:lnTo>
                    <a:cubicBezTo>
                      <a:pt x="394" y="26"/>
                      <a:pt x="330" y="0"/>
                      <a:pt x="266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3" name="Google Shape;2023;p50"/>
              <p:cNvSpPr/>
              <p:nvPr/>
            </p:nvSpPr>
            <p:spPr>
              <a:xfrm>
                <a:off x="5875763" y="2904150"/>
                <a:ext cx="107025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4335" extrusionOk="0">
                    <a:moveTo>
                      <a:pt x="261" y="0"/>
                    </a:moveTo>
                    <a:cubicBezTo>
                      <a:pt x="202" y="0"/>
                      <a:pt x="144" y="23"/>
                      <a:pt x="100" y="68"/>
                    </a:cubicBezTo>
                    <a:cubicBezTo>
                      <a:pt x="5" y="159"/>
                      <a:pt x="1" y="310"/>
                      <a:pt x="95" y="404"/>
                    </a:cubicBezTo>
                    <a:lnTo>
                      <a:pt x="3847" y="4265"/>
                    </a:lnTo>
                    <a:cubicBezTo>
                      <a:pt x="3895" y="4311"/>
                      <a:pt x="3956" y="4335"/>
                      <a:pt x="4021" y="4335"/>
                    </a:cubicBezTo>
                    <a:cubicBezTo>
                      <a:pt x="4078" y="4335"/>
                      <a:pt x="4139" y="4311"/>
                      <a:pt x="4187" y="4269"/>
                    </a:cubicBezTo>
                    <a:cubicBezTo>
                      <a:pt x="4276" y="4180"/>
                      <a:pt x="4281" y="4028"/>
                      <a:pt x="4191" y="3934"/>
                    </a:cubicBezTo>
                    <a:lnTo>
                      <a:pt x="434" y="74"/>
                    </a:lnTo>
                    <a:cubicBezTo>
                      <a:pt x="386" y="25"/>
                      <a:pt x="323" y="0"/>
                      <a:pt x="261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4" name="Google Shape;2024;p50"/>
              <p:cNvSpPr/>
              <p:nvPr/>
            </p:nvSpPr>
            <p:spPr>
              <a:xfrm>
                <a:off x="5905863" y="2866525"/>
                <a:ext cx="110800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4812" extrusionOk="0">
                    <a:moveTo>
                      <a:pt x="269" y="0"/>
                    </a:moveTo>
                    <a:cubicBezTo>
                      <a:pt x="216" y="0"/>
                      <a:pt x="163" y="18"/>
                      <a:pt x="118" y="55"/>
                    </a:cubicBezTo>
                    <a:cubicBezTo>
                      <a:pt x="19" y="135"/>
                      <a:pt x="1" y="286"/>
                      <a:pt x="86" y="384"/>
                    </a:cubicBezTo>
                    <a:cubicBezTo>
                      <a:pt x="1308" y="1900"/>
                      <a:pt x="2624" y="3367"/>
                      <a:pt x="4002" y="4740"/>
                    </a:cubicBezTo>
                    <a:cubicBezTo>
                      <a:pt x="4050" y="4788"/>
                      <a:pt x="4111" y="4812"/>
                      <a:pt x="4172" y="4812"/>
                    </a:cubicBezTo>
                    <a:cubicBezTo>
                      <a:pt x="4233" y="4812"/>
                      <a:pt x="4294" y="4788"/>
                      <a:pt x="4342" y="4740"/>
                    </a:cubicBezTo>
                    <a:cubicBezTo>
                      <a:pt x="4431" y="4646"/>
                      <a:pt x="4431" y="4496"/>
                      <a:pt x="4337" y="4405"/>
                    </a:cubicBezTo>
                    <a:cubicBezTo>
                      <a:pt x="2974" y="3041"/>
                      <a:pt x="1666" y="1593"/>
                      <a:pt x="454" y="87"/>
                    </a:cubicBezTo>
                    <a:cubicBezTo>
                      <a:pt x="408" y="31"/>
                      <a:pt x="339" y="0"/>
                      <a:pt x="269" y="0"/>
                    </a:cubicBezTo>
                    <a:close/>
                  </a:path>
                </a:pathLst>
              </a:custGeom>
              <a:solidFill>
                <a:srgbClr val="193E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025" name="Google Shape;2025;p50"/>
            <p:cNvSpPr/>
            <p:nvPr/>
          </p:nvSpPr>
          <p:spPr>
            <a:xfrm>
              <a:off x="2010098" y="3732096"/>
              <a:ext cx="338559" cy="352468"/>
            </a:xfrm>
            <a:custGeom>
              <a:avLst/>
              <a:gdLst/>
              <a:ahLst/>
              <a:cxnLst/>
              <a:rect l="l" t="t" r="r" b="b"/>
              <a:pathLst>
                <a:path w="7716" h="8033" fill="none" extrusionOk="0">
                  <a:moveTo>
                    <a:pt x="0" y="8032"/>
                  </a:moveTo>
                  <a:cubicBezTo>
                    <a:pt x="623" y="6466"/>
                    <a:pt x="2666" y="5640"/>
                    <a:pt x="4204" y="6344"/>
                  </a:cubicBezTo>
                  <a:cubicBezTo>
                    <a:pt x="4786" y="6608"/>
                    <a:pt x="5285" y="7438"/>
                    <a:pt x="4771" y="7816"/>
                  </a:cubicBezTo>
                  <a:cubicBezTo>
                    <a:pt x="4511" y="8010"/>
                    <a:pt x="4120" y="7925"/>
                    <a:pt x="3888" y="7698"/>
                  </a:cubicBezTo>
                  <a:cubicBezTo>
                    <a:pt x="3657" y="7472"/>
                    <a:pt x="3553" y="7146"/>
                    <a:pt x="3501" y="6830"/>
                  </a:cubicBezTo>
                  <a:cubicBezTo>
                    <a:pt x="3318" y="5773"/>
                    <a:pt x="3614" y="4593"/>
                    <a:pt x="4440" y="3904"/>
                  </a:cubicBezTo>
                  <a:cubicBezTo>
                    <a:pt x="5261" y="3219"/>
                    <a:pt x="6631" y="3190"/>
                    <a:pt x="7348" y="3989"/>
                  </a:cubicBezTo>
                  <a:cubicBezTo>
                    <a:pt x="7602" y="4272"/>
                    <a:pt x="7716" y="4804"/>
                    <a:pt x="7376" y="4970"/>
                  </a:cubicBezTo>
                  <a:cubicBezTo>
                    <a:pt x="7210" y="5050"/>
                    <a:pt x="7012" y="4998"/>
                    <a:pt x="6847" y="4928"/>
                  </a:cubicBezTo>
                  <a:cubicBezTo>
                    <a:pt x="6008" y="4545"/>
                    <a:pt x="5544" y="3582"/>
                    <a:pt x="5522" y="2658"/>
                  </a:cubicBezTo>
                  <a:cubicBezTo>
                    <a:pt x="5502" y="1733"/>
                    <a:pt x="5842" y="840"/>
                    <a:pt x="6224" y="1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26" name="Google Shape;2026;p50"/>
          <p:cNvSpPr/>
          <p:nvPr/>
        </p:nvSpPr>
        <p:spPr>
          <a:xfrm rot="586130">
            <a:off x="1127664" y="1004879"/>
            <a:ext cx="668201" cy="66817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Varela Round"/>
              </a:rPr>
              <a:t>+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l="32700" t="15648" r="34197" b="11875"/>
          <a:stretch>
            <a:fillRect/>
          </a:stretch>
        </p:blipFill>
        <p:spPr>
          <a:xfrm>
            <a:off x="4123690" y="1426210"/>
            <a:ext cx="4026535" cy="4959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1150500" y="2895800"/>
            <a:ext cx="10272000" cy="10668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 Rounded MT Bold" panose="020F0704030504030204" charset="0"/>
                <a:cs typeface="Arial Rounded MT Bold" panose="020F0704030504030204" charset="0"/>
              </a:rPr>
              <a:t>SEKIAN, TERIMA KASIH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hematics Subject for Elementary - 1st Grade: Probability by Slidesgo">
  <a:themeElements>
    <a:clrScheme name="Simple Light">
      <a:dk1>
        <a:srgbClr val="193E43"/>
      </a:dk1>
      <a:lt1>
        <a:srgbClr val="69BBB9"/>
      </a:lt1>
      <a:dk2>
        <a:srgbClr val="4BC6D6"/>
      </a:dk2>
      <a:lt2>
        <a:srgbClr val="E81B22"/>
      </a:lt2>
      <a:accent1>
        <a:srgbClr val="FF91BC"/>
      </a:accent1>
      <a:accent2>
        <a:srgbClr val="F5865B"/>
      </a:accent2>
      <a:accent3>
        <a:srgbClr val="FFD95C"/>
      </a:accent3>
      <a:accent4>
        <a:srgbClr val="EFEFEF"/>
      </a:accent4>
      <a:accent5>
        <a:srgbClr val="FFFFFF"/>
      </a:accent5>
      <a:accent6>
        <a:srgbClr val="FFFFFF"/>
      </a:accent6>
      <a:hlink>
        <a:srgbClr val="193E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80</Words>
  <Application>Microsoft Office PowerPoint</Application>
  <PresentationFormat>Widescreen</PresentationFormat>
  <Paragraphs>25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Rounded MT Bold</vt:lpstr>
      <vt:lpstr>Berlin Sans FB Demi</vt:lpstr>
      <vt:lpstr>Calibri</vt:lpstr>
      <vt:lpstr>Coiny</vt:lpstr>
      <vt:lpstr>Varela Round</vt:lpstr>
      <vt:lpstr>Mathematics Subject for Elementary - 1st Grade: Probability by Slidesgo</vt:lpstr>
      <vt:lpstr>MASA DAN WAKTU</vt:lpstr>
      <vt:lpstr>PowerPoint Presentation</vt:lpstr>
      <vt:lpstr>PowerPoint Presentation</vt:lpstr>
      <vt:lpstr>Kenali Zon Masa</vt:lpstr>
      <vt:lpstr>PowerPoint Presentation</vt:lpstr>
      <vt:lpstr>PowerPoint Presentation</vt:lpstr>
      <vt:lpstr>Penyelesaian Masalah</vt:lpstr>
      <vt:lpstr>PowerPoint Presentation</vt:lpstr>
      <vt:lpstr>SEKIAN, 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TAMBAH, TOLAK, DARAB DAN BAHAGI  Matematik</dc:title>
  <dc:creator/>
  <cp:lastModifiedBy>Muhammad Faiq bin Mohd Zailani</cp:lastModifiedBy>
  <cp:revision>4</cp:revision>
  <dcterms:created xsi:type="dcterms:W3CDTF">2023-06-01T17:02:00Z</dcterms:created>
  <dcterms:modified xsi:type="dcterms:W3CDTF">2023-06-27T01:56:17Z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7BD2449AAFC44215B243E4BDF6C6210B</vt:lpwstr>
  </property>
  <property fmtid="{D5CDD505-2E9C-101B-9397-08002B2CF9AE}" pid="3" name="KSOProductBuildVer">
    <vt:lpwstr>1033-11.2.0.11537</vt:lpwstr>
  </property>
</Properties>
</file>