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5"/>
  </p:notesMasterIdLst>
  <p:sldIdLst>
    <p:sldId id="333" r:id="rId2"/>
    <p:sldId id="276" r:id="rId3"/>
    <p:sldId id="257" r:id="rId4"/>
    <p:sldId id="331" r:id="rId5"/>
    <p:sldId id="332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25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</p:sldIdLst>
  <p:sldSz cx="9144000" cy="5143500" type="screen16x9"/>
  <p:notesSz cx="6858000" cy="9144000"/>
  <p:embeddedFontLst>
    <p:embeddedFont>
      <p:font typeface="Albert Sans" panose="020B0604020202020204" charset="0"/>
      <p:regular r:id="rId36"/>
      <p:bold r:id="rId37"/>
      <p:italic r:id="rId38"/>
      <p:boldItalic r:id="rId39"/>
    </p:embeddedFont>
    <p:embeddedFont>
      <p:font typeface="Anaheim" panose="020B0604020202020204" charset="0"/>
      <p:regular r:id="rId40"/>
    </p:embeddedFont>
    <p:embeddedFont>
      <p:font typeface="Bebas Neue" panose="020B0604020202020204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Nunito" panose="020B0604020202020204" charset="0"/>
      <p:regular r:id="rId46"/>
      <p:bold r:id="rId47"/>
      <p:italic r:id="rId48"/>
      <p:boldItalic r:id="rId49"/>
    </p:embeddedFont>
    <p:embeddedFont>
      <p:font typeface="Nunito Black" panose="020B0604020202020204" charset="0"/>
      <p:bold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9E5E4-2DE9-4E7B-A467-D3908D7D41E0}">
  <a:tblStyle styleId="{2A29E5E4-2DE9-4E7B-A467-D3908D7D41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fazira binti Ab Rahim" userId="3b4fe737-e875-4c90-9df2-d82e99819cda" providerId="ADAL" clId="{E0B73AB3-B906-41A7-80EC-C3A9FE3F6B1B}"/>
    <pc:docChg chg="addSld modSld">
      <pc:chgData name="Norfazira binti Ab Rahim" userId="3b4fe737-e875-4c90-9df2-d82e99819cda" providerId="ADAL" clId="{E0B73AB3-B906-41A7-80EC-C3A9FE3F6B1B}" dt="2023-07-13T00:30:26.512" v="1"/>
      <pc:docMkLst>
        <pc:docMk/>
      </pc:docMkLst>
      <pc:sldChg chg="add">
        <pc:chgData name="Norfazira binti Ab Rahim" userId="3b4fe737-e875-4c90-9df2-d82e99819cda" providerId="ADAL" clId="{E0B73AB3-B906-41A7-80EC-C3A9FE3F6B1B}" dt="2023-07-13T00:29:42.869" v="0"/>
        <pc:sldMkLst>
          <pc:docMk/>
          <pc:sldMk cId="326921905" sldId="258"/>
        </pc:sldMkLst>
      </pc:sldChg>
      <pc:sldChg chg="add">
        <pc:chgData name="Norfazira binti Ab Rahim" userId="3b4fe737-e875-4c90-9df2-d82e99819cda" providerId="ADAL" clId="{E0B73AB3-B906-41A7-80EC-C3A9FE3F6B1B}" dt="2023-07-13T00:29:42.869" v="0"/>
        <pc:sldMkLst>
          <pc:docMk/>
          <pc:sldMk cId="3571486333" sldId="346"/>
        </pc:sldMkLst>
      </pc:sldChg>
      <pc:sldChg chg="add">
        <pc:chgData name="Norfazira binti Ab Rahim" userId="3b4fe737-e875-4c90-9df2-d82e99819cda" providerId="ADAL" clId="{E0B73AB3-B906-41A7-80EC-C3A9FE3F6B1B}" dt="2023-07-13T00:29:42.869" v="0"/>
        <pc:sldMkLst>
          <pc:docMk/>
          <pc:sldMk cId="884599265" sldId="347"/>
        </pc:sldMkLst>
      </pc:sldChg>
      <pc:sldChg chg="add">
        <pc:chgData name="Norfazira binti Ab Rahim" userId="3b4fe737-e875-4c90-9df2-d82e99819cda" providerId="ADAL" clId="{E0B73AB3-B906-41A7-80EC-C3A9FE3F6B1B}" dt="2023-07-13T00:29:42.869" v="0"/>
        <pc:sldMkLst>
          <pc:docMk/>
          <pc:sldMk cId="331815756" sldId="348"/>
        </pc:sldMkLst>
      </pc:sldChg>
      <pc:sldChg chg="add">
        <pc:chgData name="Norfazira binti Ab Rahim" userId="3b4fe737-e875-4c90-9df2-d82e99819cda" providerId="ADAL" clId="{E0B73AB3-B906-41A7-80EC-C3A9FE3F6B1B}" dt="2023-07-13T00:29:42.869" v="0"/>
        <pc:sldMkLst>
          <pc:docMk/>
          <pc:sldMk cId="385934285" sldId="349"/>
        </pc:sldMkLst>
      </pc:sldChg>
      <pc:sldChg chg="add">
        <pc:chgData name="Norfazira binti Ab Rahim" userId="3b4fe737-e875-4c90-9df2-d82e99819cda" providerId="ADAL" clId="{E0B73AB3-B906-41A7-80EC-C3A9FE3F6B1B}" dt="2023-07-13T00:29:42.869" v="0"/>
        <pc:sldMkLst>
          <pc:docMk/>
          <pc:sldMk cId="169267058" sldId="350"/>
        </pc:sldMkLst>
      </pc:sldChg>
      <pc:sldChg chg="add">
        <pc:chgData name="Norfazira binti Ab Rahim" userId="3b4fe737-e875-4c90-9df2-d82e99819cda" providerId="ADAL" clId="{E0B73AB3-B906-41A7-80EC-C3A9FE3F6B1B}" dt="2023-07-13T00:29:42.869" v="0"/>
        <pc:sldMkLst>
          <pc:docMk/>
          <pc:sldMk cId="4148081171" sldId="351"/>
        </pc:sldMkLst>
      </pc:sldChg>
      <pc:sldChg chg="add">
        <pc:chgData name="Norfazira binti Ab Rahim" userId="3b4fe737-e875-4c90-9df2-d82e99819cda" providerId="ADAL" clId="{E0B73AB3-B906-41A7-80EC-C3A9FE3F6B1B}" dt="2023-07-13T00:29:42.869" v="0"/>
        <pc:sldMkLst>
          <pc:docMk/>
          <pc:sldMk cId="1624027718" sldId="352"/>
        </pc:sldMkLst>
      </pc:sldChg>
      <pc:sldChg chg="add">
        <pc:chgData name="Norfazira binti Ab Rahim" userId="3b4fe737-e875-4c90-9df2-d82e99819cda" providerId="ADAL" clId="{E0B73AB3-B906-41A7-80EC-C3A9FE3F6B1B}" dt="2023-07-13T00:30:26.512" v="1"/>
        <pc:sldMkLst>
          <pc:docMk/>
          <pc:sldMk cId="2017241242" sldId="353"/>
        </pc:sldMkLst>
      </pc:sldChg>
      <pc:sldChg chg="add">
        <pc:chgData name="Norfazira binti Ab Rahim" userId="3b4fe737-e875-4c90-9df2-d82e99819cda" providerId="ADAL" clId="{E0B73AB3-B906-41A7-80EC-C3A9FE3F6B1B}" dt="2023-07-13T00:30:26.512" v="1"/>
        <pc:sldMkLst>
          <pc:docMk/>
          <pc:sldMk cId="3043336451" sldId="354"/>
        </pc:sldMkLst>
      </pc:sldChg>
      <pc:sldChg chg="add">
        <pc:chgData name="Norfazira binti Ab Rahim" userId="3b4fe737-e875-4c90-9df2-d82e99819cda" providerId="ADAL" clId="{E0B73AB3-B906-41A7-80EC-C3A9FE3F6B1B}" dt="2023-07-13T00:30:26.512" v="1"/>
        <pc:sldMkLst>
          <pc:docMk/>
          <pc:sldMk cId="2605111946" sldId="355"/>
        </pc:sldMkLst>
      </pc:sldChg>
      <pc:sldChg chg="add">
        <pc:chgData name="Norfazira binti Ab Rahim" userId="3b4fe737-e875-4c90-9df2-d82e99819cda" providerId="ADAL" clId="{E0B73AB3-B906-41A7-80EC-C3A9FE3F6B1B}" dt="2023-07-13T00:30:26.512" v="1"/>
        <pc:sldMkLst>
          <pc:docMk/>
          <pc:sldMk cId="1633701189" sldId="356"/>
        </pc:sldMkLst>
      </pc:sldChg>
      <pc:sldChg chg="add">
        <pc:chgData name="Norfazira binti Ab Rahim" userId="3b4fe737-e875-4c90-9df2-d82e99819cda" providerId="ADAL" clId="{E0B73AB3-B906-41A7-80EC-C3A9FE3F6B1B}" dt="2023-07-13T00:30:26.512" v="1"/>
        <pc:sldMkLst>
          <pc:docMk/>
          <pc:sldMk cId="3980858516" sldId="357"/>
        </pc:sldMkLst>
      </pc:sldChg>
      <pc:sldChg chg="add">
        <pc:chgData name="Norfazira binti Ab Rahim" userId="3b4fe737-e875-4c90-9df2-d82e99819cda" providerId="ADAL" clId="{E0B73AB3-B906-41A7-80EC-C3A9FE3F6B1B}" dt="2023-07-13T00:30:26.512" v="1"/>
        <pc:sldMkLst>
          <pc:docMk/>
          <pc:sldMk cId="950793693" sldId="358"/>
        </pc:sldMkLst>
      </pc:sldChg>
      <pc:sldChg chg="add">
        <pc:chgData name="Norfazira binti Ab Rahim" userId="3b4fe737-e875-4c90-9df2-d82e99819cda" providerId="ADAL" clId="{E0B73AB3-B906-41A7-80EC-C3A9FE3F6B1B}" dt="2023-07-13T00:30:26.512" v="1"/>
        <pc:sldMkLst>
          <pc:docMk/>
          <pc:sldMk cId="523983837" sldId="359"/>
        </pc:sldMkLst>
      </pc:sldChg>
      <pc:sldChg chg="add">
        <pc:chgData name="Norfazira binti Ab Rahim" userId="3b4fe737-e875-4c90-9df2-d82e99819cda" providerId="ADAL" clId="{E0B73AB3-B906-41A7-80EC-C3A9FE3F6B1B}" dt="2023-07-13T00:30:26.512" v="1"/>
        <pc:sldMkLst>
          <pc:docMk/>
          <pc:sldMk cId="3371019661" sldId="360"/>
        </pc:sldMkLst>
      </pc:sldChg>
    </pc:docChg>
  </pc:docChgLst>
  <pc:docChgLst>
    <pc:chgData name="Norfazira binti Ab Rahim" userId="3b4fe737-e875-4c90-9df2-d82e99819cda" providerId="ADAL" clId="{FAEA685D-6D20-4932-A37E-931803008A2B}"/>
    <pc:docChg chg="modSld">
      <pc:chgData name="Norfazira binti Ab Rahim" userId="3b4fe737-e875-4c90-9df2-d82e99819cda" providerId="ADAL" clId="{FAEA685D-6D20-4932-A37E-931803008A2B}" dt="2023-07-12T08:54:03.853" v="71"/>
      <pc:docMkLst>
        <pc:docMk/>
      </pc:docMkLst>
      <pc:sldChg chg="modSp">
        <pc:chgData name="Norfazira binti Ab Rahim" userId="3b4fe737-e875-4c90-9df2-d82e99819cda" providerId="ADAL" clId="{FAEA685D-6D20-4932-A37E-931803008A2B}" dt="2023-07-12T08:37:58.700" v="1" actId="14100"/>
        <pc:sldMkLst>
          <pc:docMk/>
          <pc:sldMk cId="2945249566" sldId="276"/>
        </pc:sldMkLst>
        <pc:spChg chg="mod">
          <ac:chgData name="Norfazira binti Ab Rahim" userId="3b4fe737-e875-4c90-9df2-d82e99819cda" providerId="ADAL" clId="{FAEA685D-6D20-4932-A37E-931803008A2B}" dt="2023-07-12T08:37:58.700" v="1" actId="14100"/>
          <ac:spMkLst>
            <pc:docMk/>
            <pc:sldMk cId="2945249566" sldId="276"/>
            <ac:spMk id="2344" creationId="{00000000-0000-0000-0000-000000000000}"/>
          </ac:spMkLst>
        </pc:spChg>
      </pc:sldChg>
      <pc:sldChg chg="modSp">
        <pc:chgData name="Norfazira binti Ab Rahim" userId="3b4fe737-e875-4c90-9df2-d82e99819cda" providerId="ADAL" clId="{FAEA685D-6D20-4932-A37E-931803008A2B}" dt="2023-07-12T08:40:38.586" v="19" actId="20577"/>
        <pc:sldMkLst>
          <pc:docMk/>
          <pc:sldMk cId="1831085920" sldId="331"/>
        </pc:sldMkLst>
        <pc:graphicFrameChg chg="mod">
          <ac:chgData name="Norfazira binti Ab Rahim" userId="3b4fe737-e875-4c90-9df2-d82e99819cda" providerId="ADAL" clId="{FAEA685D-6D20-4932-A37E-931803008A2B}" dt="2023-07-12T08:40:38.586" v="19" actId="20577"/>
          <ac:graphicFrameMkLst>
            <pc:docMk/>
            <pc:sldMk cId="1831085920" sldId="331"/>
            <ac:graphicFrameMk id="7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40:55.008" v="20" actId="20577"/>
        <pc:sldMkLst>
          <pc:docMk/>
          <pc:sldMk cId="4109266825" sldId="332"/>
        </pc:sldMkLst>
        <pc:graphicFrameChg chg="modGraphic">
          <ac:chgData name="Norfazira binti Ab Rahim" userId="3b4fe737-e875-4c90-9df2-d82e99819cda" providerId="ADAL" clId="{FAEA685D-6D20-4932-A37E-931803008A2B}" dt="2023-07-12T08:40:55.008" v="20" actId="20577"/>
          <ac:graphicFrameMkLst>
            <pc:docMk/>
            <pc:sldMk cId="4109266825" sldId="332"/>
            <ac:graphicFrameMk id="2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46:05.861" v="56"/>
        <pc:sldMkLst>
          <pc:docMk/>
          <pc:sldMk cId="1604218817" sldId="334"/>
        </pc:sldMkLst>
        <pc:graphicFrameChg chg="mod">
          <ac:chgData name="Norfazira binti Ab Rahim" userId="3b4fe737-e875-4c90-9df2-d82e99819cda" providerId="ADAL" clId="{FAEA685D-6D20-4932-A37E-931803008A2B}" dt="2023-07-12T08:46:05.861" v="56"/>
          <ac:graphicFrameMkLst>
            <pc:docMk/>
            <pc:sldMk cId="1604218817" sldId="334"/>
            <ac:graphicFrameMk id="3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46:24.137" v="57" actId="20577"/>
        <pc:sldMkLst>
          <pc:docMk/>
          <pc:sldMk cId="1094682366" sldId="335"/>
        </pc:sldMkLst>
        <pc:spChg chg="mod">
          <ac:chgData name="Norfazira binti Ab Rahim" userId="3b4fe737-e875-4c90-9df2-d82e99819cda" providerId="ADAL" clId="{FAEA685D-6D20-4932-A37E-931803008A2B}" dt="2023-07-12T08:44:19.525" v="29" actId="1035"/>
          <ac:spMkLst>
            <pc:docMk/>
            <pc:sldMk cId="1094682366" sldId="335"/>
            <ac:spMk id="8" creationId="{00000000-0000-0000-0000-000000000000}"/>
          </ac:spMkLst>
        </pc:spChg>
        <pc:spChg chg="mod">
          <ac:chgData name="Norfazira binti Ab Rahim" userId="3b4fe737-e875-4c90-9df2-d82e99819cda" providerId="ADAL" clId="{FAEA685D-6D20-4932-A37E-931803008A2B}" dt="2023-07-12T08:44:15.117" v="26" actId="1036"/>
          <ac:spMkLst>
            <pc:docMk/>
            <pc:sldMk cId="1094682366" sldId="335"/>
            <ac:spMk id="9" creationId="{00000000-0000-0000-0000-000000000000}"/>
          </ac:spMkLst>
        </pc:spChg>
        <pc:graphicFrameChg chg="mod modGraphic">
          <ac:chgData name="Norfazira binti Ab Rahim" userId="3b4fe737-e875-4c90-9df2-d82e99819cda" providerId="ADAL" clId="{FAEA685D-6D20-4932-A37E-931803008A2B}" dt="2023-07-12T08:46:24.137" v="57" actId="20577"/>
          <ac:graphicFrameMkLst>
            <pc:docMk/>
            <pc:sldMk cId="1094682366" sldId="335"/>
            <ac:graphicFrameMk id="3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45:07.429" v="39" actId="1037"/>
        <pc:sldMkLst>
          <pc:docMk/>
          <pc:sldMk cId="987318710" sldId="336"/>
        </pc:sldMkLst>
        <pc:graphicFrameChg chg="mod">
          <ac:chgData name="Norfazira binti Ab Rahim" userId="3b4fe737-e875-4c90-9df2-d82e99819cda" providerId="ADAL" clId="{FAEA685D-6D20-4932-A37E-931803008A2B}" dt="2023-07-12T08:45:07.429" v="39" actId="1037"/>
          <ac:graphicFrameMkLst>
            <pc:docMk/>
            <pc:sldMk cId="987318710" sldId="336"/>
            <ac:graphicFrameMk id="3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43:19.611" v="21" actId="14100"/>
        <pc:sldMkLst>
          <pc:docMk/>
          <pc:sldMk cId="4226188281" sldId="337"/>
        </pc:sldMkLst>
        <pc:spChg chg="mod">
          <ac:chgData name="Norfazira binti Ab Rahim" userId="3b4fe737-e875-4c90-9df2-d82e99819cda" providerId="ADAL" clId="{FAEA685D-6D20-4932-A37E-931803008A2B}" dt="2023-07-12T08:43:19.611" v="21" actId="14100"/>
          <ac:spMkLst>
            <pc:docMk/>
            <pc:sldMk cId="4226188281" sldId="337"/>
            <ac:spMk id="8" creationId="{00000000-0000-0000-0000-000000000000}"/>
          </ac:spMkLst>
        </pc:spChg>
      </pc:sldChg>
      <pc:sldChg chg="modSp">
        <pc:chgData name="Norfazira binti Ab Rahim" userId="3b4fe737-e875-4c90-9df2-d82e99819cda" providerId="ADAL" clId="{FAEA685D-6D20-4932-A37E-931803008A2B}" dt="2023-07-12T08:45:42.751" v="54" actId="20577"/>
        <pc:sldMkLst>
          <pc:docMk/>
          <pc:sldMk cId="2159331003" sldId="338"/>
        </pc:sldMkLst>
        <pc:spChg chg="mod">
          <ac:chgData name="Norfazira binti Ab Rahim" userId="3b4fe737-e875-4c90-9df2-d82e99819cda" providerId="ADAL" clId="{FAEA685D-6D20-4932-A37E-931803008A2B}" dt="2023-07-12T08:45:37.286" v="53" actId="1036"/>
          <ac:spMkLst>
            <pc:docMk/>
            <pc:sldMk cId="2159331003" sldId="338"/>
            <ac:spMk id="8" creationId="{00000000-0000-0000-0000-000000000000}"/>
          </ac:spMkLst>
        </pc:spChg>
        <pc:spChg chg="mod">
          <ac:chgData name="Norfazira binti Ab Rahim" userId="3b4fe737-e875-4c90-9df2-d82e99819cda" providerId="ADAL" clId="{FAEA685D-6D20-4932-A37E-931803008A2B}" dt="2023-07-12T08:45:32.157" v="48" actId="1036"/>
          <ac:spMkLst>
            <pc:docMk/>
            <pc:sldMk cId="2159331003" sldId="338"/>
            <ac:spMk id="9" creationId="{00000000-0000-0000-0000-000000000000}"/>
          </ac:spMkLst>
        </pc:spChg>
        <pc:graphicFrameChg chg="mod modGraphic">
          <ac:chgData name="Norfazira binti Ab Rahim" userId="3b4fe737-e875-4c90-9df2-d82e99819cda" providerId="ADAL" clId="{FAEA685D-6D20-4932-A37E-931803008A2B}" dt="2023-07-12T08:45:42.751" v="54" actId="20577"/>
          <ac:graphicFrameMkLst>
            <pc:docMk/>
            <pc:sldMk cId="2159331003" sldId="338"/>
            <ac:graphicFrameMk id="7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52:11.979" v="60" actId="14100"/>
        <pc:sldMkLst>
          <pc:docMk/>
          <pc:sldMk cId="692968682" sldId="339"/>
        </pc:sldMkLst>
        <pc:spChg chg="mod">
          <ac:chgData name="Norfazira binti Ab Rahim" userId="3b4fe737-e875-4c90-9df2-d82e99819cda" providerId="ADAL" clId="{FAEA685D-6D20-4932-A37E-931803008A2B}" dt="2023-07-12T08:52:11.979" v="60" actId="14100"/>
          <ac:spMkLst>
            <pc:docMk/>
            <pc:sldMk cId="692968682" sldId="339"/>
            <ac:spMk id="8" creationId="{00000000-0000-0000-0000-000000000000}"/>
          </ac:spMkLst>
        </pc:spChg>
        <pc:graphicFrameChg chg="mod">
          <ac:chgData name="Norfazira binti Ab Rahim" userId="3b4fe737-e875-4c90-9df2-d82e99819cda" providerId="ADAL" clId="{FAEA685D-6D20-4932-A37E-931803008A2B}" dt="2023-07-12T08:52:05.508" v="59"/>
          <ac:graphicFrameMkLst>
            <pc:docMk/>
            <pc:sldMk cId="692968682" sldId="339"/>
            <ac:graphicFrameMk id="7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52:53.256" v="64" actId="20577"/>
        <pc:sldMkLst>
          <pc:docMk/>
          <pc:sldMk cId="1403075130" sldId="340"/>
        </pc:sldMkLst>
        <pc:spChg chg="mod">
          <ac:chgData name="Norfazira binti Ab Rahim" userId="3b4fe737-e875-4c90-9df2-d82e99819cda" providerId="ADAL" clId="{FAEA685D-6D20-4932-A37E-931803008A2B}" dt="2023-07-12T08:52:53.256" v="64" actId="20577"/>
          <ac:spMkLst>
            <pc:docMk/>
            <pc:sldMk cId="1403075130" sldId="340"/>
            <ac:spMk id="8" creationId="{00000000-0000-0000-0000-000000000000}"/>
          </ac:spMkLst>
        </pc:spChg>
        <pc:graphicFrameChg chg="mod modGraphic">
          <ac:chgData name="Norfazira binti Ab Rahim" userId="3b4fe737-e875-4c90-9df2-d82e99819cda" providerId="ADAL" clId="{FAEA685D-6D20-4932-A37E-931803008A2B}" dt="2023-07-12T08:52:33.030" v="63"/>
          <ac:graphicFrameMkLst>
            <pc:docMk/>
            <pc:sldMk cId="1403075130" sldId="340"/>
            <ac:graphicFrameMk id="7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53:05.957" v="65"/>
        <pc:sldMkLst>
          <pc:docMk/>
          <pc:sldMk cId="607341462" sldId="341"/>
        </pc:sldMkLst>
        <pc:graphicFrameChg chg="mod">
          <ac:chgData name="Norfazira binti Ab Rahim" userId="3b4fe737-e875-4c90-9df2-d82e99819cda" providerId="ADAL" clId="{FAEA685D-6D20-4932-A37E-931803008A2B}" dt="2023-07-12T08:53:05.957" v="65"/>
          <ac:graphicFrameMkLst>
            <pc:docMk/>
            <pc:sldMk cId="607341462" sldId="341"/>
            <ac:graphicFrameMk id="7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53:32.334" v="68"/>
        <pc:sldMkLst>
          <pc:docMk/>
          <pc:sldMk cId="1741895264" sldId="342"/>
        </pc:sldMkLst>
        <pc:spChg chg="mod">
          <ac:chgData name="Norfazira binti Ab Rahim" userId="3b4fe737-e875-4c90-9df2-d82e99819cda" providerId="ADAL" clId="{FAEA685D-6D20-4932-A37E-931803008A2B}" dt="2023-07-12T08:53:32.334" v="68"/>
          <ac:spMkLst>
            <pc:docMk/>
            <pc:sldMk cId="1741895264" sldId="342"/>
            <ac:spMk id="8" creationId="{00000000-0000-0000-0000-000000000000}"/>
          </ac:spMkLst>
        </pc:spChg>
      </pc:sldChg>
      <pc:sldChg chg="modSp">
        <pc:chgData name="Norfazira binti Ab Rahim" userId="3b4fe737-e875-4c90-9df2-d82e99819cda" providerId="ADAL" clId="{FAEA685D-6D20-4932-A37E-931803008A2B}" dt="2023-07-12T08:53:41.380" v="69"/>
        <pc:sldMkLst>
          <pc:docMk/>
          <pc:sldMk cId="2738326223" sldId="343"/>
        </pc:sldMkLst>
        <pc:graphicFrameChg chg="mod">
          <ac:chgData name="Norfazira binti Ab Rahim" userId="3b4fe737-e875-4c90-9df2-d82e99819cda" providerId="ADAL" clId="{FAEA685D-6D20-4932-A37E-931803008A2B}" dt="2023-07-12T08:53:41.380" v="69"/>
          <ac:graphicFrameMkLst>
            <pc:docMk/>
            <pc:sldMk cId="2738326223" sldId="343"/>
            <ac:graphicFrameMk id="5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53:53.061" v="70"/>
        <pc:sldMkLst>
          <pc:docMk/>
          <pc:sldMk cId="3526153723" sldId="344"/>
        </pc:sldMkLst>
        <pc:graphicFrameChg chg="mod">
          <ac:chgData name="Norfazira binti Ab Rahim" userId="3b4fe737-e875-4c90-9df2-d82e99819cda" providerId="ADAL" clId="{FAEA685D-6D20-4932-A37E-931803008A2B}" dt="2023-07-12T08:53:53.061" v="70"/>
          <ac:graphicFrameMkLst>
            <pc:docMk/>
            <pc:sldMk cId="3526153723" sldId="344"/>
            <ac:graphicFrameMk id="5" creationId="{00000000-0000-0000-0000-000000000000}"/>
          </ac:graphicFrameMkLst>
        </pc:graphicFrameChg>
      </pc:sldChg>
      <pc:sldChg chg="modSp">
        <pc:chgData name="Norfazira binti Ab Rahim" userId="3b4fe737-e875-4c90-9df2-d82e99819cda" providerId="ADAL" clId="{FAEA685D-6D20-4932-A37E-931803008A2B}" dt="2023-07-12T08:54:03.853" v="71"/>
        <pc:sldMkLst>
          <pc:docMk/>
          <pc:sldMk cId="2585697708" sldId="345"/>
        </pc:sldMkLst>
        <pc:graphicFrameChg chg="mod">
          <ac:chgData name="Norfazira binti Ab Rahim" userId="3b4fe737-e875-4c90-9df2-d82e99819cda" providerId="ADAL" clId="{FAEA685D-6D20-4932-A37E-931803008A2B}" dt="2023-07-12T08:54:03.853" v="71"/>
          <ac:graphicFrameMkLst>
            <pc:docMk/>
            <pc:sldMk cId="2585697708" sldId="345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D09CD-8753-43B0-BCB0-880BCB9629FD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18AC87-FB98-42CB-B883-5EFFCB5EC86D}">
      <dgm:prSet phldrT="[Text]" custT="1"/>
      <dgm:spPr>
        <a:solidFill>
          <a:schemeClr val="tx1"/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Kata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dirty="0" err="1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Berimbuhan</a:t>
          </a:r>
          <a:endParaRPr lang="zh-CN" altLang="en-US" sz="18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gm:t>
    </dgm:pt>
    <dgm:pt modelId="{B0B8946B-000C-469A-A1DB-8F2A13CFB2A7}" type="parTrans" cxnId="{01254C2F-2825-4590-B339-97D98CA079A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40D8C52-A0A4-4A9C-A57B-B3AD951CC219}" type="sibTrans" cxnId="{01254C2F-2825-4590-B339-97D98CA079A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9D2125C-EBFF-415D-BFBA-1E4294305B20}" type="asst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Kata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Awalan</a:t>
          </a:r>
          <a:endParaRPr lang="zh-CN" alt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32678FD8-FF68-4BF9-959D-D6CA8E908A42}" type="parTrans" cxnId="{E40DDA8D-B97C-401B-9D05-CFA9B4BA742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E051C96-71C5-4E89-A9C1-2994D766879D}" type="sibTrans" cxnId="{E40DDA8D-B97C-401B-9D05-CFA9B4BA742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B9E86D2-F61B-427D-B29B-1501A9F9F808}">
      <dgm:prSet phldrT="[Text]" custT="1"/>
      <dgm:spPr>
        <a:solidFill>
          <a:schemeClr val="bg1"/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yang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mempunyai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di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hadapan</a:t>
          </a:r>
          <a:endParaRPr lang="zh-CN" alt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3361EF7A-FFD3-4864-A41B-0601DA36D5E8}" type="parTrans" cxnId="{200F1A5C-177E-4961-B6C9-1EA7C0FFA05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4C03250-D1EC-41AD-B85C-AAF5680FED7C}" type="sibTrans" cxnId="{200F1A5C-177E-4961-B6C9-1EA7C0FFA05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629D749-9356-4A85-9DDB-AF8B88D6D9F6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Kata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Akhiran</a:t>
          </a:r>
          <a:endParaRPr lang="zh-CN" alt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28E1DDF9-EB60-4457-A6D5-0C8773112488}" type="parTrans" cxnId="{00B596AC-CCB3-4176-9569-B24D83A72F0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DFCE47D-83CC-429F-9EC1-E7F58F8CEF69}" type="sibTrans" cxnId="{00B596AC-CCB3-4176-9569-B24D83A72F0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F45F22A-B987-40ED-9939-5BADEFD6E46F}">
      <dgm:prSet custT="1"/>
      <dgm:spPr>
        <a:solidFill>
          <a:schemeClr val="accent3">
            <a:lumMod val="20000"/>
            <a:lumOff val="80000"/>
          </a:schemeClr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Kata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Apitan</a:t>
          </a:r>
          <a:endParaRPr lang="zh-CN" alt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AB4713F8-76B9-4766-B823-E3B011F6BD11}" type="parTrans" cxnId="{8CEBEA59-4B43-4761-BB3B-CDD456EC07F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291831-E9C5-43E6-999C-44A109F259D9}" type="sibTrans" cxnId="{8CEBEA59-4B43-4761-BB3B-CDD456EC07F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17111EB-5205-48C9-AC36-DA1EB9C67060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Kata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Sisipan</a:t>
          </a:r>
          <a:endParaRPr lang="zh-CN" alt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91B6522B-4323-4FC8-97FA-A2C9A1D794AA}" type="parTrans" cxnId="{773A2CBC-0E4A-4279-86C1-51FC791EE3D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7783738-03D3-41BC-BD8F-9DB07A06F731}" type="sibTrans" cxnId="{773A2CBC-0E4A-4279-86C1-51FC791EE3D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A3A2829-AD32-40AF-BB31-235EF1DD6FC5}">
      <dgm:prSet phldrT="[Text]" custT="1"/>
      <dgm:spPr>
        <a:solidFill>
          <a:schemeClr val="bg1"/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yang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mempunyai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di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belakang</a:t>
          </a:r>
          <a:endParaRPr lang="zh-CN" alt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0535AFEF-8673-4EE7-BC8F-FDE355C69F84}" type="parTrans" cxnId="{86A54C9D-1664-4926-807D-0DD49E2F06F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683FCD5-52D7-4291-B777-A94B2776C3C0}" type="sibTrans" cxnId="{86A54C9D-1664-4926-807D-0DD49E2F06F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7B1BD08-30E0-444C-BCC3-8165099BE6F6}">
      <dgm:prSet phldrT="[Text]" custT="1"/>
      <dgm:spPr>
        <a:solidFill>
          <a:schemeClr val="bg1"/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yang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mempunyai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di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hadapan</a:t>
          </a:r>
          <a:r>
            <a:rPr lang="en-MY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dan </a:t>
          </a:r>
          <a:r>
            <a:rPr lang="en-MY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belakang</a:t>
          </a:r>
          <a:endParaRPr lang="zh-CN" alt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171A3957-C84B-4749-82C6-5C93C0D2CB80}" type="parTrans" cxnId="{031A4C8D-1ED6-4433-92E5-803D3714E9D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2AB8224-A84A-4138-9CE0-17149E99AF2E}" type="sibTrans" cxnId="{031A4C8D-1ED6-4433-92E5-803D3714E9D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66874E-2A66-4948-BAD5-54A8E0AECD9A}">
      <dgm:prSet custT="1"/>
      <dgm:spPr>
        <a:solidFill>
          <a:schemeClr val="bg1"/>
        </a:solidFill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yang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mempunyai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menyisip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di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tengah</a:t>
          </a:r>
          <a:r>
            <a:rPr lang="en-US" altLang="zh-C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endParaRPr lang="zh-CN" alt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2D53AA05-2D3E-4156-92B9-E2C0D13030B6}" type="parTrans" cxnId="{C6431BFE-A733-4F0E-BF0F-EEFC0F9CD2E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A271983-6DC2-4893-9FBF-004E6E58D58D}" type="sibTrans" cxnId="{C6431BFE-A733-4F0E-BF0F-EEFC0F9CD2E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3CA58E7-8CF7-473A-BA21-0F99DAEFCEBF}" type="pres">
      <dgm:prSet presAssocID="{644D09CD-8753-43B0-BCB0-880BCB9629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A678B8-389F-4EF7-9AE6-809022E7A1E2}" type="pres">
      <dgm:prSet presAssocID="{644D09CD-8753-43B0-BCB0-880BCB9629FD}" presName="hierFlow" presStyleCnt="0"/>
      <dgm:spPr/>
    </dgm:pt>
    <dgm:pt modelId="{9CF77287-6089-4712-8E77-20F009DBF2F1}" type="pres">
      <dgm:prSet presAssocID="{644D09CD-8753-43B0-BCB0-880BCB9629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B0ABE3B-6F17-4CE1-B7DE-6AD00EB6F169}" type="pres">
      <dgm:prSet presAssocID="{4118AC87-FB98-42CB-B883-5EFFCB5EC86D}" presName="Name14" presStyleCnt="0"/>
      <dgm:spPr/>
    </dgm:pt>
    <dgm:pt modelId="{EF1203A9-DFDA-4C87-BAAB-907A02CF219A}" type="pres">
      <dgm:prSet presAssocID="{4118AC87-FB98-42CB-B883-5EFFCB5EC86D}" presName="level1Shape" presStyleLbl="node0" presStyleIdx="0" presStyleCnt="1" custScaleX="218503" custScaleY="47222">
        <dgm:presLayoutVars>
          <dgm:chPref val="3"/>
        </dgm:presLayoutVars>
      </dgm:prSet>
      <dgm:spPr/>
    </dgm:pt>
    <dgm:pt modelId="{CD1F2470-EED3-4DCF-996B-DA1855FA90D0}" type="pres">
      <dgm:prSet presAssocID="{4118AC87-FB98-42CB-B883-5EFFCB5EC86D}" presName="hierChild2" presStyleCnt="0"/>
      <dgm:spPr/>
    </dgm:pt>
    <dgm:pt modelId="{8F5886A7-B974-4E91-8294-8F983719E030}" type="pres">
      <dgm:prSet presAssocID="{32678FD8-FF68-4BF9-959D-D6CA8E908A42}" presName="Name19" presStyleLbl="parChTrans1D2" presStyleIdx="0" presStyleCnt="4"/>
      <dgm:spPr/>
    </dgm:pt>
    <dgm:pt modelId="{D2F9C46C-E1D1-47A7-B430-8EC57E5357FC}" type="pres">
      <dgm:prSet presAssocID="{69D2125C-EBFF-415D-BFBA-1E4294305B20}" presName="Name21" presStyleCnt="0"/>
      <dgm:spPr/>
    </dgm:pt>
    <dgm:pt modelId="{573A0CEE-F869-495F-9C53-E38963E31E3D}" type="pres">
      <dgm:prSet presAssocID="{69D2125C-EBFF-415D-BFBA-1E4294305B20}" presName="level2Shape" presStyleLbl="asst1" presStyleIdx="0" presStyleCnt="1" custScaleX="130860" custScaleY="89580"/>
      <dgm:spPr/>
    </dgm:pt>
    <dgm:pt modelId="{A11A97E5-F83D-4A89-8DE8-E32349B61C59}" type="pres">
      <dgm:prSet presAssocID="{69D2125C-EBFF-415D-BFBA-1E4294305B20}" presName="hierChild3" presStyleCnt="0"/>
      <dgm:spPr/>
    </dgm:pt>
    <dgm:pt modelId="{DFAA2502-A602-4B65-B2CC-3942EC29F09B}" type="pres">
      <dgm:prSet presAssocID="{3361EF7A-FFD3-4864-A41B-0601DA36D5E8}" presName="Name19" presStyleLbl="parChTrans1D3" presStyleIdx="0" presStyleCnt="4"/>
      <dgm:spPr/>
    </dgm:pt>
    <dgm:pt modelId="{60C4D0D8-DEAA-49B0-A346-FAED70A44E04}" type="pres">
      <dgm:prSet presAssocID="{2B9E86D2-F61B-427D-B29B-1501A9F9F808}" presName="Name21" presStyleCnt="0"/>
      <dgm:spPr/>
    </dgm:pt>
    <dgm:pt modelId="{2E19BC1B-A851-43BF-8281-98674E1FCF68}" type="pres">
      <dgm:prSet presAssocID="{2B9E86D2-F61B-427D-B29B-1501A9F9F808}" presName="level2Shape" presStyleLbl="node3" presStyleIdx="0" presStyleCnt="4" custScaleX="142822" custScaleY="202380"/>
      <dgm:spPr/>
    </dgm:pt>
    <dgm:pt modelId="{54B42C96-6FA6-476D-B855-925C9F4ABD08}" type="pres">
      <dgm:prSet presAssocID="{2B9E86D2-F61B-427D-B29B-1501A9F9F808}" presName="hierChild3" presStyleCnt="0"/>
      <dgm:spPr/>
    </dgm:pt>
    <dgm:pt modelId="{A936D50E-A6F0-4B29-8743-E19CBEB95294}" type="pres">
      <dgm:prSet presAssocID="{28E1DDF9-EB60-4457-A6D5-0C8773112488}" presName="Name19" presStyleLbl="parChTrans1D2" presStyleIdx="1" presStyleCnt="4"/>
      <dgm:spPr/>
    </dgm:pt>
    <dgm:pt modelId="{66A9F57B-1232-4700-A975-E56388E630AC}" type="pres">
      <dgm:prSet presAssocID="{5629D749-9356-4A85-9DDB-AF8B88D6D9F6}" presName="Name21" presStyleCnt="0"/>
      <dgm:spPr/>
    </dgm:pt>
    <dgm:pt modelId="{410F388B-9E0D-4B2B-AD94-EFBB1F01ABB0}" type="pres">
      <dgm:prSet presAssocID="{5629D749-9356-4A85-9DDB-AF8B88D6D9F6}" presName="level2Shape" presStyleLbl="node2" presStyleIdx="0" presStyleCnt="3" custScaleX="124401" custScaleY="81150"/>
      <dgm:spPr/>
    </dgm:pt>
    <dgm:pt modelId="{0B6FB7A4-E074-4FE4-A503-935B7DC4CD67}" type="pres">
      <dgm:prSet presAssocID="{5629D749-9356-4A85-9DDB-AF8B88D6D9F6}" presName="hierChild3" presStyleCnt="0"/>
      <dgm:spPr/>
    </dgm:pt>
    <dgm:pt modelId="{9EA282D2-1469-49B4-AAD4-922E9C51A5AF}" type="pres">
      <dgm:prSet presAssocID="{0535AFEF-8673-4EE7-BC8F-FDE355C69F84}" presName="Name19" presStyleLbl="parChTrans1D3" presStyleIdx="1" presStyleCnt="4"/>
      <dgm:spPr/>
    </dgm:pt>
    <dgm:pt modelId="{471770BB-CD8B-4FAE-8CE5-EED2B76C48C8}" type="pres">
      <dgm:prSet presAssocID="{AA3A2829-AD32-40AF-BB31-235EF1DD6FC5}" presName="Name21" presStyleCnt="0"/>
      <dgm:spPr/>
    </dgm:pt>
    <dgm:pt modelId="{081138E1-ADFC-4B25-8C50-9C934AA3B0CF}" type="pres">
      <dgm:prSet presAssocID="{AA3A2829-AD32-40AF-BB31-235EF1DD6FC5}" presName="level2Shape" presStyleLbl="node3" presStyleIdx="1" presStyleCnt="4" custScaleX="143052" custScaleY="211827"/>
      <dgm:spPr/>
    </dgm:pt>
    <dgm:pt modelId="{E1ADF6F9-87C0-49CF-8830-0196017B2DD9}" type="pres">
      <dgm:prSet presAssocID="{AA3A2829-AD32-40AF-BB31-235EF1DD6FC5}" presName="hierChild3" presStyleCnt="0"/>
      <dgm:spPr/>
    </dgm:pt>
    <dgm:pt modelId="{B9827DC1-EB49-45DA-B10B-1EB9EB721842}" type="pres">
      <dgm:prSet presAssocID="{AB4713F8-76B9-4766-B823-E3B011F6BD11}" presName="Name19" presStyleLbl="parChTrans1D2" presStyleIdx="2" presStyleCnt="4"/>
      <dgm:spPr/>
    </dgm:pt>
    <dgm:pt modelId="{32B2BE42-F415-43E6-A863-EF28DD5AF881}" type="pres">
      <dgm:prSet presAssocID="{1F45F22A-B987-40ED-9939-5BADEFD6E46F}" presName="Name21" presStyleCnt="0"/>
      <dgm:spPr/>
    </dgm:pt>
    <dgm:pt modelId="{FFDF2288-C760-4C92-AD7D-2ADC938C3D5C}" type="pres">
      <dgm:prSet presAssocID="{1F45F22A-B987-40ED-9939-5BADEFD6E46F}" presName="level2Shape" presStyleLbl="node2" presStyleIdx="1" presStyleCnt="3" custScaleX="136913" custScaleY="84676"/>
      <dgm:spPr/>
    </dgm:pt>
    <dgm:pt modelId="{986EA415-927B-47F9-91A9-BEE5E0CB1375}" type="pres">
      <dgm:prSet presAssocID="{1F45F22A-B987-40ED-9939-5BADEFD6E46F}" presName="hierChild3" presStyleCnt="0"/>
      <dgm:spPr/>
    </dgm:pt>
    <dgm:pt modelId="{C9632442-6060-4DB2-B339-6B39A41E88E3}" type="pres">
      <dgm:prSet presAssocID="{171A3957-C84B-4749-82C6-5C93C0D2CB80}" presName="Name19" presStyleLbl="parChTrans1D3" presStyleIdx="2" presStyleCnt="4"/>
      <dgm:spPr/>
    </dgm:pt>
    <dgm:pt modelId="{5773D103-9505-4A64-96BC-6A48793367D6}" type="pres">
      <dgm:prSet presAssocID="{57B1BD08-30E0-444C-BCC3-8165099BE6F6}" presName="Name21" presStyleCnt="0"/>
      <dgm:spPr/>
    </dgm:pt>
    <dgm:pt modelId="{42849895-5567-42DA-96AE-949C5B789FFF}" type="pres">
      <dgm:prSet presAssocID="{57B1BD08-30E0-444C-BCC3-8165099BE6F6}" presName="level2Shape" presStyleLbl="node3" presStyleIdx="2" presStyleCnt="4" custScaleX="149564" custScaleY="204751"/>
      <dgm:spPr/>
    </dgm:pt>
    <dgm:pt modelId="{59B2E31D-D8D1-4FCD-9D65-7398EBBE901D}" type="pres">
      <dgm:prSet presAssocID="{57B1BD08-30E0-444C-BCC3-8165099BE6F6}" presName="hierChild3" presStyleCnt="0"/>
      <dgm:spPr/>
    </dgm:pt>
    <dgm:pt modelId="{F263805F-1517-4F01-AD54-A14E646FEB17}" type="pres">
      <dgm:prSet presAssocID="{91B6522B-4323-4FC8-97FA-A2C9A1D794AA}" presName="Name19" presStyleLbl="parChTrans1D2" presStyleIdx="3" presStyleCnt="4"/>
      <dgm:spPr/>
    </dgm:pt>
    <dgm:pt modelId="{392A2667-D9BC-48CB-B39A-E2DEC65850D4}" type="pres">
      <dgm:prSet presAssocID="{717111EB-5205-48C9-AC36-DA1EB9C67060}" presName="Name21" presStyleCnt="0"/>
      <dgm:spPr/>
    </dgm:pt>
    <dgm:pt modelId="{522A76B2-18C9-4F3A-94D9-F5DE3B8D817B}" type="pres">
      <dgm:prSet presAssocID="{717111EB-5205-48C9-AC36-DA1EB9C67060}" presName="level2Shape" presStyleLbl="node2" presStyleIdx="2" presStyleCnt="3" custScaleX="133728" custScaleY="83902"/>
      <dgm:spPr/>
    </dgm:pt>
    <dgm:pt modelId="{593ABAFE-D253-4008-BD0D-5C904B36E613}" type="pres">
      <dgm:prSet presAssocID="{717111EB-5205-48C9-AC36-DA1EB9C67060}" presName="hierChild3" presStyleCnt="0"/>
      <dgm:spPr/>
    </dgm:pt>
    <dgm:pt modelId="{98B96CE8-2F4C-4EEA-AFB5-CDFE3163BC8D}" type="pres">
      <dgm:prSet presAssocID="{2D53AA05-2D3E-4156-92B9-E2C0D13030B6}" presName="Name19" presStyleLbl="parChTrans1D3" presStyleIdx="3" presStyleCnt="4"/>
      <dgm:spPr/>
    </dgm:pt>
    <dgm:pt modelId="{BC7A7AB1-E11B-4A9B-A848-68B0D3955FCB}" type="pres">
      <dgm:prSet presAssocID="{8166874E-2A66-4948-BAD5-54A8E0AECD9A}" presName="Name21" presStyleCnt="0"/>
      <dgm:spPr/>
    </dgm:pt>
    <dgm:pt modelId="{5F967A11-2057-4671-89FD-6637205E99F2}" type="pres">
      <dgm:prSet presAssocID="{8166874E-2A66-4948-BAD5-54A8E0AECD9A}" presName="level2Shape" presStyleLbl="node3" presStyleIdx="3" presStyleCnt="4" custScaleX="146669" custScaleY="203858"/>
      <dgm:spPr/>
    </dgm:pt>
    <dgm:pt modelId="{E68B3EAF-2EAC-4B4B-B8D7-484280FB2997}" type="pres">
      <dgm:prSet presAssocID="{8166874E-2A66-4948-BAD5-54A8E0AECD9A}" presName="hierChild3" presStyleCnt="0"/>
      <dgm:spPr/>
    </dgm:pt>
    <dgm:pt modelId="{EC8B810F-A0EA-408A-BBEC-02F36371FF65}" type="pres">
      <dgm:prSet presAssocID="{644D09CD-8753-43B0-BCB0-880BCB9629FD}" presName="bgShapesFlow" presStyleCnt="0"/>
      <dgm:spPr/>
    </dgm:pt>
  </dgm:ptLst>
  <dgm:cxnLst>
    <dgm:cxn modelId="{06D5CB00-78B6-4531-AAB0-09E60B576016}" type="presOf" srcId="{2D53AA05-2D3E-4156-92B9-E2C0D13030B6}" destId="{98B96CE8-2F4C-4EEA-AFB5-CDFE3163BC8D}" srcOrd="0" destOrd="0" presId="urn:microsoft.com/office/officeart/2005/8/layout/hierarchy6"/>
    <dgm:cxn modelId="{B39A370F-5FC4-499E-A12D-DBCC0B2D0ABB}" type="presOf" srcId="{AA3A2829-AD32-40AF-BB31-235EF1DD6FC5}" destId="{081138E1-ADFC-4B25-8C50-9C934AA3B0CF}" srcOrd="0" destOrd="0" presId="urn:microsoft.com/office/officeart/2005/8/layout/hierarchy6"/>
    <dgm:cxn modelId="{005A0410-DA37-4F25-9048-AC4E6D790335}" type="presOf" srcId="{AB4713F8-76B9-4766-B823-E3B011F6BD11}" destId="{B9827DC1-EB49-45DA-B10B-1EB9EB721842}" srcOrd="0" destOrd="0" presId="urn:microsoft.com/office/officeart/2005/8/layout/hierarchy6"/>
    <dgm:cxn modelId="{C70FA711-150F-49B4-9893-627517C38BB6}" type="presOf" srcId="{717111EB-5205-48C9-AC36-DA1EB9C67060}" destId="{522A76B2-18C9-4F3A-94D9-F5DE3B8D817B}" srcOrd="0" destOrd="0" presId="urn:microsoft.com/office/officeart/2005/8/layout/hierarchy6"/>
    <dgm:cxn modelId="{D4B7AB13-A37C-4A0F-A81E-2023C09B454C}" type="presOf" srcId="{91B6522B-4323-4FC8-97FA-A2C9A1D794AA}" destId="{F263805F-1517-4F01-AD54-A14E646FEB17}" srcOrd="0" destOrd="0" presId="urn:microsoft.com/office/officeart/2005/8/layout/hierarchy6"/>
    <dgm:cxn modelId="{CDA29921-E772-4C74-AAB5-18926481DE2C}" type="presOf" srcId="{1F45F22A-B987-40ED-9939-5BADEFD6E46F}" destId="{FFDF2288-C760-4C92-AD7D-2ADC938C3D5C}" srcOrd="0" destOrd="0" presId="urn:microsoft.com/office/officeart/2005/8/layout/hierarchy6"/>
    <dgm:cxn modelId="{01254C2F-2825-4590-B339-97D98CA079A1}" srcId="{644D09CD-8753-43B0-BCB0-880BCB9629FD}" destId="{4118AC87-FB98-42CB-B883-5EFFCB5EC86D}" srcOrd="0" destOrd="0" parTransId="{B0B8946B-000C-469A-A1DB-8F2A13CFB2A7}" sibTransId="{D40D8C52-A0A4-4A9C-A57B-B3AD951CC219}"/>
    <dgm:cxn modelId="{8E4F193C-BE69-4E86-B4B7-1509BD95AF15}" type="presOf" srcId="{171A3957-C84B-4749-82C6-5C93C0D2CB80}" destId="{C9632442-6060-4DB2-B339-6B39A41E88E3}" srcOrd="0" destOrd="0" presId="urn:microsoft.com/office/officeart/2005/8/layout/hierarchy6"/>
    <dgm:cxn modelId="{200F1A5C-177E-4961-B6C9-1EA7C0FFA052}" srcId="{69D2125C-EBFF-415D-BFBA-1E4294305B20}" destId="{2B9E86D2-F61B-427D-B29B-1501A9F9F808}" srcOrd="0" destOrd="0" parTransId="{3361EF7A-FFD3-4864-A41B-0601DA36D5E8}" sibTransId="{04C03250-D1EC-41AD-B85C-AAF5680FED7C}"/>
    <dgm:cxn modelId="{930EFB64-6D6F-42D2-8189-E6514C33E976}" type="presOf" srcId="{5629D749-9356-4A85-9DDB-AF8B88D6D9F6}" destId="{410F388B-9E0D-4B2B-AD94-EFBB1F01ABB0}" srcOrd="0" destOrd="0" presId="urn:microsoft.com/office/officeart/2005/8/layout/hierarchy6"/>
    <dgm:cxn modelId="{D323924F-08AF-4806-9A47-0BB1AE8F2680}" type="presOf" srcId="{2B9E86D2-F61B-427D-B29B-1501A9F9F808}" destId="{2E19BC1B-A851-43BF-8281-98674E1FCF68}" srcOrd="0" destOrd="0" presId="urn:microsoft.com/office/officeart/2005/8/layout/hierarchy6"/>
    <dgm:cxn modelId="{3227D670-0B9D-47BB-B121-7EF83A8DBFAD}" type="presOf" srcId="{644D09CD-8753-43B0-BCB0-880BCB9629FD}" destId="{B3CA58E7-8CF7-473A-BA21-0F99DAEFCEBF}" srcOrd="0" destOrd="0" presId="urn:microsoft.com/office/officeart/2005/8/layout/hierarchy6"/>
    <dgm:cxn modelId="{6D490653-44E0-40F3-BA36-BDAA8940BBB6}" type="presOf" srcId="{28E1DDF9-EB60-4457-A6D5-0C8773112488}" destId="{A936D50E-A6F0-4B29-8743-E19CBEB95294}" srcOrd="0" destOrd="0" presId="urn:microsoft.com/office/officeart/2005/8/layout/hierarchy6"/>
    <dgm:cxn modelId="{8CEBEA59-4B43-4761-BB3B-CDD456EC07F0}" srcId="{4118AC87-FB98-42CB-B883-5EFFCB5EC86D}" destId="{1F45F22A-B987-40ED-9939-5BADEFD6E46F}" srcOrd="2" destOrd="0" parTransId="{AB4713F8-76B9-4766-B823-E3B011F6BD11}" sibTransId="{A6291831-E9C5-43E6-999C-44A109F259D9}"/>
    <dgm:cxn modelId="{F7626C7B-D01C-429B-B389-A1133C06DFA6}" type="presOf" srcId="{4118AC87-FB98-42CB-B883-5EFFCB5EC86D}" destId="{EF1203A9-DFDA-4C87-BAAB-907A02CF219A}" srcOrd="0" destOrd="0" presId="urn:microsoft.com/office/officeart/2005/8/layout/hierarchy6"/>
    <dgm:cxn modelId="{031A4C8D-1ED6-4433-92E5-803D3714E9DC}" srcId="{1F45F22A-B987-40ED-9939-5BADEFD6E46F}" destId="{57B1BD08-30E0-444C-BCC3-8165099BE6F6}" srcOrd="0" destOrd="0" parTransId="{171A3957-C84B-4749-82C6-5C93C0D2CB80}" sibTransId="{B2AB8224-A84A-4138-9CE0-17149E99AF2E}"/>
    <dgm:cxn modelId="{E40DDA8D-B97C-401B-9D05-CFA9B4BA742A}" srcId="{4118AC87-FB98-42CB-B883-5EFFCB5EC86D}" destId="{69D2125C-EBFF-415D-BFBA-1E4294305B20}" srcOrd="0" destOrd="0" parTransId="{32678FD8-FF68-4BF9-959D-D6CA8E908A42}" sibTransId="{CE051C96-71C5-4E89-A9C1-2994D766879D}"/>
    <dgm:cxn modelId="{097B6497-A39F-4154-BDAD-B18A097AB494}" type="presOf" srcId="{0535AFEF-8673-4EE7-BC8F-FDE355C69F84}" destId="{9EA282D2-1469-49B4-AAD4-922E9C51A5AF}" srcOrd="0" destOrd="0" presId="urn:microsoft.com/office/officeart/2005/8/layout/hierarchy6"/>
    <dgm:cxn modelId="{86A54C9D-1664-4926-807D-0DD49E2F06F5}" srcId="{5629D749-9356-4A85-9DDB-AF8B88D6D9F6}" destId="{AA3A2829-AD32-40AF-BB31-235EF1DD6FC5}" srcOrd="0" destOrd="0" parTransId="{0535AFEF-8673-4EE7-BC8F-FDE355C69F84}" sibTransId="{8683FCD5-52D7-4291-B777-A94B2776C3C0}"/>
    <dgm:cxn modelId="{00B596AC-CCB3-4176-9569-B24D83A72F0B}" srcId="{4118AC87-FB98-42CB-B883-5EFFCB5EC86D}" destId="{5629D749-9356-4A85-9DDB-AF8B88D6D9F6}" srcOrd="1" destOrd="0" parTransId="{28E1DDF9-EB60-4457-A6D5-0C8773112488}" sibTransId="{1DFCE47D-83CC-429F-9EC1-E7F58F8CEF69}"/>
    <dgm:cxn modelId="{FE27A8AE-0B57-4C31-9B32-E05B493A3302}" type="presOf" srcId="{3361EF7A-FFD3-4864-A41B-0601DA36D5E8}" destId="{DFAA2502-A602-4B65-B2CC-3942EC29F09B}" srcOrd="0" destOrd="0" presId="urn:microsoft.com/office/officeart/2005/8/layout/hierarchy6"/>
    <dgm:cxn modelId="{8804E8AE-880A-4947-8185-34481ECC46DB}" type="presOf" srcId="{57B1BD08-30E0-444C-BCC3-8165099BE6F6}" destId="{42849895-5567-42DA-96AE-949C5B789FFF}" srcOrd="0" destOrd="0" presId="urn:microsoft.com/office/officeart/2005/8/layout/hierarchy6"/>
    <dgm:cxn modelId="{773A2CBC-0E4A-4279-86C1-51FC791EE3DD}" srcId="{4118AC87-FB98-42CB-B883-5EFFCB5EC86D}" destId="{717111EB-5205-48C9-AC36-DA1EB9C67060}" srcOrd="3" destOrd="0" parTransId="{91B6522B-4323-4FC8-97FA-A2C9A1D794AA}" sibTransId="{C7783738-03D3-41BC-BD8F-9DB07A06F731}"/>
    <dgm:cxn modelId="{765501D4-D874-4C77-A0C7-D18549AB2B0B}" type="presOf" srcId="{69D2125C-EBFF-415D-BFBA-1E4294305B20}" destId="{573A0CEE-F869-495F-9C53-E38963E31E3D}" srcOrd="0" destOrd="0" presId="urn:microsoft.com/office/officeart/2005/8/layout/hierarchy6"/>
    <dgm:cxn modelId="{691194DE-0658-4665-92B3-0A2ECACF7B1C}" type="presOf" srcId="{8166874E-2A66-4948-BAD5-54A8E0AECD9A}" destId="{5F967A11-2057-4671-89FD-6637205E99F2}" srcOrd="0" destOrd="0" presId="urn:microsoft.com/office/officeart/2005/8/layout/hierarchy6"/>
    <dgm:cxn modelId="{DC56DCE2-BA85-45DA-AAF4-D91CBFC92368}" type="presOf" srcId="{32678FD8-FF68-4BF9-959D-D6CA8E908A42}" destId="{8F5886A7-B974-4E91-8294-8F983719E030}" srcOrd="0" destOrd="0" presId="urn:microsoft.com/office/officeart/2005/8/layout/hierarchy6"/>
    <dgm:cxn modelId="{C6431BFE-A733-4F0E-BF0F-EEFC0F9CD2E9}" srcId="{717111EB-5205-48C9-AC36-DA1EB9C67060}" destId="{8166874E-2A66-4948-BAD5-54A8E0AECD9A}" srcOrd="0" destOrd="0" parTransId="{2D53AA05-2D3E-4156-92B9-E2C0D13030B6}" sibTransId="{BA271983-6DC2-4893-9FBF-004E6E58D58D}"/>
    <dgm:cxn modelId="{240CFD4C-7D66-47E0-9749-7770DFC22E1D}" type="presParOf" srcId="{B3CA58E7-8CF7-473A-BA21-0F99DAEFCEBF}" destId="{86A678B8-389F-4EF7-9AE6-809022E7A1E2}" srcOrd="0" destOrd="0" presId="urn:microsoft.com/office/officeart/2005/8/layout/hierarchy6"/>
    <dgm:cxn modelId="{7B0BCB4A-C93F-4E0B-856A-737FB29C9B06}" type="presParOf" srcId="{86A678B8-389F-4EF7-9AE6-809022E7A1E2}" destId="{9CF77287-6089-4712-8E77-20F009DBF2F1}" srcOrd="0" destOrd="0" presId="urn:microsoft.com/office/officeart/2005/8/layout/hierarchy6"/>
    <dgm:cxn modelId="{08052FE2-6D43-43DF-B81A-D754D2252B2E}" type="presParOf" srcId="{9CF77287-6089-4712-8E77-20F009DBF2F1}" destId="{7B0ABE3B-6F17-4CE1-B7DE-6AD00EB6F169}" srcOrd="0" destOrd="0" presId="urn:microsoft.com/office/officeart/2005/8/layout/hierarchy6"/>
    <dgm:cxn modelId="{BF2A1882-ED19-4055-854B-6017B5CB8AAC}" type="presParOf" srcId="{7B0ABE3B-6F17-4CE1-B7DE-6AD00EB6F169}" destId="{EF1203A9-DFDA-4C87-BAAB-907A02CF219A}" srcOrd="0" destOrd="0" presId="urn:microsoft.com/office/officeart/2005/8/layout/hierarchy6"/>
    <dgm:cxn modelId="{E76D4DAA-3F8B-48AA-BB70-0E9ACD83690C}" type="presParOf" srcId="{7B0ABE3B-6F17-4CE1-B7DE-6AD00EB6F169}" destId="{CD1F2470-EED3-4DCF-996B-DA1855FA90D0}" srcOrd="1" destOrd="0" presId="urn:microsoft.com/office/officeart/2005/8/layout/hierarchy6"/>
    <dgm:cxn modelId="{3CABD2C3-9698-4A5F-BDCF-F1B7858F0CA7}" type="presParOf" srcId="{CD1F2470-EED3-4DCF-996B-DA1855FA90D0}" destId="{8F5886A7-B974-4E91-8294-8F983719E030}" srcOrd="0" destOrd="0" presId="urn:microsoft.com/office/officeart/2005/8/layout/hierarchy6"/>
    <dgm:cxn modelId="{69A9416F-C368-4D76-8E64-BBDB8DC08CD2}" type="presParOf" srcId="{CD1F2470-EED3-4DCF-996B-DA1855FA90D0}" destId="{D2F9C46C-E1D1-47A7-B430-8EC57E5357FC}" srcOrd="1" destOrd="0" presId="urn:microsoft.com/office/officeart/2005/8/layout/hierarchy6"/>
    <dgm:cxn modelId="{6A5BEE0A-103E-4A43-AC0B-F0DCD71EACB0}" type="presParOf" srcId="{D2F9C46C-E1D1-47A7-B430-8EC57E5357FC}" destId="{573A0CEE-F869-495F-9C53-E38963E31E3D}" srcOrd="0" destOrd="0" presId="urn:microsoft.com/office/officeart/2005/8/layout/hierarchy6"/>
    <dgm:cxn modelId="{8CF66FEB-2580-42C4-A3A7-2C6024C8426D}" type="presParOf" srcId="{D2F9C46C-E1D1-47A7-B430-8EC57E5357FC}" destId="{A11A97E5-F83D-4A89-8DE8-E32349B61C59}" srcOrd="1" destOrd="0" presId="urn:microsoft.com/office/officeart/2005/8/layout/hierarchy6"/>
    <dgm:cxn modelId="{EDD447F0-508D-4010-9490-3320C85DF4EF}" type="presParOf" srcId="{A11A97E5-F83D-4A89-8DE8-E32349B61C59}" destId="{DFAA2502-A602-4B65-B2CC-3942EC29F09B}" srcOrd="0" destOrd="0" presId="urn:microsoft.com/office/officeart/2005/8/layout/hierarchy6"/>
    <dgm:cxn modelId="{5077E453-52A7-4462-944E-91259EA0D1C1}" type="presParOf" srcId="{A11A97E5-F83D-4A89-8DE8-E32349B61C59}" destId="{60C4D0D8-DEAA-49B0-A346-FAED70A44E04}" srcOrd="1" destOrd="0" presId="urn:microsoft.com/office/officeart/2005/8/layout/hierarchy6"/>
    <dgm:cxn modelId="{EC105680-9BA5-4D97-8198-41BEE81E79D7}" type="presParOf" srcId="{60C4D0D8-DEAA-49B0-A346-FAED70A44E04}" destId="{2E19BC1B-A851-43BF-8281-98674E1FCF68}" srcOrd="0" destOrd="0" presId="urn:microsoft.com/office/officeart/2005/8/layout/hierarchy6"/>
    <dgm:cxn modelId="{1D94CC5F-D081-48B3-BB76-409513322D8F}" type="presParOf" srcId="{60C4D0D8-DEAA-49B0-A346-FAED70A44E04}" destId="{54B42C96-6FA6-476D-B855-925C9F4ABD08}" srcOrd="1" destOrd="0" presId="urn:microsoft.com/office/officeart/2005/8/layout/hierarchy6"/>
    <dgm:cxn modelId="{05759E28-0638-4A64-B407-1E0912FB2966}" type="presParOf" srcId="{CD1F2470-EED3-4DCF-996B-DA1855FA90D0}" destId="{A936D50E-A6F0-4B29-8743-E19CBEB95294}" srcOrd="2" destOrd="0" presId="urn:microsoft.com/office/officeart/2005/8/layout/hierarchy6"/>
    <dgm:cxn modelId="{1E60B575-6CC7-444B-A2B3-54057B06066E}" type="presParOf" srcId="{CD1F2470-EED3-4DCF-996B-DA1855FA90D0}" destId="{66A9F57B-1232-4700-A975-E56388E630AC}" srcOrd="3" destOrd="0" presId="urn:microsoft.com/office/officeart/2005/8/layout/hierarchy6"/>
    <dgm:cxn modelId="{892B2E53-1361-4ED9-B862-E451FFAF5EB7}" type="presParOf" srcId="{66A9F57B-1232-4700-A975-E56388E630AC}" destId="{410F388B-9E0D-4B2B-AD94-EFBB1F01ABB0}" srcOrd="0" destOrd="0" presId="urn:microsoft.com/office/officeart/2005/8/layout/hierarchy6"/>
    <dgm:cxn modelId="{F1653A56-AC25-408B-B0B9-A089857E2C8D}" type="presParOf" srcId="{66A9F57B-1232-4700-A975-E56388E630AC}" destId="{0B6FB7A4-E074-4FE4-A503-935B7DC4CD67}" srcOrd="1" destOrd="0" presId="urn:microsoft.com/office/officeart/2005/8/layout/hierarchy6"/>
    <dgm:cxn modelId="{E9602E21-5C5F-4FE2-BD6F-229461188012}" type="presParOf" srcId="{0B6FB7A4-E074-4FE4-A503-935B7DC4CD67}" destId="{9EA282D2-1469-49B4-AAD4-922E9C51A5AF}" srcOrd="0" destOrd="0" presId="urn:microsoft.com/office/officeart/2005/8/layout/hierarchy6"/>
    <dgm:cxn modelId="{CCFEA4BA-6EE8-4314-B3EE-1B13115A0EC8}" type="presParOf" srcId="{0B6FB7A4-E074-4FE4-A503-935B7DC4CD67}" destId="{471770BB-CD8B-4FAE-8CE5-EED2B76C48C8}" srcOrd="1" destOrd="0" presId="urn:microsoft.com/office/officeart/2005/8/layout/hierarchy6"/>
    <dgm:cxn modelId="{451286C1-5145-4EC8-84A8-BE5B28F3DD33}" type="presParOf" srcId="{471770BB-CD8B-4FAE-8CE5-EED2B76C48C8}" destId="{081138E1-ADFC-4B25-8C50-9C934AA3B0CF}" srcOrd="0" destOrd="0" presId="urn:microsoft.com/office/officeart/2005/8/layout/hierarchy6"/>
    <dgm:cxn modelId="{1D821226-3F4A-4834-A48A-74B1DB3CC48A}" type="presParOf" srcId="{471770BB-CD8B-4FAE-8CE5-EED2B76C48C8}" destId="{E1ADF6F9-87C0-49CF-8830-0196017B2DD9}" srcOrd="1" destOrd="0" presId="urn:microsoft.com/office/officeart/2005/8/layout/hierarchy6"/>
    <dgm:cxn modelId="{6BB40330-C632-452A-A3A4-386E0AA310A8}" type="presParOf" srcId="{CD1F2470-EED3-4DCF-996B-DA1855FA90D0}" destId="{B9827DC1-EB49-45DA-B10B-1EB9EB721842}" srcOrd="4" destOrd="0" presId="urn:microsoft.com/office/officeart/2005/8/layout/hierarchy6"/>
    <dgm:cxn modelId="{60DB1D89-69FE-4102-BFC6-FF4781539126}" type="presParOf" srcId="{CD1F2470-EED3-4DCF-996B-DA1855FA90D0}" destId="{32B2BE42-F415-43E6-A863-EF28DD5AF881}" srcOrd="5" destOrd="0" presId="urn:microsoft.com/office/officeart/2005/8/layout/hierarchy6"/>
    <dgm:cxn modelId="{7DB23D28-5674-4A07-9B90-32CC0BB33EB7}" type="presParOf" srcId="{32B2BE42-F415-43E6-A863-EF28DD5AF881}" destId="{FFDF2288-C760-4C92-AD7D-2ADC938C3D5C}" srcOrd="0" destOrd="0" presId="urn:microsoft.com/office/officeart/2005/8/layout/hierarchy6"/>
    <dgm:cxn modelId="{BDF69306-807E-40BC-8ABF-9799BED56300}" type="presParOf" srcId="{32B2BE42-F415-43E6-A863-EF28DD5AF881}" destId="{986EA415-927B-47F9-91A9-BEE5E0CB1375}" srcOrd="1" destOrd="0" presId="urn:microsoft.com/office/officeart/2005/8/layout/hierarchy6"/>
    <dgm:cxn modelId="{2E95543F-5E73-4F9A-817C-010CB6F51F52}" type="presParOf" srcId="{986EA415-927B-47F9-91A9-BEE5E0CB1375}" destId="{C9632442-6060-4DB2-B339-6B39A41E88E3}" srcOrd="0" destOrd="0" presId="urn:microsoft.com/office/officeart/2005/8/layout/hierarchy6"/>
    <dgm:cxn modelId="{06FEA9C7-4825-4E93-B290-A246D1D8C92B}" type="presParOf" srcId="{986EA415-927B-47F9-91A9-BEE5E0CB1375}" destId="{5773D103-9505-4A64-96BC-6A48793367D6}" srcOrd="1" destOrd="0" presId="urn:microsoft.com/office/officeart/2005/8/layout/hierarchy6"/>
    <dgm:cxn modelId="{8B0B405A-7FCC-4E98-AEFE-1B72FFAB820D}" type="presParOf" srcId="{5773D103-9505-4A64-96BC-6A48793367D6}" destId="{42849895-5567-42DA-96AE-949C5B789FFF}" srcOrd="0" destOrd="0" presId="urn:microsoft.com/office/officeart/2005/8/layout/hierarchy6"/>
    <dgm:cxn modelId="{AE82FFE3-4F9A-4C34-841B-471C7289B092}" type="presParOf" srcId="{5773D103-9505-4A64-96BC-6A48793367D6}" destId="{59B2E31D-D8D1-4FCD-9D65-7398EBBE901D}" srcOrd="1" destOrd="0" presId="urn:microsoft.com/office/officeart/2005/8/layout/hierarchy6"/>
    <dgm:cxn modelId="{12E1DCD3-85D4-4E21-8DF8-F94898ED4F15}" type="presParOf" srcId="{CD1F2470-EED3-4DCF-996B-DA1855FA90D0}" destId="{F263805F-1517-4F01-AD54-A14E646FEB17}" srcOrd="6" destOrd="0" presId="urn:microsoft.com/office/officeart/2005/8/layout/hierarchy6"/>
    <dgm:cxn modelId="{5B42A046-C228-4500-A38B-0F99D6262E9A}" type="presParOf" srcId="{CD1F2470-EED3-4DCF-996B-DA1855FA90D0}" destId="{392A2667-D9BC-48CB-B39A-E2DEC65850D4}" srcOrd="7" destOrd="0" presId="urn:microsoft.com/office/officeart/2005/8/layout/hierarchy6"/>
    <dgm:cxn modelId="{361DDBA0-274C-4013-96BB-EEFDDD78BD07}" type="presParOf" srcId="{392A2667-D9BC-48CB-B39A-E2DEC65850D4}" destId="{522A76B2-18C9-4F3A-94D9-F5DE3B8D817B}" srcOrd="0" destOrd="0" presId="urn:microsoft.com/office/officeart/2005/8/layout/hierarchy6"/>
    <dgm:cxn modelId="{AA642EFB-2003-41BE-B101-1B5A15E34D67}" type="presParOf" srcId="{392A2667-D9BC-48CB-B39A-E2DEC65850D4}" destId="{593ABAFE-D253-4008-BD0D-5C904B36E613}" srcOrd="1" destOrd="0" presId="urn:microsoft.com/office/officeart/2005/8/layout/hierarchy6"/>
    <dgm:cxn modelId="{347F16A6-ED45-4CB6-B6ED-5530273B2F4F}" type="presParOf" srcId="{593ABAFE-D253-4008-BD0D-5C904B36E613}" destId="{98B96CE8-2F4C-4EEA-AFB5-CDFE3163BC8D}" srcOrd="0" destOrd="0" presId="urn:microsoft.com/office/officeart/2005/8/layout/hierarchy6"/>
    <dgm:cxn modelId="{4200F829-CD92-4A27-8B7D-B60087453FA4}" type="presParOf" srcId="{593ABAFE-D253-4008-BD0D-5C904B36E613}" destId="{BC7A7AB1-E11B-4A9B-A848-68B0D3955FCB}" srcOrd="1" destOrd="0" presId="urn:microsoft.com/office/officeart/2005/8/layout/hierarchy6"/>
    <dgm:cxn modelId="{F377F904-21D0-49BC-A0E2-534E35CDA9C6}" type="presParOf" srcId="{BC7A7AB1-E11B-4A9B-A848-68B0D3955FCB}" destId="{5F967A11-2057-4671-89FD-6637205E99F2}" srcOrd="0" destOrd="0" presId="urn:microsoft.com/office/officeart/2005/8/layout/hierarchy6"/>
    <dgm:cxn modelId="{8AF42414-C845-42BE-8453-5F04008D557F}" type="presParOf" srcId="{BC7A7AB1-E11B-4A9B-A848-68B0D3955FCB}" destId="{E68B3EAF-2EAC-4B4B-B8D7-484280FB2997}" srcOrd="1" destOrd="0" presId="urn:microsoft.com/office/officeart/2005/8/layout/hierarchy6"/>
    <dgm:cxn modelId="{FE61FCBB-5DB2-442C-B94B-7048EF3C0C29}" type="presParOf" srcId="{B3CA58E7-8CF7-473A-BA21-0F99DAEFCEBF}" destId="{EC8B810F-A0EA-408A-BBEC-02F36371FF65}" srcOrd="1" destOrd="0" presId="urn:microsoft.com/office/officeart/2005/8/layout/hierarchy6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203A9-DFDA-4C87-BAAB-907A02CF219A}">
      <dsp:nvSpPr>
        <dsp:cNvPr id="0" name=""/>
        <dsp:cNvSpPr/>
      </dsp:nvSpPr>
      <dsp:spPr>
        <a:xfrm>
          <a:off x="2713896" y="81026"/>
          <a:ext cx="2614697" cy="376718"/>
        </a:xfrm>
        <a:prstGeom prst="roundRect">
          <a:avLst>
            <a:gd name="adj" fmla="val 10000"/>
          </a:avLst>
        </a:prstGeom>
        <a:solidFill>
          <a:schemeClr val="tx1"/>
        </a:solidFill>
        <a:ln w="381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Kata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kern="1200" dirty="0" err="1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Berimbuhan</a:t>
          </a:r>
          <a:endParaRPr lang="zh-CN" altLang="en-US" sz="1800" kern="1200" dirty="0">
            <a:solidFill>
              <a:schemeClr val="bg1"/>
            </a:solidFill>
            <a:latin typeface="Calibri" pitchFamily="34" charset="0"/>
            <a:cs typeface="Calibri" pitchFamily="34" charset="0"/>
          </a:endParaRPr>
        </a:p>
      </dsp:txBody>
      <dsp:txXfrm>
        <a:off x="2724930" y="92060"/>
        <a:ext cx="2592629" cy="354650"/>
      </dsp:txXfrm>
    </dsp:sp>
    <dsp:sp modelId="{8F5886A7-B974-4E91-8294-8F983719E030}">
      <dsp:nvSpPr>
        <dsp:cNvPr id="0" name=""/>
        <dsp:cNvSpPr/>
      </dsp:nvSpPr>
      <dsp:spPr>
        <a:xfrm>
          <a:off x="857351" y="457744"/>
          <a:ext cx="3163893" cy="319104"/>
        </a:xfrm>
        <a:custGeom>
          <a:avLst/>
          <a:gdLst/>
          <a:ahLst/>
          <a:cxnLst/>
          <a:rect l="0" t="0" r="0" b="0"/>
          <a:pathLst>
            <a:path>
              <a:moveTo>
                <a:pt x="3163893" y="0"/>
              </a:moveTo>
              <a:lnTo>
                <a:pt x="3163893" y="159552"/>
              </a:lnTo>
              <a:lnTo>
                <a:pt x="0" y="159552"/>
              </a:lnTo>
              <a:lnTo>
                <a:pt x="0" y="3191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A0CEE-F869-495F-9C53-E38963E31E3D}">
      <dsp:nvSpPr>
        <dsp:cNvPr id="0" name=""/>
        <dsp:cNvSpPr/>
      </dsp:nvSpPr>
      <dsp:spPr>
        <a:xfrm>
          <a:off x="74389" y="776849"/>
          <a:ext cx="1565925" cy="714634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381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Kata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Awalan</a:t>
          </a:r>
          <a:endParaRPr lang="zh-CN" alt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95320" y="797780"/>
        <a:ext cx="1524063" cy="672772"/>
      </dsp:txXfrm>
    </dsp:sp>
    <dsp:sp modelId="{DFAA2502-A602-4B65-B2CC-3942EC29F09B}">
      <dsp:nvSpPr>
        <dsp:cNvPr id="0" name=""/>
        <dsp:cNvSpPr/>
      </dsp:nvSpPr>
      <dsp:spPr>
        <a:xfrm>
          <a:off x="811631" y="1491483"/>
          <a:ext cx="91440" cy="319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9BC1B-A851-43BF-8281-98674E1FCF68}">
      <dsp:nvSpPr>
        <dsp:cNvPr id="0" name=""/>
        <dsp:cNvSpPr/>
      </dsp:nvSpPr>
      <dsp:spPr>
        <a:xfrm>
          <a:off x="2818" y="1810587"/>
          <a:ext cx="1709067" cy="1614508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yang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mempunyai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di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hadapan</a:t>
          </a:r>
          <a:endParaRPr lang="zh-CN" alt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50105" y="1857874"/>
        <a:ext cx="1614493" cy="1519934"/>
      </dsp:txXfrm>
    </dsp:sp>
    <dsp:sp modelId="{A936D50E-A6F0-4B29-8743-E19CBEB95294}">
      <dsp:nvSpPr>
        <dsp:cNvPr id="0" name=""/>
        <dsp:cNvSpPr/>
      </dsp:nvSpPr>
      <dsp:spPr>
        <a:xfrm>
          <a:off x="2926787" y="457744"/>
          <a:ext cx="1094457" cy="319104"/>
        </a:xfrm>
        <a:custGeom>
          <a:avLst/>
          <a:gdLst/>
          <a:ahLst/>
          <a:cxnLst/>
          <a:rect l="0" t="0" r="0" b="0"/>
          <a:pathLst>
            <a:path>
              <a:moveTo>
                <a:pt x="1094457" y="0"/>
              </a:moveTo>
              <a:lnTo>
                <a:pt x="1094457" y="159552"/>
              </a:lnTo>
              <a:lnTo>
                <a:pt x="0" y="159552"/>
              </a:lnTo>
              <a:lnTo>
                <a:pt x="0" y="3191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388B-9E0D-4B2B-AD94-EFBB1F01ABB0}">
      <dsp:nvSpPr>
        <dsp:cNvPr id="0" name=""/>
        <dsp:cNvSpPr/>
      </dsp:nvSpPr>
      <dsp:spPr>
        <a:xfrm>
          <a:off x="2182470" y="776849"/>
          <a:ext cx="1488634" cy="64738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Kata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Akhiran</a:t>
          </a:r>
          <a:endParaRPr lang="zh-CN" alt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2201431" y="795810"/>
        <a:ext cx="1450712" cy="609461"/>
      </dsp:txXfrm>
    </dsp:sp>
    <dsp:sp modelId="{9EA282D2-1469-49B4-AAD4-922E9C51A5AF}">
      <dsp:nvSpPr>
        <dsp:cNvPr id="0" name=""/>
        <dsp:cNvSpPr/>
      </dsp:nvSpPr>
      <dsp:spPr>
        <a:xfrm>
          <a:off x="2881067" y="1424232"/>
          <a:ext cx="91440" cy="319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138E1-ADFC-4B25-8C50-9C934AA3B0CF}">
      <dsp:nvSpPr>
        <dsp:cNvPr id="0" name=""/>
        <dsp:cNvSpPr/>
      </dsp:nvSpPr>
      <dsp:spPr>
        <a:xfrm>
          <a:off x="2070877" y="1743336"/>
          <a:ext cx="1711819" cy="1689873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yang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mempunyai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di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belakang</a:t>
          </a:r>
          <a:endParaRPr lang="zh-CN" alt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2120372" y="1792831"/>
        <a:ext cx="1612829" cy="1590883"/>
      </dsp:txXfrm>
    </dsp:sp>
    <dsp:sp modelId="{B9827DC1-EB49-45DA-B10B-1EB9EB721842}">
      <dsp:nvSpPr>
        <dsp:cNvPr id="0" name=""/>
        <dsp:cNvSpPr/>
      </dsp:nvSpPr>
      <dsp:spPr>
        <a:xfrm>
          <a:off x="4021245" y="457744"/>
          <a:ext cx="1015317" cy="319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52"/>
              </a:lnTo>
              <a:lnTo>
                <a:pt x="1015317" y="159552"/>
              </a:lnTo>
              <a:lnTo>
                <a:pt x="1015317" y="3191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F2288-C760-4C92-AD7D-2ADC938C3D5C}">
      <dsp:nvSpPr>
        <dsp:cNvPr id="0" name=""/>
        <dsp:cNvSpPr/>
      </dsp:nvSpPr>
      <dsp:spPr>
        <a:xfrm>
          <a:off x="4217383" y="776849"/>
          <a:ext cx="1638357" cy="67551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381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Kata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Apitan</a:t>
          </a:r>
          <a:endParaRPr lang="zh-CN" alt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4237168" y="796634"/>
        <a:ext cx="1598787" cy="635942"/>
      </dsp:txXfrm>
    </dsp:sp>
    <dsp:sp modelId="{C9632442-6060-4DB2-B339-6B39A41E88E3}">
      <dsp:nvSpPr>
        <dsp:cNvPr id="0" name=""/>
        <dsp:cNvSpPr/>
      </dsp:nvSpPr>
      <dsp:spPr>
        <a:xfrm>
          <a:off x="4990842" y="1452361"/>
          <a:ext cx="91440" cy="319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49895-5567-42DA-96AE-949C5B789FFF}">
      <dsp:nvSpPr>
        <dsp:cNvPr id="0" name=""/>
        <dsp:cNvSpPr/>
      </dsp:nvSpPr>
      <dsp:spPr>
        <a:xfrm>
          <a:off x="4141690" y="1771465"/>
          <a:ext cx="1789745" cy="1633423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yang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mempunyai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di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hadapan</a:t>
          </a:r>
          <a:r>
            <a:rPr lang="en-MY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dan </a:t>
          </a:r>
          <a:r>
            <a:rPr lang="en-MY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belakang</a:t>
          </a:r>
          <a:endParaRPr lang="zh-CN" alt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4189531" y="1819306"/>
        <a:ext cx="1694063" cy="1537741"/>
      </dsp:txXfrm>
    </dsp:sp>
    <dsp:sp modelId="{F263805F-1517-4F01-AD54-A14E646FEB17}">
      <dsp:nvSpPr>
        <dsp:cNvPr id="0" name=""/>
        <dsp:cNvSpPr/>
      </dsp:nvSpPr>
      <dsp:spPr>
        <a:xfrm>
          <a:off x="4021245" y="457744"/>
          <a:ext cx="3146733" cy="319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52"/>
              </a:lnTo>
              <a:lnTo>
                <a:pt x="3146733" y="159552"/>
              </a:lnTo>
              <a:lnTo>
                <a:pt x="3146733" y="3191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A76B2-18C9-4F3A-94D9-F5DE3B8D817B}">
      <dsp:nvSpPr>
        <dsp:cNvPr id="0" name=""/>
        <dsp:cNvSpPr/>
      </dsp:nvSpPr>
      <dsp:spPr>
        <a:xfrm>
          <a:off x="6367856" y="776849"/>
          <a:ext cx="1600244" cy="66933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381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Kata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Sisipan</a:t>
          </a:r>
          <a:endParaRPr lang="zh-CN" alt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6387460" y="796453"/>
        <a:ext cx="1561036" cy="630129"/>
      </dsp:txXfrm>
    </dsp:sp>
    <dsp:sp modelId="{98B96CE8-2F4C-4EEA-AFB5-CDFE3163BC8D}">
      <dsp:nvSpPr>
        <dsp:cNvPr id="0" name=""/>
        <dsp:cNvSpPr/>
      </dsp:nvSpPr>
      <dsp:spPr>
        <a:xfrm>
          <a:off x="7122258" y="1446186"/>
          <a:ext cx="91440" cy="319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67A11-2057-4671-89FD-6637205E99F2}">
      <dsp:nvSpPr>
        <dsp:cNvPr id="0" name=""/>
        <dsp:cNvSpPr/>
      </dsp:nvSpPr>
      <dsp:spPr>
        <a:xfrm>
          <a:off x="6290427" y="1765291"/>
          <a:ext cx="1755102" cy="1626299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yang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mempunyai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imbuhan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menyisip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di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tengah</a:t>
          </a:r>
          <a:r>
            <a:rPr lang="en-US" altLang="zh-CN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altLang="zh-CN" sz="1800" kern="12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perkataan</a:t>
          </a:r>
          <a:endParaRPr lang="zh-CN" alt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6338060" y="1812924"/>
        <a:ext cx="1659836" cy="1531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879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213a074c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213a074c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213a074c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213a074c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77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1ddce4a25d6_0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1ddce4a25d6_0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5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1ddce4a25d6_0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1ddce4a25d6_0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23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121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204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258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130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339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213a074c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213a074c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0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1ddce4a25d6_0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1ddce4a25d6_0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461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230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10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965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4673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350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39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470551" y="1022877"/>
            <a:ext cx="1673459" cy="1673459"/>
            <a:chOff x="3798825" y="2518150"/>
            <a:chExt cx="667275" cy="667275"/>
          </a:xfrm>
        </p:grpSpPr>
        <p:sp>
          <p:nvSpPr>
            <p:cNvPr id="10" name="Google Shape;10;p2"/>
            <p:cNvSpPr/>
            <p:nvPr/>
          </p:nvSpPr>
          <p:spPr>
            <a:xfrm>
              <a:off x="4359150" y="3078525"/>
              <a:ext cx="106950" cy="106900"/>
            </a:xfrm>
            <a:custGeom>
              <a:avLst/>
              <a:gdLst/>
              <a:ahLst/>
              <a:cxnLst/>
              <a:rect l="l" t="t" r="r" b="b"/>
              <a:pathLst>
                <a:path w="4278" h="4276" extrusionOk="0">
                  <a:moveTo>
                    <a:pt x="4278" y="1"/>
                  </a:moveTo>
                  <a:lnTo>
                    <a:pt x="1" y="4276"/>
                  </a:lnTo>
                  <a:lnTo>
                    <a:pt x="1400" y="4276"/>
                  </a:lnTo>
                  <a:lnTo>
                    <a:pt x="4278" y="1400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240800" y="2960175"/>
              <a:ext cx="225300" cy="225250"/>
            </a:xfrm>
            <a:custGeom>
              <a:avLst/>
              <a:gdLst/>
              <a:ahLst/>
              <a:cxnLst/>
              <a:rect l="l" t="t" r="r" b="b"/>
              <a:pathLst>
                <a:path w="9012" h="9010" extrusionOk="0">
                  <a:moveTo>
                    <a:pt x="9012" y="0"/>
                  </a:moveTo>
                  <a:lnTo>
                    <a:pt x="0" y="9010"/>
                  </a:lnTo>
                  <a:lnTo>
                    <a:pt x="1398" y="9010"/>
                  </a:lnTo>
                  <a:lnTo>
                    <a:pt x="9012" y="1400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122400" y="2841775"/>
              <a:ext cx="343700" cy="343650"/>
            </a:xfrm>
            <a:custGeom>
              <a:avLst/>
              <a:gdLst/>
              <a:ahLst/>
              <a:cxnLst/>
              <a:rect l="l" t="t" r="r" b="b"/>
              <a:pathLst>
                <a:path w="13748" h="13746" extrusionOk="0">
                  <a:moveTo>
                    <a:pt x="13748" y="0"/>
                  </a:moveTo>
                  <a:lnTo>
                    <a:pt x="1" y="13746"/>
                  </a:lnTo>
                  <a:lnTo>
                    <a:pt x="1400" y="13746"/>
                  </a:lnTo>
                  <a:lnTo>
                    <a:pt x="13748" y="1400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04050" y="2723375"/>
              <a:ext cx="462050" cy="462050"/>
            </a:xfrm>
            <a:custGeom>
              <a:avLst/>
              <a:gdLst/>
              <a:ahLst/>
              <a:cxnLst/>
              <a:rect l="l" t="t" r="r" b="b"/>
              <a:pathLst>
                <a:path w="18482" h="18482" extrusionOk="0">
                  <a:moveTo>
                    <a:pt x="18482" y="1"/>
                  </a:moveTo>
                  <a:lnTo>
                    <a:pt x="0" y="18482"/>
                  </a:lnTo>
                  <a:lnTo>
                    <a:pt x="1400" y="18482"/>
                  </a:lnTo>
                  <a:lnTo>
                    <a:pt x="18482" y="1400"/>
                  </a:lnTo>
                  <a:lnTo>
                    <a:pt x="18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85650" y="2605025"/>
              <a:ext cx="580450" cy="580400"/>
            </a:xfrm>
            <a:custGeom>
              <a:avLst/>
              <a:gdLst/>
              <a:ahLst/>
              <a:cxnLst/>
              <a:rect l="l" t="t" r="r" b="b"/>
              <a:pathLst>
                <a:path w="23218" h="23216" extrusionOk="0">
                  <a:moveTo>
                    <a:pt x="23218" y="0"/>
                  </a:moveTo>
                  <a:lnTo>
                    <a:pt x="1" y="23216"/>
                  </a:lnTo>
                  <a:lnTo>
                    <a:pt x="1400" y="23216"/>
                  </a:lnTo>
                  <a:lnTo>
                    <a:pt x="23218" y="1400"/>
                  </a:lnTo>
                  <a:lnTo>
                    <a:pt x="23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98825" y="2518150"/>
              <a:ext cx="667275" cy="667275"/>
            </a:xfrm>
            <a:custGeom>
              <a:avLst/>
              <a:gdLst/>
              <a:ahLst/>
              <a:cxnLst/>
              <a:rect l="l" t="t" r="r" b="b"/>
              <a:pathLst>
                <a:path w="26691" h="26691" extrusionOk="0">
                  <a:moveTo>
                    <a:pt x="25430" y="0"/>
                  </a:moveTo>
                  <a:lnTo>
                    <a:pt x="0" y="25432"/>
                  </a:lnTo>
                  <a:lnTo>
                    <a:pt x="0" y="26691"/>
                  </a:lnTo>
                  <a:lnTo>
                    <a:pt x="137" y="26691"/>
                  </a:lnTo>
                  <a:lnTo>
                    <a:pt x="26691" y="139"/>
                  </a:lnTo>
                  <a:lnTo>
                    <a:pt x="26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98825" y="2518150"/>
              <a:ext cx="552350" cy="552400"/>
            </a:xfrm>
            <a:custGeom>
              <a:avLst/>
              <a:gdLst/>
              <a:ahLst/>
              <a:cxnLst/>
              <a:rect l="l" t="t" r="r" b="b"/>
              <a:pathLst>
                <a:path w="22094" h="22096" extrusionOk="0">
                  <a:moveTo>
                    <a:pt x="20694" y="0"/>
                  </a:moveTo>
                  <a:lnTo>
                    <a:pt x="0" y="20696"/>
                  </a:lnTo>
                  <a:lnTo>
                    <a:pt x="0" y="22095"/>
                  </a:lnTo>
                  <a:lnTo>
                    <a:pt x="22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98825" y="2518150"/>
              <a:ext cx="433950" cy="434000"/>
            </a:xfrm>
            <a:custGeom>
              <a:avLst/>
              <a:gdLst/>
              <a:ahLst/>
              <a:cxnLst/>
              <a:rect l="l" t="t" r="r" b="b"/>
              <a:pathLst>
                <a:path w="17358" h="17360" extrusionOk="0">
                  <a:moveTo>
                    <a:pt x="15960" y="0"/>
                  </a:moveTo>
                  <a:lnTo>
                    <a:pt x="0" y="15960"/>
                  </a:lnTo>
                  <a:lnTo>
                    <a:pt x="0" y="17359"/>
                  </a:lnTo>
                  <a:lnTo>
                    <a:pt x="17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98825" y="2518150"/>
              <a:ext cx="316875" cy="316850"/>
            </a:xfrm>
            <a:custGeom>
              <a:avLst/>
              <a:gdLst/>
              <a:ahLst/>
              <a:cxnLst/>
              <a:rect l="l" t="t" r="r" b="b"/>
              <a:pathLst>
                <a:path w="12675" h="12674" extrusionOk="0">
                  <a:moveTo>
                    <a:pt x="11274" y="0"/>
                  </a:moveTo>
                  <a:lnTo>
                    <a:pt x="0" y="11276"/>
                  </a:lnTo>
                  <a:lnTo>
                    <a:pt x="0" y="12673"/>
                  </a:lnTo>
                  <a:lnTo>
                    <a:pt x="1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98825" y="2518150"/>
              <a:ext cx="198475" cy="198500"/>
            </a:xfrm>
            <a:custGeom>
              <a:avLst/>
              <a:gdLst/>
              <a:ahLst/>
              <a:cxnLst/>
              <a:rect l="l" t="t" r="r" b="b"/>
              <a:pathLst>
                <a:path w="7939" h="7940" extrusionOk="0">
                  <a:moveTo>
                    <a:pt x="6540" y="0"/>
                  </a:moveTo>
                  <a:lnTo>
                    <a:pt x="0" y="6540"/>
                  </a:lnTo>
                  <a:lnTo>
                    <a:pt x="0" y="7939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98825" y="2518150"/>
              <a:ext cx="80075" cy="80125"/>
            </a:xfrm>
            <a:custGeom>
              <a:avLst/>
              <a:gdLst/>
              <a:ahLst/>
              <a:cxnLst/>
              <a:rect l="l" t="t" r="r" b="b"/>
              <a:pathLst>
                <a:path w="3203" h="3205" extrusionOk="0">
                  <a:moveTo>
                    <a:pt x="1805" y="0"/>
                  </a:moveTo>
                  <a:lnTo>
                    <a:pt x="0" y="1806"/>
                  </a:lnTo>
                  <a:lnTo>
                    <a:pt x="0" y="3205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22" name="Google Shape;22;p2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24" name="Google Shape;24;p2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2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40" name="Google Shape;40;p2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" name="Google Shape;65;p2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66" name="Google Shape;66;p2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013713" y="1661100"/>
            <a:ext cx="3517500" cy="18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9" name="Google Shape;2029;p28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2030" name="Google Shape;2030;p28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1" name="Google Shape;2031;p28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2032" name="Google Shape;2032;p28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8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8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8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8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8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8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8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8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8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8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8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8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8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8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47" name="Google Shape;2047;p28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2048" name="Google Shape;2048;p28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8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8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8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8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8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8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8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6" name="Google Shape;2056;p28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8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8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8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8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8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8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8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8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8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8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8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8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8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8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8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8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73" name="Google Shape;2073;p28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2074" name="Google Shape;2074;p28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8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8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8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28"/>
          <p:cNvSpPr/>
          <p:nvPr/>
        </p:nvSpPr>
        <p:spPr>
          <a:xfrm>
            <a:off x="97275" y="1279782"/>
            <a:ext cx="480841" cy="480775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28"/>
          <p:cNvSpPr/>
          <p:nvPr/>
        </p:nvSpPr>
        <p:spPr>
          <a:xfrm rot="-5650723">
            <a:off x="8393828" y="1991013"/>
            <a:ext cx="1092152" cy="57339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28"/>
          <p:cNvSpPr/>
          <p:nvPr/>
        </p:nvSpPr>
        <p:spPr>
          <a:xfrm>
            <a:off x="8535714" y="1647577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28"/>
          <p:cNvSpPr/>
          <p:nvPr/>
        </p:nvSpPr>
        <p:spPr>
          <a:xfrm>
            <a:off x="5547700" y="4338225"/>
            <a:ext cx="611065" cy="700918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9"/>
          <p:cNvGrpSpPr/>
          <p:nvPr/>
        </p:nvGrpSpPr>
        <p:grpSpPr>
          <a:xfrm>
            <a:off x="7470551" y="3470052"/>
            <a:ext cx="1673459" cy="1673459"/>
            <a:chOff x="3798825" y="2518150"/>
            <a:chExt cx="667275" cy="667275"/>
          </a:xfrm>
        </p:grpSpPr>
        <p:sp>
          <p:nvSpPr>
            <p:cNvPr id="639" name="Google Shape;639;p9"/>
            <p:cNvSpPr/>
            <p:nvPr/>
          </p:nvSpPr>
          <p:spPr>
            <a:xfrm>
              <a:off x="4359150" y="3078525"/>
              <a:ext cx="106950" cy="106900"/>
            </a:xfrm>
            <a:custGeom>
              <a:avLst/>
              <a:gdLst/>
              <a:ahLst/>
              <a:cxnLst/>
              <a:rect l="l" t="t" r="r" b="b"/>
              <a:pathLst>
                <a:path w="4278" h="4276" extrusionOk="0">
                  <a:moveTo>
                    <a:pt x="4278" y="1"/>
                  </a:moveTo>
                  <a:lnTo>
                    <a:pt x="1" y="4276"/>
                  </a:lnTo>
                  <a:lnTo>
                    <a:pt x="1400" y="4276"/>
                  </a:lnTo>
                  <a:lnTo>
                    <a:pt x="4278" y="1400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4240800" y="2960175"/>
              <a:ext cx="225300" cy="225250"/>
            </a:xfrm>
            <a:custGeom>
              <a:avLst/>
              <a:gdLst/>
              <a:ahLst/>
              <a:cxnLst/>
              <a:rect l="l" t="t" r="r" b="b"/>
              <a:pathLst>
                <a:path w="9012" h="9010" extrusionOk="0">
                  <a:moveTo>
                    <a:pt x="9012" y="0"/>
                  </a:moveTo>
                  <a:lnTo>
                    <a:pt x="0" y="9010"/>
                  </a:lnTo>
                  <a:lnTo>
                    <a:pt x="1398" y="9010"/>
                  </a:lnTo>
                  <a:lnTo>
                    <a:pt x="9012" y="1400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4122400" y="2841775"/>
              <a:ext cx="343700" cy="343650"/>
            </a:xfrm>
            <a:custGeom>
              <a:avLst/>
              <a:gdLst/>
              <a:ahLst/>
              <a:cxnLst/>
              <a:rect l="l" t="t" r="r" b="b"/>
              <a:pathLst>
                <a:path w="13748" h="13746" extrusionOk="0">
                  <a:moveTo>
                    <a:pt x="13748" y="0"/>
                  </a:moveTo>
                  <a:lnTo>
                    <a:pt x="1" y="13746"/>
                  </a:lnTo>
                  <a:lnTo>
                    <a:pt x="1400" y="13746"/>
                  </a:lnTo>
                  <a:lnTo>
                    <a:pt x="13748" y="1400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4004050" y="2723375"/>
              <a:ext cx="462050" cy="462050"/>
            </a:xfrm>
            <a:custGeom>
              <a:avLst/>
              <a:gdLst/>
              <a:ahLst/>
              <a:cxnLst/>
              <a:rect l="l" t="t" r="r" b="b"/>
              <a:pathLst>
                <a:path w="18482" h="18482" extrusionOk="0">
                  <a:moveTo>
                    <a:pt x="18482" y="1"/>
                  </a:moveTo>
                  <a:lnTo>
                    <a:pt x="0" y="18482"/>
                  </a:lnTo>
                  <a:lnTo>
                    <a:pt x="1400" y="18482"/>
                  </a:lnTo>
                  <a:lnTo>
                    <a:pt x="18482" y="1400"/>
                  </a:lnTo>
                  <a:lnTo>
                    <a:pt x="18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3885650" y="2605025"/>
              <a:ext cx="580450" cy="580400"/>
            </a:xfrm>
            <a:custGeom>
              <a:avLst/>
              <a:gdLst/>
              <a:ahLst/>
              <a:cxnLst/>
              <a:rect l="l" t="t" r="r" b="b"/>
              <a:pathLst>
                <a:path w="23218" h="23216" extrusionOk="0">
                  <a:moveTo>
                    <a:pt x="23218" y="0"/>
                  </a:moveTo>
                  <a:lnTo>
                    <a:pt x="1" y="23216"/>
                  </a:lnTo>
                  <a:lnTo>
                    <a:pt x="1400" y="23216"/>
                  </a:lnTo>
                  <a:lnTo>
                    <a:pt x="23218" y="1400"/>
                  </a:lnTo>
                  <a:lnTo>
                    <a:pt x="23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3798825" y="2518150"/>
              <a:ext cx="667275" cy="667275"/>
            </a:xfrm>
            <a:custGeom>
              <a:avLst/>
              <a:gdLst/>
              <a:ahLst/>
              <a:cxnLst/>
              <a:rect l="l" t="t" r="r" b="b"/>
              <a:pathLst>
                <a:path w="26691" h="26691" extrusionOk="0">
                  <a:moveTo>
                    <a:pt x="25430" y="0"/>
                  </a:moveTo>
                  <a:lnTo>
                    <a:pt x="0" y="25432"/>
                  </a:lnTo>
                  <a:lnTo>
                    <a:pt x="0" y="26691"/>
                  </a:lnTo>
                  <a:lnTo>
                    <a:pt x="137" y="26691"/>
                  </a:lnTo>
                  <a:lnTo>
                    <a:pt x="26691" y="139"/>
                  </a:lnTo>
                  <a:lnTo>
                    <a:pt x="26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3798825" y="2518150"/>
              <a:ext cx="552350" cy="552400"/>
            </a:xfrm>
            <a:custGeom>
              <a:avLst/>
              <a:gdLst/>
              <a:ahLst/>
              <a:cxnLst/>
              <a:rect l="l" t="t" r="r" b="b"/>
              <a:pathLst>
                <a:path w="22094" h="22096" extrusionOk="0">
                  <a:moveTo>
                    <a:pt x="20694" y="0"/>
                  </a:moveTo>
                  <a:lnTo>
                    <a:pt x="0" y="20696"/>
                  </a:lnTo>
                  <a:lnTo>
                    <a:pt x="0" y="22095"/>
                  </a:lnTo>
                  <a:lnTo>
                    <a:pt x="22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3798825" y="2518150"/>
              <a:ext cx="433950" cy="434000"/>
            </a:xfrm>
            <a:custGeom>
              <a:avLst/>
              <a:gdLst/>
              <a:ahLst/>
              <a:cxnLst/>
              <a:rect l="l" t="t" r="r" b="b"/>
              <a:pathLst>
                <a:path w="17358" h="17360" extrusionOk="0">
                  <a:moveTo>
                    <a:pt x="15960" y="0"/>
                  </a:moveTo>
                  <a:lnTo>
                    <a:pt x="0" y="15960"/>
                  </a:lnTo>
                  <a:lnTo>
                    <a:pt x="0" y="17359"/>
                  </a:lnTo>
                  <a:lnTo>
                    <a:pt x="17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3798825" y="2518150"/>
              <a:ext cx="316875" cy="316850"/>
            </a:xfrm>
            <a:custGeom>
              <a:avLst/>
              <a:gdLst/>
              <a:ahLst/>
              <a:cxnLst/>
              <a:rect l="l" t="t" r="r" b="b"/>
              <a:pathLst>
                <a:path w="12675" h="12674" extrusionOk="0">
                  <a:moveTo>
                    <a:pt x="11274" y="0"/>
                  </a:moveTo>
                  <a:lnTo>
                    <a:pt x="0" y="11276"/>
                  </a:lnTo>
                  <a:lnTo>
                    <a:pt x="0" y="12673"/>
                  </a:lnTo>
                  <a:lnTo>
                    <a:pt x="1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798825" y="2518150"/>
              <a:ext cx="198475" cy="198500"/>
            </a:xfrm>
            <a:custGeom>
              <a:avLst/>
              <a:gdLst/>
              <a:ahLst/>
              <a:cxnLst/>
              <a:rect l="l" t="t" r="r" b="b"/>
              <a:pathLst>
                <a:path w="7939" h="7940" extrusionOk="0">
                  <a:moveTo>
                    <a:pt x="6540" y="0"/>
                  </a:moveTo>
                  <a:lnTo>
                    <a:pt x="0" y="6540"/>
                  </a:lnTo>
                  <a:lnTo>
                    <a:pt x="0" y="7939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3798825" y="2518150"/>
              <a:ext cx="80075" cy="80125"/>
            </a:xfrm>
            <a:custGeom>
              <a:avLst/>
              <a:gdLst/>
              <a:ahLst/>
              <a:cxnLst/>
              <a:rect l="l" t="t" r="r" b="b"/>
              <a:pathLst>
                <a:path w="3203" h="3205" extrusionOk="0">
                  <a:moveTo>
                    <a:pt x="1805" y="0"/>
                  </a:moveTo>
                  <a:lnTo>
                    <a:pt x="0" y="1806"/>
                  </a:lnTo>
                  <a:lnTo>
                    <a:pt x="0" y="3205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9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651" name="Google Shape;651;p9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9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653" name="Google Shape;653;p9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9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9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9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9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9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9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9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9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9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9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9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9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9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9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8" name="Google Shape;668;p9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669" name="Google Shape;669;p9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9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9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9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9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9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9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9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9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9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9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9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9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9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9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9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9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9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9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9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9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9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9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9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9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94" name="Google Shape;694;p9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695" name="Google Shape;695;p9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Google Shape;717;p9"/>
          <p:cNvSpPr txBox="1">
            <a:spLocks noGrp="1"/>
          </p:cNvSpPr>
          <p:nvPr>
            <p:ph type="title"/>
          </p:nvPr>
        </p:nvSpPr>
        <p:spPr>
          <a:xfrm>
            <a:off x="1609650" y="1218475"/>
            <a:ext cx="5924700" cy="11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 b="0"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1609600" y="2404625"/>
            <a:ext cx="5924700" cy="15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/>
          <p:nvPr/>
        </p:nvSpPr>
        <p:spPr>
          <a:xfrm rot="-5650723">
            <a:off x="8395691" y="1256638"/>
            <a:ext cx="1092152" cy="57339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9"/>
          <p:cNvSpPr/>
          <p:nvPr/>
        </p:nvSpPr>
        <p:spPr>
          <a:xfrm>
            <a:off x="2269900" y="4604007"/>
            <a:ext cx="480841" cy="480775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71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14"/>
          <p:cNvGrpSpPr/>
          <p:nvPr/>
        </p:nvGrpSpPr>
        <p:grpSpPr>
          <a:xfrm>
            <a:off x="5532676" y="3470052"/>
            <a:ext cx="1673459" cy="1673459"/>
            <a:chOff x="3798825" y="2518150"/>
            <a:chExt cx="667275" cy="667275"/>
          </a:xfrm>
        </p:grpSpPr>
        <p:sp>
          <p:nvSpPr>
            <p:cNvPr id="930" name="Google Shape;930;p14"/>
            <p:cNvSpPr/>
            <p:nvPr/>
          </p:nvSpPr>
          <p:spPr>
            <a:xfrm>
              <a:off x="4359150" y="3078525"/>
              <a:ext cx="106950" cy="106900"/>
            </a:xfrm>
            <a:custGeom>
              <a:avLst/>
              <a:gdLst/>
              <a:ahLst/>
              <a:cxnLst/>
              <a:rect l="l" t="t" r="r" b="b"/>
              <a:pathLst>
                <a:path w="4278" h="4276" extrusionOk="0">
                  <a:moveTo>
                    <a:pt x="4278" y="1"/>
                  </a:moveTo>
                  <a:lnTo>
                    <a:pt x="1" y="4276"/>
                  </a:lnTo>
                  <a:lnTo>
                    <a:pt x="1400" y="4276"/>
                  </a:lnTo>
                  <a:lnTo>
                    <a:pt x="4278" y="1400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4240800" y="2960175"/>
              <a:ext cx="225300" cy="225250"/>
            </a:xfrm>
            <a:custGeom>
              <a:avLst/>
              <a:gdLst/>
              <a:ahLst/>
              <a:cxnLst/>
              <a:rect l="l" t="t" r="r" b="b"/>
              <a:pathLst>
                <a:path w="9012" h="9010" extrusionOk="0">
                  <a:moveTo>
                    <a:pt x="9012" y="0"/>
                  </a:moveTo>
                  <a:lnTo>
                    <a:pt x="0" y="9010"/>
                  </a:lnTo>
                  <a:lnTo>
                    <a:pt x="1398" y="9010"/>
                  </a:lnTo>
                  <a:lnTo>
                    <a:pt x="9012" y="1400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4122400" y="2841775"/>
              <a:ext cx="343700" cy="343650"/>
            </a:xfrm>
            <a:custGeom>
              <a:avLst/>
              <a:gdLst/>
              <a:ahLst/>
              <a:cxnLst/>
              <a:rect l="l" t="t" r="r" b="b"/>
              <a:pathLst>
                <a:path w="13748" h="13746" extrusionOk="0">
                  <a:moveTo>
                    <a:pt x="13748" y="0"/>
                  </a:moveTo>
                  <a:lnTo>
                    <a:pt x="1" y="13746"/>
                  </a:lnTo>
                  <a:lnTo>
                    <a:pt x="1400" y="13746"/>
                  </a:lnTo>
                  <a:lnTo>
                    <a:pt x="13748" y="1400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4004050" y="2723375"/>
              <a:ext cx="462050" cy="462050"/>
            </a:xfrm>
            <a:custGeom>
              <a:avLst/>
              <a:gdLst/>
              <a:ahLst/>
              <a:cxnLst/>
              <a:rect l="l" t="t" r="r" b="b"/>
              <a:pathLst>
                <a:path w="18482" h="18482" extrusionOk="0">
                  <a:moveTo>
                    <a:pt x="18482" y="1"/>
                  </a:moveTo>
                  <a:lnTo>
                    <a:pt x="0" y="18482"/>
                  </a:lnTo>
                  <a:lnTo>
                    <a:pt x="1400" y="18482"/>
                  </a:lnTo>
                  <a:lnTo>
                    <a:pt x="18482" y="1400"/>
                  </a:lnTo>
                  <a:lnTo>
                    <a:pt x="18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3885650" y="2605025"/>
              <a:ext cx="580450" cy="580400"/>
            </a:xfrm>
            <a:custGeom>
              <a:avLst/>
              <a:gdLst/>
              <a:ahLst/>
              <a:cxnLst/>
              <a:rect l="l" t="t" r="r" b="b"/>
              <a:pathLst>
                <a:path w="23218" h="23216" extrusionOk="0">
                  <a:moveTo>
                    <a:pt x="23218" y="0"/>
                  </a:moveTo>
                  <a:lnTo>
                    <a:pt x="1" y="23216"/>
                  </a:lnTo>
                  <a:lnTo>
                    <a:pt x="1400" y="23216"/>
                  </a:lnTo>
                  <a:lnTo>
                    <a:pt x="23218" y="1400"/>
                  </a:lnTo>
                  <a:lnTo>
                    <a:pt x="23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3798825" y="2518150"/>
              <a:ext cx="667275" cy="667275"/>
            </a:xfrm>
            <a:custGeom>
              <a:avLst/>
              <a:gdLst/>
              <a:ahLst/>
              <a:cxnLst/>
              <a:rect l="l" t="t" r="r" b="b"/>
              <a:pathLst>
                <a:path w="26691" h="26691" extrusionOk="0">
                  <a:moveTo>
                    <a:pt x="25430" y="0"/>
                  </a:moveTo>
                  <a:lnTo>
                    <a:pt x="0" y="25432"/>
                  </a:lnTo>
                  <a:lnTo>
                    <a:pt x="0" y="26691"/>
                  </a:lnTo>
                  <a:lnTo>
                    <a:pt x="137" y="26691"/>
                  </a:lnTo>
                  <a:lnTo>
                    <a:pt x="26691" y="139"/>
                  </a:lnTo>
                  <a:lnTo>
                    <a:pt x="26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3798825" y="2518150"/>
              <a:ext cx="552350" cy="552400"/>
            </a:xfrm>
            <a:custGeom>
              <a:avLst/>
              <a:gdLst/>
              <a:ahLst/>
              <a:cxnLst/>
              <a:rect l="l" t="t" r="r" b="b"/>
              <a:pathLst>
                <a:path w="22094" h="22096" extrusionOk="0">
                  <a:moveTo>
                    <a:pt x="20694" y="0"/>
                  </a:moveTo>
                  <a:lnTo>
                    <a:pt x="0" y="20696"/>
                  </a:lnTo>
                  <a:lnTo>
                    <a:pt x="0" y="22095"/>
                  </a:lnTo>
                  <a:lnTo>
                    <a:pt x="22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3798825" y="2518150"/>
              <a:ext cx="433950" cy="434000"/>
            </a:xfrm>
            <a:custGeom>
              <a:avLst/>
              <a:gdLst/>
              <a:ahLst/>
              <a:cxnLst/>
              <a:rect l="l" t="t" r="r" b="b"/>
              <a:pathLst>
                <a:path w="17358" h="17360" extrusionOk="0">
                  <a:moveTo>
                    <a:pt x="15960" y="0"/>
                  </a:moveTo>
                  <a:lnTo>
                    <a:pt x="0" y="15960"/>
                  </a:lnTo>
                  <a:lnTo>
                    <a:pt x="0" y="17359"/>
                  </a:lnTo>
                  <a:lnTo>
                    <a:pt x="17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3798825" y="2518150"/>
              <a:ext cx="316875" cy="316850"/>
            </a:xfrm>
            <a:custGeom>
              <a:avLst/>
              <a:gdLst/>
              <a:ahLst/>
              <a:cxnLst/>
              <a:rect l="l" t="t" r="r" b="b"/>
              <a:pathLst>
                <a:path w="12675" h="12674" extrusionOk="0">
                  <a:moveTo>
                    <a:pt x="11274" y="0"/>
                  </a:moveTo>
                  <a:lnTo>
                    <a:pt x="0" y="11276"/>
                  </a:lnTo>
                  <a:lnTo>
                    <a:pt x="0" y="12673"/>
                  </a:lnTo>
                  <a:lnTo>
                    <a:pt x="1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3798825" y="2518150"/>
              <a:ext cx="198475" cy="198500"/>
            </a:xfrm>
            <a:custGeom>
              <a:avLst/>
              <a:gdLst/>
              <a:ahLst/>
              <a:cxnLst/>
              <a:rect l="l" t="t" r="r" b="b"/>
              <a:pathLst>
                <a:path w="7939" h="7940" extrusionOk="0">
                  <a:moveTo>
                    <a:pt x="6540" y="0"/>
                  </a:moveTo>
                  <a:lnTo>
                    <a:pt x="0" y="6540"/>
                  </a:lnTo>
                  <a:lnTo>
                    <a:pt x="0" y="7939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3798825" y="2518150"/>
              <a:ext cx="80075" cy="80125"/>
            </a:xfrm>
            <a:custGeom>
              <a:avLst/>
              <a:gdLst/>
              <a:ahLst/>
              <a:cxnLst/>
              <a:rect l="l" t="t" r="r" b="b"/>
              <a:pathLst>
                <a:path w="3203" h="3205" extrusionOk="0">
                  <a:moveTo>
                    <a:pt x="1805" y="0"/>
                  </a:moveTo>
                  <a:lnTo>
                    <a:pt x="0" y="1806"/>
                  </a:lnTo>
                  <a:lnTo>
                    <a:pt x="0" y="3205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1" name="Google Shape;941;p14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942" name="Google Shape;942;p14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943" name="Google Shape;943;p14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944" name="Google Shape;944;p14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4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4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4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4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4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4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4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4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4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4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4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4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4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4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9" name="Google Shape;959;p14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960" name="Google Shape;960;p14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4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4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4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4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4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4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4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4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4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4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4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4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4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4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4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4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4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4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4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4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4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4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4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4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5" name="Google Shape;985;p14"/>
          <p:cNvSpPr txBox="1">
            <a:spLocks noGrp="1"/>
          </p:cNvSpPr>
          <p:nvPr>
            <p:ph type="title"/>
          </p:nvPr>
        </p:nvSpPr>
        <p:spPr>
          <a:xfrm>
            <a:off x="865625" y="2243363"/>
            <a:ext cx="4443000" cy="20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6" name="Google Shape;986;p14"/>
          <p:cNvSpPr txBox="1">
            <a:spLocks noGrp="1"/>
          </p:cNvSpPr>
          <p:nvPr>
            <p:ph type="title" idx="2" hasCustomPrompt="1"/>
          </p:nvPr>
        </p:nvSpPr>
        <p:spPr>
          <a:xfrm>
            <a:off x="980074" y="921513"/>
            <a:ext cx="1831200" cy="1179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87" name="Google Shape;987;p14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988" name="Google Shape;988;p14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4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4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4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4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4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4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4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4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4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4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4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4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4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4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4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4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4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4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4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4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4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6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5"/>
          <p:cNvGrpSpPr/>
          <p:nvPr/>
        </p:nvGrpSpPr>
        <p:grpSpPr>
          <a:xfrm>
            <a:off x="8362951" y="1675227"/>
            <a:ext cx="1673459" cy="1673459"/>
            <a:chOff x="3798825" y="2518150"/>
            <a:chExt cx="667275" cy="667275"/>
          </a:xfrm>
        </p:grpSpPr>
        <p:sp>
          <p:nvSpPr>
            <p:cNvPr id="244" name="Google Shape;244;p5"/>
            <p:cNvSpPr/>
            <p:nvPr/>
          </p:nvSpPr>
          <p:spPr>
            <a:xfrm>
              <a:off x="4359150" y="3078525"/>
              <a:ext cx="106950" cy="106900"/>
            </a:xfrm>
            <a:custGeom>
              <a:avLst/>
              <a:gdLst/>
              <a:ahLst/>
              <a:cxnLst/>
              <a:rect l="l" t="t" r="r" b="b"/>
              <a:pathLst>
                <a:path w="4278" h="4276" extrusionOk="0">
                  <a:moveTo>
                    <a:pt x="4278" y="1"/>
                  </a:moveTo>
                  <a:lnTo>
                    <a:pt x="1" y="4276"/>
                  </a:lnTo>
                  <a:lnTo>
                    <a:pt x="1400" y="4276"/>
                  </a:lnTo>
                  <a:lnTo>
                    <a:pt x="4278" y="1400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240800" y="2960175"/>
              <a:ext cx="225300" cy="225250"/>
            </a:xfrm>
            <a:custGeom>
              <a:avLst/>
              <a:gdLst/>
              <a:ahLst/>
              <a:cxnLst/>
              <a:rect l="l" t="t" r="r" b="b"/>
              <a:pathLst>
                <a:path w="9012" h="9010" extrusionOk="0">
                  <a:moveTo>
                    <a:pt x="9012" y="0"/>
                  </a:moveTo>
                  <a:lnTo>
                    <a:pt x="0" y="9010"/>
                  </a:lnTo>
                  <a:lnTo>
                    <a:pt x="1398" y="9010"/>
                  </a:lnTo>
                  <a:lnTo>
                    <a:pt x="9012" y="1400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122400" y="2841775"/>
              <a:ext cx="343700" cy="343650"/>
            </a:xfrm>
            <a:custGeom>
              <a:avLst/>
              <a:gdLst/>
              <a:ahLst/>
              <a:cxnLst/>
              <a:rect l="l" t="t" r="r" b="b"/>
              <a:pathLst>
                <a:path w="13748" h="13746" extrusionOk="0">
                  <a:moveTo>
                    <a:pt x="13748" y="0"/>
                  </a:moveTo>
                  <a:lnTo>
                    <a:pt x="1" y="13746"/>
                  </a:lnTo>
                  <a:lnTo>
                    <a:pt x="1400" y="13746"/>
                  </a:lnTo>
                  <a:lnTo>
                    <a:pt x="13748" y="1400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004050" y="2723375"/>
              <a:ext cx="462050" cy="462050"/>
            </a:xfrm>
            <a:custGeom>
              <a:avLst/>
              <a:gdLst/>
              <a:ahLst/>
              <a:cxnLst/>
              <a:rect l="l" t="t" r="r" b="b"/>
              <a:pathLst>
                <a:path w="18482" h="18482" extrusionOk="0">
                  <a:moveTo>
                    <a:pt x="18482" y="1"/>
                  </a:moveTo>
                  <a:lnTo>
                    <a:pt x="0" y="18482"/>
                  </a:lnTo>
                  <a:lnTo>
                    <a:pt x="1400" y="18482"/>
                  </a:lnTo>
                  <a:lnTo>
                    <a:pt x="18482" y="1400"/>
                  </a:lnTo>
                  <a:lnTo>
                    <a:pt x="18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3885650" y="2605025"/>
              <a:ext cx="580450" cy="580400"/>
            </a:xfrm>
            <a:custGeom>
              <a:avLst/>
              <a:gdLst/>
              <a:ahLst/>
              <a:cxnLst/>
              <a:rect l="l" t="t" r="r" b="b"/>
              <a:pathLst>
                <a:path w="23218" h="23216" extrusionOk="0">
                  <a:moveTo>
                    <a:pt x="23218" y="0"/>
                  </a:moveTo>
                  <a:lnTo>
                    <a:pt x="1" y="23216"/>
                  </a:lnTo>
                  <a:lnTo>
                    <a:pt x="1400" y="23216"/>
                  </a:lnTo>
                  <a:lnTo>
                    <a:pt x="23218" y="1400"/>
                  </a:lnTo>
                  <a:lnTo>
                    <a:pt x="23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798825" y="2518150"/>
              <a:ext cx="667275" cy="667275"/>
            </a:xfrm>
            <a:custGeom>
              <a:avLst/>
              <a:gdLst/>
              <a:ahLst/>
              <a:cxnLst/>
              <a:rect l="l" t="t" r="r" b="b"/>
              <a:pathLst>
                <a:path w="26691" h="26691" extrusionOk="0">
                  <a:moveTo>
                    <a:pt x="25430" y="0"/>
                  </a:moveTo>
                  <a:lnTo>
                    <a:pt x="0" y="25432"/>
                  </a:lnTo>
                  <a:lnTo>
                    <a:pt x="0" y="26691"/>
                  </a:lnTo>
                  <a:lnTo>
                    <a:pt x="137" y="26691"/>
                  </a:lnTo>
                  <a:lnTo>
                    <a:pt x="26691" y="139"/>
                  </a:lnTo>
                  <a:lnTo>
                    <a:pt x="26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798825" y="2518150"/>
              <a:ext cx="552350" cy="552400"/>
            </a:xfrm>
            <a:custGeom>
              <a:avLst/>
              <a:gdLst/>
              <a:ahLst/>
              <a:cxnLst/>
              <a:rect l="l" t="t" r="r" b="b"/>
              <a:pathLst>
                <a:path w="22094" h="22096" extrusionOk="0">
                  <a:moveTo>
                    <a:pt x="20694" y="0"/>
                  </a:moveTo>
                  <a:lnTo>
                    <a:pt x="0" y="20696"/>
                  </a:lnTo>
                  <a:lnTo>
                    <a:pt x="0" y="22095"/>
                  </a:lnTo>
                  <a:lnTo>
                    <a:pt x="22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798825" y="2518150"/>
              <a:ext cx="433950" cy="434000"/>
            </a:xfrm>
            <a:custGeom>
              <a:avLst/>
              <a:gdLst/>
              <a:ahLst/>
              <a:cxnLst/>
              <a:rect l="l" t="t" r="r" b="b"/>
              <a:pathLst>
                <a:path w="17358" h="17360" extrusionOk="0">
                  <a:moveTo>
                    <a:pt x="15960" y="0"/>
                  </a:moveTo>
                  <a:lnTo>
                    <a:pt x="0" y="15960"/>
                  </a:lnTo>
                  <a:lnTo>
                    <a:pt x="0" y="17359"/>
                  </a:lnTo>
                  <a:lnTo>
                    <a:pt x="17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798825" y="2518150"/>
              <a:ext cx="316875" cy="316850"/>
            </a:xfrm>
            <a:custGeom>
              <a:avLst/>
              <a:gdLst/>
              <a:ahLst/>
              <a:cxnLst/>
              <a:rect l="l" t="t" r="r" b="b"/>
              <a:pathLst>
                <a:path w="12675" h="12674" extrusionOk="0">
                  <a:moveTo>
                    <a:pt x="11274" y="0"/>
                  </a:moveTo>
                  <a:lnTo>
                    <a:pt x="0" y="11276"/>
                  </a:lnTo>
                  <a:lnTo>
                    <a:pt x="0" y="12673"/>
                  </a:lnTo>
                  <a:lnTo>
                    <a:pt x="1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98825" y="2518150"/>
              <a:ext cx="198475" cy="198500"/>
            </a:xfrm>
            <a:custGeom>
              <a:avLst/>
              <a:gdLst/>
              <a:ahLst/>
              <a:cxnLst/>
              <a:rect l="l" t="t" r="r" b="b"/>
              <a:pathLst>
                <a:path w="7939" h="7940" extrusionOk="0">
                  <a:moveTo>
                    <a:pt x="6540" y="0"/>
                  </a:moveTo>
                  <a:lnTo>
                    <a:pt x="0" y="6540"/>
                  </a:lnTo>
                  <a:lnTo>
                    <a:pt x="0" y="7939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98825" y="2518150"/>
              <a:ext cx="80075" cy="80125"/>
            </a:xfrm>
            <a:custGeom>
              <a:avLst/>
              <a:gdLst/>
              <a:ahLst/>
              <a:cxnLst/>
              <a:rect l="l" t="t" r="r" b="b"/>
              <a:pathLst>
                <a:path w="3203" h="3205" extrusionOk="0">
                  <a:moveTo>
                    <a:pt x="1805" y="0"/>
                  </a:moveTo>
                  <a:lnTo>
                    <a:pt x="0" y="1806"/>
                  </a:lnTo>
                  <a:lnTo>
                    <a:pt x="0" y="3205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5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256" name="Google Shape;256;p5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5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258" name="Google Shape;258;p5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5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5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5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5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5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3" name="Google Shape;273;p5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274" name="Google Shape;274;p5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5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5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5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5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5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5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5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5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5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5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5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99" name="Google Shape;299;p5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300" name="Google Shape;300;p5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ubTitle" idx="1"/>
          </p:nvPr>
        </p:nvSpPr>
        <p:spPr>
          <a:xfrm>
            <a:off x="720026" y="3515350"/>
            <a:ext cx="64059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" name="Google Shape;324;p5"/>
          <p:cNvSpPr txBox="1">
            <a:spLocks noGrp="1"/>
          </p:cNvSpPr>
          <p:nvPr>
            <p:ph type="subTitle" idx="2"/>
          </p:nvPr>
        </p:nvSpPr>
        <p:spPr>
          <a:xfrm>
            <a:off x="720000" y="1903125"/>
            <a:ext cx="64059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5" name="Google Shape;325;p5"/>
          <p:cNvSpPr txBox="1">
            <a:spLocks noGrp="1"/>
          </p:cNvSpPr>
          <p:nvPr>
            <p:ph type="subTitle" idx="3"/>
          </p:nvPr>
        </p:nvSpPr>
        <p:spPr>
          <a:xfrm>
            <a:off x="720001" y="3055901"/>
            <a:ext cx="6405900" cy="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5"/>
          <p:cNvSpPr txBox="1">
            <a:spLocks noGrp="1"/>
          </p:cNvSpPr>
          <p:nvPr>
            <p:ph type="subTitle" idx="4"/>
          </p:nvPr>
        </p:nvSpPr>
        <p:spPr>
          <a:xfrm>
            <a:off x="720000" y="1443700"/>
            <a:ext cx="6405900" cy="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5"/>
          <p:cNvSpPr/>
          <p:nvPr/>
        </p:nvSpPr>
        <p:spPr>
          <a:xfrm rot="5650723" flipH="1">
            <a:off x="-318048" y="4616438"/>
            <a:ext cx="1092152" cy="57339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8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526" name="Google Shape;526;p8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8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528" name="Google Shape;528;p8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8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8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8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8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8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8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8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8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8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8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8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8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8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8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43" name="Google Shape;543;p8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544" name="Google Shape;544;p8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8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8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8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8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8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8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8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8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8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8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8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8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8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8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8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8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8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8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8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8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8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8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8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8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8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570" name="Google Shape;570;p8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8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572" name="Google Shape;572;p8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8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8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8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8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8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8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8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8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8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8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8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8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8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8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7" name="Google Shape;587;p8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588" name="Google Shape;588;p8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8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8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8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8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8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8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8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8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8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8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8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8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8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8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8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8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8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8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8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8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8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8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8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8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13" name="Google Shape;613;p8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614" name="Google Shape;614;p8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11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725" name="Google Shape;725;p11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1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727" name="Google Shape;727;p11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1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1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1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1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1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1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11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11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1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1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1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11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11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1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2" name="Google Shape;742;p11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743" name="Google Shape;743;p11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11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1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1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1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1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1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1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1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1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1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1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1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1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1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1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1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1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1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1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68" name="Google Shape;768;p11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769" name="Google Shape;769;p11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0" name="Google Shape;770;p11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771" name="Google Shape;771;p11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1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1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1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1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1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1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1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1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11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1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11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1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11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11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86" name="Google Shape;786;p11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787" name="Google Shape;787;p11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11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11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11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11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11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11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11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11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11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11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11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11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11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1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1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1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1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1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1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1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1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1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11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11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12" name="Google Shape;812;p11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813" name="Google Shape;813;p11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6" name="Google Shape;83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13"/>
          <p:cNvGrpSpPr/>
          <p:nvPr/>
        </p:nvGrpSpPr>
        <p:grpSpPr>
          <a:xfrm>
            <a:off x="1" y="3471402"/>
            <a:ext cx="1673459" cy="1673459"/>
            <a:chOff x="3798825" y="2518150"/>
            <a:chExt cx="667275" cy="667275"/>
          </a:xfrm>
        </p:grpSpPr>
        <p:sp>
          <p:nvSpPr>
            <p:cNvPr id="840" name="Google Shape;840;p13"/>
            <p:cNvSpPr/>
            <p:nvPr/>
          </p:nvSpPr>
          <p:spPr>
            <a:xfrm>
              <a:off x="4359150" y="3078525"/>
              <a:ext cx="106950" cy="106900"/>
            </a:xfrm>
            <a:custGeom>
              <a:avLst/>
              <a:gdLst/>
              <a:ahLst/>
              <a:cxnLst/>
              <a:rect l="l" t="t" r="r" b="b"/>
              <a:pathLst>
                <a:path w="4278" h="4276" extrusionOk="0">
                  <a:moveTo>
                    <a:pt x="4278" y="1"/>
                  </a:moveTo>
                  <a:lnTo>
                    <a:pt x="1" y="4276"/>
                  </a:lnTo>
                  <a:lnTo>
                    <a:pt x="1400" y="4276"/>
                  </a:lnTo>
                  <a:lnTo>
                    <a:pt x="4278" y="1400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4240800" y="2960175"/>
              <a:ext cx="225300" cy="225250"/>
            </a:xfrm>
            <a:custGeom>
              <a:avLst/>
              <a:gdLst/>
              <a:ahLst/>
              <a:cxnLst/>
              <a:rect l="l" t="t" r="r" b="b"/>
              <a:pathLst>
                <a:path w="9012" h="9010" extrusionOk="0">
                  <a:moveTo>
                    <a:pt x="9012" y="0"/>
                  </a:moveTo>
                  <a:lnTo>
                    <a:pt x="0" y="9010"/>
                  </a:lnTo>
                  <a:lnTo>
                    <a:pt x="1398" y="9010"/>
                  </a:lnTo>
                  <a:lnTo>
                    <a:pt x="9012" y="1400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4122400" y="2841775"/>
              <a:ext cx="343700" cy="343650"/>
            </a:xfrm>
            <a:custGeom>
              <a:avLst/>
              <a:gdLst/>
              <a:ahLst/>
              <a:cxnLst/>
              <a:rect l="l" t="t" r="r" b="b"/>
              <a:pathLst>
                <a:path w="13748" h="13746" extrusionOk="0">
                  <a:moveTo>
                    <a:pt x="13748" y="0"/>
                  </a:moveTo>
                  <a:lnTo>
                    <a:pt x="1" y="13746"/>
                  </a:lnTo>
                  <a:lnTo>
                    <a:pt x="1400" y="13746"/>
                  </a:lnTo>
                  <a:lnTo>
                    <a:pt x="13748" y="1400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4004050" y="2723375"/>
              <a:ext cx="462050" cy="462050"/>
            </a:xfrm>
            <a:custGeom>
              <a:avLst/>
              <a:gdLst/>
              <a:ahLst/>
              <a:cxnLst/>
              <a:rect l="l" t="t" r="r" b="b"/>
              <a:pathLst>
                <a:path w="18482" h="18482" extrusionOk="0">
                  <a:moveTo>
                    <a:pt x="18482" y="1"/>
                  </a:moveTo>
                  <a:lnTo>
                    <a:pt x="0" y="18482"/>
                  </a:lnTo>
                  <a:lnTo>
                    <a:pt x="1400" y="18482"/>
                  </a:lnTo>
                  <a:lnTo>
                    <a:pt x="18482" y="1400"/>
                  </a:lnTo>
                  <a:lnTo>
                    <a:pt x="18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3885650" y="2605025"/>
              <a:ext cx="580450" cy="580400"/>
            </a:xfrm>
            <a:custGeom>
              <a:avLst/>
              <a:gdLst/>
              <a:ahLst/>
              <a:cxnLst/>
              <a:rect l="l" t="t" r="r" b="b"/>
              <a:pathLst>
                <a:path w="23218" h="23216" extrusionOk="0">
                  <a:moveTo>
                    <a:pt x="23218" y="0"/>
                  </a:moveTo>
                  <a:lnTo>
                    <a:pt x="1" y="23216"/>
                  </a:lnTo>
                  <a:lnTo>
                    <a:pt x="1400" y="23216"/>
                  </a:lnTo>
                  <a:lnTo>
                    <a:pt x="23218" y="1400"/>
                  </a:lnTo>
                  <a:lnTo>
                    <a:pt x="23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3798825" y="2518150"/>
              <a:ext cx="667275" cy="667275"/>
            </a:xfrm>
            <a:custGeom>
              <a:avLst/>
              <a:gdLst/>
              <a:ahLst/>
              <a:cxnLst/>
              <a:rect l="l" t="t" r="r" b="b"/>
              <a:pathLst>
                <a:path w="26691" h="26691" extrusionOk="0">
                  <a:moveTo>
                    <a:pt x="25430" y="0"/>
                  </a:moveTo>
                  <a:lnTo>
                    <a:pt x="0" y="25432"/>
                  </a:lnTo>
                  <a:lnTo>
                    <a:pt x="0" y="26691"/>
                  </a:lnTo>
                  <a:lnTo>
                    <a:pt x="137" y="26691"/>
                  </a:lnTo>
                  <a:lnTo>
                    <a:pt x="26691" y="139"/>
                  </a:lnTo>
                  <a:lnTo>
                    <a:pt x="26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3798825" y="2518150"/>
              <a:ext cx="552350" cy="552400"/>
            </a:xfrm>
            <a:custGeom>
              <a:avLst/>
              <a:gdLst/>
              <a:ahLst/>
              <a:cxnLst/>
              <a:rect l="l" t="t" r="r" b="b"/>
              <a:pathLst>
                <a:path w="22094" h="22096" extrusionOk="0">
                  <a:moveTo>
                    <a:pt x="20694" y="0"/>
                  </a:moveTo>
                  <a:lnTo>
                    <a:pt x="0" y="20696"/>
                  </a:lnTo>
                  <a:lnTo>
                    <a:pt x="0" y="22095"/>
                  </a:lnTo>
                  <a:lnTo>
                    <a:pt x="22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3798825" y="2518150"/>
              <a:ext cx="433950" cy="434000"/>
            </a:xfrm>
            <a:custGeom>
              <a:avLst/>
              <a:gdLst/>
              <a:ahLst/>
              <a:cxnLst/>
              <a:rect l="l" t="t" r="r" b="b"/>
              <a:pathLst>
                <a:path w="17358" h="17360" extrusionOk="0">
                  <a:moveTo>
                    <a:pt x="15960" y="0"/>
                  </a:moveTo>
                  <a:lnTo>
                    <a:pt x="0" y="15960"/>
                  </a:lnTo>
                  <a:lnTo>
                    <a:pt x="0" y="17359"/>
                  </a:lnTo>
                  <a:lnTo>
                    <a:pt x="17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3798825" y="2518150"/>
              <a:ext cx="316875" cy="316850"/>
            </a:xfrm>
            <a:custGeom>
              <a:avLst/>
              <a:gdLst/>
              <a:ahLst/>
              <a:cxnLst/>
              <a:rect l="l" t="t" r="r" b="b"/>
              <a:pathLst>
                <a:path w="12675" h="12674" extrusionOk="0">
                  <a:moveTo>
                    <a:pt x="11274" y="0"/>
                  </a:moveTo>
                  <a:lnTo>
                    <a:pt x="0" y="11276"/>
                  </a:lnTo>
                  <a:lnTo>
                    <a:pt x="0" y="12673"/>
                  </a:lnTo>
                  <a:lnTo>
                    <a:pt x="12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3798825" y="2518150"/>
              <a:ext cx="198475" cy="198500"/>
            </a:xfrm>
            <a:custGeom>
              <a:avLst/>
              <a:gdLst/>
              <a:ahLst/>
              <a:cxnLst/>
              <a:rect l="l" t="t" r="r" b="b"/>
              <a:pathLst>
                <a:path w="7939" h="7940" extrusionOk="0">
                  <a:moveTo>
                    <a:pt x="6540" y="0"/>
                  </a:moveTo>
                  <a:lnTo>
                    <a:pt x="0" y="6540"/>
                  </a:lnTo>
                  <a:lnTo>
                    <a:pt x="0" y="7939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798825" y="2518150"/>
              <a:ext cx="80075" cy="80125"/>
            </a:xfrm>
            <a:custGeom>
              <a:avLst/>
              <a:gdLst/>
              <a:ahLst/>
              <a:cxnLst/>
              <a:rect l="l" t="t" r="r" b="b"/>
              <a:pathLst>
                <a:path w="3203" h="3205" extrusionOk="0">
                  <a:moveTo>
                    <a:pt x="1805" y="0"/>
                  </a:moveTo>
                  <a:lnTo>
                    <a:pt x="0" y="1806"/>
                  </a:lnTo>
                  <a:lnTo>
                    <a:pt x="0" y="3205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3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852" name="Google Shape;852;p13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3" name="Google Shape;853;p13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854" name="Google Shape;854;p13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3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3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3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3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3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13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13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13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13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13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13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13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3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3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9" name="Google Shape;869;p13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870" name="Google Shape;870;p13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3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3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3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3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3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3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3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3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3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3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3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3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3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3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3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3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3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3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3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3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3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3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3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95" name="Google Shape;895;p13"/>
          <p:cNvSpPr txBox="1">
            <a:spLocks noGrp="1"/>
          </p:cNvSpPr>
          <p:nvPr>
            <p:ph type="subTitle" idx="1"/>
          </p:nvPr>
        </p:nvSpPr>
        <p:spPr>
          <a:xfrm>
            <a:off x="1693101" y="3464500"/>
            <a:ext cx="54984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6" name="Google Shape;896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13"/>
          <p:cNvSpPr txBox="1">
            <a:spLocks noGrp="1"/>
          </p:cNvSpPr>
          <p:nvPr>
            <p:ph type="title" idx="2" hasCustomPrompt="1"/>
          </p:nvPr>
        </p:nvSpPr>
        <p:spPr>
          <a:xfrm>
            <a:off x="840476" y="1902900"/>
            <a:ext cx="6690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8" name="Google Shape;898;p13"/>
          <p:cNvSpPr txBox="1">
            <a:spLocks noGrp="1"/>
          </p:cNvSpPr>
          <p:nvPr>
            <p:ph type="title" idx="3" hasCustomPrompt="1"/>
          </p:nvPr>
        </p:nvSpPr>
        <p:spPr>
          <a:xfrm>
            <a:off x="840476" y="2687151"/>
            <a:ext cx="6690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9" name="Google Shape;899;p13"/>
          <p:cNvSpPr txBox="1">
            <a:spLocks noGrp="1"/>
          </p:cNvSpPr>
          <p:nvPr>
            <p:ph type="title" idx="4" hasCustomPrompt="1"/>
          </p:nvPr>
        </p:nvSpPr>
        <p:spPr>
          <a:xfrm>
            <a:off x="840476" y="3517000"/>
            <a:ext cx="669000" cy="447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0" name="Google Shape;900;p13"/>
          <p:cNvSpPr txBox="1">
            <a:spLocks noGrp="1"/>
          </p:cNvSpPr>
          <p:nvPr>
            <p:ph type="subTitle" idx="5"/>
          </p:nvPr>
        </p:nvSpPr>
        <p:spPr>
          <a:xfrm>
            <a:off x="1693101" y="1850400"/>
            <a:ext cx="54984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1" name="Google Shape;901;p13"/>
          <p:cNvSpPr txBox="1">
            <a:spLocks noGrp="1"/>
          </p:cNvSpPr>
          <p:nvPr>
            <p:ph type="subTitle" idx="6"/>
          </p:nvPr>
        </p:nvSpPr>
        <p:spPr>
          <a:xfrm>
            <a:off x="1693101" y="2657450"/>
            <a:ext cx="54984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02" name="Google Shape;902;p13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903" name="Google Shape;903;p13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13"/>
          <p:cNvSpPr/>
          <p:nvPr/>
        </p:nvSpPr>
        <p:spPr>
          <a:xfrm>
            <a:off x="97275" y="1279782"/>
            <a:ext cx="480841" cy="480775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3"/>
          <p:cNvSpPr/>
          <p:nvPr/>
        </p:nvSpPr>
        <p:spPr>
          <a:xfrm rot="-5650723">
            <a:off x="8393828" y="1991013"/>
            <a:ext cx="1092152" cy="57339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3"/>
          <p:cNvSpPr/>
          <p:nvPr/>
        </p:nvSpPr>
        <p:spPr>
          <a:xfrm>
            <a:off x="8535714" y="1647577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" name="Google Shape;1331;p19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1332" name="Google Shape;1332;p19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19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1334" name="Google Shape;1334;p19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5" name="Google Shape;1335;p19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6" name="Google Shape;1336;p19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7" name="Google Shape;1337;p19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8" name="Google Shape;1338;p19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9" name="Google Shape;1339;p19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19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1" name="Google Shape;1341;p19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2" name="Google Shape;1342;p19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3" name="Google Shape;1343;p19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19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19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19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19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19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49" name="Google Shape;1349;p19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1350" name="Google Shape;1350;p19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19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19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19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19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19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19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19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19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19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19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19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19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19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19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19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19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19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19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19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19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19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9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9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9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75" name="Google Shape;1375;p19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1376" name="Google Shape;1376;p19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9"/>
          <p:cNvSpPr txBox="1">
            <a:spLocks noGrp="1"/>
          </p:cNvSpPr>
          <p:nvPr>
            <p:ph type="subTitle" idx="1"/>
          </p:nvPr>
        </p:nvSpPr>
        <p:spPr>
          <a:xfrm>
            <a:off x="4338000" y="2232625"/>
            <a:ext cx="40860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" name="Google Shape;1957;p27"/>
          <p:cNvGrpSpPr/>
          <p:nvPr/>
        </p:nvGrpSpPr>
        <p:grpSpPr>
          <a:xfrm>
            <a:off x="283486" y="283500"/>
            <a:ext cx="8576666" cy="4576500"/>
            <a:chOff x="355350" y="283500"/>
            <a:chExt cx="8433300" cy="4576500"/>
          </a:xfrm>
        </p:grpSpPr>
        <p:sp>
          <p:nvSpPr>
            <p:cNvPr id="1958" name="Google Shape;1958;p27"/>
            <p:cNvSpPr/>
            <p:nvPr/>
          </p:nvSpPr>
          <p:spPr>
            <a:xfrm>
              <a:off x="355350" y="283500"/>
              <a:ext cx="8433300" cy="4576500"/>
            </a:xfrm>
            <a:prstGeom prst="roundRect">
              <a:avLst>
                <a:gd name="adj" fmla="val 350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9" name="Google Shape;1959;p27"/>
            <p:cNvGrpSpPr/>
            <p:nvPr/>
          </p:nvGrpSpPr>
          <p:grpSpPr>
            <a:xfrm>
              <a:off x="355350" y="569531"/>
              <a:ext cx="8433300" cy="4004438"/>
              <a:chOff x="355350" y="569531"/>
              <a:chExt cx="8433300" cy="4004438"/>
            </a:xfrm>
          </p:grpSpPr>
          <p:cxnSp>
            <p:nvCxnSpPr>
              <p:cNvPr id="1960" name="Google Shape;1960;p27"/>
              <p:cNvCxnSpPr/>
              <p:nvPr/>
            </p:nvCxnSpPr>
            <p:spPr>
              <a:xfrm>
                <a:off x="355350" y="2571750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7"/>
              <p:cNvCxnSpPr/>
              <p:nvPr/>
            </p:nvCxnSpPr>
            <p:spPr>
              <a:xfrm>
                <a:off x="355350" y="228571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7"/>
              <p:cNvCxnSpPr/>
              <p:nvPr/>
            </p:nvCxnSpPr>
            <p:spPr>
              <a:xfrm>
                <a:off x="355350" y="314381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7"/>
              <p:cNvCxnSpPr/>
              <p:nvPr/>
            </p:nvCxnSpPr>
            <p:spPr>
              <a:xfrm>
                <a:off x="355350" y="285778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7"/>
              <p:cNvCxnSpPr/>
              <p:nvPr/>
            </p:nvCxnSpPr>
            <p:spPr>
              <a:xfrm>
                <a:off x="355350" y="371587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7"/>
              <p:cNvCxnSpPr/>
              <p:nvPr/>
            </p:nvCxnSpPr>
            <p:spPr>
              <a:xfrm>
                <a:off x="355350" y="342984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7"/>
              <p:cNvCxnSpPr/>
              <p:nvPr/>
            </p:nvCxnSpPr>
            <p:spPr>
              <a:xfrm>
                <a:off x="355350" y="428793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7"/>
              <p:cNvCxnSpPr/>
              <p:nvPr/>
            </p:nvCxnSpPr>
            <p:spPr>
              <a:xfrm>
                <a:off x="355350" y="400190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7"/>
              <p:cNvCxnSpPr/>
              <p:nvPr/>
            </p:nvCxnSpPr>
            <p:spPr>
              <a:xfrm>
                <a:off x="355350" y="4573969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7"/>
              <p:cNvCxnSpPr/>
              <p:nvPr/>
            </p:nvCxnSpPr>
            <p:spPr>
              <a:xfrm>
                <a:off x="355350" y="569531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7"/>
              <p:cNvCxnSpPr/>
              <p:nvPr/>
            </p:nvCxnSpPr>
            <p:spPr>
              <a:xfrm>
                <a:off x="355350" y="1141594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7"/>
              <p:cNvCxnSpPr/>
              <p:nvPr/>
            </p:nvCxnSpPr>
            <p:spPr>
              <a:xfrm>
                <a:off x="355350" y="855563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7"/>
              <p:cNvCxnSpPr/>
              <p:nvPr/>
            </p:nvCxnSpPr>
            <p:spPr>
              <a:xfrm>
                <a:off x="355350" y="1713656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7"/>
              <p:cNvCxnSpPr/>
              <p:nvPr/>
            </p:nvCxnSpPr>
            <p:spPr>
              <a:xfrm>
                <a:off x="355350" y="1427625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7"/>
              <p:cNvCxnSpPr/>
              <p:nvPr/>
            </p:nvCxnSpPr>
            <p:spPr>
              <a:xfrm>
                <a:off x="355350" y="1999688"/>
                <a:ext cx="843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5" name="Google Shape;1975;p27"/>
            <p:cNvGrpSpPr/>
            <p:nvPr/>
          </p:nvGrpSpPr>
          <p:grpSpPr>
            <a:xfrm>
              <a:off x="669804" y="283500"/>
              <a:ext cx="7794092" cy="4576500"/>
              <a:chOff x="669804" y="283500"/>
              <a:chExt cx="7794092" cy="4576500"/>
            </a:xfrm>
          </p:grpSpPr>
          <p:cxnSp>
            <p:nvCxnSpPr>
              <p:cNvPr id="1976" name="Google Shape;1976;p27"/>
              <p:cNvCxnSpPr/>
              <p:nvPr/>
            </p:nvCxnSpPr>
            <p:spPr>
              <a:xfrm>
                <a:off x="4566850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7"/>
              <p:cNvCxnSpPr/>
              <p:nvPr/>
            </p:nvCxnSpPr>
            <p:spPr>
              <a:xfrm>
                <a:off x="84638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8" name="Google Shape;1978;p27"/>
              <p:cNvCxnSpPr/>
              <p:nvPr/>
            </p:nvCxnSpPr>
            <p:spPr>
              <a:xfrm>
                <a:off x="81391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9" name="Google Shape;1979;p27"/>
              <p:cNvCxnSpPr/>
              <p:nvPr/>
            </p:nvCxnSpPr>
            <p:spPr>
              <a:xfrm>
                <a:off x="78143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0" name="Google Shape;1980;p27"/>
              <p:cNvCxnSpPr/>
              <p:nvPr/>
            </p:nvCxnSpPr>
            <p:spPr>
              <a:xfrm>
                <a:off x="74896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1" name="Google Shape;1981;p27"/>
              <p:cNvCxnSpPr/>
              <p:nvPr/>
            </p:nvCxnSpPr>
            <p:spPr>
              <a:xfrm>
                <a:off x="71648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2" name="Google Shape;1982;p27"/>
              <p:cNvCxnSpPr/>
              <p:nvPr/>
            </p:nvCxnSpPr>
            <p:spPr>
              <a:xfrm>
                <a:off x="68401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3" name="Google Shape;1983;p27"/>
              <p:cNvCxnSpPr/>
              <p:nvPr/>
            </p:nvCxnSpPr>
            <p:spPr>
              <a:xfrm>
                <a:off x="65153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4" name="Google Shape;1984;p27"/>
              <p:cNvCxnSpPr/>
              <p:nvPr/>
            </p:nvCxnSpPr>
            <p:spPr>
              <a:xfrm>
                <a:off x="61906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5" name="Google Shape;1985;p27"/>
              <p:cNvCxnSpPr/>
              <p:nvPr/>
            </p:nvCxnSpPr>
            <p:spPr>
              <a:xfrm>
                <a:off x="58658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6" name="Google Shape;1986;p27"/>
              <p:cNvCxnSpPr/>
              <p:nvPr/>
            </p:nvCxnSpPr>
            <p:spPr>
              <a:xfrm>
                <a:off x="55411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7" name="Google Shape;1987;p27"/>
              <p:cNvCxnSpPr/>
              <p:nvPr/>
            </p:nvCxnSpPr>
            <p:spPr>
              <a:xfrm>
                <a:off x="52163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8" name="Google Shape;1988;p27"/>
              <p:cNvCxnSpPr/>
              <p:nvPr/>
            </p:nvCxnSpPr>
            <p:spPr>
              <a:xfrm>
                <a:off x="48916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9" name="Google Shape;1989;p27"/>
              <p:cNvCxnSpPr/>
              <p:nvPr/>
            </p:nvCxnSpPr>
            <p:spPr>
              <a:xfrm>
                <a:off x="4242096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0" name="Google Shape;1990;p27"/>
              <p:cNvCxnSpPr/>
              <p:nvPr/>
            </p:nvCxnSpPr>
            <p:spPr>
              <a:xfrm>
                <a:off x="391734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1" name="Google Shape;1991;p27"/>
              <p:cNvCxnSpPr/>
              <p:nvPr/>
            </p:nvCxnSpPr>
            <p:spPr>
              <a:xfrm>
                <a:off x="359258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2" name="Google Shape;1992;p27"/>
              <p:cNvCxnSpPr/>
              <p:nvPr/>
            </p:nvCxnSpPr>
            <p:spPr>
              <a:xfrm>
                <a:off x="326783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3" name="Google Shape;1993;p27"/>
              <p:cNvCxnSpPr/>
              <p:nvPr/>
            </p:nvCxnSpPr>
            <p:spPr>
              <a:xfrm>
                <a:off x="2943081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4" name="Google Shape;1994;p27"/>
              <p:cNvCxnSpPr/>
              <p:nvPr/>
            </p:nvCxnSpPr>
            <p:spPr>
              <a:xfrm>
                <a:off x="2618327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5" name="Google Shape;1995;p27"/>
              <p:cNvCxnSpPr/>
              <p:nvPr/>
            </p:nvCxnSpPr>
            <p:spPr>
              <a:xfrm>
                <a:off x="2293573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6" name="Google Shape;1996;p27"/>
              <p:cNvCxnSpPr/>
              <p:nvPr/>
            </p:nvCxnSpPr>
            <p:spPr>
              <a:xfrm>
                <a:off x="1968819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7" name="Google Shape;1997;p27"/>
              <p:cNvCxnSpPr/>
              <p:nvPr/>
            </p:nvCxnSpPr>
            <p:spPr>
              <a:xfrm>
                <a:off x="1644065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8" name="Google Shape;1998;p27"/>
              <p:cNvCxnSpPr/>
              <p:nvPr/>
            </p:nvCxnSpPr>
            <p:spPr>
              <a:xfrm>
                <a:off x="1319312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9" name="Google Shape;1999;p27"/>
              <p:cNvCxnSpPr/>
              <p:nvPr/>
            </p:nvCxnSpPr>
            <p:spPr>
              <a:xfrm>
                <a:off x="994558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0" name="Google Shape;2000;p27"/>
              <p:cNvCxnSpPr/>
              <p:nvPr/>
            </p:nvCxnSpPr>
            <p:spPr>
              <a:xfrm>
                <a:off x="669804" y="283500"/>
                <a:ext cx="0" cy="45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01" name="Google Shape;2001;p27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2002" name="Google Shape;2002;p27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7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7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7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7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7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7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7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7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7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7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7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7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7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7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7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7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7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7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7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7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7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4" name="Google Shape;2024;p27"/>
          <p:cNvSpPr/>
          <p:nvPr/>
        </p:nvSpPr>
        <p:spPr>
          <a:xfrm>
            <a:off x="8584050" y="4005182"/>
            <a:ext cx="480841" cy="480775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27"/>
          <p:cNvSpPr/>
          <p:nvPr/>
        </p:nvSpPr>
        <p:spPr>
          <a:xfrm rot="-5650723">
            <a:off x="1713216" y="4713263"/>
            <a:ext cx="1092152" cy="57339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27"/>
          <p:cNvSpPr/>
          <p:nvPr/>
        </p:nvSpPr>
        <p:spPr>
          <a:xfrm>
            <a:off x="1855101" y="4369827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27"/>
          <p:cNvSpPr/>
          <p:nvPr/>
        </p:nvSpPr>
        <p:spPr>
          <a:xfrm rot="-5647818">
            <a:off x="135743" y="1072455"/>
            <a:ext cx="588391" cy="525536"/>
          </a:xfrm>
          <a:custGeom>
            <a:avLst/>
            <a:gdLst/>
            <a:ahLst/>
            <a:cxnLst/>
            <a:rect l="l" t="t" r="r" b="b"/>
            <a:pathLst>
              <a:path w="16410" h="14657" extrusionOk="0">
                <a:moveTo>
                  <a:pt x="0" y="0"/>
                </a:moveTo>
                <a:lnTo>
                  <a:pt x="7435" y="14657"/>
                </a:lnTo>
                <a:lnTo>
                  <a:pt x="16409" y="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5" r:id="rId8"/>
    <p:sldLayoutId id="2147483673" r:id="rId9"/>
    <p:sldLayoutId id="2147483674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32"/>
          <p:cNvSpPr/>
          <p:nvPr/>
        </p:nvSpPr>
        <p:spPr>
          <a:xfrm>
            <a:off x="8478302" y="4467383"/>
            <a:ext cx="480841" cy="480775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1" name="Google Shape;2111;p32"/>
          <p:cNvGrpSpPr/>
          <p:nvPr/>
        </p:nvGrpSpPr>
        <p:grpSpPr>
          <a:xfrm>
            <a:off x="6288152" y="3827914"/>
            <a:ext cx="2154895" cy="1213061"/>
            <a:chOff x="5902625" y="2536100"/>
            <a:chExt cx="1477575" cy="831775"/>
          </a:xfrm>
        </p:grpSpPr>
        <p:sp>
          <p:nvSpPr>
            <p:cNvPr id="2112" name="Google Shape;2112;p32"/>
            <p:cNvSpPr/>
            <p:nvPr/>
          </p:nvSpPr>
          <p:spPr>
            <a:xfrm>
              <a:off x="6009650" y="2813350"/>
              <a:ext cx="1281950" cy="277275"/>
            </a:xfrm>
            <a:custGeom>
              <a:avLst/>
              <a:gdLst/>
              <a:ahLst/>
              <a:cxnLst/>
              <a:rect l="l" t="t" r="r" b="b"/>
              <a:pathLst>
                <a:path w="51278" h="11091" extrusionOk="0">
                  <a:moveTo>
                    <a:pt x="5255" y="1"/>
                  </a:moveTo>
                  <a:cubicBezTo>
                    <a:pt x="2355" y="1"/>
                    <a:pt x="1" y="2355"/>
                    <a:pt x="1" y="5255"/>
                  </a:cubicBezTo>
                  <a:lnTo>
                    <a:pt x="1" y="5836"/>
                  </a:lnTo>
                  <a:cubicBezTo>
                    <a:pt x="1" y="8736"/>
                    <a:pt x="2355" y="11091"/>
                    <a:pt x="5255" y="11091"/>
                  </a:cubicBezTo>
                  <a:lnTo>
                    <a:pt x="51277" y="11091"/>
                  </a:lnTo>
                  <a:lnTo>
                    <a:pt x="51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6575100" y="2851800"/>
              <a:ext cx="716500" cy="178450"/>
            </a:xfrm>
            <a:custGeom>
              <a:avLst/>
              <a:gdLst/>
              <a:ahLst/>
              <a:cxnLst/>
              <a:rect l="l" t="t" r="r" b="b"/>
              <a:pathLst>
                <a:path w="28660" h="7138" extrusionOk="0">
                  <a:moveTo>
                    <a:pt x="3571" y="0"/>
                  </a:moveTo>
                  <a:cubicBezTo>
                    <a:pt x="1600" y="0"/>
                    <a:pt x="1" y="1598"/>
                    <a:pt x="1" y="3569"/>
                  </a:cubicBezTo>
                  <a:cubicBezTo>
                    <a:pt x="1" y="5540"/>
                    <a:pt x="1600" y="7137"/>
                    <a:pt x="3571" y="7137"/>
                  </a:cubicBezTo>
                  <a:lnTo>
                    <a:pt x="28659" y="7137"/>
                  </a:lnTo>
                  <a:lnTo>
                    <a:pt x="28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6701400" y="2879250"/>
              <a:ext cx="590200" cy="8250"/>
            </a:xfrm>
            <a:custGeom>
              <a:avLst/>
              <a:gdLst/>
              <a:ahLst/>
              <a:cxnLst/>
              <a:rect l="l" t="t" r="r" b="b"/>
              <a:pathLst>
                <a:path w="23608" h="330" extrusionOk="0">
                  <a:moveTo>
                    <a:pt x="0" y="1"/>
                  </a:moveTo>
                  <a:lnTo>
                    <a:pt x="0" y="329"/>
                  </a:lnTo>
                  <a:lnTo>
                    <a:pt x="23607" y="329"/>
                  </a:lnTo>
                  <a:lnTo>
                    <a:pt x="23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6794750" y="2934125"/>
              <a:ext cx="496850" cy="8275"/>
            </a:xfrm>
            <a:custGeom>
              <a:avLst/>
              <a:gdLst/>
              <a:ahLst/>
              <a:cxnLst/>
              <a:rect l="l" t="t" r="r" b="b"/>
              <a:pathLst>
                <a:path w="19874" h="331" extrusionOk="0">
                  <a:moveTo>
                    <a:pt x="1" y="0"/>
                  </a:moveTo>
                  <a:lnTo>
                    <a:pt x="1" y="331"/>
                  </a:lnTo>
                  <a:lnTo>
                    <a:pt x="19873" y="331"/>
                  </a:lnTo>
                  <a:lnTo>
                    <a:pt x="19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6794750" y="2980825"/>
              <a:ext cx="496850" cy="8225"/>
            </a:xfrm>
            <a:custGeom>
              <a:avLst/>
              <a:gdLst/>
              <a:ahLst/>
              <a:cxnLst/>
              <a:rect l="l" t="t" r="r" b="b"/>
              <a:pathLst>
                <a:path w="19874" h="329" extrusionOk="0">
                  <a:moveTo>
                    <a:pt x="1" y="0"/>
                  </a:moveTo>
                  <a:lnTo>
                    <a:pt x="1" y="329"/>
                  </a:lnTo>
                  <a:lnTo>
                    <a:pt x="19873" y="329"/>
                  </a:lnTo>
                  <a:lnTo>
                    <a:pt x="19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6098225" y="2536100"/>
              <a:ext cx="1281975" cy="277275"/>
            </a:xfrm>
            <a:custGeom>
              <a:avLst/>
              <a:gdLst/>
              <a:ahLst/>
              <a:cxnLst/>
              <a:rect l="l" t="t" r="r" b="b"/>
              <a:pathLst>
                <a:path w="51279" h="11091" extrusionOk="0">
                  <a:moveTo>
                    <a:pt x="5255" y="1"/>
                  </a:moveTo>
                  <a:cubicBezTo>
                    <a:pt x="2355" y="1"/>
                    <a:pt x="0" y="2355"/>
                    <a:pt x="0" y="5255"/>
                  </a:cubicBezTo>
                  <a:lnTo>
                    <a:pt x="0" y="5836"/>
                  </a:lnTo>
                  <a:cubicBezTo>
                    <a:pt x="0" y="8736"/>
                    <a:pt x="2355" y="11091"/>
                    <a:pt x="5255" y="11091"/>
                  </a:cubicBezTo>
                  <a:lnTo>
                    <a:pt x="51278" y="11091"/>
                  </a:lnTo>
                  <a:lnTo>
                    <a:pt x="512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6663725" y="2574550"/>
              <a:ext cx="716475" cy="178450"/>
            </a:xfrm>
            <a:custGeom>
              <a:avLst/>
              <a:gdLst/>
              <a:ahLst/>
              <a:cxnLst/>
              <a:rect l="l" t="t" r="r" b="b"/>
              <a:pathLst>
                <a:path w="28659" h="7138" extrusionOk="0">
                  <a:moveTo>
                    <a:pt x="3382" y="0"/>
                  </a:moveTo>
                  <a:cubicBezTo>
                    <a:pt x="1515" y="0"/>
                    <a:pt x="0" y="1516"/>
                    <a:pt x="0" y="3382"/>
                  </a:cubicBezTo>
                  <a:lnTo>
                    <a:pt x="0" y="3756"/>
                  </a:lnTo>
                  <a:cubicBezTo>
                    <a:pt x="0" y="5622"/>
                    <a:pt x="1515" y="7137"/>
                    <a:pt x="3382" y="7137"/>
                  </a:cubicBezTo>
                  <a:lnTo>
                    <a:pt x="28658" y="7137"/>
                  </a:lnTo>
                  <a:lnTo>
                    <a:pt x="28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6789950" y="2602000"/>
              <a:ext cx="590250" cy="8250"/>
            </a:xfrm>
            <a:custGeom>
              <a:avLst/>
              <a:gdLst/>
              <a:ahLst/>
              <a:cxnLst/>
              <a:rect l="l" t="t" r="r" b="b"/>
              <a:pathLst>
                <a:path w="23610" h="330" extrusionOk="0">
                  <a:moveTo>
                    <a:pt x="1" y="1"/>
                  </a:moveTo>
                  <a:lnTo>
                    <a:pt x="1" y="329"/>
                  </a:lnTo>
                  <a:lnTo>
                    <a:pt x="23609" y="329"/>
                  </a:lnTo>
                  <a:lnTo>
                    <a:pt x="236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6883325" y="2656875"/>
              <a:ext cx="496875" cy="8275"/>
            </a:xfrm>
            <a:custGeom>
              <a:avLst/>
              <a:gdLst/>
              <a:ahLst/>
              <a:cxnLst/>
              <a:rect l="l" t="t" r="r" b="b"/>
              <a:pathLst>
                <a:path w="19875" h="331" extrusionOk="0">
                  <a:moveTo>
                    <a:pt x="0" y="1"/>
                  </a:moveTo>
                  <a:lnTo>
                    <a:pt x="0" y="331"/>
                  </a:lnTo>
                  <a:lnTo>
                    <a:pt x="19874" y="331"/>
                  </a:lnTo>
                  <a:lnTo>
                    <a:pt x="19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6883325" y="2703575"/>
              <a:ext cx="496875" cy="8225"/>
            </a:xfrm>
            <a:custGeom>
              <a:avLst/>
              <a:gdLst/>
              <a:ahLst/>
              <a:cxnLst/>
              <a:rect l="l" t="t" r="r" b="b"/>
              <a:pathLst>
                <a:path w="19875" h="329" extrusionOk="0">
                  <a:moveTo>
                    <a:pt x="0" y="0"/>
                  </a:moveTo>
                  <a:lnTo>
                    <a:pt x="0" y="329"/>
                  </a:lnTo>
                  <a:lnTo>
                    <a:pt x="19874" y="329"/>
                  </a:lnTo>
                  <a:lnTo>
                    <a:pt x="19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5902625" y="3090600"/>
              <a:ext cx="1281925" cy="277275"/>
            </a:xfrm>
            <a:custGeom>
              <a:avLst/>
              <a:gdLst/>
              <a:ahLst/>
              <a:cxnLst/>
              <a:rect l="l" t="t" r="r" b="b"/>
              <a:pathLst>
                <a:path w="51277" h="11091" extrusionOk="0">
                  <a:moveTo>
                    <a:pt x="5254" y="1"/>
                  </a:moveTo>
                  <a:cubicBezTo>
                    <a:pt x="2354" y="1"/>
                    <a:pt x="0" y="2355"/>
                    <a:pt x="0" y="5255"/>
                  </a:cubicBezTo>
                  <a:lnTo>
                    <a:pt x="0" y="5836"/>
                  </a:lnTo>
                  <a:cubicBezTo>
                    <a:pt x="0" y="8736"/>
                    <a:pt x="2354" y="11091"/>
                    <a:pt x="5254" y="11091"/>
                  </a:cubicBezTo>
                  <a:lnTo>
                    <a:pt x="51276" y="11091"/>
                  </a:lnTo>
                  <a:lnTo>
                    <a:pt x="51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6468075" y="3129050"/>
              <a:ext cx="716475" cy="178450"/>
            </a:xfrm>
            <a:custGeom>
              <a:avLst/>
              <a:gdLst/>
              <a:ahLst/>
              <a:cxnLst/>
              <a:rect l="l" t="t" r="r" b="b"/>
              <a:pathLst>
                <a:path w="28659" h="7138" extrusionOk="0">
                  <a:moveTo>
                    <a:pt x="3382" y="0"/>
                  </a:moveTo>
                  <a:cubicBezTo>
                    <a:pt x="1515" y="0"/>
                    <a:pt x="0" y="1516"/>
                    <a:pt x="0" y="3382"/>
                  </a:cubicBezTo>
                  <a:lnTo>
                    <a:pt x="0" y="3756"/>
                  </a:lnTo>
                  <a:cubicBezTo>
                    <a:pt x="0" y="5622"/>
                    <a:pt x="1515" y="7137"/>
                    <a:pt x="3382" y="7137"/>
                  </a:cubicBezTo>
                  <a:lnTo>
                    <a:pt x="28658" y="7137"/>
                  </a:lnTo>
                  <a:lnTo>
                    <a:pt x="28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6594350" y="3156500"/>
              <a:ext cx="590200" cy="8250"/>
            </a:xfrm>
            <a:custGeom>
              <a:avLst/>
              <a:gdLst/>
              <a:ahLst/>
              <a:cxnLst/>
              <a:rect l="l" t="t" r="r" b="b"/>
              <a:pathLst>
                <a:path w="23608" h="330" extrusionOk="0">
                  <a:moveTo>
                    <a:pt x="1" y="1"/>
                  </a:moveTo>
                  <a:lnTo>
                    <a:pt x="1" y="329"/>
                  </a:lnTo>
                  <a:lnTo>
                    <a:pt x="23607" y="329"/>
                  </a:lnTo>
                  <a:lnTo>
                    <a:pt x="23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6687675" y="3211375"/>
              <a:ext cx="496875" cy="8275"/>
            </a:xfrm>
            <a:custGeom>
              <a:avLst/>
              <a:gdLst/>
              <a:ahLst/>
              <a:cxnLst/>
              <a:rect l="l" t="t" r="r" b="b"/>
              <a:pathLst>
                <a:path w="19875" h="331" extrusionOk="0">
                  <a:moveTo>
                    <a:pt x="0" y="0"/>
                  </a:moveTo>
                  <a:lnTo>
                    <a:pt x="0" y="331"/>
                  </a:lnTo>
                  <a:lnTo>
                    <a:pt x="19874" y="331"/>
                  </a:lnTo>
                  <a:lnTo>
                    <a:pt x="19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6687675" y="3258025"/>
              <a:ext cx="496875" cy="8275"/>
            </a:xfrm>
            <a:custGeom>
              <a:avLst/>
              <a:gdLst/>
              <a:ahLst/>
              <a:cxnLst/>
              <a:rect l="l" t="t" r="r" b="b"/>
              <a:pathLst>
                <a:path w="19875" h="331" extrusionOk="0">
                  <a:moveTo>
                    <a:pt x="0" y="1"/>
                  </a:moveTo>
                  <a:lnTo>
                    <a:pt x="0" y="331"/>
                  </a:lnTo>
                  <a:lnTo>
                    <a:pt x="19874" y="331"/>
                  </a:lnTo>
                  <a:lnTo>
                    <a:pt x="19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7" name="Google Shape;2127;p32"/>
          <p:cNvSpPr txBox="1">
            <a:spLocks noGrp="1"/>
          </p:cNvSpPr>
          <p:nvPr>
            <p:ph type="ctrTitle"/>
          </p:nvPr>
        </p:nvSpPr>
        <p:spPr>
          <a:xfrm>
            <a:off x="971599" y="1491630"/>
            <a:ext cx="7361413" cy="18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 4: </a:t>
            </a:r>
            <a:br>
              <a:rPr lang="en" dirty="0"/>
            </a:br>
            <a:r>
              <a:rPr lang="en" dirty="0">
                <a:solidFill>
                  <a:schemeClr val="accent4"/>
                </a:solidFill>
              </a:rPr>
              <a:t>Perpaduan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8" name="Google Shape;2128;p32"/>
          <p:cNvSpPr/>
          <p:nvPr/>
        </p:nvSpPr>
        <p:spPr>
          <a:xfrm rot="-5650723">
            <a:off x="1713216" y="4713263"/>
            <a:ext cx="1092152" cy="57339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32"/>
          <p:cNvSpPr/>
          <p:nvPr/>
        </p:nvSpPr>
        <p:spPr>
          <a:xfrm>
            <a:off x="1855101" y="4369827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0" name="Google Shape;2130;p32"/>
          <p:cNvGrpSpPr/>
          <p:nvPr/>
        </p:nvGrpSpPr>
        <p:grpSpPr>
          <a:xfrm>
            <a:off x="6057074" y="2654892"/>
            <a:ext cx="789061" cy="863009"/>
            <a:chOff x="227675" y="3041050"/>
            <a:chExt cx="823225" cy="900375"/>
          </a:xfrm>
        </p:grpSpPr>
        <p:sp>
          <p:nvSpPr>
            <p:cNvPr id="2131" name="Google Shape;2131;p32"/>
            <p:cNvSpPr/>
            <p:nvPr/>
          </p:nvSpPr>
          <p:spPr>
            <a:xfrm>
              <a:off x="227675" y="3041050"/>
              <a:ext cx="823225" cy="900375"/>
            </a:xfrm>
            <a:custGeom>
              <a:avLst/>
              <a:gdLst/>
              <a:ahLst/>
              <a:cxnLst/>
              <a:rect l="l" t="t" r="r" b="b"/>
              <a:pathLst>
                <a:path w="32929" h="36015" extrusionOk="0">
                  <a:moveTo>
                    <a:pt x="14052" y="1"/>
                  </a:moveTo>
                  <a:cubicBezTo>
                    <a:pt x="12928" y="1"/>
                    <a:pt x="11852" y="638"/>
                    <a:pt x="11345" y="1723"/>
                  </a:cubicBezTo>
                  <a:lnTo>
                    <a:pt x="698" y="24549"/>
                  </a:lnTo>
                  <a:cubicBezTo>
                    <a:pt x="1" y="26043"/>
                    <a:pt x="647" y="27818"/>
                    <a:pt x="2141" y="28514"/>
                  </a:cubicBezTo>
                  <a:lnTo>
                    <a:pt x="17619" y="35734"/>
                  </a:lnTo>
                  <a:cubicBezTo>
                    <a:pt x="18028" y="35925"/>
                    <a:pt x="18457" y="36015"/>
                    <a:pt x="18880" y="36015"/>
                  </a:cubicBezTo>
                  <a:cubicBezTo>
                    <a:pt x="20003" y="36015"/>
                    <a:pt x="21079" y="35377"/>
                    <a:pt x="21585" y="34291"/>
                  </a:cubicBezTo>
                  <a:lnTo>
                    <a:pt x="32232" y="11466"/>
                  </a:lnTo>
                  <a:cubicBezTo>
                    <a:pt x="32928" y="9973"/>
                    <a:pt x="32282" y="8197"/>
                    <a:pt x="30790" y="7501"/>
                  </a:cubicBezTo>
                  <a:lnTo>
                    <a:pt x="15310" y="281"/>
                  </a:lnTo>
                  <a:cubicBezTo>
                    <a:pt x="14902" y="91"/>
                    <a:pt x="14474" y="1"/>
                    <a:pt x="1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466500" y="3131575"/>
              <a:ext cx="497825" cy="371850"/>
            </a:xfrm>
            <a:custGeom>
              <a:avLst/>
              <a:gdLst/>
              <a:ahLst/>
              <a:cxnLst/>
              <a:rect l="l" t="t" r="r" b="b"/>
              <a:pathLst>
                <a:path w="19913" h="14874" extrusionOk="0">
                  <a:moveTo>
                    <a:pt x="3330" y="1"/>
                  </a:moveTo>
                  <a:lnTo>
                    <a:pt x="0" y="7138"/>
                  </a:lnTo>
                  <a:lnTo>
                    <a:pt x="16583" y="14873"/>
                  </a:lnTo>
                  <a:lnTo>
                    <a:pt x="19913" y="7737"/>
                  </a:lnTo>
                  <a:lnTo>
                    <a:pt x="3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529450" y="3409675"/>
              <a:ext cx="107800" cy="107750"/>
            </a:xfrm>
            <a:custGeom>
              <a:avLst/>
              <a:gdLst/>
              <a:ahLst/>
              <a:cxnLst/>
              <a:rect l="l" t="t" r="r" b="b"/>
              <a:pathLst>
                <a:path w="4312" h="4310" extrusionOk="0">
                  <a:moveTo>
                    <a:pt x="1373" y="1"/>
                  </a:moveTo>
                  <a:lnTo>
                    <a:pt x="1" y="2939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2"/>
            <p:cNvSpPr/>
            <p:nvPr/>
          </p:nvSpPr>
          <p:spPr>
            <a:xfrm>
              <a:off x="637050" y="3459875"/>
              <a:ext cx="107775" cy="107750"/>
            </a:xfrm>
            <a:custGeom>
              <a:avLst/>
              <a:gdLst/>
              <a:ahLst/>
              <a:cxnLst/>
              <a:rect l="l" t="t" r="r" b="b"/>
              <a:pathLst>
                <a:path w="4311" h="4310" extrusionOk="0">
                  <a:moveTo>
                    <a:pt x="1371" y="1"/>
                  </a:moveTo>
                  <a:lnTo>
                    <a:pt x="1" y="2939"/>
                  </a:lnTo>
                  <a:lnTo>
                    <a:pt x="2940" y="4310"/>
                  </a:lnTo>
                  <a:lnTo>
                    <a:pt x="4310" y="137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2"/>
            <p:cNvSpPr/>
            <p:nvPr/>
          </p:nvSpPr>
          <p:spPr>
            <a:xfrm>
              <a:off x="747250" y="3511275"/>
              <a:ext cx="107800" cy="107775"/>
            </a:xfrm>
            <a:custGeom>
              <a:avLst/>
              <a:gdLst/>
              <a:ahLst/>
              <a:cxnLst/>
              <a:rect l="l" t="t" r="r" b="b"/>
              <a:pathLst>
                <a:path w="4312" h="4311" extrusionOk="0">
                  <a:moveTo>
                    <a:pt x="1372" y="1"/>
                  </a:moveTo>
                  <a:lnTo>
                    <a:pt x="0" y="2940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476725" y="35160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9"/>
                  </a:lnTo>
                  <a:lnTo>
                    <a:pt x="2939" y="4309"/>
                  </a:lnTo>
                  <a:lnTo>
                    <a:pt x="4309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584275" y="35662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694475" y="36176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7"/>
                  </a:lnTo>
                  <a:lnTo>
                    <a:pt x="2939" y="4309"/>
                  </a:lnTo>
                  <a:lnTo>
                    <a:pt x="4309" y="137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423850" y="362240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3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1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531475" y="3672550"/>
              <a:ext cx="107750" cy="107800"/>
            </a:xfrm>
            <a:custGeom>
              <a:avLst/>
              <a:gdLst/>
              <a:ahLst/>
              <a:cxnLst/>
              <a:rect l="l" t="t" r="r" b="b"/>
              <a:pathLst>
                <a:path w="4310" h="4312" extrusionOk="0">
                  <a:moveTo>
                    <a:pt x="1371" y="1"/>
                  </a:moveTo>
                  <a:lnTo>
                    <a:pt x="0" y="2940"/>
                  </a:lnTo>
                  <a:lnTo>
                    <a:pt x="2939" y="4311"/>
                  </a:lnTo>
                  <a:lnTo>
                    <a:pt x="4309" y="137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641650" y="3723975"/>
              <a:ext cx="107750" cy="107775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1371" y="0"/>
                  </a:moveTo>
                  <a:lnTo>
                    <a:pt x="1" y="2939"/>
                  </a:lnTo>
                  <a:lnTo>
                    <a:pt x="2939" y="4311"/>
                  </a:lnTo>
                  <a:lnTo>
                    <a:pt x="4310" y="1372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646975" y="3111775"/>
              <a:ext cx="260325" cy="139950"/>
            </a:xfrm>
            <a:custGeom>
              <a:avLst/>
              <a:gdLst/>
              <a:ahLst/>
              <a:cxnLst/>
              <a:rect l="l" t="t" r="r" b="b"/>
              <a:pathLst>
                <a:path w="10413" h="5598" extrusionOk="0">
                  <a:moveTo>
                    <a:pt x="441" y="1"/>
                  </a:moveTo>
                  <a:lnTo>
                    <a:pt x="0" y="946"/>
                  </a:lnTo>
                  <a:lnTo>
                    <a:pt x="9971" y="5598"/>
                  </a:lnTo>
                  <a:lnTo>
                    <a:pt x="10412" y="4653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382075" y="3354600"/>
              <a:ext cx="134475" cy="169525"/>
            </a:xfrm>
            <a:custGeom>
              <a:avLst/>
              <a:gdLst/>
              <a:ahLst/>
              <a:cxnLst/>
              <a:rect l="l" t="t" r="r" b="b"/>
              <a:pathLst>
                <a:path w="5379" h="6781" extrusionOk="0">
                  <a:moveTo>
                    <a:pt x="2546" y="1"/>
                  </a:moveTo>
                  <a:lnTo>
                    <a:pt x="0" y="5458"/>
                  </a:lnTo>
                  <a:lnTo>
                    <a:pt x="2833" y="6780"/>
                  </a:lnTo>
                  <a:lnTo>
                    <a:pt x="5379" y="1323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311050" y="3546150"/>
              <a:ext cx="116175" cy="130125"/>
            </a:xfrm>
            <a:custGeom>
              <a:avLst/>
              <a:gdLst/>
              <a:ahLst/>
              <a:cxnLst/>
              <a:rect l="l" t="t" r="r" b="b"/>
              <a:pathLst>
                <a:path w="4647" h="5205" extrusionOk="0">
                  <a:moveTo>
                    <a:pt x="1812" y="0"/>
                  </a:moveTo>
                  <a:lnTo>
                    <a:pt x="1" y="3883"/>
                  </a:lnTo>
                  <a:lnTo>
                    <a:pt x="2835" y="5205"/>
                  </a:lnTo>
                  <a:lnTo>
                    <a:pt x="4647" y="132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2"/>
            <p:cNvSpPr/>
            <p:nvPr/>
          </p:nvSpPr>
          <p:spPr>
            <a:xfrm>
              <a:off x="497175" y="3772275"/>
              <a:ext cx="210975" cy="135375"/>
            </a:xfrm>
            <a:custGeom>
              <a:avLst/>
              <a:gdLst/>
              <a:ahLst/>
              <a:cxnLst/>
              <a:rect l="l" t="t" r="r" b="b"/>
              <a:pathLst>
                <a:path w="8439" h="5415" extrusionOk="0">
                  <a:moveTo>
                    <a:pt x="881" y="0"/>
                  </a:moveTo>
                  <a:lnTo>
                    <a:pt x="0" y="1889"/>
                  </a:lnTo>
                  <a:lnTo>
                    <a:pt x="7557" y="5414"/>
                  </a:lnTo>
                  <a:lnTo>
                    <a:pt x="8438" y="352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6" name="Google Shape;2146;p32"/>
          <p:cNvGrpSpPr/>
          <p:nvPr/>
        </p:nvGrpSpPr>
        <p:grpSpPr>
          <a:xfrm>
            <a:off x="7056312" y="2809433"/>
            <a:ext cx="907611" cy="1018467"/>
            <a:chOff x="4565525" y="3954900"/>
            <a:chExt cx="669725" cy="751525"/>
          </a:xfrm>
        </p:grpSpPr>
        <p:sp>
          <p:nvSpPr>
            <p:cNvPr id="2147" name="Google Shape;2147;p32"/>
            <p:cNvSpPr/>
            <p:nvPr/>
          </p:nvSpPr>
          <p:spPr>
            <a:xfrm>
              <a:off x="4671350" y="4558600"/>
              <a:ext cx="159125" cy="147825"/>
            </a:xfrm>
            <a:custGeom>
              <a:avLst/>
              <a:gdLst/>
              <a:ahLst/>
              <a:cxnLst/>
              <a:rect l="l" t="t" r="r" b="b"/>
              <a:pathLst>
                <a:path w="6365" h="5913" extrusionOk="0">
                  <a:moveTo>
                    <a:pt x="6364" y="1"/>
                  </a:moveTo>
                  <a:lnTo>
                    <a:pt x="2928" y="11"/>
                  </a:lnTo>
                  <a:cubicBezTo>
                    <a:pt x="1952" y="1978"/>
                    <a:pt x="976" y="3944"/>
                    <a:pt x="0" y="5912"/>
                  </a:cubicBezTo>
                  <a:cubicBezTo>
                    <a:pt x="1310" y="5907"/>
                    <a:pt x="2619" y="5903"/>
                    <a:pt x="3928" y="5899"/>
                  </a:cubicBezTo>
                  <a:cubicBezTo>
                    <a:pt x="4741" y="3933"/>
                    <a:pt x="5553" y="1967"/>
                    <a:pt x="6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2"/>
            <p:cNvSpPr/>
            <p:nvPr/>
          </p:nvSpPr>
          <p:spPr>
            <a:xfrm>
              <a:off x="5006800" y="4557775"/>
              <a:ext cx="160050" cy="147400"/>
            </a:xfrm>
            <a:custGeom>
              <a:avLst/>
              <a:gdLst/>
              <a:ahLst/>
              <a:cxnLst/>
              <a:rect l="l" t="t" r="r" b="b"/>
              <a:pathLst>
                <a:path w="6402" h="5896" extrusionOk="0">
                  <a:moveTo>
                    <a:pt x="3437" y="0"/>
                  </a:moveTo>
                  <a:lnTo>
                    <a:pt x="1" y="11"/>
                  </a:lnTo>
                  <a:cubicBezTo>
                    <a:pt x="825" y="1973"/>
                    <a:pt x="1650" y="3934"/>
                    <a:pt x="2474" y="5895"/>
                  </a:cubicBezTo>
                  <a:cubicBezTo>
                    <a:pt x="3784" y="5890"/>
                    <a:pt x="5093" y="5886"/>
                    <a:pt x="6402" y="5882"/>
                  </a:cubicBezTo>
                  <a:cubicBezTo>
                    <a:pt x="5413" y="3921"/>
                    <a:pt x="4424" y="1961"/>
                    <a:pt x="3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4627825" y="4084175"/>
              <a:ext cx="572000" cy="571075"/>
            </a:xfrm>
            <a:custGeom>
              <a:avLst/>
              <a:gdLst/>
              <a:ahLst/>
              <a:cxnLst/>
              <a:rect l="l" t="t" r="r" b="b"/>
              <a:pathLst>
                <a:path w="22880" h="22843" extrusionOk="0">
                  <a:moveTo>
                    <a:pt x="11446" y="1"/>
                  </a:moveTo>
                  <a:cubicBezTo>
                    <a:pt x="11432" y="1"/>
                    <a:pt x="11418" y="1"/>
                    <a:pt x="11405" y="1"/>
                  </a:cubicBezTo>
                  <a:cubicBezTo>
                    <a:pt x="5099" y="22"/>
                    <a:pt x="1" y="5150"/>
                    <a:pt x="22" y="11458"/>
                  </a:cubicBezTo>
                  <a:cubicBezTo>
                    <a:pt x="35" y="16746"/>
                    <a:pt x="3645" y="21186"/>
                    <a:pt x="8529" y="22467"/>
                  </a:cubicBezTo>
                  <a:cubicBezTo>
                    <a:pt x="9454" y="22713"/>
                    <a:pt x="10423" y="22843"/>
                    <a:pt x="11421" y="22843"/>
                  </a:cubicBezTo>
                  <a:cubicBezTo>
                    <a:pt x="11439" y="22843"/>
                    <a:pt x="11457" y="22843"/>
                    <a:pt x="11476" y="22843"/>
                  </a:cubicBezTo>
                  <a:cubicBezTo>
                    <a:pt x="17785" y="22822"/>
                    <a:pt x="22880" y="17695"/>
                    <a:pt x="22862" y="11384"/>
                  </a:cubicBezTo>
                  <a:cubicBezTo>
                    <a:pt x="22859" y="10142"/>
                    <a:pt x="22657" y="8946"/>
                    <a:pt x="22287" y="7828"/>
                  </a:cubicBezTo>
                  <a:cubicBezTo>
                    <a:pt x="20779" y="3282"/>
                    <a:pt x="16494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4826100" y="4270450"/>
              <a:ext cx="373725" cy="384800"/>
            </a:xfrm>
            <a:custGeom>
              <a:avLst/>
              <a:gdLst/>
              <a:ahLst/>
              <a:cxnLst/>
              <a:rect l="l" t="t" r="r" b="b"/>
              <a:pathLst>
                <a:path w="14949" h="15392" extrusionOk="0">
                  <a:moveTo>
                    <a:pt x="11458" y="0"/>
                  </a:moveTo>
                  <a:cubicBezTo>
                    <a:pt x="11440" y="0"/>
                    <a:pt x="11422" y="0"/>
                    <a:pt x="11404" y="1"/>
                  </a:cubicBezTo>
                  <a:cubicBezTo>
                    <a:pt x="5100" y="20"/>
                    <a:pt x="0" y="5149"/>
                    <a:pt x="21" y="11458"/>
                  </a:cubicBezTo>
                  <a:cubicBezTo>
                    <a:pt x="26" y="12702"/>
                    <a:pt x="227" y="13899"/>
                    <a:pt x="598" y="15016"/>
                  </a:cubicBezTo>
                  <a:cubicBezTo>
                    <a:pt x="1523" y="15262"/>
                    <a:pt x="2492" y="15392"/>
                    <a:pt x="3490" y="15392"/>
                  </a:cubicBezTo>
                  <a:cubicBezTo>
                    <a:pt x="3508" y="15392"/>
                    <a:pt x="3526" y="15392"/>
                    <a:pt x="3545" y="15392"/>
                  </a:cubicBezTo>
                  <a:cubicBezTo>
                    <a:pt x="9854" y="15371"/>
                    <a:pt x="14949" y="10244"/>
                    <a:pt x="14931" y="3933"/>
                  </a:cubicBezTo>
                  <a:cubicBezTo>
                    <a:pt x="14928" y="2691"/>
                    <a:pt x="14726" y="1495"/>
                    <a:pt x="14356" y="377"/>
                  </a:cubicBezTo>
                  <a:cubicBezTo>
                    <a:pt x="13431" y="132"/>
                    <a:pt x="12459" y="0"/>
                    <a:pt x="11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4565525" y="3955700"/>
              <a:ext cx="249125" cy="202175"/>
            </a:xfrm>
            <a:custGeom>
              <a:avLst/>
              <a:gdLst/>
              <a:ahLst/>
              <a:cxnLst/>
              <a:rect l="l" t="t" r="r" b="b"/>
              <a:pathLst>
                <a:path w="9965" h="8087" extrusionOk="0">
                  <a:moveTo>
                    <a:pt x="5800" y="1"/>
                  </a:moveTo>
                  <a:cubicBezTo>
                    <a:pt x="4771" y="1"/>
                    <a:pt x="3733" y="311"/>
                    <a:pt x="2831" y="955"/>
                  </a:cubicBezTo>
                  <a:cubicBezTo>
                    <a:pt x="531" y="2597"/>
                    <a:pt x="0" y="5787"/>
                    <a:pt x="1643" y="8087"/>
                  </a:cubicBezTo>
                  <a:lnTo>
                    <a:pt x="9964" y="2143"/>
                  </a:lnTo>
                  <a:cubicBezTo>
                    <a:pt x="8965" y="745"/>
                    <a:pt x="7394" y="1"/>
                    <a:pt x="5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4985600" y="3954900"/>
              <a:ext cx="249650" cy="201500"/>
            </a:xfrm>
            <a:custGeom>
              <a:avLst/>
              <a:gdLst/>
              <a:ahLst/>
              <a:cxnLst/>
              <a:rect l="l" t="t" r="r" b="b"/>
              <a:pathLst>
                <a:path w="9986" h="8060" extrusionOk="0">
                  <a:moveTo>
                    <a:pt x="4183" y="0"/>
                  </a:moveTo>
                  <a:cubicBezTo>
                    <a:pt x="2577" y="0"/>
                    <a:pt x="997" y="755"/>
                    <a:pt x="0" y="2169"/>
                  </a:cubicBezTo>
                  <a:lnTo>
                    <a:pt x="8358" y="8059"/>
                  </a:lnTo>
                  <a:cubicBezTo>
                    <a:pt x="9986" y="5750"/>
                    <a:pt x="9435" y="2563"/>
                    <a:pt x="7124" y="935"/>
                  </a:cubicBezTo>
                  <a:cubicBezTo>
                    <a:pt x="6228" y="304"/>
                    <a:pt x="5200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4909400" y="4188450"/>
              <a:ext cx="179125" cy="299925"/>
            </a:xfrm>
            <a:custGeom>
              <a:avLst/>
              <a:gdLst/>
              <a:ahLst/>
              <a:cxnLst/>
              <a:rect l="l" t="t" r="r" b="b"/>
              <a:pathLst>
                <a:path w="7165" h="11997" extrusionOk="0">
                  <a:moveTo>
                    <a:pt x="309" y="0"/>
                  </a:moveTo>
                  <a:lnTo>
                    <a:pt x="0" y="2"/>
                  </a:lnTo>
                  <a:lnTo>
                    <a:pt x="23" y="7252"/>
                  </a:lnTo>
                  <a:lnTo>
                    <a:pt x="23" y="7334"/>
                  </a:lnTo>
                  <a:lnTo>
                    <a:pt x="6992" y="11997"/>
                  </a:lnTo>
                  <a:lnTo>
                    <a:pt x="7164" y="11739"/>
                  </a:lnTo>
                  <a:lnTo>
                    <a:pt x="332" y="71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54" name="Google Shape;2154;p32"/>
          <p:cNvCxnSpPr/>
          <p:nvPr/>
        </p:nvCxnSpPr>
        <p:spPr>
          <a:xfrm>
            <a:off x="5818972" y="5040983"/>
            <a:ext cx="300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5" name="Google Shape;2155;p32"/>
          <p:cNvGrpSpPr/>
          <p:nvPr/>
        </p:nvGrpSpPr>
        <p:grpSpPr>
          <a:xfrm>
            <a:off x="8153851" y="2381994"/>
            <a:ext cx="827347" cy="882187"/>
            <a:chOff x="1457225" y="4021797"/>
            <a:chExt cx="519625" cy="554103"/>
          </a:xfrm>
        </p:grpSpPr>
        <p:sp>
          <p:nvSpPr>
            <p:cNvPr id="2156" name="Google Shape;2156;p32"/>
            <p:cNvSpPr/>
            <p:nvPr/>
          </p:nvSpPr>
          <p:spPr>
            <a:xfrm>
              <a:off x="1457225" y="4085400"/>
              <a:ext cx="519625" cy="490500"/>
            </a:xfrm>
            <a:custGeom>
              <a:avLst/>
              <a:gdLst/>
              <a:ahLst/>
              <a:cxnLst/>
              <a:rect l="l" t="t" r="r" b="b"/>
              <a:pathLst>
                <a:path w="20785" h="19620" extrusionOk="0">
                  <a:moveTo>
                    <a:pt x="2899" y="0"/>
                  </a:moveTo>
                  <a:lnTo>
                    <a:pt x="0" y="16473"/>
                  </a:lnTo>
                  <a:lnTo>
                    <a:pt x="17886" y="19620"/>
                  </a:lnTo>
                  <a:lnTo>
                    <a:pt x="20784" y="3147"/>
                  </a:lnTo>
                  <a:lnTo>
                    <a:pt x="2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1785200" y="4443475"/>
              <a:ext cx="113500" cy="99675"/>
            </a:xfrm>
            <a:custGeom>
              <a:avLst/>
              <a:gdLst/>
              <a:ahLst/>
              <a:cxnLst/>
              <a:rect l="l" t="t" r="r" b="b"/>
              <a:pathLst>
                <a:path w="4540" h="3987" extrusionOk="0">
                  <a:moveTo>
                    <a:pt x="2269" y="0"/>
                  </a:moveTo>
                  <a:cubicBezTo>
                    <a:pt x="1992" y="0"/>
                    <a:pt x="1711" y="58"/>
                    <a:pt x="1443" y="181"/>
                  </a:cubicBezTo>
                  <a:cubicBezTo>
                    <a:pt x="441" y="638"/>
                    <a:pt x="0" y="1820"/>
                    <a:pt x="458" y="2822"/>
                  </a:cubicBezTo>
                  <a:cubicBezTo>
                    <a:pt x="793" y="3554"/>
                    <a:pt x="1516" y="3987"/>
                    <a:pt x="2273" y="3987"/>
                  </a:cubicBezTo>
                  <a:cubicBezTo>
                    <a:pt x="2549" y="3987"/>
                    <a:pt x="2829" y="3929"/>
                    <a:pt x="3097" y="3807"/>
                  </a:cubicBezTo>
                  <a:cubicBezTo>
                    <a:pt x="4098" y="3350"/>
                    <a:pt x="4540" y="2168"/>
                    <a:pt x="4082" y="1166"/>
                  </a:cubicBezTo>
                  <a:cubicBezTo>
                    <a:pt x="3748" y="433"/>
                    <a:pt x="3025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1820650" y="4488850"/>
              <a:ext cx="45375" cy="29125"/>
            </a:xfrm>
            <a:custGeom>
              <a:avLst/>
              <a:gdLst/>
              <a:ahLst/>
              <a:cxnLst/>
              <a:rect l="l" t="t" r="r" b="b"/>
              <a:pathLst>
                <a:path w="1815" h="1165" fill="none" extrusionOk="0">
                  <a:moveTo>
                    <a:pt x="1" y="828"/>
                  </a:moveTo>
                  <a:cubicBezTo>
                    <a:pt x="437" y="1153"/>
                    <a:pt x="1009" y="1165"/>
                    <a:pt x="1392" y="876"/>
                  </a:cubicBezTo>
                  <a:cubicBezTo>
                    <a:pt x="1795" y="572"/>
                    <a:pt x="1813" y="68"/>
                    <a:pt x="1814" y="0"/>
                  </a:cubicBezTo>
                </a:path>
              </a:pathLst>
            </a:custGeom>
            <a:solidFill>
              <a:schemeClr val="dk1"/>
            </a:solidFill>
            <a:ln w="8975" cap="flat" cmpd="sng">
              <a:solidFill>
                <a:srgbClr val="2B3340"/>
              </a:solidFill>
              <a:prstDash val="solid"/>
              <a:miter lim="16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1819725" y="4478600"/>
              <a:ext cx="13050" cy="17700"/>
            </a:xfrm>
            <a:custGeom>
              <a:avLst/>
              <a:gdLst/>
              <a:ahLst/>
              <a:cxnLst/>
              <a:rect l="l" t="t" r="r" b="b"/>
              <a:pathLst>
                <a:path w="522" h="708" extrusionOk="0">
                  <a:moveTo>
                    <a:pt x="145" y="0"/>
                  </a:moveTo>
                  <a:cubicBezTo>
                    <a:pt x="130" y="0"/>
                    <a:pt x="116" y="3"/>
                    <a:pt x="102" y="9"/>
                  </a:cubicBezTo>
                  <a:cubicBezTo>
                    <a:pt x="7" y="53"/>
                    <a:pt x="1" y="241"/>
                    <a:pt x="88" y="433"/>
                  </a:cubicBezTo>
                  <a:cubicBezTo>
                    <a:pt x="163" y="596"/>
                    <a:pt x="283" y="708"/>
                    <a:pt x="376" y="708"/>
                  </a:cubicBezTo>
                  <a:cubicBezTo>
                    <a:pt x="391" y="708"/>
                    <a:pt x="405" y="705"/>
                    <a:pt x="418" y="699"/>
                  </a:cubicBezTo>
                  <a:cubicBezTo>
                    <a:pt x="513" y="655"/>
                    <a:pt x="521" y="467"/>
                    <a:pt x="432" y="275"/>
                  </a:cubicBezTo>
                  <a:cubicBezTo>
                    <a:pt x="358" y="111"/>
                    <a:pt x="23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1841325" y="4468725"/>
              <a:ext cx="13025" cy="17750"/>
            </a:xfrm>
            <a:custGeom>
              <a:avLst/>
              <a:gdLst/>
              <a:ahLst/>
              <a:cxnLst/>
              <a:rect l="l" t="t" r="r" b="b"/>
              <a:pathLst>
                <a:path w="521" h="710" extrusionOk="0">
                  <a:moveTo>
                    <a:pt x="144" y="1"/>
                  </a:moveTo>
                  <a:cubicBezTo>
                    <a:pt x="129" y="1"/>
                    <a:pt x="115" y="4"/>
                    <a:pt x="101" y="10"/>
                  </a:cubicBezTo>
                  <a:cubicBezTo>
                    <a:pt x="6" y="53"/>
                    <a:pt x="0" y="243"/>
                    <a:pt x="87" y="433"/>
                  </a:cubicBezTo>
                  <a:cubicBezTo>
                    <a:pt x="162" y="598"/>
                    <a:pt x="282" y="710"/>
                    <a:pt x="375" y="710"/>
                  </a:cubicBezTo>
                  <a:cubicBezTo>
                    <a:pt x="390" y="710"/>
                    <a:pt x="404" y="707"/>
                    <a:pt x="417" y="701"/>
                  </a:cubicBezTo>
                  <a:cubicBezTo>
                    <a:pt x="512" y="657"/>
                    <a:pt x="520" y="467"/>
                    <a:pt x="432" y="276"/>
                  </a:cubicBezTo>
                  <a:cubicBezTo>
                    <a:pt x="357" y="112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1554894" y="4134692"/>
              <a:ext cx="38099" cy="53658"/>
            </a:xfrm>
            <a:custGeom>
              <a:avLst/>
              <a:gdLst/>
              <a:ahLst/>
              <a:cxnLst/>
              <a:rect l="l" t="t" r="r" b="b"/>
              <a:pathLst>
                <a:path w="1932" h="2721" extrusionOk="0">
                  <a:moveTo>
                    <a:pt x="132" y="1"/>
                  </a:moveTo>
                  <a:lnTo>
                    <a:pt x="0" y="91"/>
                  </a:lnTo>
                  <a:lnTo>
                    <a:pt x="1799" y="2721"/>
                  </a:lnTo>
                  <a:lnTo>
                    <a:pt x="1931" y="263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1483549" y="4050744"/>
              <a:ext cx="94538" cy="101913"/>
            </a:xfrm>
            <a:custGeom>
              <a:avLst/>
              <a:gdLst/>
              <a:ahLst/>
              <a:cxnLst/>
              <a:rect l="l" t="t" r="r" b="b"/>
              <a:pathLst>
                <a:path w="4794" h="5168" extrusionOk="0">
                  <a:moveTo>
                    <a:pt x="2367" y="0"/>
                  </a:moveTo>
                  <a:lnTo>
                    <a:pt x="0" y="1619"/>
                  </a:lnTo>
                  <a:lnTo>
                    <a:pt x="2428" y="5168"/>
                  </a:lnTo>
                  <a:lnTo>
                    <a:pt x="4794" y="354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1457226" y="4021797"/>
              <a:ext cx="73851" cy="61526"/>
            </a:xfrm>
            <a:custGeom>
              <a:avLst/>
              <a:gdLst/>
              <a:ahLst/>
              <a:cxnLst/>
              <a:rect l="l" t="t" r="r" b="b"/>
              <a:pathLst>
                <a:path w="3745" h="3120" extrusionOk="0">
                  <a:moveTo>
                    <a:pt x="3682" y="0"/>
                  </a:moveTo>
                  <a:lnTo>
                    <a:pt x="1" y="2517"/>
                  </a:lnTo>
                  <a:lnTo>
                    <a:pt x="1377" y="3119"/>
                  </a:lnTo>
                  <a:lnTo>
                    <a:pt x="3744" y="1501"/>
                  </a:lnTo>
                  <a:lnTo>
                    <a:pt x="3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1526613" y="4119860"/>
              <a:ext cx="72629" cy="53757"/>
            </a:xfrm>
            <a:custGeom>
              <a:avLst/>
              <a:gdLst/>
              <a:ahLst/>
              <a:cxnLst/>
              <a:rect l="l" t="t" r="r" b="b"/>
              <a:pathLst>
                <a:path w="3683" h="2726" extrusionOk="0">
                  <a:moveTo>
                    <a:pt x="2576" y="0"/>
                  </a:moveTo>
                  <a:lnTo>
                    <a:pt x="209" y="1619"/>
                  </a:lnTo>
                  <a:lnTo>
                    <a:pt x="1" y="2725"/>
                  </a:lnTo>
                  <a:lnTo>
                    <a:pt x="3682" y="208"/>
                  </a:lnTo>
                  <a:lnTo>
                    <a:pt x="2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1580800" y="4292750"/>
              <a:ext cx="295550" cy="59650"/>
            </a:xfrm>
            <a:custGeom>
              <a:avLst/>
              <a:gdLst/>
              <a:ahLst/>
              <a:cxnLst/>
              <a:rect l="l" t="t" r="r" b="b"/>
              <a:pathLst>
                <a:path w="11822" h="2386" extrusionOk="0">
                  <a:moveTo>
                    <a:pt x="56" y="1"/>
                  </a:moveTo>
                  <a:lnTo>
                    <a:pt x="1" y="315"/>
                  </a:lnTo>
                  <a:lnTo>
                    <a:pt x="11767" y="2385"/>
                  </a:lnTo>
                  <a:lnTo>
                    <a:pt x="11822" y="2071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1569750" y="4355525"/>
              <a:ext cx="295575" cy="59600"/>
            </a:xfrm>
            <a:custGeom>
              <a:avLst/>
              <a:gdLst/>
              <a:ahLst/>
              <a:cxnLst/>
              <a:rect l="l" t="t" r="r" b="b"/>
              <a:pathLst>
                <a:path w="11823" h="2384" extrusionOk="0">
                  <a:moveTo>
                    <a:pt x="55" y="0"/>
                  </a:moveTo>
                  <a:lnTo>
                    <a:pt x="0" y="314"/>
                  </a:lnTo>
                  <a:lnTo>
                    <a:pt x="11766" y="2383"/>
                  </a:lnTo>
                  <a:lnTo>
                    <a:pt x="11823" y="207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1575250" y="4324125"/>
              <a:ext cx="236750" cy="49300"/>
            </a:xfrm>
            <a:custGeom>
              <a:avLst/>
              <a:gdLst/>
              <a:ahLst/>
              <a:cxnLst/>
              <a:rect l="l" t="t" r="r" b="b"/>
              <a:pathLst>
                <a:path w="9470" h="1972" extrusionOk="0">
                  <a:moveTo>
                    <a:pt x="57" y="0"/>
                  </a:moveTo>
                  <a:lnTo>
                    <a:pt x="1" y="314"/>
                  </a:lnTo>
                  <a:lnTo>
                    <a:pt x="9414" y="1971"/>
                  </a:lnTo>
                  <a:lnTo>
                    <a:pt x="9469" y="16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1586325" y="4261350"/>
              <a:ext cx="236725" cy="49300"/>
            </a:xfrm>
            <a:custGeom>
              <a:avLst/>
              <a:gdLst/>
              <a:ahLst/>
              <a:cxnLst/>
              <a:rect l="l" t="t" r="r" b="b"/>
              <a:pathLst>
                <a:path w="9469" h="1972" extrusionOk="0">
                  <a:moveTo>
                    <a:pt x="55" y="1"/>
                  </a:moveTo>
                  <a:lnTo>
                    <a:pt x="0" y="315"/>
                  </a:lnTo>
                  <a:lnTo>
                    <a:pt x="9413" y="1972"/>
                  </a:lnTo>
                  <a:lnTo>
                    <a:pt x="9469" y="165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9" name="Google Shape;2169;p32"/>
          <p:cNvSpPr/>
          <p:nvPr/>
        </p:nvSpPr>
        <p:spPr>
          <a:xfrm rot="-5647818">
            <a:off x="135743" y="1072455"/>
            <a:ext cx="588391" cy="525536"/>
          </a:xfrm>
          <a:custGeom>
            <a:avLst/>
            <a:gdLst/>
            <a:ahLst/>
            <a:cxnLst/>
            <a:rect l="l" t="t" r="r" b="b"/>
            <a:pathLst>
              <a:path w="16410" h="14657" extrusionOk="0">
                <a:moveTo>
                  <a:pt x="0" y="0"/>
                </a:moveTo>
                <a:lnTo>
                  <a:pt x="7435" y="14657"/>
                </a:lnTo>
                <a:lnTo>
                  <a:pt x="16409" y="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32"/>
          <p:cNvSpPr/>
          <p:nvPr/>
        </p:nvSpPr>
        <p:spPr>
          <a:xfrm>
            <a:off x="5617636" y="3942131"/>
            <a:ext cx="279932" cy="255901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32"/>
          <p:cNvSpPr/>
          <p:nvPr/>
        </p:nvSpPr>
        <p:spPr>
          <a:xfrm>
            <a:off x="5869162" y="4198032"/>
            <a:ext cx="146690" cy="134109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32"/>
          <p:cNvSpPr/>
          <p:nvPr/>
        </p:nvSpPr>
        <p:spPr>
          <a:xfrm>
            <a:off x="8760289" y="4369258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177;p33"/>
          <p:cNvSpPr txBox="1">
            <a:spLocks/>
          </p:cNvSpPr>
          <p:nvPr/>
        </p:nvSpPr>
        <p:spPr>
          <a:xfrm>
            <a:off x="971599" y="34392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60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r>
              <a:rPr lang="en-MY" sz="2400" dirty="0">
                <a:solidFill>
                  <a:schemeClr val="tx1">
                    <a:lumMod val="50000"/>
                  </a:schemeClr>
                </a:solidFill>
              </a:rPr>
              <a:t>Unit 10 : </a:t>
            </a:r>
            <a:r>
              <a:rPr lang="en-MY" sz="2400" dirty="0" err="1">
                <a:solidFill>
                  <a:schemeClr val="tx1">
                    <a:lumMod val="50000"/>
                  </a:schemeClr>
                </a:solidFill>
              </a:rPr>
              <a:t>Langkah</a:t>
            </a:r>
            <a:r>
              <a:rPr lang="en-MY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MY" sz="2400" dirty="0" err="1">
                <a:solidFill>
                  <a:schemeClr val="tx1">
                    <a:lumMod val="50000"/>
                  </a:schemeClr>
                </a:solidFill>
              </a:rPr>
              <a:t>Perpaduan</a:t>
            </a:r>
            <a:endParaRPr lang="en-MY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6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418777"/>
            <a:ext cx="7710900" cy="712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Awalan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203598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0" dirty="0"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v)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Awalan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meN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akan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berubah-ubah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bentuknya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bergantung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kepada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huruf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pertama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sesuatu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dasar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.</a:t>
            </a:r>
          </a:p>
          <a:p>
            <a:pPr marL="139700" indent="0">
              <a:buNone/>
            </a:pPr>
            <a:endParaRPr lang="en-US" sz="2000" b="0" dirty="0">
              <a:latin typeface="Calibri" pitchFamily="34" charset="0"/>
              <a:ea typeface="Albert Sans"/>
              <a:cs typeface="Calibri" pitchFamily="34" charset="0"/>
              <a:sym typeface="Albert San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14292"/>
              </p:ext>
            </p:extLst>
          </p:nvPr>
        </p:nvGraphicFramePr>
        <p:xfrm>
          <a:off x="755576" y="1995686"/>
          <a:ext cx="7632848" cy="277368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Awalan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Huruf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Pertama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Nama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me-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l,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m, n, r, w,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ny</a:t>
                      </a: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ng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nyanyi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me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nyanyi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mem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b, f,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bantu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mem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bantu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men-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c, d, j,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z, </a:t>
                      </a:r>
                      <a:r>
                        <a:rPr lang="en-US" altLang="zh-CN" sz="2000" b="0" i="0" u="none" strike="noStrike" cap="none" dirty="0">
                          <a:solidFill>
                            <a:srgbClr val="FF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t</a:t>
                      </a:r>
                      <a:endParaRPr lang="zh-CN" altLang="en-US" sz="2000" b="0" i="0" u="none" strike="noStrike" cap="none" dirty="0">
                        <a:solidFill>
                          <a:srgbClr val="FF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derma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men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derma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meng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a, e, I, o,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u, g, h, </a:t>
                      </a:r>
                      <a:r>
                        <a:rPr lang="en-US" altLang="zh-CN" sz="2000" b="0" i="0" u="none" strike="noStrike" cap="none" dirty="0">
                          <a:solidFill>
                            <a:srgbClr val="FF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</a:t>
                      </a:r>
                      <a:endParaRPr lang="zh-CN" altLang="en-US" sz="2000" b="0" i="0" u="none" strike="noStrike" cap="none" dirty="0">
                        <a:solidFill>
                          <a:srgbClr val="FF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atur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meng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atur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menge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ekasuku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lap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menge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lap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meny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FF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s</a:t>
                      </a:r>
                      <a:endParaRPr lang="zh-CN" altLang="en-US" sz="2000" b="0" i="0" u="none" strike="noStrike" cap="none" dirty="0">
                        <a:solidFill>
                          <a:srgbClr val="FF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sapu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meny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apu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33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Awalan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7488833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2000" b="0" dirty="0"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v)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Awalan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se-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digunakan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membentuk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keterangan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adjektif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.</a:t>
            </a:r>
          </a:p>
          <a:p>
            <a:pPr marL="139700" indent="0">
              <a:buNone/>
            </a:pPr>
            <a:endParaRPr lang="en-US" sz="2000" b="0" dirty="0">
              <a:latin typeface="Calibri" pitchFamily="34" charset="0"/>
              <a:ea typeface="Albert Sans"/>
              <a:cs typeface="Calibri" pitchFamily="34" charset="0"/>
              <a:sym typeface="Albert San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6584"/>
              </p:ext>
            </p:extLst>
          </p:nvPr>
        </p:nvGraphicFramePr>
        <p:xfrm>
          <a:off x="1403648" y="2734414"/>
          <a:ext cx="6336704" cy="149352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35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Golongan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Keterangan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/ 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Adjektif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lepas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Bantu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se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lepas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cantik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Kata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Adjektif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se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cantik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6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Akhiran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i) </a:t>
            </a:r>
            <a:r>
              <a:rPr lang="en-US" sz="2000" b="0" dirty="0"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Imbuhan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akhiran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-an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digunakan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membentuk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nama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.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Arial"/>
              <a:cs typeface="Calibri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Arial"/>
              <a:cs typeface="Calibri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Arial"/>
              <a:cs typeface="Calibri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ii)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khiran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–</a:t>
            </a:r>
            <a:r>
              <a:rPr lang="en-US" altLang="zh-CN" sz="2000" dirty="0" err="1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kan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dan 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–i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digunakan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untuk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membentuk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kerja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bagi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ayat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pasif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diri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pertama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atau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ayat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pasif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diri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kedua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dan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ayat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suruhan</a:t>
            </a:r>
            <a:r>
              <a:rPr lang="en-US" altLang="zh-CN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.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Arial"/>
              <a:cs typeface="Calibri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sz="2000" b="0" dirty="0">
              <a:latin typeface="Calibri" pitchFamily="34" charset="0"/>
              <a:ea typeface="Albert Sans"/>
              <a:cs typeface="Calibri" pitchFamily="34" charset="0"/>
              <a:sym typeface="Albert San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59070"/>
              </p:ext>
            </p:extLst>
          </p:nvPr>
        </p:nvGraphicFramePr>
        <p:xfrm>
          <a:off x="1403648" y="2067694"/>
          <a:ext cx="6696744" cy="118872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43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Golongan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Nama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Terbitan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tapis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Kerja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tapis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lapang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Kata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Adjektif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lapang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7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Apitan Kata Nama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i) 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Imbuhan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apitan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boleh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digunakan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untuk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membentuk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kata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nama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dan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juga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kata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kerja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cs typeface="Calibri" pitchFamily="34" charset="0"/>
                <a:sym typeface="Albert Sans"/>
              </a:rPr>
              <a:t>.</a:t>
            </a: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Arial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33448"/>
              </p:ext>
            </p:extLst>
          </p:nvPr>
        </p:nvGraphicFramePr>
        <p:xfrm>
          <a:off x="755576" y="2714982"/>
          <a:ext cx="7782000" cy="158496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67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Golongan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Nama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Terbitan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ke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-…-an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bersih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Adjektif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ke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bersih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peN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-…-an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dalam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Adjektif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pen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dalam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peR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-…-an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angkut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Kata Nama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peng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angkut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4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Apitan Kata Kerja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Imbuhan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apitan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boleh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digunakan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untuk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membentuk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tiga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jenis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kata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kerja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, </a:t>
            </a:r>
            <a:r>
              <a:rPr lang="en-US" sz="2000" b="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iaitu</a:t>
            </a: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	i) Kata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Transitif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Arial"/>
              <a:cs typeface="Calibri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	ii) Kata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Tak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Transitif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Arial"/>
              <a:cs typeface="Calibri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	iii) Kata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Pasif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89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Apitan Kata Kerja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i)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Imbuhan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Apitan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Transitif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Arial"/>
              <a:cs typeface="Calibri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Arial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4164"/>
              </p:ext>
            </p:extLst>
          </p:nvPr>
        </p:nvGraphicFramePr>
        <p:xfrm>
          <a:off x="755576" y="2211710"/>
          <a:ext cx="7782000" cy="118872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67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Imbuhan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Golongan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Kerja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Transitif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meN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-…-I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kuasa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Nama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meng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uasa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i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meN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-…-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kan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kemas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Adjektif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meng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emas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2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Apitan Kata Kerja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ii)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Imbuhan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Apitan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Tak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Transitif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Arial"/>
              <a:cs typeface="Calibri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Arial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74575"/>
              </p:ext>
            </p:extLst>
          </p:nvPr>
        </p:nvGraphicFramePr>
        <p:xfrm>
          <a:off x="755576" y="2211710"/>
          <a:ext cx="7782000" cy="118872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67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Imbuhan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Golongan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Kerja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Transitif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beR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-…-an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selerak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Adjektif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ber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selerak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beR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-…-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kan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selimut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Nama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ber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selimut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15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Apitan Kata Kerja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iii)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Imbuhan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Apitan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Arial"/>
                <a:cs typeface="Calibri" pitchFamily="34" charset="0"/>
              </a:rPr>
              <a:t>Pasif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Arial"/>
              <a:cs typeface="Calibri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Arial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58360"/>
              </p:ext>
            </p:extLst>
          </p:nvPr>
        </p:nvGraphicFramePr>
        <p:xfrm>
          <a:off x="755576" y="2211710"/>
          <a:ext cx="7782000" cy="158496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67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Imbuhan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Golongan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Kerja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Pasif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ke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-…-an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hujan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Nama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ke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hujan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di-…-i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warna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Nama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di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warna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i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di-…-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lbert Sans"/>
                        </a:rPr>
                        <a:t>kan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lulus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Adjektif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di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lulus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kan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9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32"/>
          <p:cNvSpPr/>
          <p:nvPr/>
        </p:nvSpPr>
        <p:spPr>
          <a:xfrm>
            <a:off x="8478302" y="4467383"/>
            <a:ext cx="480841" cy="480775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11" name="Google Shape;2111;p32"/>
          <p:cNvGrpSpPr/>
          <p:nvPr/>
        </p:nvGrpSpPr>
        <p:grpSpPr>
          <a:xfrm>
            <a:off x="6288152" y="3827914"/>
            <a:ext cx="2154895" cy="1213061"/>
            <a:chOff x="5902625" y="2536100"/>
            <a:chExt cx="1477575" cy="831775"/>
          </a:xfrm>
        </p:grpSpPr>
        <p:sp>
          <p:nvSpPr>
            <p:cNvPr id="2112" name="Google Shape;2112;p32"/>
            <p:cNvSpPr/>
            <p:nvPr/>
          </p:nvSpPr>
          <p:spPr>
            <a:xfrm>
              <a:off x="6009650" y="2813350"/>
              <a:ext cx="1281950" cy="277275"/>
            </a:xfrm>
            <a:custGeom>
              <a:avLst/>
              <a:gdLst/>
              <a:ahLst/>
              <a:cxnLst/>
              <a:rect l="l" t="t" r="r" b="b"/>
              <a:pathLst>
                <a:path w="51278" h="11091" extrusionOk="0">
                  <a:moveTo>
                    <a:pt x="5255" y="1"/>
                  </a:moveTo>
                  <a:cubicBezTo>
                    <a:pt x="2355" y="1"/>
                    <a:pt x="1" y="2355"/>
                    <a:pt x="1" y="5255"/>
                  </a:cubicBezTo>
                  <a:lnTo>
                    <a:pt x="1" y="5836"/>
                  </a:lnTo>
                  <a:cubicBezTo>
                    <a:pt x="1" y="8736"/>
                    <a:pt x="2355" y="11091"/>
                    <a:pt x="5255" y="11091"/>
                  </a:cubicBezTo>
                  <a:lnTo>
                    <a:pt x="51277" y="11091"/>
                  </a:lnTo>
                  <a:lnTo>
                    <a:pt x="51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6575100" y="2851800"/>
              <a:ext cx="716500" cy="178450"/>
            </a:xfrm>
            <a:custGeom>
              <a:avLst/>
              <a:gdLst/>
              <a:ahLst/>
              <a:cxnLst/>
              <a:rect l="l" t="t" r="r" b="b"/>
              <a:pathLst>
                <a:path w="28660" h="7138" extrusionOk="0">
                  <a:moveTo>
                    <a:pt x="3571" y="0"/>
                  </a:moveTo>
                  <a:cubicBezTo>
                    <a:pt x="1600" y="0"/>
                    <a:pt x="1" y="1598"/>
                    <a:pt x="1" y="3569"/>
                  </a:cubicBezTo>
                  <a:cubicBezTo>
                    <a:pt x="1" y="5540"/>
                    <a:pt x="1600" y="7137"/>
                    <a:pt x="3571" y="7137"/>
                  </a:cubicBezTo>
                  <a:lnTo>
                    <a:pt x="28659" y="7137"/>
                  </a:lnTo>
                  <a:lnTo>
                    <a:pt x="28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6701400" y="2879250"/>
              <a:ext cx="590200" cy="8250"/>
            </a:xfrm>
            <a:custGeom>
              <a:avLst/>
              <a:gdLst/>
              <a:ahLst/>
              <a:cxnLst/>
              <a:rect l="l" t="t" r="r" b="b"/>
              <a:pathLst>
                <a:path w="23608" h="330" extrusionOk="0">
                  <a:moveTo>
                    <a:pt x="0" y="1"/>
                  </a:moveTo>
                  <a:lnTo>
                    <a:pt x="0" y="329"/>
                  </a:lnTo>
                  <a:lnTo>
                    <a:pt x="23607" y="329"/>
                  </a:lnTo>
                  <a:lnTo>
                    <a:pt x="23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6794750" y="2934125"/>
              <a:ext cx="496850" cy="8275"/>
            </a:xfrm>
            <a:custGeom>
              <a:avLst/>
              <a:gdLst/>
              <a:ahLst/>
              <a:cxnLst/>
              <a:rect l="l" t="t" r="r" b="b"/>
              <a:pathLst>
                <a:path w="19874" h="331" extrusionOk="0">
                  <a:moveTo>
                    <a:pt x="1" y="0"/>
                  </a:moveTo>
                  <a:lnTo>
                    <a:pt x="1" y="331"/>
                  </a:lnTo>
                  <a:lnTo>
                    <a:pt x="19873" y="331"/>
                  </a:lnTo>
                  <a:lnTo>
                    <a:pt x="19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6794750" y="2980825"/>
              <a:ext cx="496850" cy="8225"/>
            </a:xfrm>
            <a:custGeom>
              <a:avLst/>
              <a:gdLst/>
              <a:ahLst/>
              <a:cxnLst/>
              <a:rect l="l" t="t" r="r" b="b"/>
              <a:pathLst>
                <a:path w="19874" h="329" extrusionOk="0">
                  <a:moveTo>
                    <a:pt x="1" y="0"/>
                  </a:moveTo>
                  <a:lnTo>
                    <a:pt x="1" y="329"/>
                  </a:lnTo>
                  <a:lnTo>
                    <a:pt x="19873" y="329"/>
                  </a:lnTo>
                  <a:lnTo>
                    <a:pt x="19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6098225" y="2536100"/>
              <a:ext cx="1281975" cy="277275"/>
            </a:xfrm>
            <a:custGeom>
              <a:avLst/>
              <a:gdLst/>
              <a:ahLst/>
              <a:cxnLst/>
              <a:rect l="l" t="t" r="r" b="b"/>
              <a:pathLst>
                <a:path w="51279" h="11091" extrusionOk="0">
                  <a:moveTo>
                    <a:pt x="5255" y="1"/>
                  </a:moveTo>
                  <a:cubicBezTo>
                    <a:pt x="2355" y="1"/>
                    <a:pt x="0" y="2355"/>
                    <a:pt x="0" y="5255"/>
                  </a:cubicBezTo>
                  <a:lnTo>
                    <a:pt x="0" y="5836"/>
                  </a:lnTo>
                  <a:cubicBezTo>
                    <a:pt x="0" y="8736"/>
                    <a:pt x="2355" y="11091"/>
                    <a:pt x="5255" y="11091"/>
                  </a:cubicBezTo>
                  <a:lnTo>
                    <a:pt x="51278" y="11091"/>
                  </a:lnTo>
                  <a:lnTo>
                    <a:pt x="512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6663725" y="2574550"/>
              <a:ext cx="716475" cy="178450"/>
            </a:xfrm>
            <a:custGeom>
              <a:avLst/>
              <a:gdLst/>
              <a:ahLst/>
              <a:cxnLst/>
              <a:rect l="l" t="t" r="r" b="b"/>
              <a:pathLst>
                <a:path w="28659" h="7138" extrusionOk="0">
                  <a:moveTo>
                    <a:pt x="3382" y="0"/>
                  </a:moveTo>
                  <a:cubicBezTo>
                    <a:pt x="1515" y="0"/>
                    <a:pt x="0" y="1516"/>
                    <a:pt x="0" y="3382"/>
                  </a:cubicBezTo>
                  <a:lnTo>
                    <a:pt x="0" y="3756"/>
                  </a:lnTo>
                  <a:cubicBezTo>
                    <a:pt x="0" y="5622"/>
                    <a:pt x="1515" y="7137"/>
                    <a:pt x="3382" y="7137"/>
                  </a:cubicBezTo>
                  <a:lnTo>
                    <a:pt x="28658" y="7137"/>
                  </a:lnTo>
                  <a:lnTo>
                    <a:pt x="28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6789950" y="2602000"/>
              <a:ext cx="590250" cy="8250"/>
            </a:xfrm>
            <a:custGeom>
              <a:avLst/>
              <a:gdLst/>
              <a:ahLst/>
              <a:cxnLst/>
              <a:rect l="l" t="t" r="r" b="b"/>
              <a:pathLst>
                <a:path w="23610" h="330" extrusionOk="0">
                  <a:moveTo>
                    <a:pt x="1" y="1"/>
                  </a:moveTo>
                  <a:lnTo>
                    <a:pt x="1" y="329"/>
                  </a:lnTo>
                  <a:lnTo>
                    <a:pt x="23609" y="329"/>
                  </a:lnTo>
                  <a:lnTo>
                    <a:pt x="236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6883325" y="2656875"/>
              <a:ext cx="496875" cy="8275"/>
            </a:xfrm>
            <a:custGeom>
              <a:avLst/>
              <a:gdLst/>
              <a:ahLst/>
              <a:cxnLst/>
              <a:rect l="l" t="t" r="r" b="b"/>
              <a:pathLst>
                <a:path w="19875" h="331" extrusionOk="0">
                  <a:moveTo>
                    <a:pt x="0" y="1"/>
                  </a:moveTo>
                  <a:lnTo>
                    <a:pt x="0" y="331"/>
                  </a:lnTo>
                  <a:lnTo>
                    <a:pt x="19874" y="331"/>
                  </a:lnTo>
                  <a:lnTo>
                    <a:pt x="19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6883325" y="2703575"/>
              <a:ext cx="496875" cy="8225"/>
            </a:xfrm>
            <a:custGeom>
              <a:avLst/>
              <a:gdLst/>
              <a:ahLst/>
              <a:cxnLst/>
              <a:rect l="l" t="t" r="r" b="b"/>
              <a:pathLst>
                <a:path w="19875" h="329" extrusionOk="0">
                  <a:moveTo>
                    <a:pt x="0" y="0"/>
                  </a:moveTo>
                  <a:lnTo>
                    <a:pt x="0" y="329"/>
                  </a:lnTo>
                  <a:lnTo>
                    <a:pt x="19874" y="329"/>
                  </a:lnTo>
                  <a:lnTo>
                    <a:pt x="19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5902625" y="3090600"/>
              <a:ext cx="1281925" cy="277275"/>
            </a:xfrm>
            <a:custGeom>
              <a:avLst/>
              <a:gdLst/>
              <a:ahLst/>
              <a:cxnLst/>
              <a:rect l="l" t="t" r="r" b="b"/>
              <a:pathLst>
                <a:path w="51277" h="11091" extrusionOk="0">
                  <a:moveTo>
                    <a:pt x="5254" y="1"/>
                  </a:moveTo>
                  <a:cubicBezTo>
                    <a:pt x="2354" y="1"/>
                    <a:pt x="0" y="2355"/>
                    <a:pt x="0" y="5255"/>
                  </a:cubicBezTo>
                  <a:lnTo>
                    <a:pt x="0" y="5836"/>
                  </a:lnTo>
                  <a:cubicBezTo>
                    <a:pt x="0" y="8736"/>
                    <a:pt x="2354" y="11091"/>
                    <a:pt x="5254" y="11091"/>
                  </a:cubicBezTo>
                  <a:lnTo>
                    <a:pt x="51276" y="11091"/>
                  </a:lnTo>
                  <a:lnTo>
                    <a:pt x="51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6468075" y="3129050"/>
              <a:ext cx="716475" cy="178450"/>
            </a:xfrm>
            <a:custGeom>
              <a:avLst/>
              <a:gdLst/>
              <a:ahLst/>
              <a:cxnLst/>
              <a:rect l="l" t="t" r="r" b="b"/>
              <a:pathLst>
                <a:path w="28659" h="7138" extrusionOk="0">
                  <a:moveTo>
                    <a:pt x="3382" y="0"/>
                  </a:moveTo>
                  <a:cubicBezTo>
                    <a:pt x="1515" y="0"/>
                    <a:pt x="0" y="1516"/>
                    <a:pt x="0" y="3382"/>
                  </a:cubicBezTo>
                  <a:lnTo>
                    <a:pt x="0" y="3756"/>
                  </a:lnTo>
                  <a:cubicBezTo>
                    <a:pt x="0" y="5622"/>
                    <a:pt x="1515" y="7137"/>
                    <a:pt x="3382" y="7137"/>
                  </a:cubicBezTo>
                  <a:lnTo>
                    <a:pt x="28658" y="7137"/>
                  </a:lnTo>
                  <a:lnTo>
                    <a:pt x="28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6594350" y="3156500"/>
              <a:ext cx="590200" cy="8250"/>
            </a:xfrm>
            <a:custGeom>
              <a:avLst/>
              <a:gdLst/>
              <a:ahLst/>
              <a:cxnLst/>
              <a:rect l="l" t="t" r="r" b="b"/>
              <a:pathLst>
                <a:path w="23608" h="330" extrusionOk="0">
                  <a:moveTo>
                    <a:pt x="1" y="1"/>
                  </a:moveTo>
                  <a:lnTo>
                    <a:pt x="1" y="329"/>
                  </a:lnTo>
                  <a:lnTo>
                    <a:pt x="23607" y="329"/>
                  </a:lnTo>
                  <a:lnTo>
                    <a:pt x="23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6687675" y="3211375"/>
              <a:ext cx="496875" cy="8275"/>
            </a:xfrm>
            <a:custGeom>
              <a:avLst/>
              <a:gdLst/>
              <a:ahLst/>
              <a:cxnLst/>
              <a:rect l="l" t="t" r="r" b="b"/>
              <a:pathLst>
                <a:path w="19875" h="331" extrusionOk="0">
                  <a:moveTo>
                    <a:pt x="0" y="0"/>
                  </a:moveTo>
                  <a:lnTo>
                    <a:pt x="0" y="331"/>
                  </a:lnTo>
                  <a:lnTo>
                    <a:pt x="19874" y="331"/>
                  </a:lnTo>
                  <a:lnTo>
                    <a:pt x="19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6687675" y="3258025"/>
              <a:ext cx="496875" cy="8275"/>
            </a:xfrm>
            <a:custGeom>
              <a:avLst/>
              <a:gdLst/>
              <a:ahLst/>
              <a:cxnLst/>
              <a:rect l="l" t="t" r="r" b="b"/>
              <a:pathLst>
                <a:path w="19875" h="331" extrusionOk="0">
                  <a:moveTo>
                    <a:pt x="0" y="1"/>
                  </a:moveTo>
                  <a:lnTo>
                    <a:pt x="0" y="331"/>
                  </a:lnTo>
                  <a:lnTo>
                    <a:pt x="19874" y="331"/>
                  </a:lnTo>
                  <a:lnTo>
                    <a:pt x="19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27" name="Google Shape;2127;p32"/>
          <p:cNvSpPr txBox="1">
            <a:spLocks noGrp="1"/>
          </p:cNvSpPr>
          <p:nvPr>
            <p:ph type="ctrTitle"/>
          </p:nvPr>
        </p:nvSpPr>
        <p:spPr>
          <a:xfrm>
            <a:off x="971599" y="1491630"/>
            <a:ext cx="7361413" cy="18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 4: </a:t>
            </a:r>
            <a:br>
              <a:rPr lang="en" dirty="0"/>
            </a:br>
            <a:r>
              <a:rPr lang="en" dirty="0">
                <a:solidFill>
                  <a:schemeClr val="accent4"/>
                </a:solidFill>
              </a:rPr>
              <a:t>Perpaduan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8" name="Google Shape;2128;p32"/>
          <p:cNvSpPr/>
          <p:nvPr/>
        </p:nvSpPr>
        <p:spPr>
          <a:xfrm rot="-5650723">
            <a:off x="1713216" y="4713263"/>
            <a:ext cx="1092152" cy="57339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29" name="Google Shape;2129;p32"/>
          <p:cNvSpPr/>
          <p:nvPr/>
        </p:nvSpPr>
        <p:spPr>
          <a:xfrm>
            <a:off x="1855101" y="4369827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30" name="Google Shape;2130;p32"/>
          <p:cNvGrpSpPr/>
          <p:nvPr/>
        </p:nvGrpSpPr>
        <p:grpSpPr>
          <a:xfrm>
            <a:off x="6057074" y="2654892"/>
            <a:ext cx="789061" cy="863009"/>
            <a:chOff x="227675" y="3041050"/>
            <a:chExt cx="823225" cy="900375"/>
          </a:xfrm>
        </p:grpSpPr>
        <p:sp>
          <p:nvSpPr>
            <p:cNvPr id="2131" name="Google Shape;2131;p32"/>
            <p:cNvSpPr/>
            <p:nvPr/>
          </p:nvSpPr>
          <p:spPr>
            <a:xfrm>
              <a:off x="227675" y="3041050"/>
              <a:ext cx="823225" cy="900375"/>
            </a:xfrm>
            <a:custGeom>
              <a:avLst/>
              <a:gdLst/>
              <a:ahLst/>
              <a:cxnLst/>
              <a:rect l="l" t="t" r="r" b="b"/>
              <a:pathLst>
                <a:path w="32929" h="36015" extrusionOk="0">
                  <a:moveTo>
                    <a:pt x="14052" y="1"/>
                  </a:moveTo>
                  <a:cubicBezTo>
                    <a:pt x="12928" y="1"/>
                    <a:pt x="11852" y="638"/>
                    <a:pt x="11345" y="1723"/>
                  </a:cubicBezTo>
                  <a:lnTo>
                    <a:pt x="698" y="24549"/>
                  </a:lnTo>
                  <a:cubicBezTo>
                    <a:pt x="1" y="26043"/>
                    <a:pt x="647" y="27818"/>
                    <a:pt x="2141" y="28514"/>
                  </a:cubicBezTo>
                  <a:lnTo>
                    <a:pt x="17619" y="35734"/>
                  </a:lnTo>
                  <a:cubicBezTo>
                    <a:pt x="18028" y="35925"/>
                    <a:pt x="18457" y="36015"/>
                    <a:pt x="18880" y="36015"/>
                  </a:cubicBezTo>
                  <a:cubicBezTo>
                    <a:pt x="20003" y="36015"/>
                    <a:pt x="21079" y="35377"/>
                    <a:pt x="21585" y="34291"/>
                  </a:cubicBezTo>
                  <a:lnTo>
                    <a:pt x="32232" y="11466"/>
                  </a:lnTo>
                  <a:cubicBezTo>
                    <a:pt x="32928" y="9973"/>
                    <a:pt x="32282" y="8197"/>
                    <a:pt x="30790" y="7501"/>
                  </a:cubicBezTo>
                  <a:lnTo>
                    <a:pt x="15310" y="281"/>
                  </a:lnTo>
                  <a:cubicBezTo>
                    <a:pt x="14902" y="91"/>
                    <a:pt x="14474" y="1"/>
                    <a:pt x="1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466500" y="3131575"/>
              <a:ext cx="497825" cy="371850"/>
            </a:xfrm>
            <a:custGeom>
              <a:avLst/>
              <a:gdLst/>
              <a:ahLst/>
              <a:cxnLst/>
              <a:rect l="l" t="t" r="r" b="b"/>
              <a:pathLst>
                <a:path w="19913" h="14874" extrusionOk="0">
                  <a:moveTo>
                    <a:pt x="3330" y="1"/>
                  </a:moveTo>
                  <a:lnTo>
                    <a:pt x="0" y="7138"/>
                  </a:lnTo>
                  <a:lnTo>
                    <a:pt x="16583" y="14873"/>
                  </a:lnTo>
                  <a:lnTo>
                    <a:pt x="19913" y="7737"/>
                  </a:lnTo>
                  <a:lnTo>
                    <a:pt x="3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529450" y="3409675"/>
              <a:ext cx="107800" cy="107750"/>
            </a:xfrm>
            <a:custGeom>
              <a:avLst/>
              <a:gdLst/>
              <a:ahLst/>
              <a:cxnLst/>
              <a:rect l="l" t="t" r="r" b="b"/>
              <a:pathLst>
                <a:path w="4312" h="4310" extrusionOk="0">
                  <a:moveTo>
                    <a:pt x="1373" y="1"/>
                  </a:moveTo>
                  <a:lnTo>
                    <a:pt x="1" y="2939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2"/>
            <p:cNvSpPr/>
            <p:nvPr/>
          </p:nvSpPr>
          <p:spPr>
            <a:xfrm>
              <a:off x="637050" y="3459875"/>
              <a:ext cx="107775" cy="107750"/>
            </a:xfrm>
            <a:custGeom>
              <a:avLst/>
              <a:gdLst/>
              <a:ahLst/>
              <a:cxnLst/>
              <a:rect l="l" t="t" r="r" b="b"/>
              <a:pathLst>
                <a:path w="4311" h="4310" extrusionOk="0">
                  <a:moveTo>
                    <a:pt x="1371" y="1"/>
                  </a:moveTo>
                  <a:lnTo>
                    <a:pt x="1" y="2939"/>
                  </a:lnTo>
                  <a:lnTo>
                    <a:pt x="2940" y="4310"/>
                  </a:lnTo>
                  <a:lnTo>
                    <a:pt x="4310" y="137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2"/>
            <p:cNvSpPr/>
            <p:nvPr/>
          </p:nvSpPr>
          <p:spPr>
            <a:xfrm>
              <a:off x="747250" y="3511275"/>
              <a:ext cx="107800" cy="107775"/>
            </a:xfrm>
            <a:custGeom>
              <a:avLst/>
              <a:gdLst/>
              <a:ahLst/>
              <a:cxnLst/>
              <a:rect l="l" t="t" r="r" b="b"/>
              <a:pathLst>
                <a:path w="4312" h="4311" extrusionOk="0">
                  <a:moveTo>
                    <a:pt x="1372" y="1"/>
                  </a:moveTo>
                  <a:lnTo>
                    <a:pt x="0" y="2940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476725" y="35160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9"/>
                  </a:lnTo>
                  <a:lnTo>
                    <a:pt x="2939" y="4309"/>
                  </a:lnTo>
                  <a:lnTo>
                    <a:pt x="4309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584275" y="35662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694475" y="36176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7"/>
                  </a:lnTo>
                  <a:lnTo>
                    <a:pt x="2939" y="4309"/>
                  </a:lnTo>
                  <a:lnTo>
                    <a:pt x="4309" y="137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423850" y="362240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3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1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531475" y="3672550"/>
              <a:ext cx="107750" cy="107800"/>
            </a:xfrm>
            <a:custGeom>
              <a:avLst/>
              <a:gdLst/>
              <a:ahLst/>
              <a:cxnLst/>
              <a:rect l="l" t="t" r="r" b="b"/>
              <a:pathLst>
                <a:path w="4310" h="4312" extrusionOk="0">
                  <a:moveTo>
                    <a:pt x="1371" y="1"/>
                  </a:moveTo>
                  <a:lnTo>
                    <a:pt x="0" y="2940"/>
                  </a:lnTo>
                  <a:lnTo>
                    <a:pt x="2939" y="4311"/>
                  </a:lnTo>
                  <a:lnTo>
                    <a:pt x="4309" y="137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641650" y="3723975"/>
              <a:ext cx="107750" cy="107775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1371" y="0"/>
                  </a:moveTo>
                  <a:lnTo>
                    <a:pt x="1" y="2939"/>
                  </a:lnTo>
                  <a:lnTo>
                    <a:pt x="2939" y="4311"/>
                  </a:lnTo>
                  <a:lnTo>
                    <a:pt x="4310" y="1372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646975" y="3111775"/>
              <a:ext cx="260325" cy="139950"/>
            </a:xfrm>
            <a:custGeom>
              <a:avLst/>
              <a:gdLst/>
              <a:ahLst/>
              <a:cxnLst/>
              <a:rect l="l" t="t" r="r" b="b"/>
              <a:pathLst>
                <a:path w="10413" h="5598" extrusionOk="0">
                  <a:moveTo>
                    <a:pt x="441" y="1"/>
                  </a:moveTo>
                  <a:lnTo>
                    <a:pt x="0" y="946"/>
                  </a:lnTo>
                  <a:lnTo>
                    <a:pt x="9971" y="5598"/>
                  </a:lnTo>
                  <a:lnTo>
                    <a:pt x="10412" y="4653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382075" y="3354600"/>
              <a:ext cx="134475" cy="169525"/>
            </a:xfrm>
            <a:custGeom>
              <a:avLst/>
              <a:gdLst/>
              <a:ahLst/>
              <a:cxnLst/>
              <a:rect l="l" t="t" r="r" b="b"/>
              <a:pathLst>
                <a:path w="5379" h="6781" extrusionOk="0">
                  <a:moveTo>
                    <a:pt x="2546" y="1"/>
                  </a:moveTo>
                  <a:lnTo>
                    <a:pt x="0" y="5458"/>
                  </a:lnTo>
                  <a:lnTo>
                    <a:pt x="2833" y="6780"/>
                  </a:lnTo>
                  <a:lnTo>
                    <a:pt x="5379" y="1323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311050" y="3546150"/>
              <a:ext cx="116175" cy="130125"/>
            </a:xfrm>
            <a:custGeom>
              <a:avLst/>
              <a:gdLst/>
              <a:ahLst/>
              <a:cxnLst/>
              <a:rect l="l" t="t" r="r" b="b"/>
              <a:pathLst>
                <a:path w="4647" h="5205" extrusionOk="0">
                  <a:moveTo>
                    <a:pt x="1812" y="0"/>
                  </a:moveTo>
                  <a:lnTo>
                    <a:pt x="1" y="3883"/>
                  </a:lnTo>
                  <a:lnTo>
                    <a:pt x="2835" y="5205"/>
                  </a:lnTo>
                  <a:lnTo>
                    <a:pt x="4647" y="132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32"/>
            <p:cNvSpPr/>
            <p:nvPr/>
          </p:nvSpPr>
          <p:spPr>
            <a:xfrm>
              <a:off x="497175" y="3772275"/>
              <a:ext cx="210975" cy="135375"/>
            </a:xfrm>
            <a:custGeom>
              <a:avLst/>
              <a:gdLst/>
              <a:ahLst/>
              <a:cxnLst/>
              <a:rect l="l" t="t" r="r" b="b"/>
              <a:pathLst>
                <a:path w="8439" h="5415" extrusionOk="0">
                  <a:moveTo>
                    <a:pt x="881" y="0"/>
                  </a:moveTo>
                  <a:lnTo>
                    <a:pt x="0" y="1889"/>
                  </a:lnTo>
                  <a:lnTo>
                    <a:pt x="7557" y="5414"/>
                  </a:lnTo>
                  <a:lnTo>
                    <a:pt x="8438" y="352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46" name="Google Shape;2146;p32"/>
          <p:cNvGrpSpPr/>
          <p:nvPr/>
        </p:nvGrpSpPr>
        <p:grpSpPr>
          <a:xfrm>
            <a:off x="7056312" y="2809433"/>
            <a:ext cx="907611" cy="1018467"/>
            <a:chOff x="4565525" y="3954900"/>
            <a:chExt cx="669725" cy="751525"/>
          </a:xfrm>
        </p:grpSpPr>
        <p:sp>
          <p:nvSpPr>
            <p:cNvPr id="2147" name="Google Shape;2147;p32"/>
            <p:cNvSpPr/>
            <p:nvPr/>
          </p:nvSpPr>
          <p:spPr>
            <a:xfrm>
              <a:off x="4671350" y="4558600"/>
              <a:ext cx="159125" cy="147825"/>
            </a:xfrm>
            <a:custGeom>
              <a:avLst/>
              <a:gdLst/>
              <a:ahLst/>
              <a:cxnLst/>
              <a:rect l="l" t="t" r="r" b="b"/>
              <a:pathLst>
                <a:path w="6365" h="5913" extrusionOk="0">
                  <a:moveTo>
                    <a:pt x="6364" y="1"/>
                  </a:moveTo>
                  <a:lnTo>
                    <a:pt x="2928" y="11"/>
                  </a:lnTo>
                  <a:cubicBezTo>
                    <a:pt x="1952" y="1978"/>
                    <a:pt x="976" y="3944"/>
                    <a:pt x="0" y="5912"/>
                  </a:cubicBezTo>
                  <a:cubicBezTo>
                    <a:pt x="1310" y="5907"/>
                    <a:pt x="2619" y="5903"/>
                    <a:pt x="3928" y="5899"/>
                  </a:cubicBezTo>
                  <a:cubicBezTo>
                    <a:pt x="4741" y="3933"/>
                    <a:pt x="5553" y="1967"/>
                    <a:pt x="6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32"/>
            <p:cNvSpPr/>
            <p:nvPr/>
          </p:nvSpPr>
          <p:spPr>
            <a:xfrm>
              <a:off x="5006800" y="4557775"/>
              <a:ext cx="160050" cy="147400"/>
            </a:xfrm>
            <a:custGeom>
              <a:avLst/>
              <a:gdLst/>
              <a:ahLst/>
              <a:cxnLst/>
              <a:rect l="l" t="t" r="r" b="b"/>
              <a:pathLst>
                <a:path w="6402" h="5896" extrusionOk="0">
                  <a:moveTo>
                    <a:pt x="3437" y="0"/>
                  </a:moveTo>
                  <a:lnTo>
                    <a:pt x="1" y="11"/>
                  </a:lnTo>
                  <a:cubicBezTo>
                    <a:pt x="825" y="1973"/>
                    <a:pt x="1650" y="3934"/>
                    <a:pt x="2474" y="5895"/>
                  </a:cubicBezTo>
                  <a:cubicBezTo>
                    <a:pt x="3784" y="5890"/>
                    <a:pt x="5093" y="5886"/>
                    <a:pt x="6402" y="5882"/>
                  </a:cubicBezTo>
                  <a:cubicBezTo>
                    <a:pt x="5413" y="3921"/>
                    <a:pt x="4424" y="1961"/>
                    <a:pt x="3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4627825" y="4084175"/>
              <a:ext cx="572000" cy="571075"/>
            </a:xfrm>
            <a:custGeom>
              <a:avLst/>
              <a:gdLst/>
              <a:ahLst/>
              <a:cxnLst/>
              <a:rect l="l" t="t" r="r" b="b"/>
              <a:pathLst>
                <a:path w="22880" h="22843" extrusionOk="0">
                  <a:moveTo>
                    <a:pt x="11446" y="1"/>
                  </a:moveTo>
                  <a:cubicBezTo>
                    <a:pt x="11432" y="1"/>
                    <a:pt x="11418" y="1"/>
                    <a:pt x="11405" y="1"/>
                  </a:cubicBezTo>
                  <a:cubicBezTo>
                    <a:pt x="5099" y="22"/>
                    <a:pt x="1" y="5150"/>
                    <a:pt x="22" y="11458"/>
                  </a:cubicBezTo>
                  <a:cubicBezTo>
                    <a:pt x="35" y="16746"/>
                    <a:pt x="3645" y="21186"/>
                    <a:pt x="8529" y="22467"/>
                  </a:cubicBezTo>
                  <a:cubicBezTo>
                    <a:pt x="9454" y="22713"/>
                    <a:pt x="10423" y="22843"/>
                    <a:pt x="11421" y="22843"/>
                  </a:cubicBezTo>
                  <a:cubicBezTo>
                    <a:pt x="11439" y="22843"/>
                    <a:pt x="11457" y="22843"/>
                    <a:pt x="11476" y="22843"/>
                  </a:cubicBezTo>
                  <a:cubicBezTo>
                    <a:pt x="17785" y="22822"/>
                    <a:pt x="22880" y="17695"/>
                    <a:pt x="22862" y="11384"/>
                  </a:cubicBezTo>
                  <a:cubicBezTo>
                    <a:pt x="22859" y="10142"/>
                    <a:pt x="22657" y="8946"/>
                    <a:pt x="22287" y="7828"/>
                  </a:cubicBezTo>
                  <a:cubicBezTo>
                    <a:pt x="20779" y="3282"/>
                    <a:pt x="16494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4826100" y="4270450"/>
              <a:ext cx="373725" cy="384800"/>
            </a:xfrm>
            <a:custGeom>
              <a:avLst/>
              <a:gdLst/>
              <a:ahLst/>
              <a:cxnLst/>
              <a:rect l="l" t="t" r="r" b="b"/>
              <a:pathLst>
                <a:path w="14949" h="15392" extrusionOk="0">
                  <a:moveTo>
                    <a:pt x="11458" y="0"/>
                  </a:moveTo>
                  <a:cubicBezTo>
                    <a:pt x="11440" y="0"/>
                    <a:pt x="11422" y="0"/>
                    <a:pt x="11404" y="1"/>
                  </a:cubicBezTo>
                  <a:cubicBezTo>
                    <a:pt x="5100" y="20"/>
                    <a:pt x="0" y="5149"/>
                    <a:pt x="21" y="11458"/>
                  </a:cubicBezTo>
                  <a:cubicBezTo>
                    <a:pt x="26" y="12702"/>
                    <a:pt x="227" y="13899"/>
                    <a:pt x="598" y="15016"/>
                  </a:cubicBezTo>
                  <a:cubicBezTo>
                    <a:pt x="1523" y="15262"/>
                    <a:pt x="2492" y="15392"/>
                    <a:pt x="3490" y="15392"/>
                  </a:cubicBezTo>
                  <a:cubicBezTo>
                    <a:pt x="3508" y="15392"/>
                    <a:pt x="3526" y="15392"/>
                    <a:pt x="3545" y="15392"/>
                  </a:cubicBezTo>
                  <a:cubicBezTo>
                    <a:pt x="9854" y="15371"/>
                    <a:pt x="14949" y="10244"/>
                    <a:pt x="14931" y="3933"/>
                  </a:cubicBezTo>
                  <a:cubicBezTo>
                    <a:pt x="14928" y="2691"/>
                    <a:pt x="14726" y="1495"/>
                    <a:pt x="14356" y="377"/>
                  </a:cubicBezTo>
                  <a:cubicBezTo>
                    <a:pt x="13431" y="132"/>
                    <a:pt x="12459" y="0"/>
                    <a:pt x="11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4565525" y="3955700"/>
              <a:ext cx="249125" cy="202175"/>
            </a:xfrm>
            <a:custGeom>
              <a:avLst/>
              <a:gdLst/>
              <a:ahLst/>
              <a:cxnLst/>
              <a:rect l="l" t="t" r="r" b="b"/>
              <a:pathLst>
                <a:path w="9965" h="8087" extrusionOk="0">
                  <a:moveTo>
                    <a:pt x="5800" y="1"/>
                  </a:moveTo>
                  <a:cubicBezTo>
                    <a:pt x="4771" y="1"/>
                    <a:pt x="3733" y="311"/>
                    <a:pt x="2831" y="955"/>
                  </a:cubicBezTo>
                  <a:cubicBezTo>
                    <a:pt x="531" y="2597"/>
                    <a:pt x="0" y="5787"/>
                    <a:pt x="1643" y="8087"/>
                  </a:cubicBezTo>
                  <a:lnTo>
                    <a:pt x="9964" y="2143"/>
                  </a:lnTo>
                  <a:cubicBezTo>
                    <a:pt x="8965" y="745"/>
                    <a:pt x="7394" y="1"/>
                    <a:pt x="5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4985600" y="3954900"/>
              <a:ext cx="249650" cy="201500"/>
            </a:xfrm>
            <a:custGeom>
              <a:avLst/>
              <a:gdLst/>
              <a:ahLst/>
              <a:cxnLst/>
              <a:rect l="l" t="t" r="r" b="b"/>
              <a:pathLst>
                <a:path w="9986" h="8060" extrusionOk="0">
                  <a:moveTo>
                    <a:pt x="4183" y="0"/>
                  </a:moveTo>
                  <a:cubicBezTo>
                    <a:pt x="2577" y="0"/>
                    <a:pt x="997" y="755"/>
                    <a:pt x="0" y="2169"/>
                  </a:cubicBezTo>
                  <a:lnTo>
                    <a:pt x="8358" y="8059"/>
                  </a:lnTo>
                  <a:cubicBezTo>
                    <a:pt x="9986" y="5750"/>
                    <a:pt x="9435" y="2563"/>
                    <a:pt x="7124" y="935"/>
                  </a:cubicBezTo>
                  <a:cubicBezTo>
                    <a:pt x="6228" y="304"/>
                    <a:pt x="5200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4909400" y="4188450"/>
              <a:ext cx="179125" cy="299925"/>
            </a:xfrm>
            <a:custGeom>
              <a:avLst/>
              <a:gdLst/>
              <a:ahLst/>
              <a:cxnLst/>
              <a:rect l="l" t="t" r="r" b="b"/>
              <a:pathLst>
                <a:path w="7165" h="11997" extrusionOk="0">
                  <a:moveTo>
                    <a:pt x="309" y="0"/>
                  </a:moveTo>
                  <a:lnTo>
                    <a:pt x="0" y="2"/>
                  </a:lnTo>
                  <a:lnTo>
                    <a:pt x="23" y="7252"/>
                  </a:lnTo>
                  <a:lnTo>
                    <a:pt x="23" y="7334"/>
                  </a:lnTo>
                  <a:lnTo>
                    <a:pt x="6992" y="11997"/>
                  </a:lnTo>
                  <a:lnTo>
                    <a:pt x="7164" y="11739"/>
                  </a:lnTo>
                  <a:lnTo>
                    <a:pt x="332" y="71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154" name="Google Shape;2154;p32"/>
          <p:cNvCxnSpPr/>
          <p:nvPr/>
        </p:nvCxnSpPr>
        <p:spPr>
          <a:xfrm>
            <a:off x="5818972" y="5040983"/>
            <a:ext cx="300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5" name="Google Shape;2155;p32"/>
          <p:cNvGrpSpPr/>
          <p:nvPr/>
        </p:nvGrpSpPr>
        <p:grpSpPr>
          <a:xfrm>
            <a:off x="8153851" y="2381994"/>
            <a:ext cx="827347" cy="882187"/>
            <a:chOff x="1457225" y="4021797"/>
            <a:chExt cx="519625" cy="554103"/>
          </a:xfrm>
        </p:grpSpPr>
        <p:sp>
          <p:nvSpPr>
            <p:cNvPr id="2156" name="Google Shape;2156;p32"/>
            <p:cNvSpPr/>
            <p:nvPr/>
          </p:nvSpPr>
          <p:spPr>
            <a:xfrm>
              <a:off x="1457225" y="4085400"/>
              <a:ext cx="519625" cy="490500"/>
            </a:xfrm>
            <a:custGeom>
              <a:avLst/>
              <a:gdLst/>
              <a:ahLst/>
              <a:cxnLst/>
              <a:rect l="l" t="t" r="r" b="b"/>
              <a:pathLst>
                <a:path w="20785" h="19620" extrusionOk="0">
                  <a:moveTo>
                    <a:pt x="2899" y="0"/>
                  </a:moveTo>
                  <a:lnTo>
                    <a:pt x="0" y="16473"/>
                  </a:lnTo>
                  <a:lnTo>
                    <a:pt x="17886" y="19620"/>
                  </a:lnTo>
                  <a:lnTo>
                    <a:pt x="20784" y="3147"/>
                  </a:lnTo>
                  <a:lnTo>
                    <a:pt x="2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1785200" y="4443475"/>
              <a:ext cx="113500" cy="99675"/>
            </a:xfrm>
            <a:custGeom>
              <a:avLst/>
              <a:gdLst/>
              <a:ahLst/>
              <a:cxnLst/>
              <a:rect l="l" t="t" r="r" b="b"/>
              <a:pathLst>
                <a:path w="4540" h="3987" extrusionOk="0">
                  <a:moveTo>
                    <a:pt x="2269" y="0"/>
                  </a:moveTo>
                  <a:cubicBezTo>
                    <a:pt x="1992" y="0"/>
                    <a:pt x="1711" y="58"/>
                    <a:pt x="1443" y="181"/>
                  </a:cubicBezTo>
                  <a:cubicBezTo>
                    <a:pt x="441" y="638"/>
                    <a:pt x="0" y="1820"/>
                    <a:pt x="458" y="2822"/>
                  </a:cubicBezTo>
                  <a:cubicBezTo>
                    <a:pt x="793" y="3554"/>
                    <a:pt x="1516" y="3987"/>
                    <a:pt x="2273" y="3987"/>
                  </a:cubicBezTo>
                  <a:cubicBezTo>
                    <a:pt x="2549" y="3987"/>
                    <a:pt x="2829" y="3929"/>
                    <a:pt x="3097" y="3807"/>
                  </a:cubicBezTo>
                  <a:cubicBezTo>
                    <a:pt x="4098" y="3350"/>
                    <a:pt x="4540" y="2168"/>
                    <a:pt x="4082" y="1166"/>
                  </a:cubicBezTo>
                  <a:cubicBezTo>
                    <a:pt x="3748" y="433"/>
                    <a:pt x="3025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1820650" y="4488850"/>
              <a:ext cx="45375" cy="29125"/>
            </a:xfrm>
            <a:custGeom>
              <a:avLst/>
              <a:gdLst/>
              <a:ahLst/>
              <a:cxnLst/>
              <a:rect l="l" t="t" r="r" b="b"/>
              <a:pathLst>
                <a:path w="1815" h="1165" fill="none" extrusionOk="0">
                  <a:moveTo>
                    <a:pt x="1" y="828"/>
                  </a:moveTo>
                  <a:cubicBezTo>
                    <a:pt x="437" y="1153"/>
                    <a:pt x="1009" y="1165"/>
                    <a:pt x="1392" y="876"/>
                  </a:cubicBezTo>
                  <a:cubicBezTo>
                    <a:pt x="1795" y="572"/>
                    <a:pt x="1813" y="68"/>
                    <a:pt x="1814" y="0"/>
                  </a:cubicBezTo>
                </a:path>
              </a:pathLst>
            </a:custGeom>
            <a:solidFill>
              <a:schemeClr val="dk1"/>
            </a:solidFill>
            <a:ln w="8975" cap="flat" cmpd="sng">
              <a:solidFill>
                <a:srgbClr val="2B3340"/>
              </a:solidFill>
              <a:prstDash val="solid"/>
              <a:miter lim="16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1819725" y="4478600"/>
              <a:ext cx="13050" cy="17700"/>
            </a:xfrm>
            <a:custGeom>
              <a:avLst/>
              <a:gdLst/>
              <a:ahLst/>
              <a:cxnLst/>
              <a:rect l="l" t="t" r="r" b="b"/>
              <a:pathLst>
                <a:path w="522" h="708" extrusionOk="0">
                  <a:moveTo>
                    <a:pt x="145" y="0"/>
                  </a:moveTo>
                  <a:cubicBezTo>
                    <a:pt x="130" y="0"/>
                    <a:pt x="116" y="3"/>
                    <a:pt x="102" y="9"/>
                  </a:cubicBezTo>
                  <a:cubicBezTo>
                    <a:pt x="7" y="53"/>
                    <a:pt x="1" y="241"/>
                    <a:pt x="88" y="433"/>
                  </a:cubicBezTo>
                  <a:cubicBezTo>
                    <a:pt x="163" y="596"/>
                    <a:pt x="283" y="708"/>
                    <a:pt x="376" y="708"/>
                  </a:cubicBezTo>
                  <a:cubicBezTo>
                    <a:pt x="391" y="708"/>
                    <a:pt x="405" y="705"/>
                    <a:pt x="418" y="699"/>
                  </a:cubicBezTo>
                  <a:cubicBezTo>
                    <a:pt x="513" y="655"/>
                    <a:pt x="521" y="467"/>
                    <a:pt x="432" y="275"/>
                  </a:cubicBezTo>
                  <a:cubicBezTo>
                    <a:pt x="358" y="111"/>
                    <a:pt x="23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1841325" y="4468725"/>
              <a:ext cx="13025" cy="17750"/>
            </a:xfrm>
            <a:custGeom>
              <a:avLst/>
              <a:gdLst/>
              <a:ahLst/>
              <a:cxnLst/>
              <a:rect l="l" t="t" r="r" b="b"/>
              <a:pathLst>
                <a:path w="521" h="710" extrusionOk="0">
                  <a:moveTo>
                    <a:pt x="144" y="1"/>
                  </a:moveTo>
                  <a:cubicBezTo>
                    <a:pt x="129" y="1"/>
                    <a:pt x="115" y="4"/>
                    <a:pt x="101" y="10"/>
                  </a:cubicBezTo>
                  <a:cubicBezTo>
                    <a:pt x="6" y="53"/>
                    <a:pt x="0" y="243"/>
                    <a:pt x="87" y="433"/>
                  </a:cubicBezTo>
                  <a:cubicBezTo>
                    <a:pt x="162" y="598"/>
                    <a:pt x="282" y="710"/>
                    <a:pt x="375" y="710"/>
                  </a:cubicBezTo>
                  <a:cubicBezTo>
                    <a:pt x="390" y="710"/>
                    <a:pt x="404" y="707"/>
                    <a:pt x="417" y="701"/>
                  </a:cubicBezTo>
                  <a:cubicBezTo>
                    <a:pt x="512" y="657"/>
                    <a:pt x="520" y="467"/>
                    <a:pt x="432" y="276"/>
                  </a:cubicBezTo>
                  <a:cubicBezTo>
                    <a:pt x="357" y="112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1554894" y="4134692"/>
              <a:ext cx="38099" cy="53658"/>
            </a:xfrm>
            <a:custGeom>
              <a:avLst/>
              <a:gdLst/>
              <a:ahLst/>
              <a:cxnLst/>
              <a:rect l="l" t="t" r="r" b="b"/>
              <a:pathLst>
                <a:path w="1932" h="2721" extrusionOk="0">
                  <a:moveTo>
                    <a:pt x="132" y="1"/>
                  </a:moveTo>
                  <a:lnTo>
                    <a:pt x="0" y="91"/>
                  </a:lnTo>
                  <a:lnTo>
                    <a:pt x="1799" y="2721"/>
                  </a:lnTo>
                  <a:lnTo>
                    <a:pt x="1931" y="263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1483549" y="4050744"/>
              <a:ext cx="94538" cy="101913"/>
            </a:xfrm>
            <a:custGeom>
              <a:avLst/>
              <a:gdLst/>
              <a:ahLst/>
              <a:cxnLst/>
              <a:rect l="l" t="t" r="r" b="b"/>
              <a:pathLst>
                <a:path w="4794" h="5168" extrusionOk="0">
                  <a:moveTo>
                    <a:pt x="2367" y="0"/>
                  </a:moveTo>
                  <a:lnTo>
                    <a:pt x="0" y="1619"/>
                  </a:lnTo>
                  <a:lnTo>
                    <a:pt x="2428" y="5168"/>
                  </a:lnTo>
                  <a:lnTo>
                    <a:pt x="4794" y="354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1457226" y="4021797"/>
              <a:ext cx="73851" cy="61526"/>
            </a:xfrm>
            <a:custGeom>
              <a:avLst/>
              <a:gdLst/>
              <a:ahLst/>
              <a:cxnLst/>
              <a:rect l="l" t="t" r="r" b="b"/>
              <a:pathLst>
                <a:path w="3745" h="3120" extrusionOk="0">
                  <a:moveTo>
                    <a:pt x="3682" y="0"/>
                  </a:moveTo>
                  <a:lnTo>
                    <a:pt x="1" y="2517"/>
                  </a:lnTo>
                  <a:lnTo>
                    <a:pt x="1377" y="3119"/>
                  </a:lnTo>
                  <a:lnTo>
                    <a:pt x="3744" y="1501"/>
                  </a:lnTo>
                  <a:lnTo>
                    <a:pt x="3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1526613" y="4119860"/>
              <a:ext cx="72629" cy="53757"/>
            </a:xfrm>
            <a:custGeom>
              <a:avLst/>
              <a:gdLst/>
              <a:ahLst/>
              <a:cxnLst/>
              <a:rect l="l" t="t" r="r" b="b"/>
              <a:pathLst>
                <a:path w="3683" h="2726" extrusionOk="0">
                  <a:moveTo>
                    <a:pt x="2576" y="0"/>
                  </a:moveTo>
                  <a:lnTo>
                    <a:pt x="209" y="1619"/>
                  </a:lnTo>
                  <a:lnTo>
                    <a:pt x="1" y="2725"/>
                  </a:lnTo>
                  <a:lnTo>
                    <a:pt x="3682" y="208"/>
                  </a:lnTo>
                  <a:lnTo>
                    <a:pt x="2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1580800" y="4292750"/>
              <a:ext cx="295550" cy="59650"/>
            </a:xfrm>
            <a:custGeom>
              <a:avLst/>
              <a:gdLst/>
              <a:ahLst/>
              <a:cxnLst/>
              <a:rect l="l" t="t" r="r" b="b"/>
              <a:pathLst>
                <a:path w="11822" h="2386" extrusionOk="0">
                  <a:moveTo>
                    <a:pt x="56" y="1"/>
                  </a:moveTo>
                  <a:lnTo>
                    <a:pt x="1" y="315"/>
                  </a:lnTo>
                  <a:lnTo>
                    <a:pt x="11767" y="2385"/>
                  </a:lnTo>
                  <a:lnTo>
                    <a:pt x="11822" y="2071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1569750" y="4355525"/>
              <a:ext cx="295575" cy="59600"/>
            </a:xfrm>
            <a:custGeom>
              <a:avLst/>
              <a:gdLst/>
              <a:ahLst/>
              <a:cxnLst/>
              <a:rect l="l" t="t" r="r" b="b"/>
              <a:pathLst>
                <a:path w="11823" h="2384" extrusionOk="0">
                  <a:moveTo>
                    <a:pt x="55" y="0"/>
                  </a:moveTo>
                  <a:lnTo>
                    <a:pt x="0" y="314"/>
                  </a:lnTo>
                  <a:lnTo>
                    <a:pt x="11766" y="2383"/>
                  </a:lnTo>
                  <a:lnTo>
                    <a:pt x="11823" y="207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1575250" y="4324125"/>
              <a:ext cx="236750" cy="49300"/>
            </a:xfrm>
            <a:custGeom>
              <a:avLst/>
              <a:gdLst/>
              <a:ahLst/>
              <a:cxnLst/>
              <a:rect l="l" t="t" r="r" b="b"/>
              <a:pathLst>
                <a:path w="9470" h="1972" extrusionOk="0">
                  <a:moveTo>
                    <a:pt x="57" y="0"/>
                  </a:moveTo>
                  <a:lnTo>
                    <a:pt x="1" y="314"/>
                  </a:lnTo>
                  <a:lnTo>
                    <a:pt x="9414" y="1971"/>
                  </a:lnTo>
                  <a:lnTo>
                    <a:pt x="9469" y="16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1586325" y="4261350"/>
              <a:ext cx="236725" cy="49300"/>
            </a:xfrm>
            <a:custGeom>
              <a:avLst/>
              <a:gdLst/>
              <a:ahLst/>
              <a:cxnLst/>
              <a:rect l="l" t="t" r="r" b="b"/>
              <a:pathLst>
                <a:path w="9469" h="1972" extrusionOk="0">
                  <a:moveTo>
                    <a:pt x="55" y="1"/>
                  </a:moveTo>
                  <a:lnTo>
                    <a:pt x="0" y="315"/>
                  </a:lnTo>
                  <a:lnTo>
                    <a:pt x="9413" y="1972"/>
                  </a:lnTo>
                  <a:lnTo>
                    <a:pt x="9469" y="165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69" name="Google Shape;2169;p32"/>
          <p:cNvSpPr/>
          <p:nvPr/>
        </p:nvSpPr>
        <p:spPr>
          <a:xfrm rot="-5647818">
            <a:off x="135743" y="1072455"/>
            <a:ext cx="588391" cy="525536"/>
          </a:xfrm>
          <a:custGeom>
            <a:avLst/>
            <a:gdLst/>
            <a:ahLst/>
            <a:cxnLst/>
            <a:rect l="l" t="t" r="r" b="b"/>
            <a:pathLst>
              <a:path w="16410" h="14657" extrusionOk="0">
                <a:moveTo>
                  <a:pt x="0" y="0"/>
                </a:moveTo>
                <a:lnTo>
                  <a:pt x="7435" y="14657"/>
                </a:lnTo>
                <a:lnTo>
                  <a:pt x="16409" y="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0" name="Google Shape;2170;p32"/>
          <p:cNvSpPr/>
          <p:nvPr/>
        </p:nvSpPr>
        <p:spPr>
          <a:xfrm>
            <a:off x="5617636" y="3942131"/>
            <a:ext cx="279932" cy="255901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1" name="Google Shape;2171;p32"/>
          <p:cNvSpPr/>
          <p:nvPr/>
        </p:nvSpPr>
        <p:spPr>
          <a:xfrm>
            <a:off x="5869162" y="4198032"/>
            <a:ext cx="146690" cy="134109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2" name="Google Shape;2172;p32"/>
          <p:cNvSpPr/>
          <p:nvPr/>
        </p:nvSpPr>
        <p:spPr>
          <a:xfrm>
            <a:off x="8760289" y="4369258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2177;p33"/>
          <p:cNvSpPr txBox="1">
            <a:spLocks/>
          </p:cNvSpPr>
          <p:nvPr/>
        </p:nvSpPr>
        <p:spPr>
          <a:xfrm>
            <a:off x="971599" y="34392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60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tabLst/>
              <a:defRPr/>
            </a:pPr>
            <a:r>
              <a:rPr kumimoji="0" lang="en-MY" sz="2400" b="0" i="0" u="none" strike="noStrike" kern="0" cap="none" spc="0" normalizeH="0" baseline="0" noProof="0" dirty="0">
                <a:ln>
                  <a:noFill/>
                </a:ln>
                <a:solidFill>
                  <a:srgbClr val="2E4081">
                    <a:lumMod val="50000"/>
                  </a:srgbClr>
                </a:solidFill>
                <a:effectLst/>
                <a:uLnTx/>
                <a:uFillTx/>
                <a:latin typeface="Nunito Black"/>
                <a:sym typeface="Nunito Black"/>
              </a:rPr>
              <a:t>Unit 11: </a:t>
            </a:r>
            <a:r>
              <a:rPr kumimoji="0" lang="en-MY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>
                    <a:lumMod val="50000"/>
                  </a:srgbClr>
                </a:solidFill>
                <a:effectLst/>
                <a:uLnTx/>
                <a:uFillTx/>
                <a:latin typeface="Nunito Black"/>
                <a:sym typeface="Nunito Black"/>
              </a:rPr>
              <a:t>Gema</a:t>
            </a:r>
            <a:r>
              <a:rPr kumimoji="0" lang="en-MY" sz="2400" b="0" i="0" u="none" strike="noStrike" kern="0" cap="none" spc="0" normalizeH="0" baseline="0" noProof="0" dirty="0">
                <a:ln>
                  <a:noFill/>
                </a:ln>
                <a:solidFill>
                  <a:srgbClr val="2E4081">
                    <a:lumMod val="50000"/>
                  </a:srgbClr>
                </a:solidFill>
                <a:effectLst/>
                <a:uLnTx/>
                <a:uFillTx/>
                <a:latin typeface="Nunito Black"/>
                <a:sym typeface="Nunito Black"/>
              </a:rPr>
              <a:t> </a:t>
            </a:r>
            <a:r>
              <a:rPr kumimoji="0" lang="en-MY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>
                    <a:lumMod val="50000"/>
                  </a:srgbClr>
                </a:solidFill>
                <a:effectLst/>
                <a:uLnTx/>
                <a:uFillTx/>
                <a:latin typeface="Nunito Black"/>
                <a:sym typeface="Nunito Black"/>
              </a:rPr>
              <a:t>Perpaduan</a:t>
            </a:r>
            <a:r>
              <a:rPr kumimoji="0" lang="en-MY" sz="2400" b="0" i="0" u="none" strike="noStrike" kern="0" cap="none" spc="0" normalizeH="0" baseline="0" noProof="0" dirty="0">
                <a:ln>
                  <a:noFill/>
                </a:ln>
                <a:solidFill>
                  <a:srgbClr val="2E4081">
                    <a:lumMod val="50000"/>
                  </a:srgbClr>
                </a:solidFill>
                <a:effectLst/>
                <a:uLnTx/>
                <a:uFillTx/>
                <a:latin typeface="Nunito Black"/>
                <a:sym typeface="Nunito Blac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148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3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Objektif Pembelajaran</a:t>
            </a:r>
            <a:endParaRPr sz="5400" dirty="0"/>
          </a:p>
        </p:txBody>
      </p:sp>
      <p:sp>
        <p:nvSpPr>
          <p:cNvPr id="2344" name="Google Shape;2344;p39"/>
          <p:cNvSpPr txBox="1">
            <a:spLocks noGrp="1"/>
          </p:cNvSpPr>
          <p:nvPr>
            <p:ph type="subTitle" idx="2"/>
          </p:nvPr>
        </p:nvSpPr>
        <p:spPr>
          <a:xfrm>
            <a:off x="683568" y="2513046"/>
            <a:ext cx="6588304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1338" lvl="0" indent="-541338">
              <a:buFont typeface="Wingdings" pitchFamily="2" charset="2"/>
              <a:buChar char="ü"/>
            </a:pPr>
            <a:r>
              <a:rPr lang="en-MY" altLang="zh-CN" sz="2000" dirty="0" err="1"/>
              <a:t>Murid</a:t>
            </a:r>
            <a:r>
              <a:rPr lang="en-MY" altLang="zh-CN" sz="2000" dirty="0"/>
              <a:t> </a:t>
            </a:r>
            <a:r>
              <a:rPr lang="en-MY" altLang="zh-CN" sz="2000" dirty="0" err="1"/>
              <a:t>dapat</a:t>
            </a:r>
            <a:r>
              <a:rPr lang="en-MY" altLang="zh-CN" sz="2000" dirty="0"/>
              <a:t> </a:t>
            </a:r>
            <a:r>
              <a:rPr lang="en-MY" altLang="zh-CN" sz="2000" dirty="0" err="1"/>
              <a:t>menyenaraikan</a:t>
            </a:r>
            <a:r>
              <a:rPr lang="en-MY" altLang="zh-CN" sz="2000" dirty="0"/>
              <a:t> </a:t>
            </a:r>
            <a:r>
              <a:rPr lang="en-MY" altLang="zh-CN" sz="2000" dirty="0" err="1"/>
              <a:t>pelbagai</a:t>
            </a:r>
            <a:r>
              <a:rPr lang="en-MY" altLang="zh-CN" sz="2000" dirty="0"/>
              <a:t> kata </a:t>
            </a:r>
            <a:r>
              <a:rPr lang="en-MY" altLang="zh-CN" sz="2000" dirty="0" err="1"/>
              <a:t>majmuk</a:t>
            </a:r>
            <a:r>
              <a:rPr lang="en-MY" altLang="zh-CN" sz="2000" dirty="0"/>
              <a:t> </a:t>
            </a:r>
            <a:r>
              <a:rPr lang="en-MY" altLang="zh-CN" sz="2000" dirty="0" err="1"/>
              <a:t>dalam</a:t>
            </a:r>
            <a:r>
              <a:rPr lang="en-MY" altLang="zh-CN" sz="2000" dirty="0"/>
              <a:t> </a:t>
            </a:r>
            <a:r>
              <a:rPr lang="en-MY" altLang="zh-CN" sz="2000" dirty="0" err="1"/>
              <a:t>teks</a:t>
            </a:r>
            <a:r>
              <a:rPr lang="en-MY" altLang="zh-CN" sz="2000" dirty="0"/>
              <a:t> </a:t>
            </a:r>
            <a:r>
              <a:rPr lang="en-MY" altLang="zh-CN" sz="2000" dirty="0" err="1"/>
              <a:t>dengan</a:t>
            </a:r>
            <a:r>
              <a:rPr lang="en-MY" altLang="zh-CN" sz="2000" dirty="0"/>
              <a:t> </a:t>
            </a:r>
            <a:r>
              <a:rPr lang="en-MY" altLang="zh-CN" sz="2000" dirty="0" err="1"/>
              <a:t>betul</a:t>
            </a:r>
            <a:r>
              <a:rPr lang="en-MY" altLang="zh-CN" sz="2000" dirty="0"/>
              <a:t>.</a:t>
            </a:r>
            <a:endParaRPr lang="zh-CN" altLang="zh-CN" sz="2000" dirty="0"/>
          </a:p>
          <a:p>
            <a:pPr marL="541338" indent="-541338">
              <a:buFont typeface="Wingdings" pitchFamily="2" charset="2"/>
              <a:buChar char="ü"/>
            </a:pPr>
            <a:endParaRPr lang="zh-CN" altLang="zh-CN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46" name="Google Shape;2346;p39"/>
          <p:cNvGrpSpPr/>
          <p:nvPr/>
        </p:nvGrpSpPr>
        <p:grpSpPr>
          <a:xfrm>
            <a:off x="7523152" y="3585525"/>
            <a:ext cx="907611" cy="1018467"/>
            <a:chOff x="4565525" y="3954900"/>
            <a:chExt cx="669725" cy="751525"/>
          </a:xfrm>
        </p:grpSpPr>
        <p:sp>
          <p:nvSpPr>
            <p:cNvPr id="2347" name="Google Shape;2347;p39"/>
            <p:cNvSpPr/>
            <p:nvPr/>
          </p:nvSpPr>
          <p:spPr>
            <a:xfrm>
              <a:off x="4671350" y="4558600"/>
              <a:ext cx="159125" cy="147825"/>
            </a:xfrm>
            <a:custGeom>
              <a:avLst/>
              <a:gdLst/>
              <a:ahLst/>
              <a:cxnLst/>
              <a:rect l="l" t="t" r="r" b="b"/>
              <a:pathLst>
                <a:path w="6365" h="5913" extrusionOk="0">
                  <a:moveTo>
                    <a:pt x="6364" y="1"/>
                  </a:moveTo>
                  <a:lnTo>
                    <a:pt x="2928" y="11"/>
                  </a:lnTo>
                  <a:cubicBezTo>
                    <a:pt x="1952" y="1978"/>
                    <a:pt x="976" y="3944"/>
                    <a:pt x="0" y="5912"/>
                  </a:cubicBezTo>
                  <a:cubicBezTo>
                    <a:pt x="1310" y="5907"/>
                    <a:pt x="2619" y="5903"/>
                    <a:pt x="3928" y="5899"/>
                  </a:cubicBezTo>
                  <a:cubicBezTo>
                    <a:pt x="4741" y="3933"/>
                    <a:pt x="5553" y="1967"/>
                    <a:pt x="6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5006800" y="4557775"/>
              <a:ext cx="160050" cy="147400"/>
            </a:xfrm>
            <a:custGeom>
              <a:avLst/>
              <a:gdLst/>
              <a:ahLst/>
              <a:cxnLst/>
              <a:rect l="l" t="t" r="r" b="b"/>
              <a:pathLst>
                <a:path w="6402" h="5896" extrusionOk="0">
                  <a:moveTo>
                    <a:pt x="3437" y="0"/>
                  </a:moveTo>
                  <a:lnTo>
                    <a:pt x="1" y="11"/>
                  </a:lnTo>
                  <a:cubicBezTo>
                    <a:pt x="825" y="1973"/>
                    <a:pt x="1650" y="3934"/>
                    <a:pt x="2474" y="5895"/>
                  </a:cubicBezTo>
                  <a:cubicBezTo>
                    <a:pt x="3784" y="5890"/>
                    <a:pt x="5093" y="5886"/>
                    <a:pt x="6402" y="5882"/>
                  </a:cubicBezTo>
                  <a:cubicBezTo>
                    <a:pt x="5413" y="3921"/>
                    <a:pt x="4424" y="1961"/>
                    <a:pt x="3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4627825" y="4084175"/>
              <a:ext cx="572000" cy="571075"/>
            </a:xfrm>
            <a:custGeom>
              <a:avLst/>
              <a:gdLst/>
              <a:ahLst/>
              <a:cxnLst/>
              <a:rect l="l" t="t" r="r" b="b"/>
              <a:pathLst>
                <a:path w="22880" h="22843" extrusionOk="0">
                  <a:moveTo>
                    <a:pt x="11446" y="1"/>
                  </a:moveTo>
                  <a:cubicBezTo>
                    <a:pt x="11432" y="1"/>
                    <a:pt x="11418" y="1"/>
                    <a:pt x="11405" y="1"/>
                  </a:cubicBezTo>
                  <a:cubicBezTo>
                    <a:pt x="5099" y="22"/>
                    <a:pt x="1" y="5150"/>
                    <a:pt x="22" y="11458"/>
                  </a:cubicBezTo>
                  <a:cubicBezTo>
                    <a:pt x="35" y="16746"/>
                    <a:pt x="3645" y="21186"/>
                    <a:pt x="8529" y="22467"/>
                  </a:cubicBezTo>
                  <a:cubicBezTo>
                    <a:pt x="9454" y="22713"/>
                    <a:pt x="10423" y="22843"/>
                    <a:pt x="11421" y="22843"/>
                  </a:cubicBezTo>
                  <a:cubicBezTo>
                    <a:pt x="11439" y="22843"/>
                    <a:pt x="11457" y="22843"/>
                    <a:pt x="11476" y="22843"/>
                  </a:cubicBezTo>
                  <a:cubicBezTo>
                    <a:pt x="17785" y="22822"/>
                    <a:pt x="22880" y="17695"/>
                    <a:pt x="22862" y="11384"/>
                  </a:cubicBezTo>
                  <a:cubicBezTo>
                    <a:pt x="22859" y="10142"/>
                    <a:pt x="22657" y="8946"/>
                    <a:pt x="22287" y="7828"/>
                  </a:cubicBezTo>
                  <a:cubicBezTo>
                    <a:pt x="20779" y="3282"/>
                    <a:pt x="16494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4826100" y="4270450"/>
              <a:ext cx="373725" cy="384800"/>
            </a:xfrm>
            <a:custGeom>
              <a:avLst/>
              <a:gdLst/>
              <a:ahLst/>
              <a:cxnLst/>
              <a:rect l="l" t="t" r="r" b="b"/>
              <a:pathLst>
                <a:path w="14949" h="15392" extrusionOk="0">
                  <a:moveTo>
                    <a:pt x="11458" y="0"/>
                  </a:moveTo>
                  <a:cubicBezTo>
                    <a:pt x="11440" y="0"/>
                    <a:pt x="11422" y="0"/>
                    <a:pt x="11404" y="1"/>
                  </a:cubicBezTo>
                  <a:cubicBezTo>
                    <a:pt x="5100" y="20"/>
                    <a:pt x="0" y="5149"/>
                    <a:pt x="21" y="11458"/>
                  </a:cubicBezTo>
                  <a:cubicBezTo>
                    <a:pt x="26" y="12702"/>
                    <a:pt x="227" y="13899"/>
                    <a:pt x="598" y="15016"/>
                  </a:cubicBezTo>
                  <a:cubicBezTo>
                    <a:pt x="1523" y="15262"/>
                    <a:pt x="2492" y="15392"/>
                    <a:pt x="3490" y="15392"/>
                  </a:cubicBezTo>
                  <a:cubicBezTo>
                    <a:pt x="3508" y="15392"/>
                    <a:pt x="3526" y="15392"/>
                    <a:pt x="3545" y="15392"/>
                  </a:cubicBezTo>
                  <a:cubicBezTo>
                    <a:pt x="9854" y="15371"/>
                    <a:pt x="14949" y="10244"/>
                    <a:pt x="14931" y="3933"/>
                  </a:cubicBezTo>
                  <a:cubicBezTo>
                    <a:pt x="14928" y="2691"/>
                    <a:pt x="14726" y="1495"/>
                    <a:pt x="14356" y="377"/>
                  </a:cubicBezTo>
                  <a:cubicBezTo>
                    <a:pt x="13431" y="132"/>
                    <a:pt x="12459" y="0"/>
                    <a:pt x="11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4565525" y="3955700"/>
              <a:ext cx="249125" cy="202175"/>
            </a:xfrm>
            <a:custGeom>
              <a:avLst/>
              <a:gdLst/>
              <a:ahLst/>
              <a:cxnLst/>
              <a:rect l="l" t="t" r="r" b="b"/>
              <a:pathLst>
                <a:path w="9965" h="8087" extrusionOk="0">
                  <a:moveTo>
                    <a:pt x="5800" y="1"/>
                  </a:moveTo>
                  <a:cubicBezTo>
                    <a:pt x="4771" y="1"/>
                    <a:pt x="3733" y="311"/>
                    <a:pt x="2831" y="955"/>
                  </a:cubicBezTo>
                  <a:cubicBezTo>
                    <a:pt x="531" y="2597"/>
                    <a:pt x="0" y="5787"/>
                    <a:pt x="1643" y="8087"/>
                  </a:cubicBezTo>
                  <a:lnTo>
                    <a:pt x="9964" y="2143"/>
                  </a:lnTo>
                  <a:cubicBezTo>
                    <a:pt x="8965" y="745"/>
                    <a:pt x="7394" y="1"/>
                    <a:pt x="5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4985600" y="3954900"/>
              <a:ext cx="249650" cy="201500"/>
            </a:xfrm>
            <a:custGeom>
              <a:avLst/>
              <a:gdLst/>
              <a:ahLst/>
              <a:cxnLst/>
              <a:rect l="l" t="t" r="r" b="b"/>
              <a:pathLst>
                <a:path w="9986" h="8060" extrusionOk="0">
                  <a:moveTo>
                    <a:pt x="4183" y="0"/>
                  </a:moveTo>
                  <a:cubicBezTo>
                    <a:pt x="2577" y="0"/>
                    <a:pt x="997" y="755"/>
                    <a:pt x="0" y="2169"/>
                  </a:cubicBezTo>
                  <a:lnTo>
                    <a:pt x="8358" y="8059"/>
                  </a:lnTo>
                  <a:cubicBezTo>
                    <a:pt x="9986" y="5750"/>
                    <a:pt x="9435" y="2563"/>
                    <a:pt x="7124" y="935"/>
                  </a:cubicBezTo>
                  <a:cubicBezTo>
                    <a:pt x="6228" y="304"/>
                    <a:pt x="5200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4909400" y="4188450"/>
              <a:ext cx="179125" cy="299925"/>
            </a:xfrm>
            <a:custGeom>
              <a:avLst/>
              <a:gdLst/>
              <a:ahLst/>
              <a:cxnLst/>
              <a:rect l="l" t="t" r="r" b="b"/>
              <a:pathLst>
                <a:path w="7165" h="11997" extrusionOk="0">
                  <a:moveTo>
                    <a:pt x="309" y="0"/>
                  </a:moveTo>
                  <a:lnTo>
                    <a:pt x="0" y="2"/>
                  </a:lnTo>
                  <a:lnTo>
                    <a:pt x="23" y="7252"/>
                  </a:lnTo>
                  <a:lnTo>
                    <a:pt x="23" y="7334"/>
                  </a:lnTo>
                  <a:lnTo>
                    <a:pt x="6992" y="11997"/>
                  </a:lnTo>
                  <a:lnTo>
                    <a:pt x="7164" y="11739"/>
                  </a:lnTo>
                  <a:lnTo>
                    <a:pt x="332" y="71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54" name="Google Shape;2354;p39"/>
          <p:cNvSpPr/>
          <p:nvPr/>
        </p:nvSpPr>
        <p:spPr>
          <a:xfrm>
            <a:off x="7690113" y="1483275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55" name="Google Shape;2355;p39"/>
          <p:cNvGrpSpPr/>
          <p:nvPr/>
        </p:nvGrpSpPr>
        <p:grpSpPr>
          <a:xfrm>
            <a:off x="8085764" y="2664873"/>
            <a:ext cx="398216" cy="390010"/>
            <a:chOff x="8085764" y="2664873"/>
            <a:chExt cx="398216" cy="390010"/>
          </a:xfrm>
        </p:grpSpPr>
        <p:sp>
          <p:nvSpPr>
            <p:cNvPr id="2356" name="Google Shape;2356;p39"/>
            <p:cNvSpPr/>
            <p:nvPr/>
          </p:nvSpPr>
          <p:spPr>
            <a:xfrm>
              <a:off x="8085764" y="2664873"/>
              <a:ext cx="279932" cy="255901"/>
            </a:xfrm>
            <a:custGeom>
              <a:avLst/>
              <a:gdLst/>
              <a:ahLst/>
              <a:cxnLst/>
              <a:rect l="l" t="t" r="r" b="b"/>
              <a:pathLst>
                <a:path w="9962" h="9106" extrusionOk="0">
                  <a:moveTo>
                    <a:pt x="4981" y="1"/>
                  </a:moveTo>
                  <a:cubicBezTo>
                    <a:pt x="4692" y="1"/>
                    <a:pt x="4402" y="152"/>
                    <a:pt x="4253" y="453"/>
                  </a:cubicBezTo>
                  <a:lnTo>
                    <a:pt x="3856" y="1260"/>
                  </a:lnTo>
                  <a:lnTo>
                    <a:pt x="3416" y="2149"/>
                  </a:lnTo>
                  <a:cubicBezTo>
                    <a:pt x="3416" y="2151"/>
                    <a:pt x="3414" y="2151"/>
                    <a:pt x="3414" y="2152"/>
                  </a:cubicBezTo>
                  <a:cubicBezTo>
                    <a:pt x="3314" y="2354"/>
                    <a:pt x="3136" y="2502"/>
                    <a:pt x="2925" y="2566"/>
                  </a:cubicBezTo>
                  <a:cubicBezTo>
                    <a:pt x="2886" y="2579"/>
                    <a:pt x="2846" y="2587"/>
                    <a:pt x="2804" y="2593"/>
                  </a:cubicBezTo>
                  <a:lnTo>
                    <a:pt x="2484" y="2640"/>
                  </a:lnTo>
                  <a:lnTo>
                    <a:pt x="933" y="2866"/>
                  </a:lnTo>
                  <a:cubicBezTo>
                    <a:pt x="266" y="2962"/>
                    <a:pt x="0" y="3780"/>
                    <a:pt x="482" y="4250"/>
                  </a:cubicBezTo>
                  <a:lnTo>
                    <a:pt x="1836" y="5571"/>
                  </a:lnTo>
                  <a:cubicBezTo>
                    <a:pt x="2028" y="5758"/>
                    <a:pt x="2116" y="6027"/>
                    <a:pt x="2070" y="6289"/>
                  </a:cubicBezTo>
                  <a:lnTo>
                    <a:pt x="1751" y="8154"/>
                  </a:lnTo>
                  <a:cubicBezTo>
                    <a:pt x="1666" y="8653"/>
                    <a:pt x="2039" y="9064"/>
                    <a:pt x="2484" y="9102"/>
                  </a:cubicBezTo>
                  <a:cubicBezTo>
                    <a:pt x="2506" y="9104"/>
                    <a:pt x="2529" y="9105"/>
                    <a:pt x="2552" y="9105"/>
                  </a:cubicBezTo>
                  <a:cubicBezTo>
                    <a:pt x="2676" y="9105"/>
                    <a:pt x="2803" y="9076"/>
                    <a:pt x="2925" y="9012"/>
                  </a:cubicBezTo>
                  <a:cubicBezTo>
                    <a:pt x="2926" y="9010"/>
                    <a:pt x="2928" y="9010"/>
                    <a:pt x="2930" y="9010"/>
                  </a:cubicBezTo>
                  <a:lnTo>
                    <a:pt x="3414" y="8754"/>
                  </a:lnTo>
                  <a:lnTo>
                    <a:pt x="3856" y="8523"/>
                  </a:lnTo>
                  <a:lnTo>
                    <a:pt x="4604" y="8130"/>
                  </a:lnTo>
                  <a:cubicBezTo>
                    <a:pt x="4722" y="8068"/>
                    <a:pt x="4851" y="8037"/>
                    <a:pt x="4981" y="8037"/>
                  </a:cubicBezTo>
                  <a:cubicBezTo>
                    <a:pt x="5111" y="8037"/>
                    <a:pt x="5241" y="8068"/>
                    <a:pt x="5360" y="8130"/>
                  </a:cubicBezTo>
                  <a:lnTo>
                    <a:pt x="7033" y="9010"/>
                  </a:lnTo>
                  <a:cubicBezTo>
                    <a:pt x="7157" y="9076"/>
                    <a:pt x="7285" y="9105"/>
                    <a:pt x="7410" y="9105"/>
                  </a:cubicBezTo>
                  <a:cubicBezTo>
                    <a:pt x="7884" y="9105"/>
                    <a:pt x="8302" y="8679"/>
                    <a:pt x="8211" y="8154"/>
                  </a:cubicBezTo>
                  <a:lnTo>
                    <a:pt x="7892" y="6291"/>
                  </a:lnTo>
                  <a:cubicBezTo>
                    <a:pt x="7847" y="6027"/>
                    <a:pt x="7934" y="5758"/>
                    <a:pt x="8126" y="5571"/>
                  </a:cubicBezTo>
                  <a:lnTo>
                    <a:pt x="9480" y="4250"/>
                  </a:lnTo>
                  <a:cubicBezTo>
                    <a:pt x="9962" y="3780"/>
                    <a:pt x="9696" y="2962"/>
                    <a:pt x="9029" y="2866"/>
                  </a:cubicBezTo>
                  <a:lnTo>
                    <a:pt x="7158" y="2593"/>
                  </a:lnTo>
                  <a:cubicBezTo>
                    <a:pt x="6894" y="2555"/>
                    <a:pt x="6665" y="2389"/>
                    <a:pt x="6546" y="2149"/>
                  </a:cubicBezTo>
                  <a:lnTo>
                    <a:pt x="5709" y="453"/>
                  </a:lnTo>
                  <a:cubicBezTo>
                    <a:pt x="5560" y="152"/>
                    <a:pt x="5271" y="1"/>
                    <a:pt x="4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8337290" y="2920774"/>
              <a:ext cx="146690" cy="134109"/>
            </a:xfrm>
            <a:custGeom>
              <a:avLst/>
              <a:gdLst/>
              <a:ahLst/>
              <a:cxnLst/>
              <a:rect l="l" t="t" r="r" b="b"/>
              <a:pathLst>
                <a:path w="9962" h="9106" extrusionOk="0">
                  <a:moveTo>
                    <a:pt x="4981" y="1"/>
                  </a:moveTo>
                  <a:cubicBezTo>
                    <a:pt x="4692" y="1"/>
                    <a:pt x="4402" y="152"/>
                    <a:pt x="4253" y="453"/>
                  </a:cubicBezTo>
                  <a:lnTo>
                    <a:pt x="3856" y="1260"/>
                  </a:lnTo>
                  <a:lnTo>
                    <a:pt x="3416" y="2149"/>
                  </a:lnTo>
                  <a:cubicBezTo>
                    <a:pt x="3416" y="2151"/>
                    <a:pt x="3414" y="2151"/>
                    <a:pt x="3414" y="2152"/>
                  </a:cubicBezTo>
                  <a:cubicBezTo>
                    <a:pt x="3314" y="2354"/>
                    <a:pt x="3136" y="2502"/>
                    <a:pt x="2925" y="2566"/>
                  </a:cubicBezTo>
                  <a:cubicBezTo>
                    <a:pt x="2886" y="2579"/>
                    <a:pt x="2846" y="2587"/>
                    <a:pt x="2804" y="2593"/>
                  </a:cubicBezTo>
                  <a:lnTo>
                    <a:pt x="2484" y="2640"/>
                  </a:lnTo>
                  <a:lnTo>
                    <a:pt x="933" y="2866"/>
                  </a:lnTo>
                  <a:cubicBezTo>
                    <a:pt x="266" y="2962"/>
                    <a:pt x="0" y="3780"/>
                    <a:pt x="482" y="4250"/>
                  </a:cubicBezTo>
                  <a:lnTo>
                    <a:pt x="1836" y="5571"/>
                  </a:lnTo>
                  <a:cubicBezTo>
                    <a:pt x="2028" y="5758"/>
                    <a:pt x="2116" y="6027"/>
                    <a:pt x="2070" y="6289"/>
                  </a:cubicBezTo>
                  <a:lnTo>
                    <a:pt x="1751" y="8154"/>
                  </a:lnTo>
                  <a:cubicBezTo>
                    <a:pt x="1666" y="8653"/>
                    <a:pt x="2039" y="9064"/>
                    <a:pt x="2484" y="9102"/>
                  </a:cubicBezTo>
                  <a:cubicBezTo>
                    <a:pt x="2506" y="9104"/>
                    <a:pt x="2529" y="9105"/>
                    <a:pt x="2552" y="9105"/>
                  </a:cubicBezTo>
                  <a:cubicBezTo>
                    <a:pt x="2676" y="9105"/>
                    <a:pt x="2803" y="9076"/>
                    <a:pt x="2925" y="9012"/>
                  </a:cubicBezTo>
                  <a:cubicBezTo>
                    <a:pt x="2926" y="9010"/>
                    <a:pt x="2928" y="9010"/>
                    <a:pt x="2930" y="9010"/>
                  </a:cubicBezTo>
                  <a:lnTo>
                    <a:pt x="3414" y="8754"/>
                  </a:lnTo>
                  <a:lnTo>
                    <a:pt x="3856" y="8523"/>
                  </a:lnTo>
                  <a:lnTo>
                    <a:pt x="4604" y="8130"/>
                  </a:lnTo>
                  <a:cubicBezTo>
                    <a:pt x="4722" y="8068"/>
                    <a:pt x="4851" y="8037"/>
                    <a:pt x="4981" y="8037"/>
                  </a:cubicBezTo>
                  <a:cubicBezTo>
                    <a:pt x="5111" y="8037"/>
                    <a:pt x="5241" y="8068"/>
                    <a:pt x="5360" y="8130"/>
                  </a:cubicBezTo>
                  <a:lnTo>
                    <a:pt x="7033" y="9010"/>
                  </a:lnTo>
                  <a:cubicBezTo>
                    <a:pt x="7157" y="9076"/>
                    <a:pt x="7285" y="9105"/>
                    <a:pt x="7410" y="9105"/>
                  </a:cubicBezTo>
                  <a:cubicBezTo>
                    <a:pt x="7884" y="9105"/>
                    <a:pt x="8302" y="8679"/>
                    <a:pt x="8211" y="8154"/>
                  </a:cubicBezTo>
                  <a:lnTo>
                    <a:pt x="7892" y="6291"/>
                  </a:lnTo>
                  <a:cubicBezTo>
                    <a:pt x="7847" y="6027"/>
                    <a:pt x="7934" y="5758"/>
                    <a:pt x="8126" y="5571"/>
                  </a:cubicBezTo>
                  <a:lnTo>
                    <a:pt x="9480" y="4250"/>
                  </a:lnTo>
                  <a:cubicBezTo>
                    <a:pt x="9962" y="3780"/>
                    <a:pt x="9696" y="2962"/>
                    <a:pt x="9029" y="2866"/>
                  </a:cubicBezTo>
                  <a:lnTo>
                    <a:pt x="7158" y="2593"/>
                  </a:lnTo>
                  <a:cubicBezTo>
                    <a:pt x="6894" y="2555"/>
                    <a:pt x="6665" y="2389"/>
                    <a:pt x="6546" y="2149"/>
                  </a:cubicBezTo>
                  <a:lnTo>
                    <a:pt x="5709" y="453"/>
                  </a:lnTo>
                  <a:cubicBezTo>
                    <a:pt x="5560" y="152"/>
                    <a:pt x="5271" y="1"/>
                    <a:pt x="4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2341;p39"/>
          <p:cNvSpPr txBox="1">
            <a:spLocks/>
          </p:cNvSpPr>
          <p:nvPr/>
        </p:nvSpPr>
        <p:spPr>
          <a:xfrm>
            <a:off x="815806" y="149499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081"/>
              </a:buClr>
              <a:buSzPts val="3500"/>
              <a:buFont typeface="Nunito Black"/>
              <a:buNone/>
              <a:tabLst/>
              <a:defRPr/>
            </a:pP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Pada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akhir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pengajaran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dan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pembelajaran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, 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E4081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Nunito Black"/>
            </a:endParaRPr>
          </a:p>
        </p:txBody>
      </p:sp>
    </p:spTree>
    <p:extLst>
      <p:ext uri="{BB962C8B-B14F-4D97-AF65-F5344CB8AC3E}">
        <p14:creationId xmlns:p14="http://schemas.microsoft.com/office/powerpoint/2010/main" val="88459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3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Objektif Pembelajaran</a:t>
            </a:r>
            <a:endParaRPr sz="5400" dirty="0"/>
          </a:p>
        </p:txBody>
      </p:sp>
      <p:sp>
        <p:nvSpPr>
          <p:cNvPr id="2344" name="Google Shape;2344;p39"/>
          <p:cNvSpPr txBox="1">
            <a:spLocks noGrp="1"/>
          </p:cNvSpPr>
          <p:nvPr>
            <p:ph type="subTitle" idx="2"/>
          </p:nvPr>
        </p:nvSpPr>
        <p:spPr>
          <a:xfrm>
            <a:off x="683568" y="2513046"/>
            <a:ext cx="7177198" cy="1138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1338" indent="-541338">
              <a:buFont typeface="Wingdings" pitchFamily="2" charset="2"/>
              <a:buChar char="ü"/>
            </a:pPr>
            <a:r>
              <a:rPr lang="en-MY" altLang="zh-CN" sz="2000" dirty="0" err="1"/>
              <a:t>Murid</a:t>
            </a:r>
            <a:r>
              <a:rPr lang="en-MY" altLang="zh-CN" sz="2000" dirty="0"/>
              <a:t> </a:t>
            </a:r>
            <a:r>
              <a:rPr lang="en-MY" altLang="zh-CN" sz="2000" dirty="0" err="1"/>
              <a:t>boleh</a:t>
            </a:r>
            <a:r>
              <a:rPr lang="en-MY" altLang="zh-CN" sz="2000" dirty="0"/>
              <a:t> </a:t>
            </a:r>
            <a:r>
              <a:rPr lang="en-MY" altLang="zh-CN" sz="2000" dirty="0" err="1"/>
              <a:t>membina</a:t>
            </a:r>
            <a:r>
              <a:rPr lang="en-MY" altLang="zh-CN" sz="2000" dirty="0"/>
              <a:t> </a:t>
            </a:r>
            <a:r>
              <a:rPr lang="en-MY" altLang="zh-CN" sz="2000" dirty="0" err="1"/>
              <a:t>lapan</a:t>
            </a:r>
            <a:r>
              <a:rPr lang="en-MY" altLang="zh-CN" sz="2000" dirty="0"/>
              <a:t> </a:t>
            </a:r>
            <a:r>
              <a:rPr lang="en-MY" altLang="zh-CN" sz="2000" dirty="0" err="1"/>
              <a:t>ayat</a:t>
            </a:r>
            <a:r>
              <a:rPr lang="en-MY" altLang="zh-CN" sz="2000" dirty="0"/>
              <a:t> </a:t>
            </a:r>
            <a:r>
              <a:rPr lang="en-MY" altLang="zh-CN" sz="2000" dirty="0" err="1"/>
              <a:t>menggunakan</a:t>
            </a:r>
            <a:r>
              <a:rPr lang="en-MY" altLang="zh-CN" sz="2000" dirty="0"/>
              <a:t> </a:t>
            </a:r>
            <a:r>
              <a:rPr lang="en-MY" altLang="zh-CN" sz="2000" dirty="0" err="1"/>
              <a:t>pelbagai</a:t>
            </a:r>
            <a:r>
              <a:rPr lang="en-MY" altLang="zh-CN" sz="2000" dirty="0"/>
              <a:t> kata </a:t>
            </a:r>
            <a:r>
              <a:rPr lang="en-MY" altLang="zh-CN" sz="2000" dirty="0" err="1"/>
              <a:t>berimbuhan</a:t>
            </a:r>
            <a:r>
              <a:rPr lang="en-MY" altLang="zh-CN" sz="2000" dirty="0"/>
              <a:t> </a:t>
            </a:r>
            <a:r>
              <a:rPr lang="en-MY" altLang="zh-CN" sz="2000" dirty="0" err="1"/>
              <a:t>dengan</a:t>
            </a:r>
            <a:r>
              <a:rPr lang="en-MY" altLang="zh-CN" sz="2000" dirty="0"/>
              <a:t> </a:t>
            </a:r>
            <a:r>
              <a:rPr lang="en-MY" altLang="zh-CN" sz="2000" dirty="0" err="1"/>
              <a:t>ayat</a:t>
            </a:r>
            <a:r>
              <a:rPr lang="en-MY" altLang="zh-CN" sz="2000" dirty="0"/>
              <a:t> yang </a:t>
            </a:r>
            <a:r>
              <a:rPr lang="en-MY" altLang="zh-CN" sz="2000" dirty="0" err="1"/>
              <a:t>gramatis</a:t>
            </a:r>
            <a:r>
              <a:rPr lang="en-MY" altLang="zh-CN" sz="2000" dirty="0"/>
              <a:t>.</a:t>
            </a:r>
            <a:endParaRPr lang="zh-CN" altLang="zh-CN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46" name="Google Shape;2346;p39"/>
          <p:cNvGrpSpPr/>
          <p:nvPr/>
        </p:nvGrpSpPr>
        <p:grpSpPr>
          <a:xfrm>
            <a:off x="7523152" y="3585525"/>
            <a:ext cx="907611" cy="1018467"/>
            <a:chOff x="4565525" y="3954900"/>
            <a:chExt cx="669725" cy="751525"/>
          </a:xfrm>
        </p:grpSpPr>
        <p:sp>
          <p:nvSpPr>
            <p:cNvPr id="2347" name="Google Shape;2347;p39"/>
            <p:cNvSpPr/>
            <p:nvPr/>
          </p:nvSpPr>
          <p:spPr>
            <a:xfrm>
              <a:off x="4671350" y="4558600"/>
              <a:ext cx="159125" cy="147825"/>
            </a:xfrm>
            <a:custGeom>
              <a:avLst/>
              <a:gdLst/>
              <a:ahLst/>
              <a:cxnLst/>
              <a:rect l="l" t="t" r="r" b="b"/>
              <a:pathLst>
                <a:path w="6365" h="5913" extrusionOk="0">
                  <a:moveTo>
                    <a:pt x="6364" y="1"/>
                  </a:moveTo>
                  <a:lnTo>
                    <a:pt x="2928" y="11"/>
                  </a:lnTo>
                  <a:cubicBezTo>
                    <a:pt x="1952" y="1978"/>
                    <a:pt x="976" y="3944"/>
                    <a:pt x="0" y="5912"/>
                  </a:cubicBezTo>
                  <a:cubicBezTo>
                    <a:pt x="1310" y="5907"/>
                    <a:pt x="2619" y="5903"/>
                    <a:pt x="3928" y="5899"/>
                  </a:cubicBezTo>
                  <a:cubicBezTo>
                    <a:pt x="4741" y="3933"/>
                    <a:pt x="5553" y="1967"/>
                    <a:pt x="6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5006800" y="4557775"/>
              <a:ext cx="160050" cy="147400"/>
            </a:xfrm>
            <a:custGeom>
              <a:avLst/>
              <a:gdLst/>
              <a:ahLst/>
              <a:cxnLst/>
              <a:rect l="l" t="t" r="r" b="b"/>
              <a:pathLst>
                <a:path w="6402" h="5896" extrusionOk="0">
                  <a:moveTo>
                    <a:pt x="3437" y="0"/>
                  </a:moveTo>
                  <a:lnTo>
                    <a:pt x="1" y="11"/>
                  </a:lnTo>
                  <a:cubicBezTo>
                    <a:pt x="825" y="1973"/>
                    <a:pt x="1650" y="3934"/>
                    <a:pt x="2474" y="5895"/>
                  </a:cubicBezTo>
                  <a:cubicBezTo>
                    <a:pt x="3784" y="5890"/>
                    <a:pt x="5093" y="5886"/>
                    <a:pt x="6402" y="5882"/>
                  </a:cubicBezTo>
                  <a:cubicBezTo>
                    <a:pt x="5413" y="3921"/>
                    <a:pt x="4424" y="1961"/>
                    <a:pt x="3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4627825" y="4084175"/>
              <a:ext cx="572000" cy="571075"/>
            </a:xfrm>
            <a:custGeom>
              <a:avLst/>
              <a:gdLst/>
              <a:ahLst/>
              <a:cxnLst/>
              <a:rect l="l" t="t" r="r" b="b"/>
              <a:pathLst>
                <a:path w="22880" h="22843" extrusionOk="0">
                  <a:moveTo>
                    <a:pt x="11446" y="1"/>
                  </a:moveTo>
                  <a:cubicBezTo>
                    <a:pt x="11432" y="1"/>
                    <a:pt x="11418" y="1"/>
                    <a:pt x="11405" y="1"/>
                  </a:cubicBezTo>
                  <a:cubicBezTo>
                    <a:pt x="5099" y="22"/>
                    <a:pt x="1" y="5150"/>
                    <a:pt x="22" y="11458"/>
                  </a:cubicBezTo>
                  <a:cubicBezTo>
                    <a:pt x="35" y="16746"/>
                    <a:pt x="3645" y="21186"/>
                    <a:pt x="8529" y="22467"/>
                  </a:cubicBezTo>
                  <a:cubicBezTo>
                    <a:pt x="9454" y="22713"/>
                    <a:pt x="10423" y="22843"/>
                    <a:pt x="11421" y="22843"/>
                  </a:cubicBezTo>
                  <a:cubicBezTo>
                    <a:pt x="11439" y="22843"/>
                    <a:pt x="11457" y="22843"/>
                    <a:pt x="11476" y="22843"/>
                  </a:cubicBezTo>
                  <a:cubicBezTo>
                    <a:pt x="17785" y="22822"/>
                    <a:pt x="22880" y="17695"/>
                    <a:pt x="22862" y="11384"/>
                  </a:cubicBezTo>
                  <a:cubicBezTo>
                    <a:pt x="22859" y="10142"/>
                    <a:pt x="22657" y="8946"/>
                    <a:pt x="22287" y="7828"/>
                  </a:cubicBezTo>
                  <a:cubicBezTo>
                    <a:pt x="20779" y="3282"/>
                    <a:pt x="16494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4826100" y="4270450"/>
              <a:ext cx="373725" cy="384800"/>
            </a:xfrm>
            <a:custGeom>
              <a:avLst/>
              <a:gdLst/>
              <a:ahLst/>
              <a:cxnLst/>
              <a:rect l="l" t="t" r="r" b="b"/>
              <a:pathLst>
                <a:path w="14949" h="15392" extrusionOk="0">
                  <a:moveTo>
                    <a:pt x="11458" y="0"/>
                  </a:moveTo>
                  <a:cubicBezTo>
                    <a:pt x="11440" y="0"/>
                    <a:pt x="11422" y="0"/>
                    <a:pt x="11404" y="1"/>
                  </a:cubicBezTo>
                  <a:cubicBezTo>
                    <a:pt x="5100" y="20"/>
                    <a:pt x="0" y="5149"/>
                    <a:pt x="21" y="11458"/>
                  </a:cubicBezTo>
                  <a:cubicBezTo>
                    <a:pt x="26" y="12702"/>
                    <a:pt x="227" y="13899"/>
                    <a:pt x="598" y="15016"/>
                  </a:cubicBezTo>
                  <a:cubicBezTo>
                    <a:pt x="1523" y="15262"/>
                    <a:pt x="2492" y="15392"/>
                    <a:pt x="3490" y="15392"/>
                  </a:cubicBezTo>
                  <a:cubicBezTo>
                    <a:pt x="3508" y="15392"/>
                    <a:pt x="3526" y="15392"/>
                    <a:pt x="3545" y="15392"/>
                  </a:cubicBezTo>
                  <a:cubicBezTo>
                    <a:pt x="9854" y="15371"/>
                    <a:pt x="14949" y="10244"/>
                    <a:pt x="14931" y="3933"/>
                  </a:cubicBezTo>
                  <a:cubicBezTo>
                    <a:pt x="14928" y="2691"/>
                    <a:pt x="14726" y="1495"/>
                    <a:pt x="14356" y="377"/>
                  </a:cubicBezTo>
                  <a:cubicBezTo>
                    <a:pt x="13431" y="132"/>
                    <a:pt x="12459" y="0"/>
                    <a:pt x="11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4565525" y="3955700"/>
              <a:ext cx="249125" cy="202175"/>
            </a:xfrm>
            <a:custGeom>
              <a:avLst/>
              <a:gdLst/>
              <a:ahLst/>
              <a:cxnLst/>
              <a:rect l="l" t="t" r="r" b="b"/>
              <a:pathLst>
                <a:path w="9965" h="8087" extrusionOk="0">
                  <a:moveTo>
                    <a:pt x="5800" y="1"/>
                  </a:moveTo>
                  <a:cubicBezTo>
                    <a:pt x="4771" y="1"/>
                    <a:pt x="3733" y="311"/>
                    <a:pt x="2831" y="955"/>
                  </a:cubicBezTo>
                  <a:cubicBezTo>
                    <a:pt x="531" y="2597"/>
                    <a:pt x="0" y="5787"/>
                    <a:pt x="1643" y="8087"/>
                  </a:cubicBezTo>
                  <a:lnTo>
                    <a:pt x="9964" y="2143"/>
                  </a:lnTo>
                  <a:cubicBezTo>
                    <a:pt x="8965" y="745"/>
                    <a:pt x="7394" y="1"/>
                    <a:pt x="5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4985600" y="3954900"/>
              <a:ext cx="249650" cy="201500"/>
            </a:xfrm>
            <a:custGeom>
              <a:avLst/>
              <a:gdLst/>
              <a:ahLst/>
              <a:cxnLst/>
              <a:rect l="l" t="t" r="r" b="b"/>
              <a:pathLst>
                <a:path w="9986" h="8060" extrusionOk="0">
                  <a:moveTo>
                    <a:pt x="4183" y="0"/>
                  </a:moveTo>
                  <a:cubicBezTo>
                    <a:pt x="2577" y="0"/>
                    <a:pt x="997" y="755"/>
                    <a:pt x="0" y="2169"/>
                  </a:cubicBezTo>
                  <a:lnTo>
                    <a:pt x="8358" y="8059"/>
                  </a:lnTo>
                  <a:cubicBezTo>
                    <a:pt x="9986" y="5750"/>
                    <a:pt x="9435" y="2563"/>
                    <a:pt x="7124" y="935"/>
                  </a:cubicBezTo>
                  <a:cubicBezTo>
                    <a:pt x="6228" y="304"/>
                    <a:pt x="5200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4909400" y="4188450"/>
              <a:ext cx="179125" cy="299925"/>
            </a:xfrm>
            <a:custGeom>
              <a:avLst/>
              <a:gdLst/>
              <a:ahLst/>
              <a:cxnLst/>
              <a:rect l="l" t="t" r="r" b="b"/>
              <a:pathLst>
                <a:path w="7165" h="11997" extrusionOk="0">
                  <a:moveTo>
                    <a:pt x="309" y="0"/>
                  </a:moveTo>
                  <a:lnTo>
                    <a:pt x="0" y="2"/>
                  </a:lnTo>
                  <a:lnTo>
                    <a:pt x="23" y="7252"/>
                  </a:lnTo>
                  <a:lnTo>
                    <a:pt x="23" y="7334"/>
                  </a:lnTo>
                  <a:lnTo>
                    <a:pt x="6992" y="11997"/>
                  </a:lnTo>
                  <a:lnTo>
                    <a:pt x="7164" y="11739"/>
                  </a:lnTo>
                  <a:lnTo>
                    <a:pt x="332" y="71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4" name="Google Shape;2354;p39"/>
          <p:cNvSpPr/>
          <p:nvPr/>
        </p:nvSpPr>
        <p:spPr>
          <a:xfrm>
            <a:off x="7690113" y="1483275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5" name="Google Shape;2355;p39"/>
          <p:cNvGrpSpPr/>
          <p:nvPr/>
        </p:nvGrpSpPr>
        <p:grpSpPr>
          <a:xfrm>
            <a:off x="8085764" y="2664873"/>
            <a:ext cx="398216" cy="390010"/>
            <a:chOff x="8085764" y="2664873"/>
            <a:chExt cx="398216" cy="390010"/>
          </a:xfrm>
        </p:grpSpPr>
        <p:sp>
          <p:nvSpPr>
            <p:cNvPr id="2356" name="Google Shape;2356;p39"/>
            <p:cNvSpPr/>
            <p:nvPr/>
          </p:nvSpPr>
          <p:spPr>
            <a:xfrm>
              <a:off x="8085764" y="2664873"/>
              <a:ext cx="279932" cy="255901"/>
            </a:xfrm>
            <a:custGeom>
              <a:avLst/>
              <a:gdLst/>
              <a:ahLst/>
              <a:cxnLst/>
              <a:rect l="l" t="t" r="r" b="b"/>
              <a:pathLst>
                <a:path w="9962" h="9106" extrusionOk="0">
                  <a:moveTo>
                    <a:pt x="4981" y="1"/>
                  </a:moveTo>
                  <a:cubicBezTo>
                    <a:pt x="4692" y="1"/>
                    <a:pt x="4402" y="152"/>
                    <a:pt x="4253" y="453"/>
                  </a:cubicBezTo>
                  <a:lnTo>
                    <a:pt x="3856" y="1260"/>
                  </a:lnTo>
                  <a:lnTo>
                    <a:pt x="3416" y="2149"/>
                  </a:lnTo>
                  <a:cubicBezTo>
                    <a:pt x="3416" y="2151"/>
                    <a:pt x="3414" y="2151"/>
                    <a:pt x="3414" y="2152"/>
                  </a:cubicBezTo>
                  <a:cubicBezTo>
                    <a:pt x="3314" y="2354"/>
                    <a:pt x="3136" y="2502"/>
                    <a:pt x="2925" y="2566"/>
                  </a:cubicBezTo>
                  <a:cubicBezTo>
                    <a:pt x="2886" y="2579"/>
                    <a:pt x="2846" y="2587"/>
                    <a:pt x="2804" y="2593"/>
                  </a:cubicBezTo>
                  <a:lnTo>
                    <a:pt x="2484" y="2640"/>
                  </a:lnTo>
                  <a:lnTo>
                    <a:pt x="933" y="2866"/>
                  </a:lnTo>
                  <a:cubicBezTo>
                    <a:pt x="266" y="2962"/>
                    <a:pt x="0" y="3780"/>
                    <a:pt x="482" y="4250"/>
                  </a:cubicBezTo>
                  <a:lnTo>
                    <a:pt x="1836" y="5571"/>
                  </a:lnTo>
                  <a:cubicBezTo>
                    <a:pt x="2028" y="5758"/>
                    <a:pt x="2116" y="6027"/>
                    <a:pt x="2070" y="6289"/>
                  </a:cubicBezTo>
                  <a:lnTo>
                    <a:pt x="1751" y="8154"/>
                  </a:lnTo>
                  <a:cubicBezTo>
                    <a:pt x="1666" y="8653"/>
                    <a:pt x="2039" y="9064"/>
                    <a:pt x="2484" y="9102"/>
                  </a:cubicBezTo>
                  <a:cubicBezTo>
                    <a:pt x="2506" y="9104"/>
                    <a:pt x="2529" y="9105"/>
                    <a:pt x="2552" y="9105"/>
                  </a:cubicBezTo>
                  <a:cubicBezTo>
                    <a:pt x="2676" y="9105"/>
                    <a:pt x="2803" y="9076"/>
                    <a:pt x="2925" y="9012"/>
                  </a:cubicBezTo>
                  <a:cubicBezTo>
                    <a:pt x="2926" y="9010"/>
                    <a:pt x="2928" y="9010"/>
                    <a:pt x="2930" y="9010"/>
                  </a:cubicBezTo>
                  <a:lnTo>
                    <a:pt x="3414" y="8754"/>
                  </a:lnTo>
                  <a:lnTo>
                    <a:pt x="3856" y="8523"/>
                  </a:lnTo>
                  <a:lnTo>
                    <a:pt x="4604" y="8130"/>
                  </a:lnTo>
                  <a:cubicBezTo>
                    <a:pt x="4722" y="8068"/>
                    <a:pt x="4851" y="8037"/>
                    <a:pt x="4981" y="8037"/>
                  </a:cubicBezTo>
                  <a:cubicBezTo>
                    <a:pt x="5111" y="8037"/>
                    <a:pt x="5241" y="8068"/>
                    <a:pt x="5360" y="8130"/>
                  </a:cubicBezTo>
                  <a:lnTo>
                    <a:pt x="7033" y="9010"/>
                  </a:lnTo>
                  <a:cubicBezTo>
                    <a:pt x="7157" y="9076"/>
                    <a:pt x="7285" y="9105"/>
                    <a:pt x="7410" y="9105"/>
                  </a:cubicBezTo>
                  <a:cubicBezTo>
                    <a:pt x="7884" y="9105"/>
                    <a:pt x="8302" y="8679"/>
                    <a:pt x="8211" y="8154"/>
                  </a:cubicBezTo>
                  <a:lnTo>
                    <a:pt x="7892" y="6291"/>
                  </a:lnTo>
                  <a:cubicBezTo>
                    <a:pt x="7847" y="6027"/>
                    <a:pt x="7934" y="5758"/>
                    <a:pt x="8126" y="5571"/>
                  </a:cubicBezTo>
                  <a:lnTo>
                    <a:pt x="9480" y="4250"/>
                  </a:lnTo>
                  <a:cubicBezTo>
                    <a:pt x="9962" y="3780"/>
                    <a:pt x="9696" y="2962"/>
                    <a:pt x="9029" y="2866"/>
                  </a:cubicBezTo>
                  <a:lnTo>
                    <a:pt x="7158" y="2593"/>
                  </a:lnTo>
                  <a:cubicBezTo>
                    <a:pt x="6894" y="2555"/>
                    <a:pt x="6665" y="2389"/>
                    <a:pt x="6546" y="2149"/>
                  </a:cubicBezTo>
                  <a:lnTo>
                    <a:pt x="5709" y="453"/>
                  </a:lnTo>
                  <a:cubicBezTo>
                    <a:pt x="5560" y="152"/>
                    <a:pt x="5271" y="1"/>
                    <a:pt x="4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8337290" y="2920774"/>
              <a:ext cx="146690" cy="134109"/>
            </a:xfrm>
            <a:custGeom>
              <a:avLst/>
              <a:gdLst/>
              <a:ahLst/>
              <a:cxnLst/>
              <a:rect l="l" t="t" r="r" b="b"/>
              <a:pathLst>
                <a:path w="9962" h="9106" extrusionOk="0">
                  <a:moveTo>
                    <a:pt x="4981" y="1"/>
                  </a:moveTo>
                  <a:cubicBezTo>
                    <a:pt x="4692" y="1"/>
                    <a:pt x="4402" y="152"/>
                    <a:pt x="4253" y="453"/>
                  </a:cubicBezTo>
                  <a:lnTo>
                    <a:pt x="3856" y="1260"/>
                  </a:lnTo>
                  <a:lnTo>
                    <a:pt x="3416" y="2149"/>
                  </a:lnTo>
                  <a:cubicBezTo>
                    <a:pt x="3416" y="2151"/>
                    <a:pt x="3414" y="2151"/>
                    <a:pt x="3414" y="2152"/>
                  </a:cubicBezTo>
                  <a:cubicBezTo>
                    <a:pt x="3314" y="2354"/>
                    <a:pt x="3136" y="2502"/>
                    <a:pt x="2925" y="2566"/>
                  </a:cubicBezTo>
                  <a:cubicBezTo>
                    <a:pt x="2886" y="2579"/>
                    <a:pt x="2846" y="2587"/>
                    <a:pt x="2804" y="2593"/>
                  </a:cubicBezTo>
                  <a:lnTo>
                    <a:pt x="2484" y="2640"/>
                  </a:lnTo>
                  <a:lnTo>
                    <a:pt x="933" y="2866"/>
                  </a:lnTo>
                  <a:cubicBezTo>
                    <a:pt x="266" y="2962"/>
                    <a:pt x="0" y="3780"/>
                    <a:pt x="482" y="4250"/>
                  </a:cubicBezTo>
                  <a:lnTo>
                    <a:pt x="1836" y="5571"/>
                  </a:lnTo>
                  <a:cubicBezTo>
                    <a:pt x="2028" y="5758"/>
                    <a:pt x="2116" y="6027"/>
                    <a:pt x="2070" y="6289"/>
                  </a:cubicBezTo>
                  <a:lnTo>
                    <a:pt x="1751" y="8154"/>
                  </a:lnTo>
                  <a:cubicBezTo>
                    <a:pt x="1666" y="8653"/>
                    <a:pt x="2039" y="9064"/>
                    <a:pt x="2484" y="9102"/>
                  </a:cubicBezTo>
                  <a:cubicBezTo>
                    <a:pt x="2506" y="9104"/>
                    <a:pt x="2529" y="9105"/>
                    <a:pt x="2552" y="9105"/>
                  </a:cubicBezTo>
                  <a:cubicBezTo>
                    <a:pt x="2676" y="9105"/>
                    <a:pt x="2803" y="9076"/>
                    <a:pt x="2925" y="9012"/>
                  </a:cubicBezTo>
                  <a:cubicBezTo>
                    <a:pt x="2926" y="9010"/>
                    <a:pt x="2928" y="9010"/>
                    <a:pt x="2930" y="9010"/>
                  </a:cubicBezTo>
                  <a:lnTo>
                    <a:pt x="3414" y="8754"/>
                  </a:lnTo>
                  <a:lnTo>
                    <a:pt x="3856" y="8523"/>
                  </a:lnTo>
                  <a:lnTo>
                    <a:pt x="4604" y="8130"/>
                  </a:lnTo>
                  <a:cubicBezTo>
                    <a:pt x="4722" y="8068"/>
                    <a:pt x="4851" y="8037"/>
                    <a:pt x="4981" y="8037"/>
                  </a:cubicBezTo>
                  <a:cubicBezTo>
                    <a:pt x="5111" y="8037"/>
                    <a:pt x="5241" y="8068"/>
                    <a:pt x="5360" y="8130"/>
                  </a:cubicBezTo>
                  <a:lnTo>
                    <a:pt x="7033" y="9010"/>
                  </a:lnTo>
                  <a:cubicBezTo>
                    <a:pt x="7157" y="9076"/>
                    <a:pt x="7285" y="9105"/>
                    <a:pt x="7410" y="9105"/>
                  </a:cubicBezTo>
                  <a:cubicBezTo>
                    <a:pt x="7884" y="9105"/>
                    <a:pt x="8302" y="8679"/>
                    <a:pt x="8211" y="8154"/>
                  </a:cubicBezTo>
                  <a:lnTo>
                    <a:pt x="7892" y="6291"/>
                  </a:lnTo>
                  <a:cubicBezTo>
                    <a:pt x="7847" y="6027"/>
                    <a:pt x="7934" y="5758"/>
                    <a:pt x="8126" y="5571"/>
                  </a:cubicBezTo>
                  <a:lnTo>
                    <a:pt x="9480" y="4250"/>
                  </a:lnTo>
                  <a:cubicBezTo>
                    <a:pt x="9962" y="3780"/>
                    <a:pt x="9696" y="2962"/>
                    <a:pt x="9029" y="2866"/>
                  </a:cubicBezTo>
                  <a:lnTo>
                    <a:pt x="7158" y="2593"/>
                  </a:lnTo>
                  <a:cubicBezTo>
                    <a:pt x="6894" y="2555"/>
                    <a:pt x="6665" y="2389"/>
                    <a:pt x="6546" y="2149"/>
                  </a:cubicBezTo>
                  <a:lnTo>
                    <a:pt x="5709" y="453"/>
                  </a:lnTo>
                  <a:cubicBezTo>
                    <a:pt x="5560" y="152"/>
                    <a:pt x="5271" y="1"/>
                    <a:pt x="4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341;p39"/>
          <p:cNvSpPr txBox="1">
            <a:spLocks/>
          </p:cNvSpPr>
          <p:nvPr/>
        </p:nvSpPr>
        <p:spPr>
          <a:xfrm>
            <a:off x="815806" y="149499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akhir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pengajaran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pembelajaran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, </a:t>
            </a:r>
            <a:endParaRPr lang="zh-CN" altLang="zh-C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4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Isi Kandungan</a:t>
            </a:r>
            <a:endParaRPr sz="5400" dirty="0"/>
          </a:p>
        </p:txBody>
      </p:sp>
      <p:sp>
        <p:nvSpPr>
          <p:cNvPr id="2178" name="Google Shape;2178;p33"/>
          <p:cNvSpPr txBox="1">
            <a:spLocks noGrp="1"/>
          </p:cNvSpPr>
          <p:nvPr>
            <p:ph type="title" idx="2"/>
          </p:nvPr>
        </p:nvSpPr>
        <p:spPr>
          <a:xfrm>
            <a:off x="840476" y="1902900"/>
            <a:ext cx="669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81" name="Google Shape;2181;p33"/>
          <p:cNvSpPr txBox="1">
            <a:spLocks noGrp="1"/>
          </p:cNvSpPr>
          <p:nvPr>
            <p:ph type="subTitle" idx="5"/>
          </p:nvPr>
        </p:nvSpPr>
        <p:spPr>
          <a:xfrm>
            <a:off x="1693101" y="1778392"/>
            <a:ext cx="5498400" cy="76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SzPts val="2800"/>
            </a:pP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5.2.2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Memahami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dan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menggunakan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pelbagai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kata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majmuk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mengikut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konteks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2000" b="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84" name="Google Shape;2184;p33"/>
          <p:cNvSpPr/>
          <p:nvPr/>
        </p:nvSpPr>
        <p:spPr>
          <a:xfrm>
            <a:off x="5547700" y="4338225"/>
            <a:ext cx="611065" cy="700918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5" name="Google Shape;2185;p33"/>
          <p:cNvSpPr/>
          <p:nvPr/>
        </p:nvSpPr>
        <p:spPr>
          <a:xfrm rot="1198720">
            <a:off x="7547945" y="4430959"/>
            <a:ext cx="607463" cy="3670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FF7DAB"/>
                </a:solidFill>
                <a:effectLst/>
                <a:uLnTx/>
                <a:uFillTx/>
                <a:latin typeface="Nunito;800"/>
                <a:cs typeface="Arial"/>
                <a:sym typeface="Arial"/>
              </a:rPr>
              <a:t>Bb</a:t>
            </a:r>
          </a:p>
        </p:txBody>
      </p:sp>
      <p:sp>
        <p:nvSpPr>
          <p:cNvPr id="2186" name="Google Shape;2186;p33"/>
          <p:cNvSpPr/>
          <p:nvPr/>
        </p:nvSpPr>
        <p:spPr>
          <a:xfrm>
            <a:off x="7432477" y="3757900"/>
            <a:ext cx="410250" cy="366425"/>
          </a:xfrm>
          <a:custGeom>
            <a:avLst/>
            <a:gdLst/>
            <a:ahLst/>
            <a:cxnLst/>
            <a:rect l="l" t="t" r="r" b="b"/>
            <a:pathLst>
              <a:path w="16410" h="14657" extrusionOk="0">
                <a:moveTo>
                  <a:pt x="0" y="0"/>
                </a:moveTo>
                <a:lnTo>
                  <a:pt x="7435" y="14657"/>
                </a:lnTo>
                <a:lnTo>
                  <a:pt x="16409" y="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87" name="Google Shape;2187;p33"/>
          <p:cNvGrpSpPr/>
          <p:nvPr/>
        </p:nvGrpSpPr>
        <p:grpSpPr>
          <a:xfrm flipH="1">
            <a:off x="8139247" y="3493284"/>
            <a:ext cx="789061" cy="863009"/>
            <a:chOff x="227675" y="3041050"/>
            <a:chExt cx="823225" cy="900375"/>
          </a:xfrm>
        </p:grpSpPr>
        <p:sp>
          <p:nvSpPr>
            <p:cNvPr id="2188" name="Google Shape;2188;p33"/>
            <p:cNvSpPr/>
            <p:nvPr/>
          </p:nvSpPr>
          <p:spPr>
            <a:xfrm>
              <a:off x="227675" y="3041050"/>
              <a:ext cx="823225" cy="900375"/>
            </a:xfrm>
            <a:custGeom>
              <a:avLst/>
              <a:gdLst/>
              <a:ahLst/>
              <a:cxnLst/>
              <a:rect l="l" t="t" r="r" b="b"/>
              <a:pathLst>
                <a:path w="32929" h="36015" extrusionOk="0">
                  <a:moveTo>
                    <a:pt x="14052" y="1"/>
                  </a:moveTo>
                  <a:cubicBezTo>
                    <a:pt x="12928" y="1"/>
                    <a:pt x="11852" y="638"/>
                    <a:pt x="11345" y="1723"/>
                  </a:cubicBezTo>
                  <a:lnTo>
                    <a:pt x="698" y="24549"/>
                  </a:lnTo>
                  <a:cubicBezTo>
                    <a:pt x="1" y="26043"/>
                    <a:pt x="647" y="27818"/>
                    <a:pt x="2141" y="28514"/>
                  </a:cubicBezTo>
                  <a:lnTo>
                    <a:pt x="17619" y="35734"/>
                  </a:lnTo>
                  <a:cubicBezTo>
                    <a:pt x="18028" y="35925"/>
                    <a:pt x="18457" y="36015"/>
                    <a:pt x="18880" y="36015"/>
                  </a:cubicBezTo>
                  <a:cubicBezTo>
                    <a:pt x="20003" y="36015"/>
                    <a:pt x="21079" y="35377"/>
                    <a:pt x="21585" y="34291"/>
                  </a:cubicBezTo>
                  <a:lnTo>
                    <a:pt x="32232" y="11466"/>
                  </a:lnTo>
                  <a:cubicBezTo>
                    <a:pt x="32928" y="9973"/>
                    <a:pt x="32282" y="8197"/>
                    <a:pt x="30790" y="7501"/>
                  </a:cubicBezTo>
                  <a:lnTo>
                    <a:pt x="15310" y="281"/>
                  </a:lnTo>
                  <a:cubicBezTo>
                    <a:pt x="14902" y="91"/>
                    <a:pt x="14474" y="1"/>
                    <a:pt x="1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66500" y="3131575"/>
              <a:ext cx="497825" cy="371850"/>
            </a:xfrm>
            <a:custGeom>
              <a:avLst/>
              <a:gdLst/>
              <a:ahLst/>
              <a:cxnLst/>
              <a:rect l="l" t="t" r="r" b="b"/>
              <a:pathLst>
                <a:path w="19913" h="14874" extrusionOk="0">
                  <a:moveTo>
                    <a:pt x="3330" y="1"/>
                  </a:moveTo>
                  <a:lnTo>
                    <a:pt x="0" y="7138"/>
                  </a:lnTo>
                  <a:lnTo>
                    <a:pt x="16583" y="14873"/>
                  </a:lnTo>
                  <a:lnTo>
                    <a:pt x="19913" y="7737"/>
                  </a:lnTo>
                  <a:lnTo>
                    <a:pt x="3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529450" y="3409675"/>
              <a:ext cx="107800" cy="107750"/>
            </a:xfrm>
            <a:custGeom>
              <a:avLst/>
              <a:gdLst/>
              <a:ahLst/>
              <a:cxnLst/>
              <a:rect l="l" t="t" r="r" b="b"/>
              <a:pathLst>
                <a:path w="4312" h="4310" extrusionOk="0">
                  <a:moveTo>
                    <a:pt x="1373" y="1"/>
                  </a:moveTo>
                  <a:lnTo>
                    <a:pt x="1" y="2939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637050" y="3459875"/>
              <a:ext cx="107775" cy="107750"/>
            </a:xfrm>
            <a:custGeom>
              <a:avLst/>
              <a:gdLst/>
              <a:ahLst/>
              <a:cxnLst/>
              <a:rect l="l" t="t" r="r" b="b"/>
              <a:pathLst>
                <a:path w="4311" h="4310" extrusionOk="0">
                  <a:moveTo>
                    <a:pt x="1371" y="1"/>
                  </a:moveTo>
                  <a:lnTo>
                    <a:pt x="1" y="2939"/>
                  </a:lnTo>
                  <a:lnTo>
                    <a:pt x="2940" y="4310"/>
                  </a:lnTo>
                  <a:lnTo>
                    <a:pt x="4310" y="137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747250" y="3511275"/>
              <a:ext cx="107800" cy="107775"/>
            </a:xfrm>
            <a:custGeom>
              <a:avLst/>
              <a:gdLst/>
              <a:ahLst/>
              <a:cxnLst/>
              <a:rect l="l" t="t" r="r" b="b"/>
              <a:pathLst>
                <a:path w="4312" h="4311" extrusionOk="0">
                  <a:moveTo>
                    <a:pt x="1372" y="1"/>
                  </a:moveTo>
                  <a:lnTo>
                    <a:pt x="0" y="2940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76725" y="35160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9"/>
                  </a:lnTo>
                  <a:lnTo>
                    <a:pt x="2939" y="4309"/>
                  </a:lnTo>
                  <a:lnTo>
                    <a:pt x="4309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584275" y="35662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694475" y="36176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7"/>
                  </a:lnTo>
                  <a:lnTo>
                    <a:pt x="2939" y="4309"/>
                  </a:lnTo>
                  <a:lnTo>
                    <a:pt x="4309" y="137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23850" y="362240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3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1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531475" y="3672550"/>
              <a:ext cx="107750" cy="107800"/>
            </a:xfrm>
            <a:custGeom>
              <a:avLst/>
              <a:gdLst/>
              <a:ahLst/>
              <a:cxnLst/>
              <a:rect l="l" t="t" r="r" b="b"/>
              <a:pathLst>
                <a:path w="4310" h="4312" extrusionOk="0">
                  <a:moveTo>
                    <a:pt x="1371" y="1"/>
                  </a:moveTo>
                  <a:lnTo>
                    <a:pt x="0" y="2940"/>
                  </a:lnTo>
                  <a:lnTo>
                    <a:pt x="2939" y="4311"/>
                  </a:lnTo>
                  <a:lnTo>
                    <a:pt x="4309" y="137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641650" y="3723975"/>
              <a:ext cx="107750" cy="107775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1371" y="0"/>
                  </a:moveTo>
                  <a:lnTo>
                    <a:pt x="1" y="2939"/>
                  </a:lnTo>
                  <a:lnTo>
                    <a:pt x="2939" y="4311"/>
                  </a:lnTo>
                  <a:lnTo>
                    <a:pt x="4310" y="1372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646975" y="3111775"/>
              <a:ext cx="260325" cy="139950"/>
            </a:xfrm>
            <a:custGeom>
              <a:avLst/>
              <a:gdLst/>
              <a:ahLst/>
              <a:cxnLst/>
              <a:rect l="l" t="t" r="r" b="b"/>
              <a:pathLst>
                <a:path w="10413" h="5598" extrusionOk="0">
                  <a:moveTo>
                    <a:pt x="441" y="1"/>
                  </a:moveTo>
                  <a:lnTo>
                    <a:pt x="0" y="946"/>
                  </a:lnTo>
                  <a:lnTo>
                    <a:pt x="9971" y="5598"/>
                  </a:lnTo>
                  <a:lnTo>
                    <a:pt x="10412" y="4653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382075" y="3354600"/>
              <a:ext cx="134475" cy="169525"/>
            </a:xfrm>
            <a:custGeom>
              <a:avLst/>
              <a:gdLst/>
              <a:ahLst/>
              <a:cxnLst/>
              <a:rect l="l" t="t" r="r" b="b"/>
              <a:pathLst>
                <a:path w="5379" h="6781" extrusionOk="0">
                  <a:moveTo>
                    <a:pt x="2546" y="1"/>
                  </a:moveTo>
                  <a:lnTo>
                    <a:pt x="0" y="5458"/>
                  </a:lnTo>
                  <a:lnTo>
                    <a:pt x="2833" y="6780"/>
                  </a:lnTo>
                  <a:lnTo>
                    <a:pt x="5379" y="1323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311050" y="3546150"/>
              <a:ext cx="116175" cy="130125"/>
            </a:xfrm>
            <a:custGeom>
              <a:avLst/>
              <a:gdLst/>
              <a:ahLst/>
              <a:cxnLst/>
              <a:rect l="l" t="t" r="r" b="b"/>
              <a:pathLst>
                <a:path w="4647" h="5205" extrusionOk="0">
                  <a:moveTo>
                    <a:pt x="1812" y="0"/>
                  </a:moveTo>
                  <a:lnTo>
                    <a:pt x="1" y="3883"/>
                  </a:lnTo>
                  <a:lnTo>
                    <a:pt x="2835" y="5205"/>
                  </a:lnTo>
                  <a:lnTo>
                    <a:pt x="4647" y="132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97175" y="3772275"/>
              <a:ext cx="210975" cy="135375"/>
            </a:xfrm>
            <a:custGeom>
              <a:avLst/>
              <a:gdLst/>
              <a:ahLst/>
              <a:cxnLst/>
              <a:rect l="l" t="t" r="r" b="b"/>
              <a:pathLst>
                <a:path w="8439" h="5415" extrusionOk="0">
                  <a:moveTo>
                    <a:pt x="881" y="0"/>
                  </a:moveTo>
                  <a:lnTo>
                    <a:pt x="0" y="1889"/>
                  </a:lnTo>
                  <a:lnTo>
                    <a:pt x="7557" y="5414"/>
                  </a:lnTo>
                  <a:lnTo>
                    <a:pt x="8438" y="352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03" name="Google Shape;2203;p33"/>
          <p:cNvSpPr/>
          <p:nvPr/>
        </p:nvSpPr>
        <p:spPr>
          <a:xfrm>
            <a:off x="8496502" y="475230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1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8" name="Google Shape;2208;p34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2209" name="Google Shape;2209;p34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34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4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4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4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4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4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4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4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4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34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34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34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34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34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34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34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1013802" y="1995686"/>
            <a:ext cx="6788657" cy="1429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 dirty="0">
                <a:latin typeface="Calibri" pitchFamily="34" charset="0"/>
                <a:cs typeface="Calibri" pitchFamily="34" charset="0"/>
              </a:rPr>
              <a:t>Kata</a:t>
            </a:r>
            <a:r>
              <a:rPr lang="en" sz="4800" dirty="0">
                <a:latin typeface="Calibri" pitchFamily="34" charset="0"/>
                <a:cs typeface="Calibri" pitchFamily="34" charset="0"/>
              </a:rPr>
              <a:t> Majmuk</a:t>
            </a:r>
            <a:endParaRPr sz="4800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2" name="Google Shape;2232;p34"/>
          <p:cNvSpPr txBox="1">
            <a:spLocks noGrp="1"/>
          </p:cNvSpPr>
          <p:nvPr>
            <p:ph type="title" idx="2"/>
          </p:nvPr>
        </p:nvSpPr>
        <p:spPr>
          <a:xfrm>
            <a:off x="980074" y="921513"/>
            <a:ext cx="1831200" cy="11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233" name="Google Shape;2233;p34"/>
          <p:cNvGrpSpPr/>
          <p:nvPr/>
        </p:nvGrpSpPr>
        <p:grpSpPr>
          <a:xfrm flipH="1">
            <a:off x="7727703" y="2433155"/>
            <a:ext cx="880961" cy="778334"/>
            <a:chOff x="2621300" y="2952200"/>
            <a:chExt cx="488446" cy="431521"/>
          </a:xfrm>
        </p:grpSpPr>
        <p:sp>
          <p:nvSpPr>
            <p:cNvPr id="2234" name="Google Shape;2234;p34"/>
            <p:cNvSpPr/>
            <p:nvPr/>
          </p:nvSpPr>
          <p:spPr>
            <a:xfrm>
              <a:off x="2879341" y="3240315"/>
              <a:ext cx="125227" cy="109645"/>
            </a:xfrm>
            <a:custGeom>
              <a:avLst/>
              <a:gdLst/>
              <a:ahLst/>
              <a:cxnLst/>
              <a:rect l="l" t="t" r="r" b="b"/>
              <a:pathLst>
                <a:path w="2411" h="2111" extrusionOk="0">
                  <a:moveTo>
                    <a:pt x="1206" y="0"/>
                  </a:moveTo>
                  <a:cubicBezTo>
                    <a:pt x="1039" y="0"/>
                    <a:pt x="870" y="40"/>
                    <a:pt x="712" y="124"/>
                  </a:cubicBezTo>
                  <a:cubicBezTo>
                    <a:pt x="197" y="395"/>
                    <a:pt x="1" y="1034"/>
                    <a:pt x="273" y="1549"/>
                  </a:cubicBezTo>
                  <a:cubicBezTo>
                    <a:pt x="461" y="1906"/>
                    <a:pt x="828" y="2110"/>
                    <a:pt x="1206" y="2110"/>
                  </a:cubicBezTo>
                  <a:cubicBezTo>
                    <a:pt x="1372" y="2110"/>
                    <a:pt x="1541" y="2071"/>
                    <a:pt x="1698" y="1988"/>
                  </a:cubicBezTo>
                  <a:cubicBezTo>
                    <a:pt x="2214" y="1716"/>
                    <a:pt x="2411" y="1077"/>
                    <a:pt x="2139" y="563"/>
                  </a:cubicBezTo>
                  <a:cubicBezTo>
                    <a:pt x="1949" y="205"/>
                    <a:pt x="1584" y="0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2773798" y="3002115"/>
              <a:ext cx="52096" cy="45603"/>
            </a:xfrm>
            <a:custGeom>
              <a:avLst/>
              <a:gdLst/>
              <a:ahLst/>
              <a:cxnLst/>
              <a:rect l="l" t="t" r="r" b="b"/>
              <a:pathLst>
                <a:path w="1003" h="878" extrusionOk="0">
                  <a:moveTo>
                    <a:pt x="500" y="0"/>
                  </a:moveTo>
                  <a:cubicBezTo>
                    <a:pt x="431" y="0"/>
                    <a:pt x="362" y="16"/>
                    <a:pt x="296" y="51"/>
                  </a:cubicBezTo>
                  <a:cubicBezTo>
                    <a:pt x="83" y="164"/>
                    <a:pt x="1" y="428"/>
                    <a:pt x="114" y="644"/>
                  </a:cubicBezTo>
                  <a:cubicBezTo>
                    <a:pt x="192" y="792"/>
                    <a:pt x="345" y="877"/>
                    <a:pt x="503" y="877"/>
                  </a:cubicBezTo>
                  <a:cubicBezTo>
                    <a:pt x="572" y="877"/>
                    <a:pt x="642" y="861"/>
                    <a:pt x="707" y="827"/>
                  </a:cubicBezTo>
                  <a:cubicBezTo>
                    <a:pt x="920" y="712"/>
                    <a:pt x="1002" y="447"/>
                    <a:pt x="890" y="234"/>
                  </a:cubicBezTo>
                  <a:cubicBezTo>
                    <a:pt x="810" y="85"/>
                    <a:pt x="657" y="0"/>
                    <a:pt x="500" y="0"/>
                  </a:cubicBezTo>
                  <a:close/>
                </a:path>
              </a:pathLst>
            </a:custGeom>
            <a:solidFill>
              <a:srgbClr val="907F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2696926" y="3007569"/>
              <a:ext cx="371371" cy="343999"/>
            </a:xfrm>
            <a:custGeom>
              <a:avLst/>
              <a:gdLst/>
              <a:ahLst/>
              <a:cxnLst/>
              <a:rect l="l" t="t" r="r" b="b"/>
              <a:pathLst>
                <a:path w="7150" h="6623" extrusionOk="0">
                  <a:moveTo>
                    <a:pt x="3331" y="1"/>
                  </a:moveTo>
                  <a:cubicBezTo>
                    <a:pt x="2871" y="1"/>
                    <a:pt x="2404" y="109"/>
                    <a:pt x="1970" y="339"/>
                  </a:cubicBezTo>
                  <a:cubicBezTo>
                    <a:pt x="544" y="1092"/>
                    <a:pt x="1" y="2860"/>
                    <a:pt x="753" y="4285"/>
                  </a:cubicBezTo>
                  <a:lnTo>
                    <a:pt x="1990" y="6623"/>
                  </a:lnTo>
                  <a:lnTo>
                    <a:pt x="7150" y="3894"/>
                  </a:lnTo>
                  <a:lnTo>
                    <a:pt x="5914" y="1556"/>
                  </a:lnTo>
                  <a:cubicBezTo>
                    <a:pt x="5390" y="565"/>
                    <a:pt x="4378" y="1"/>
                    <a:pt x="3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2819609" y="2952200"/>
              <a:ext cx="209993" cy="86117"/>
            </a:xfrm>
            <a:custGeom>
              <a:avLst/>
              <a:gdLst/>
              <a:ahLst/>
              <a:cxnLst/>
              <a:rect l="l" t="t" r="r" b="b"/>
              <a:pathLst>
                <a:path w="4043" h="1658" extrusionOk="0">
                  <a:moveTo>
                    <a:pt x="1394" y="0"/>
                  </a:moveTo>
                  <a:cubicBezTo>
                    <a:pt x="923" y="0"/>
                    <a:pt x="445" y="112"/>
                    <a:pt x="1" y="347"/>
                  </a:cubicBezTo>
                  <a:lnTo>
                    <a:pt x="67" y="472"/>
                  </a:lnTo>
                  <a:cubicBezTo>
                    <a:pt x="490" y="248"/>
                    <a:pt x="945" y="142"/>
                    <a:pt x="1393" y="142"/>
                  </a:cubicBezTo>
                  <a:cubicBezTo>
                    <a:pt x="2415" y="142"/>
                    <a:pt x="3405" y="693"/>
                    <a:pt x="3916" y="1658"/>
                  </a:cubicBezTo>
                  <a:lnTo>
                    <a:pt x="4043" y="1591"/>
                  </a:lnTo>
                  <a:cubicBezTo>
                    <a:pt x="3507" y="579"/>
                    <a:pt x="2468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2665086" y="2999778"/>
              <a:ext cx="91466" cy="209890"/>
            </a:xfrm>
            <a:custGeom>
              <a:avLst/>
              <a:gdLst/>
              <a:ahLst/>
              <a:cxnLst/>
              <a:rect l="l" t="t" r="r" b="b"/>
              <a:pathLst>
                <a:path w="1761" h="4041" extrusionOk="0">
                  <a:moveTo>
                    <a:pt x="1694" y="0"/>
                  </a:moveTo>
                  <a:cubicBezTo>
                    <a:pt x="988" y="373"/>
                    <a:pt x="470" y="998"/>
                    <a:pt x="234" y="1762"/>
                  </a:cubicBezTo>
                  <a:cubicBezTo>
                    <a:pt x="0" y="2526"/>
                    <a:pt x="75" y="3334"/>
                    <a:pt x="450" y="4040"/>
                  </a:cubicBezTo>
                  <a:lnTo>
                    <a:pt x="574" y="3974"/>
                  </a:lnTo>
                  <a:cubicBezTo>
                    <a:pt x="219" y="3302"/>
                    <a:pt x="147" y="2531"/>
                    <a:pt x="371" y="1803"/>
                  </a:cubicBezTo>
                  <a:cubicBezTo>
                    <a:pt x="595" y="1077"/>
                    <a:pt x="1089" y="480"/>
                    <a:pt x="1761" y="125"/>
                  </a:cubicBezTo>
                  <a:lnTo>
                    <a:pt x="1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2621300" y="2977547"/>
              <a:ext cx="83520" cy="109801"/>
            </a:xfrm>
            <a:custGeom>
              <a:avLst/>
              <a:gdLst/>
              <a:ahLst/>
              <a:cxnLst/>
              <a:rect l="l" t="t" r="r" b="b"/>
              <a:pathLst>
                <a:path w="1608" h="2114" extrusionOk="0">
                  <a:moveTo>
                    <a:pt x="1541" y="1"/>
                  </a:moveTo>
                  <a:cubicBezTo>
                    <a:pt x="734" y="428"/>
                    <a:pt x="173" y="1189"/>
                    <a:pt x="1" y="2086"/>
                  </a:cubicBezTo>
                  <a:lnTo>
                    <a:pt x="141" y="2113"/>
                  </a:lnTo>
                  <a:cubicBezTo>
                    <a:pt x="305" y="1257"/>
                    <a:pt x="838" y="532"/>
                    <a:pt x="1607" y="126"/>
                  </a:cubicBezTo>
                  <a:lnTo>
                    <a:pt x="1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2775044" y="3193101"/>
              <a:ext cx="334701" cy="190620"/>
            </a:xfrm>
            <a:custGeom>
              <a:avLst/>
              <a:gdLst/>
              <a:ahLst/>
              <a:cxnLst/>
              <a:rect l="l" t="t" r="r" b="b"/>
              <a:pathLst>
                <a:path w="6444" h="3670" extrusionOk="0">
                  <a:moveTo>
                    <a:pt x="6252" y="0"/>
                  </a:moveTo>
                  <a:lnTo>
                    <a:pt x="1" y="3307"/>
                  </a:lnTo>
                  <a:lnTo>
                    <a:pt x="194" y="3670"/>
                  </a:lnTo>
                  <a:lnTo>
                    <a:pt x="6444" y="364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41" name="Google Shape;2241;p34"/>
          <p:cNvSpPr/>
          <p:nvPr/>
        </p:nvSpPr>
        <p:spPr>
          <a:xfrm rot="1198720">
            <a:off x="7164847" y="3225521"/>
            <a:ext cx="624675" cy="3670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FF645E"/>
                </a:solidFill>
                <a:effectLst/>
                <a:uLnTx/>
                <a:uFillTx/>
                <a:latin typeface="Nunito;800"/>
                <a:cs typeface="Arial"/>
                <a:sym typeface="Arial"/>
              </a:rPr>
              <a:t>Aa</a:t>
            </a:r>
          </a:p>
        </p:txBody>
      </p:sp>
      <p:grpSp>
        <p:nvGrpSpPr>
          <p:cNvPr id="2242" name="Google Shape;2242;p34"/>
          <p:cNvGrpSpPr/>
          <p:nvPr/>
        </p:nvGrpSpPr>
        <p:grpSpPr>
          <a:xfrm>
            <a:off x="6402236" y="3707921"/>
            <a:ext cx="907611" cy="1018467"/>
            <a:chOff x="4565525" y="3954900"/>
            <a:chExt cx="669725" cy="751525"/>
          </a:xfrm>
        </p:grpSpPr>
        <p:sp>
          <p:nvSpPr>
            <p:cNvPr id="2243" name="Google Shape;2243;p34"/>
            <p:cNvSpPr/>
            <p:nvPr/>
          </p:nvSpPr>
          <p:spPr>
            <a:xfrm>
              <a:off x="4671350" y="4558600"/>
              <a:ext cx="159125" cy="147825"/>
            </a:xfrm>
            <a:custGeom>
              <a:avLst/>
              <a:gdLst/>
              <a:ahLst/>
              <a:cxnLst/>
              <a:rect l="l" t="t" r="r" b="b"/>
              <a:pathLst>
                <a:path w="6365" h="5913" extrusionOk="0">
                  <a:moveTo>
                    <a:pt x="6364" y="1"/>
                  </a:moveTo>
                  <a:lnTo>
                    <a:pt x="2928" y="11"/>
                  </a:lnTo>
                  <a:cubicBezTo>
                    <a:pt x="1952" y="1978"/>
                    <a:pt x="976" y="3944"/>
                    <a:pt x="0" y="5912"/>
                  </a:cubicBezTo>
                  <a:cubicBezTo>
                    <a:pt x="1310" y="5907"/>
                    <a:pt x="2619" y="5903"/>
                    <a:pt x="3928" y="5899"/>
                  </a:cubicBezTo>
                  <a:cubicBezTo>
                    <a:pt x="4741" y="3933"/>
                    <a:pt x="5553" y="1967"/>
                    <a:pt x="6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5006800" y="4557775"/>
              <a:ext cx="160050" cy="147400"/>
            </a:xfrm>
            <a:custGeom>
              <a:avLst/>
              <a:gdLst/>
              <a:ahLst/>
              <a:cxnLst/>
              <a:rect l="l" t="t" r="r" b="b"/>
              <a:pathLst>
                <a:path w="6402" h="5896" extrusionOk="0">
                  <a:moveTo>
                    <a:pt x="3437" y="0"/>
                  </a:moveTo>
                  <a:lnTo>
                    <a:pt x="1" y="11"/>
                  </a:lnTo>
                  <a:cubicBezTo>
                    <a:pt x="825" y="1973"/>
                    <a:pt x="1650" y="3934"/>
                    <a:pt x="2474" y="5895"/>
                  </a:cubicBezTo>
                  <a:cubicBezTo>
                    <a:pt x="3784" y="5890"/>
                    <a:pt x="5093" y="5886"/>
                    <a:pt x="6402" y="5882"/>
                  </a:cubicBezTo>
                  <a:cubicBezTo>
                    <a:pt x="5413" y="3921"/>
                    <a:pt x="4424" y="1961"/>
                    <a:pt x="3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4627825" y="4084175"/>
              <a:ext cx="572000" cy="571075"/>
            </a:xfrm>
            <a:custGeom>
              <a:avLst/>
              <a:gdLst/>
              <a:ahLst/>
              <a:cxnLst/>
              <a:rect l="l" t="t" r="r" b="b"/>
              <a:pathLst>
                <a:path w="22880" h="22843" extrusionOk="0">
                  <a:moveTo>
                    <a:pt x="11446" y="1"/>
                  </a:moveTo>
                  <a:cubicBezTo>
                    <a:pt x="11432" y="1"/>
                    <a:pt x="11418" y="1"/>
                    <a:pt x="11405" y="1"/>
                  </a:cubicBezTo>
                  <a:cubicBezTo>
                    <a:pt x="5099" y="22"/>
                    <a:pt x="1" y="5150"/>
                    <a:pt x="22" y="11458"/>
                  </a:cubicBezTo>
                  <a:cubicBezTo>
                    <a:pt x="35" y="16746"/>
                    <a:pt x="3645" y="21186"/>
                    <a:pt x="8529" y="22467"/>
                  </a:cubicBezTo>
                  <a:cubicBezTo>
                    <a:pt x="9454" y="22713"/>
                    <a:pt x="10423" y="22843"/>
                    <a:pt x="11421" y="22843"/>
                  </a:cubicBezTo>
                  <a:cubicBezTo>
                    <a:pt x="11439" y="22843"/>
                    <a:pt x="11457" y="22843"/>
                    <a:pt x="11476" y="22843"/>
                  </a:cubicBezTo>
                  <a:cubicBezTo>
                    <a:pt x="17785" y="22822"/>
                    <a:pt x="22880" y="17695"/>
                    <a:pt x="22862" y="11384"/>
                  </a:cubicBezTo>
                  <a:cubicBezTo>
                    <a:pt x="22859" y="10142"/>
                    <a:pt x="22657" y="8946"/>
                    <a:pt x="22287" y="7828"/>
                  </a:cubicBezTo>
                  <a:cubicBezTo>
                    <a:pt x="20779" y="3282"/>
                    <a:pt x="16494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4826100" y="4270450"/>
              <a:ext cx="373725" cy="384800"/>
            </a:xfrm>
            <a:custGeom>
              <a:avLst/>
              <a:gdLst/>
              <a:ahLst/>
              <a:cxnLst/>
              <a:rect l="l" t="t" r="r" b="b"/>
              <a:pathLst>
                <a:path w="14949" h="15392" extrusionOk="0">
                  <a:moveTo>
                    <a:pt x="11458" y="0"/>
                  </a:moveTo>
                  <a:cubicBezTo>
                    <a:pt x="11440" y="0"/>
                    <a:pt x="11422" y="0"/>
                    <a:pt x="11404" y="1"/>
                  </a:cubicBezTo>
                  <a:cubicBezTo>
                    <a:pt x="5100" y="20"/>
                    <a:pt x="0" y="5149"/>
                    <a:pt x="21" y="11458"/>
                  </a:cubicBezTo>
                  <a:cubicBezTo>
                    <a:pt x="26" y="12702"/>
                    <a:pt x="227" y="13899"/>
                    <a:pt x="598" y="15016"/>
                  </a:cubicBezTo>
                  <a:cubicBezTo>
                    <a:pt x="1523" y="15262"/>
                    <a:pt x="2492" y="15392"/>
                    <a:pt x="3490" y="15392"/>
                  </a:cubicBezTo>
                  <a:cubicBezTo>
                    <a:pt x="3508" y="15392"/>
                    <a:pt x="3526" y="15392"/>
                    <a:pt x="3545" y="15392"/>
                  </a:cubicBezTo>
                  <a:cubicBezTo>
                    <a:pt x="9854" y="15371"/>
                    <a:pt x="14949" y="10244"/>
                    <a:pt x="14931" y="3933"/>
                  </a:cubicBezTo>
                  <a:cubicBezTo>
                    <a:pt x="14928" y="2691"/>
                    <a:pt x="14726" y="1495"/>
                    <a:pt x="14356" y="377"/>
                  </a:cubicBezTo>
                  <a:cubicBezTo>
                    <a:pt x="13431" y="132"/>
                    <a:pt x="12459" y="0"/>
                    <a:pt x="11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4565525" y="3955700"/>
              <a:ext cx="249125" cy="202175"/>
            </a:xfrm>
            <a:custGeom>
              <a:avLst/>
              <a:gdLst/>
              <a:ahLst/>
              <a:cxnLst/>
              <a:rect l="l" t="t" r="r" b="b"/>
              <a:pathLst>
                <a:path w="9965" h="8087" extrusionOk="0">
                  <a:moveTo>
                    <a:pt x="5800" y="1"/>
                  </a:moveTo>
                  <a:cubicBezTo>
                    <a:pt x="4771" y="1"/>
                    <a:pt x="3733" y="311"/>
                    <a:pt x="2831" y="955"/>
                  </a:cubicBezTo>
                  <a:cubicBezTo>
                    <a:pt x="531" y="2597"/>
                    <a:pt x="0" y="5787"/>
                    <a:pt x="1643" y="8087"/>
                  </a:cubicBezTo>
                  <a:lnTo>
                    <a:pt x="9964" y="2143"/>
                  </a:lnTo>
                  <a:cubicBezTo>
                    <a:pt x="8965" y="745"/>
                    <a:pt x="7394" y="1"/>
                    <a:pt x="5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4985600" y="3954900"/>
              <a:ext cx="249650" cy="201500"/>
            </a:xfrm>
            <a:custGeom>
              <a:avLst/>
              <a:gdLst/>
              <a:ahLst/>
              <a:cxnLst/>
              <a:rect l="l" t="t" r="r" b="b"/>
              <a:pathLst>
                <a:path w="9986" h="8060" extrusionOk="0">
                  <a:moveTo>
                    <a:pt x="4183" y="0"/>
                  </a:moveTo>
                  <a:cubicBezTo>
                    <a:pt x="2577" y="0"/>
                    <a:pt x="997" y="755"/>
                    <a:pt x="0" y="2169"/>
                  </a:cubicBezTo>
                  <a:lnTo>
                    <a:pt x="8358" y="8059"/>
                  </a:lnTo>
                  <a:cubicBezTo>
                    <a:pt x="9986" y="5750"/>
                    <a:pt x="9435" y="2563"/>
                    <a:pt x="7124" y="935"/>
                  </a:cubicBezTo>
                  <a:cubicBezTo>
                    <a:pt x="6228" y="304"/>
                    <a:pt x="5200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4909400" y="4188450"/>
              <a:ext cx="179125" cy="299925"/>
            </a:xfrm>
            <a:custGeom>
              <a:avLst/>
              <a:gdLst/>
              <a:ahLst/>
              <a:cxnLst/>
              <a:rect l="l" t="t" r="r" b="b"/>
              <a:pathLst>
                <a:path w="7165" h="11997" extrusionOk="0">
                  <a:moveTo>
                    <a:pt x="309" y="0"/>
                  </a:moveTo>
                  <a:lnTo>
                    <a:pt x="0" y="2"/>
                  </a:lnTo>
                  <a:lnTo>
                    <a:pt x="23" y="7252"/>
                  </a:lnTo>
                  <a:lnTo>
                    <a:pt x="23" y="7334"/>
                  </a:lnTo>
                  <a:lnTo>
                    <a:pt x="6992" y="11997"/>
                  </a:lnTo>
                  <a:lnTo>
                    <a:pt x="7164" y="11739"/>
                  </a:lnTo>
                  <a:lnTo>
                    <a:pt x="332" y="71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250" name="Google Shape;2250;p34"/>
          <p:cNvCxnSpPr/>
          <p:nvPr/>
        </p:nvCxnSpPr>
        <p:spPr>
          <a:xfrm>
            <a:off x="6034996" y="4726396"/>
            <a:ext cx="300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1" name="Google Shape;2251;p34"/>
          <p:cNvSpPr/>
          <p:nvPr/>
        </p:nvSpPr>
        <p:spPr>
          <a:xfrm rot="5400000">
            <a:off x="7717101" y="4092598"/>
            <a:ext cx="932975" cy="48982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2" name="Google Shape;2252;p34"/>
          <p:cNvSpPr/>
          <p:nvPr/>
        </p:nvSpPr>
        <p:spPr>
          <a:xfrm>
            <a:off x="7049896" y="2549521"/>
            <a:ext cx="410250" cy="366425"/>
          </a:xfrm>
          <a:custGeom>
            <a:avLst/>
            <a:gdLst/>
            <a:ahLst/>
            <a:cxnLst/>
            <a:rect l="l" t="t" r="r" b="b"/>
            <a:pathLst>
              <a:path w="16410" h="14657" extrusionOk="0">
                <a:moveTo>
                  <a:pt x="0" y="0"/>
                </a:moveTo>
                <a:lnTo>
                  <a:pt x="7435" y="14657"/>
                </a:lnTo>
                <a:lnTo>
                  <a:pt x="16409" y="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3" name="Google Shape;2253;p34"/>
          <p:cNvSpPr/>
          <p:nvPr/>
        </p:nvSpPr>
        <p:spPr>
          <a:xfrm rot="1800077">
            <a:off x="144232" y="4442591"/>
            <a:ext cx="611080" cy="700913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4" name="Google Shape;2254;p34"/>
          <p:cNvSpPr/>
          <p:nvPr/>
        </p:nvSpPr>
        <p:spPr>
          <a:xfrm>
            <a:off x="6267120" y="1923678"/>
            <a:ext cx="279932" cy="255901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5" name="Google Shape;2255;p34"/>
          <p:cNvSpPr/>
          <p:nvPr/>
        </p:nvSpPr>
        <p:spPr>
          <a:xfrm>
            <a:off x="6518646" y="2179579"/>
            <a:ext cx="146690" cy="134109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6" name="Google Shape;2256;p34"/>
          <p:cNvSpPr/>
          <p:nvPr/>
        </p:nvSpPr>
        <p:spPr>
          <a:xfrm>
            <a:off x="8641625" y="42563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7" name="Google Shape;2257;p34"/>
          <p:cNvSpPr/>
          <p:nvPr/>
        </p:nvSpPr>
        <p:spPr>
          <a:xfrm>
            <a:off x="8584050" y="1294732"/>
            <a:ext cx="480841" cy="480775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2182;p33"/>
          <p:cNvSpPr txBox="1">
            <a:spLocks/>
          </p:cNvSpPr>
          <p:nvPr/>
        </p:nvSpPr>
        <p:spPr>
          <a:xfrm>
            <a:off x="1089824" y="3363838"/>
            <a:ext cx="5498400" cy="76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5.2.2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Memahami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dan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menggunakan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pelbagai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majmuk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mengikut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konteks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21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1" name="Google Shape;2291;p36"/>
          <p:cNvSpPr/>
          <p:nvPr/>
        </p:nvSpPr>
        <p:spPr>
          <a:xfrm>
            <a:off x="8273650" y="37186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Majmuk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19622"/>
            <a:ext cx="7832324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marR="0" lvl="0" indent="-444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Kata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Majmuk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ialah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perkataan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yang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terbentuk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daripada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dua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kata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dasar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atau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lebih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yang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dirangkaikan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untuk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menghasilkan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makna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yang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baharu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3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1" name="Google Shape;2291;p36"/>
          <p:cNvSpPr/>
          <p:nvPr/>
        </p:nvSpPr>
        <p:spPr>
          <a:xfrm>
            <a:off x="8273650" y="37186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Majmuk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Google Shape;9899;p36"/>
          <p:cNvSpPr txBox="1">
            <a:spLocks noGrp="1"/>
          </p:cNvSpPr>
          <p:nvPr>
            <p:ph type="subTitle" idx="4294967295"/>
          </p:nvPr>
        </p:nvSpPr>
        <p:spPr>
          <a:xfrm>
            <a:off x="611560" y="1275606"/>
            <a:ext cx="7976340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a) 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Kata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Majmuk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Bebas</a:t>
            </a:r>
            <a:endParaRPr lang="en-US" altLang="zh-CN" sz="2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Contoh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: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99592" y="2643758"/>
          <a:ext cx="7374058" cy="1462950"/>
        </p:xfrm>
        <a:graphic>
          <a:graphicData uri="http://schemas.openxmlformats.org/drawingml/2006/table">
            <a:tbl>
              <a:tblPr firstRow="1" bandRow="1"/>
              <a:tblGrid>
                <a:gridCol w="182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gambar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rajah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kereta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kuda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rumah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pangsa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jam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tangan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derma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kilat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bandar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raya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balai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bomba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menteri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besar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kerusi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roda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seni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lukis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campur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aduk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alat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tulis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Majmuk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Google Shape;9899;p36"/>
          <p:cNvSpPr txBox="1">
            <a:spLocks noGrp="1"/>
          </p:cNvSpPr>
          <p:nvPr>
            <p:ph type="subTitle" idx="4294967295"/>
          </p:nvPr>
        </p:nvSpPr>
        <p:spPr>
          <a:xfrm>
            <a:off x="683568" y="1277929"/>
            <a:ext cx="7904332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b) 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Kata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Majmuk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Istilah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Khusus</a:t>
            </a:r>
            <a:endParaRPr lang="en-US" altLang="zh-CN" sz="2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Contoh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: </a:t>
            </a:r>
          </a:p>
        </p:txBody>
      </p:sp>
      <p:sp>
        <p:nvSpPr>
          <p:cNvPr id="11" name="Google Shape;2291;p36"/>
          <p:cNvSpPr/>
          <p:nvPr/>
        </p:nvSpPr>
        <p:spPr>
          <a:xfrm>
            <a:off x="8273650" y="3441095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55576" y="2643758"/>
          <a:ext cx="7702446" cy="1462950"/>
        </p:xfrm>
        <a:graphic>
          <a:graphicData uri="http://schemas.openxmlformats.org/drawingml/2006/table">
            <a:tbl>
              <a:tblPr firstRow="1" bandRow="1"/>
              <a:tblGrid>
                <a:gridCol w="190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garam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mineral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asid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lemak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isi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padu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karies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gigi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pusat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graviti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bahan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toksik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fon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telinga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gerak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balas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denyutan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nadi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bahan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api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baja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kimia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deria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bau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08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1" name="Google Shape;2291;p36"/>
          <p:cNvSpPr/>
          <p:nvPr/>
        </p:nvSpPr>
        <p:spPr>
          <a:xfrm>
            <a:off x="8273650" y="37186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Majmuk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Google Shape;9899;p36"/>
          <p:cNvSpPr txBox="1">
            <a:spLocks noGrp="1"/>
          </p:cNvSpPr>
          <p:nvPr>
            <p:ph type="subTitle" idx="4294967295"/>
          </p:nvPr>
        </p:nvSpPr>
        <p:spPr>
          <a:xfrm>
            <a:off x="683568" y="1277929"/>
            <a:ext cx="7904332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c) 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Kata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Majmuk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Kiasan</a:t>
            </a:r>
            <a:endParaRPr lang="en-US" altLang="zh-CN" sz="2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MY" altLang="zh-CN" sz="2400" dirty="0" err="1">
                <a:latin typeface="Calibri" pitchFamily="34" charset="0"/>
                <a:cs typeface="Calibri" pitchFamily="34" charset="0"/>
              </a:rPr>
              <a:t>Contoh</a:t>
            </a:r>
            <a:r>
              <a:rPr lang="en-MY" altLang="zh-CN" sz="2400" dirty="0">
                <a:latin typeface="Calibri" pitchFamily="34" charset="0"/>
                <a:cs typeface="Calibri" pitchFamily="34" charset="0"/>
              </a:rPr>
              <a:t>: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55576" y="2787774"/>
          <a:ext cx="7675198" cy="1462950"/>
        </p:xfrm>
        <a:graphic>
          <a:graphicData uri="http://schemas.openxmlformats.org/drawingml/2006/table">
            <a:tbl>
              <a:tblPr firstRow="1" bandRow="1"/>
              <a:tblGrid>
                <a:gridCol w="189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beri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muka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darah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daging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harga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mati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kaki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bangku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cakap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besar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geli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hati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isi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hati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makan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suap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cari</a:t>
                      </a: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jalan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0" i="0" u="none" strike="noStrike" cap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durian </a:t>
                      </a:r>
                      <a:r>
                        <a:rPr lang="en-US" altLang="zh-CN" sz="2000" b="0" i="0" u="none" strike="noStrike" cap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runtuh</a:t>
                      </a:r>
                      <a:endParaRPr lang="zh-CN" altLang="en-US" sz="2000" b="0" i="0" u="none" strike="noStrike" cap="none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jual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murah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naik</a:t>
                      </a:r>
                      <a:r>
                        <a:rPr lang="en-US" altLang="zh-CN" sz="2000" b="0" i="0" u="none" strike="noStrike" cap="none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Montserrat"/>
                          <a:cs typeface="Calibri" pitchFamily="34" charset="0"/>
                          <a:sym typeface="Arial"/>
                        </a:rPr>
                        <a:t>angin</a:t>
                      </a:r>
                      <a:endParaRPr lang="zh-CN" altLang="en-US" sz="2000" b="0" i="0" u="none" strike="noStrike" cap="none" baseline="0" dirty="0">
                        <a:solidFill>
                          <a:schemeClr val="tx1"/>
                        </a:solidFill>
                        <a:latin typeface="Calibri" pitchFamily="34" charset="0"/>
                        <a:ea typeface="Montserrat"/>
                        <a:cs typeface="Calibri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2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32"/>
          <p:cNvSpPr/>
          <p:nvPr/>
        </p:nvSpPr>
        <p:spPr>
          <a:xfrm>
            <a:off x="8478302" y="4467383"/>
            <a:ext cx="480841" cy="480775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11" name="Google Shape;2111;p32"/>
          <p:cNvGrpSpPr/>
          <p:nvPr/>
        </p:nvGrpSpPr>
        <p:grpSpPr>
          <a:xfrm>
            <a:off x="6288152" y="3827914"/>
            <a:ext cx="2154895" cy="1213061"/>
            <a:chOff x="5902625" y="2536100"/>
            <a:chExt cx="1477575" cy="831775"/>
          </a:xfrm>
        </p:grpSpPr>
        <p:sp>
          <p:nvSpPr>
            <p:cNvPr id="2112" name="Google Shape;2112;p32"/>
            <p:cNvSpPr/>
            <p:nvPr/>
          </p:nvSpPr>
          <p:spPr>
            <a:xfrm>
              <a:off x="6009650" y="2813350"/>
              <a:ext cx="1281950" cy="277275"/>
            </a:xfrm>
            <a:custGeom>
              <a:avLst/>
              <a:gdLst/>
              <a:ahLst/>
              <a:cxnLst/>
              <a:rect l="l" t="t" r="r" b="b"/>
              <a:pathLst>
                <a:path w="51278" h="11091" extrusionOk="0">
                  <a:moveTo>
                    <a:pt x="5255" y="1"/>
                  </a:moveTo>
                  <a:cubicBezTo>
                    <a:pt x="2355" y="1"/>
                    <a:pt x="1" y="2355"/>
                    <a:pt x="1" y="5255"/>
                  </a:cubicBezTo>
                  <a:lnTo>
                    <a:pt x="1" y="5836"/>
                  </a:lnTo>
                  <a:cubicBezTo>
                    <a:pt x="1" y="8736"/>
                    <a:pt x="2355" y="11091"/>
                    <a:pt x="5255" y="11091"/>
                  </a:cubicBezTo>
                  <a:lnTo>
                    <a:pt x="51277" y="11091"/>
                  </a:lnTo>
                  <a:lnTo>
                    <a:pt x="51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6575100" y="2851800"/>
              <a:ext cx="716500" cy="178450"/>
            </a:xfrm>
            <a:custGeom>
              <a:avLst/>
              <a:gdLst/>
              <a:ahLst/>
              <a:cxnLst/>
              <a:rect l="l" t="t" r="r" b="b"/>
              <a:pathLst>
                <a:path w="28660" h="7138" extrusionOk="0">
                  <a:moveTo>
                    <a:pt x="3571" y="0"/>
                  </a:moveTo>
                  <a:cubicBezTo>
                    <a:pt x="1600" y="0"/>
                    <a:pt x="1" y="1598"/>
                    <a:pt x="1" y="3569"/>
                  </a:cubicBezTo>
                  <a:cubicBezTo>
                    <a:pt x="1" y="5540"/>
                    <a:pt x="1600" y="7137"/>
                    <a:pt x="3571" y="7137"/>
                  </a:cubicBezTo>
                  <a:lnTo>
                    <a:pt x="28659" y="7137"/>
                  </a:lnTo>
                  <a:lnTo>
                    <a:pt x="28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6701400" y="2879250"/>
              <a:ext cx="590200" cy="8250"/>
            </a:xfrm>
            <a:custGeom>
              <a:avLst/>
              <a:gdLst/>
              <a:ahLst/>
              <a:cxnLst/>
              <a:rect l="l" t="t" r="r" b="b"/>
              <a:pathLst>
                <a:path w="23608" h="330" extrusionOk="0">
                  <a:moveTo>
                    <a:pt x="0" y="1"/>
                  </a:moveTo>
                  <a:lnTo>
                    <a:pt x="0" y="329"/>
                  </a:lnTo>
                  <a:lnTo>
                    <a:pt x="23607" y="329"/>
                  </a:lnTo>
                  <a:lnTo>
                    <a:pt x="23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6794750" y="2934125"/>
              <a:ext cx="496850" cy="8275"/>
            </a:xfrm>
            <a:custGeom>
              <a:avLst/>
              <a:gdLst/>
              <a:ahLst/>
              <a:cxnLst/>
              <a:rect l="l" t="t" r="r" b="b"/>
              <a:pathLst>
                <a:path w="19874" h="331" extrusionOk="0">
                  <a:moveTo>
                    <a:pt x="1" y="0"/>
                  </a:moveTo>
                  <a:lnTo>
                    <a:pt x="1" y="331"/>
                  </a:lnTo>
                  <a:lnTo>
                    <a:pt x="19873" y="331"/>
                  </a:lnTo>
                  <a:lnTo>
                    <a:pt x="19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6794750" y="2980825"/>
              <a:ext cx="496850" cy="8225"/>
            </a:xfrm>
            <a:custGeom>
              <a:avLst/>
              <a:gdLst/>
              <a:ahLst/>
              <a:cxnLst/>
              <a:rect l="l" t="t" r="r" b="b"/>
              <a:pathLst>
                <a:path w="19874" h="329" extrusionOk="0">
                  <a:moveTo>
                    <a:pt x="1" y="0"/>
                  </a:moveTo>
                  <a:lnTo>
                    <a:pt x="1" y="329"/>
                  </a:lnTo>
                  <a:lnTo>
                    <a:pt x="19873" y="329"/>
                  </a:lnTo>
                  <a:lnTo>
                    <a:pt x="19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6098225" y="2536100"/>
              <a:ext cx="1281975" cy="277275"/>
            </a:xfrm>
            <a:custGeom>
              <a:avLst/>
              <a:gdLst/>
              <a:ahLst/>
              <a:cxnLst/>
              <a:rect l="l" t="t" r="r" b="b"/>
              <a:pathLst>
                <a:path w="51279" h="11091" extrusionOk="0">
                  <a:moveTo>
                    <a:pt x="5255" y="1"/>
                  </a:moveTo>
                  <a:cubicBezTo>
                    <a:pt x="2355" y="1"/>
                    <a:pt x="0" y="2355"/>
                    <a:pt x="0" y="5255"/>
                  </a:cubicBezTo>
                  <a:lnTo>
                    <a:pt x="0" y="5836"/>
                  </a:lnTo>
                  <a:cubicBezTo>
                    <a:pt x="0" y="8736"/>
                    <a:pt x="2355" y="11091"/>
                    <a:pt x="5255" y="11091"/>
                  </a:cubicBezTo>
                  <a:lnTo>
                    <a:pt x="51278" y="11091"/>
                  </a:lnTo>
                  <a:lnTo>
                    <a:pt x="512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6663725" y="2574550"/>
              <a:ext cx="716475" cy="178450"/>
            </a:xfrm>
            <a:custGeom>
              <a:avLst/>
              <a:gdLst/>
              <a:ahLst/>
              <a:cxnLst/>
              <a:rect l="l" t="t" r="r" b="b"/>
              <a:pathLst>
                <a:path w="28659" h="7138" extrusionOk="0">
                  <a:moveTo>
                    <a:pt x="3382" y="0"/>
                  </a:moveTo>
                  <a:cubicBezTo>
                    <a:pt x="1515" y="0"/>
                    <a:pt x="0" y="1516"/>
                    <a:pt x="0" y="3382"/>
                  </a:cubicBezTo>
                  <a:lnTo>
                    <a:pt x="0" y="3756"/>
                  </a:lnTo>
                  <a:cubicBezTo>
                    <a:pt x="0" y="5622"/>
                    <a:pt x="1515" y="7137"/>
                    <a:pt x="3382" y="7137"/>
                  </a:cubicBezTo>
                  <a:lnTo>
                    <a:pt x="28658" y="7137"/>
                  </a:lnTo>
                  <a:lnTo>
                    <a:pt x="28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6789950" y="2602000"/>
              <a:ext cx="590250" cy="8250"/>
            </a:xfrm>
            <a:custGeom>
              <a:avLst/>
              <a:gdLst/>
              <a:ahLst/>
              <a:cxnLst/>
              <a:rect l="l" t="t" r="r" b="b"/>
              <a:pathLst>
                <a:path w="23610" h="330" extrusionOk="0">
                  <a:moveTo>
                    <a:pt x="1" y="1"/>
                  </a:moveTo>
                  <a:lnTo>
                    <a:pt x="1" y="329"/>
                  </a:lnTo>
                  <a:lnTo>
                    <a:pt x="23609" y="329"/>
                  </a:lnTo>
                  <a:lnTo>
                    <a:pt x="236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6883325" y="2656875"/>
              <a:ext cx="496875" cy="8275"/>
            </a:xfrm>
            <a:custGeom>
              <a:avLst/>
              <a:gdLst/>
              <a:ahLst/>
              <a:cxnLst/>
              <a:rect l="l" t="t" r="r" b="b"/>
              <a:pathLst>
                <a:path w="19875" h="331" extrusionOk="0">
                  <a:moveTo>
                    <a:pt x="0" y="1"/>
                  </a:moveTo>
                  <a:lnTo>
                    <a:pt x="0" y="331"/>
                  </a:lnTo>
                  <a:lnTo>
                    <a:pt x="19874" y="331"/>
                  </a:lnTo>
                  <a:lnTo>
                    <a:pt x="19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6883325" y="2703575"/>
              <a:ext cx="496875" cy="8225"/>
            </a:xfrm>
            <a:custGeom>
              <a:avLst/>
              <a:gdLst/>
              <a:ahLst/>
              <a:cxnLst/>
              <a:rect l="l" t="t" r="r" b="b"/>
              <a:pathLst>
                <a:path w="19875" h="329" extrusionOk="0">
                  <a:moveTo>
                    <a:pt x="0" y="0"/>
                  </a:moveTo>
                  <a:lnTo>
                    <a:pt x="0" y="329"/>
                  </a:lnTo>
                  <a:lnTo>
                    <a:pt x="19874" y="329"/>
                  </a:lnTo>
                  <a:lnTo>
                    <a:pt x="19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5902625" y="3090600"/>
              <a:ext cx="1281925" cy="277275"/>
            </a:xfrm>
            <a:custGeom>
              <a:avLst/>
              <a:gdLst/>
              <a:ahLst/>
              <a:cxnLst/>
              <a:rect l="l" t="t" r="r" b="b"/>
              <a:pathLst>
                <a:path w="51277" h="11091" extrusionOk="0">
                  <a:moveTo>
                    <a:pt x="5254" y="1"/>
                  </a:moveTo>
                  <a:cubicBezTo>
                    <a:pt x="2354" y="1"/>
                    <a:pt x="0" y="2355"/>
                    <a:pt x="0" y="5255"/>
                  </a:cubicBezTo>
                  <a:lnTo>
                    <a:pt x="0" y="5836"/>
                  </a:lnTo>
                  <a:cubicBezTo>
                    <a:pt x="0" y="8736"/>
                    <a:pt x="2354" y="11091"/>
                    <a:pt x="5254" y="11091"/>
                  </a:cubicBezTo>
                  <a:lnTo>
                    <a:pt x="51276" y="11091"/>
                  </a:lnTo>
                  <a:lnTo>
                    <a:pt x="51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6468075" y="3129050"/>
              <a:ext cx="716475" cy="178450"/>
            </a:xfrm>
            <a:custGeom>
              <a:avLst/>
              <a:gdLst/>
              <a:ahLst/>
              <a:cxnLst/>
              <a:rect l="l" t="t" r="r" b="b"/>
              <a:pathLst>
                <a:path w="28659" h="7138" extrusionOk="0">
                  <a:moveTo>
                    <a:pt x="3382" y="0"/>
                  </a:moveTo>
                  <a:cubicBezTo>
                    <a:pt x="1515" y="0"/>
                    <a:pt x="0" y="1516"/>
                    <a:pt x="0" y="3382"/>
                  </a:cubicBezTo>
                  <a:lnTo>
                    <a:pt x="0" y="3756"/>
                  </a:lnTo>
                  <a:cubicBezTo>
                    <a:pt x="0" y="5622"/>
                    <a:pt x="1515" y="7137"/>
                    <a:pt x="3382" y="7137"/>
                  </a:cubicBezTo>
                  <a:lnTo>
                    <a:pt x="28658" y="7137"/>
                  </a:lnTo>
                  <a:lnTo>
                    <a:pt x="28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6594350" y="3156500"/>
              <a:ext cx="590200" cy="8250"/>
            </a:xfrm>
            <a:custGeom>
              <a:avLst/>
              <a:gdLst/>
              <a:ahLst/>
              <a:cxnLst/>
              <a:rect l="l" t="t" r="r" b="b"/>
              <a:pathLst>
                <a:path w="23608" h="330" extrusionOk="0">
                  <a:moveTo>
                    <a:pt x="1" y="1"/>
                  </a:moveTo>
                  <a:lnTo>
                    <a:pt x="1" y="329"/>
                  </a:lnTo>
                  <a:lnTo>
                    <a:pt x="23607" y="329"/>
                  </a:lnTo>
                  <a:lnTo>
                    <a:pt x="23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6687675" y="3211375"/>
              <a:ext cx="496875" cy="8275"/>
            </a:xfrm>
            <a:custGeom>
              <a:avLst/>
              <a:gdLst/>
              <a:ahLst/>
              <a:cxnLst/>
              <a:rect l="l" t="t" r="r" b="b"/>
              <a:pathLst>
                <a:path w="19875" h="331" extrusionOk="0">
                  <a:moveTo>
                    <a:pt x="0" y="0"/>
                  </a:moveTo>
                  <a:lnTo>
                    <a:pt x="0" y="331"/>
                  </a:lnTo>
                  <a:lnTo>
                    <a:pt x="19874" y="331"/>
                  </a:lnTo>
                  <a:lnTo>
                    <a:pt x="19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6687675" y="3258025"/>
              <a:ext cx="496875" cy="8275"/>
            </a:xfrm>
            <a:custGeom>
              <a:avLst/>
              <a:gdLst/>
              <a:ahLst/>
              <a:cxnLst/>
              <a:rect l="l" t="t" r="r" b="b"/>
              <a:pathLst>
                <a:path w="19875" h="331" extrusionOk="0">
                  <a:moveTo>
                    <a:pt x="0" y="1"/>
                  </a:moveTo>
                  <a:lnTo>
                    <a:pt x="0" y="331"/>
                  </a:lnTo>
                  <a:lnTo>
                    <a:pt x="19874" y="331"/>
                  </a:lnTo>
                  <a:lnTo>
                    <a:pt x="19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27" name="Google Shape;2127;p32"/>
          <p:cNvSpPr txBox="1">
            <a:spLocks noGrp="1"/>
          </p:cNvSpPr>
          <p:nvPr>
            <p:ph type="ctrTitle"/>
          </p:nvPr>
        </p:nvSpPr>
        <p:spPr>
          <a:xfrm>
            <a:off x="971599" y="1491630"/>
            <a:ext cx="7361413" cy="18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 4: </a:t>
            </a:r>
            <a:br>
              <a:rPr lang="en" dirty="0"/>
            </a:br>
            <a:r>
              <a:rPr lang="en" dirty="0">
                <a:solidFill>
                  <a:schemeClr val="accent4"/>
                </a:solidFill>
              </a:rPr>
              <a:t>Perpaduan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8" name="Google Shape;2128;p32"/>
          <p:cNvSpPr/>
          <p:nvPr/>
        </p:nvSpPr>
        <p:spPr>
          <a:xfrm rot="-5650723">
            <a:off x="1713216" y="4713263"/>
            <a:ext cx="1092152" cy="57339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29" name="Google Shape;2129;p32"/>
          <p:cNvSpPr/>
          <p:nvPr/>
        </p:nvSpPr>
        <p:spPr>
          <a:xfrm>
            <a:off x="1855101" y="4369827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30" name="Google Shape;2130;p32"/>
          <p:cNvGrpSpPr/>
          <p:nvPr/>
        </p:nvGrpSpPr>
        <p:grpSpPr>
          <a:xfrm>
            <a:off x="6057074" y="2654892"/>
            <a:ext cx="789061" cy="863009"/>
            <a:chOff x="227675" y="3041050"/>
            <a:chExt cx="823225" cy="900375"/>
          </a:xfrm>
        </p:grpSpPr>
        <p:sp>
          <p:nvSpPr>
            <p:cNvPr id="2131" name="Google Shape;2131;p32"/>
            <p:cNvSpPr/>
            <p:nvPr/>
          </p:nvSpPr>
          <p:spPr>
            <a:xfrm>
              <a:off x="227675" y="3041050"/>
              <a:ext cx="823225" cy="900375"/>
            </a:xfrm>
            <a:custGeom>
              <a:avLst/>
              <a:gdLst/>
              <a:ahLst/>
              <a:cxnLst/>
              <a:rect l="l" t="t" r="r" b="b"/>
              <a:pathLst>
                <a:path w="32929" h="36015" extrusionOk="0">
                  <a:moveTo>
                    <a:pt x="14052" y="1"/>
                  </a:moveTo>
                  <a:cubicBezTo>
                    <a:pt x="12928" y="1"/>
                    <a:pt x="11852" y="638"/>
                    <a:pt x="11345" y="1723"/>
                  </a:cubicBezTo>
                  <a:lnTo>
                    <a:pt x="698" y="24549"/>
                  </a:lnTo>
                  <a:cubicBezTo>
                    <a:pt x="1" y="26043"/>
                    <a:pt x="647" y="27818"/>
                    <a:pt x="2141" y="28514"/>
                  </a:cubicBezTo>
                  <a:lnTo>
                    <a:pt x="17619" y="35734"/>
                  </a:lnTo>
                  <a:cubicBezTo>
                    <a:pt x="18028" y="35925"/>
                    <a:pt x="18457" y="36015"/>
                    <a:pt x="18880" y="36015"/>
                  </a:cubicBezTo>
                  <a:cubicBezTo>
                    <a:pt x="20003" y="36015"/>
                    <a:pt x="21079" y="35377"/>
                    <a:pt x="21585" y="34291"/>
                  </a:cubicBezTo>
                  <a:lnTo>
                    <a:pt x="32232" y="11466"/>
                  </a:lnTo>
                  <a:cubicBezTo>
                    <a:pt x="32928" y="9973"/>
                    <a:pt x="32282" y="8197"/>
                    <a:pt x="30790" y="7501"/>
                  </a:cubicBezTo>
                  <a:lnTo>
                    <a:pt x="15310" y="281"/>
                  </a:lnTo>
                  <a:cubicBezTo>
                    <a:pt x="14902" y="91"/>
                    <a:pt x="14474" y="1"/>
                    <a:pt x="1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466500" y="3131575"/>
              <a:ext cx="497825" cy="371850"/>
            </a:xfrm>
            <a:custGeom>
              <a:avLst/>
              <a:gdLst/>
              <a:ahLst/>
              <a:cxnLst/>
              <a:rect l="l" t="t" r="r" b="b"/>
              <a:pathLst>
                <a:path w="19913" h="14874" extrusionOk="0">
                  <a:moveTo>
                    <a:pt x="3330" y="1"/>
                  </a:moveTo>
                  <a:lnTo>
                    <a:pt x="0" y="7138"/>
                  </a:lnTo>
                  <a:lnTo>
                    <a:pt x="16583" y="14873"/>
                  </a:lnTo>
                  <a:lnTo>
                    <a:pt x="19913" y="7737"/>
                  </a:lnTo>
                  <a:lnTo>
                    <a:pt x="3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529450" y="3409675"/>
              <a:ext cx="107800" cy="107750"/>
            </a:xfrm>
            <a:custGeom>
              <a:avLst/>
              <a:gdLst/>
              <a:ahLst/>
              <a:cxnLst/>
              <a:rect l="l" t="t" r="r" b="b"/>
              <a:pathLst>
                <a:path w="4312" h="4310" extrusionOk="0">
                  <a:moveTo>
                    <a:pt x="1373" y="1"/>
                  </a:moveTo>
                  <a:lnTo>
                    <a:pt x="1" y="2939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2"/>
            <p:cNvSpPr/>
            <p:nvPr/>
          </p:nvSpPr>
          <p:spPr>
            <a:xfrm>
              <a:off x="637050" y="3459875"/>
              <a:ext cx="107775" cy="107750"/>
            </a:xfrm>
            <a:custGeom>
              <a:avLst/>
              <a:gdLst/>
              <a:ahLst/>
              <a:cxnLst/>
              <a:rect l="l" t="t" r="r" b="b"/>
              <a:pathLst>
                <a:path w="4311" h="4310" extrusionOk="0">
                  <a:moveTo>
                    <a:pt x="1371" y="1"/>
                  </a:moveTo>
                  <a:lnTo>
                    <a:pt x="1" y="2939"/>
                  </a:lnTo>
                  <a:lnTo>
                    <a:pt x="2940" y="4310"/>
                  </a:lnTo>
                  <a:lnTo>
                    <a:pt x="4310" y="137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2"/>
            <p:cNvSpPr/>
            <p:nvPr/>
          </p:nvSpPr>
          <p:spPr>
            <a:xfrm>
              <a:off x="747250" y="3511275"/>
              <a:ext cx="107800" cy="107775"/>
            </a:xfrm>
            <a:custGeom>
              <a:avLst/>
              <a:gdLst/>
              <a:ahLst/>
              <a:cxnLst/>
              <a:rect l="l" t="t" r="r" b="b"/>
              <a:pathLst>
                <a:path w="4312" h="4311" extrusionOk="0">
                  <a:moveTo>
                    <a:pt x="1372" y="1"/>
                  </a:moveTo>
                  <a:lnTo>
                    <a:pt x="0" y="2940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476725" y="35160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9"/>
                  </a:lnTo>
                  <a:lnTo>
                    <a:pt x="2939" y="4309"/>
                  </a:lnTo>
                  <a:lnTo>
                    <a:pt x="4309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584275" y="35662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694475" y="36176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7"/>
                  </a:lnTo>
                  <a:lnTo>
                    <a:pt x="2939" y="4309"/>
                  </a:lnTo>
                  <a:lnTo>
                    <a:pt x="4309" y="137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423850" y="362240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3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1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531475" y="3672550"/>
              <a:ext cx="107750" cy="107800"/>
            </a:xfrm>
            <a:custGeom>
              <a:avLst/>
              <a:gdLst/>
              <a:ahLst/>
              <a:cxnLst/>
              <a:rect l="l" t="t" r="r" b="b"/>
              <a:pathLst>
                <a:path w="4310" h="4312" extrusionOk="0">
                  <a:moveTo>
                    <a:pt x="1371" y="1"/>
                  </a:moveTo>
                  <a:lnTo>
                    <a:pt x="0" y="2940"/>
                  </a:lnTo>
                  <a:lnTo>
                    <a:pt x="2939" y="4311"/>
                  </a:lnTo>
                  <a:lnTo>
                    <a:pt x="4309" y="137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641650" y="3723975"/>
              <a:ext cx="107750" cy="107775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1371" y="0"/>
                  </a:moveTo>
                  <a:lnTo>
                    <a:pt x="1" y="2939"/>
                  </a:lnTo>
                  <a:lnTo>
                    <a:pt x="2939" y="4311"/>
                  </a:lnTo>
                  <a:lnTo>
                    <a:pt x="4310" y="1372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646975" y="3111775"/>
              <a:ext cx="260325" cy="139950"/>
            </a:xfrm>
            <a:custGeom>
              <a:avLst/>
              <a:gdLst/>
              <a:ahLst/>
              <a:cxnLst/>
              <a:rect l="l" t="t" r="r" b="b"/>
              <a:pathLst>
                <a:path w="10413" h="5598" extrusionOk="0">
                  <a:moveTo>
                    <a:pt x="441" y="1"/>
                  </a:moveTo>
                  <a:lnTo>
                    <a:pt x="0" y="946"/>
                  </a:lnTo>
                  <a:lnTo>
                    <a:pt x="9971" y="5598"/>
                  </a:lnTo>
                  <a:lnTo>
                    <a:pt x="10412" y="4653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382075" y="3354600"/>
              <a:ext cx="134475" cy="169525"/>
            </a:xfrm>
            <a:custGeom>
              <a:avLst/>
              <a:gdLst/>
              <a:ahLst/>
              <a:cxnLst/>
              <a:rect l="l" t="t" r="r" b="b"/>
              <a:pathLst>
                <a:path w="5379" h="6781" extrusionOk="0">
                  <a:moveTo>
                    <a:pt x="2546" y="1"/>
                  </a:moveTo>
                  <a:lnTo>
                    <a:pt x="0" y="5458"/>
                  </a:lnTo>
                  <a:lnTo>
                    <a:pt x="2833" y="6780"/>
                  </a:lnTo>
                  <a:lnTo>
                    <a:pt x="5379" y="1323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311050" y="3546150"/>
              <a:ext cx="116175" cy="130125"/>
            </a:xfrm>
            <a:custGeom>
              <a:avLst/>
              <a:gdLst/>
              <a:ahLst/>
              <a:cxnLst/>
              <a:rect l="l" t="t" r="r" b="b"/>
              <a:pathLst>
                <a:path w="4647" h="5205" extrusionOk="0">
                  <a:moveTo>
                    <a:pt x="1812" y="0"/>
                  </a:moveTo>
                  <a:lnTo>
                    <a:pt x="1" y="3883"/>
                  </a:lnTo>
                  <a:lnTo>
                    <a:pt x="2835" y="5205"/>
                  </a:lnTo>
                  <a:lnTo>
                    <a:pt x="4647" y="132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32"/>
            <p:cNvSpPr/>
            <p:nvPr/>
          </p:nvSpPr>
          <p:spPr>
            <a:xfrm>
              <a:off x="497175" y="3772275"/>
              <a:ext cx="210975" cy="135375"/>
            </a:xfrm>
            <a:custGeom>
              <a:avLst/>
              <a:gdLst/>
              <a:ahLst/>
              <a:cxnLst/>
              <a:rect l="l" t="t" r="r" b="b"/>
              <a:pathLst>
                <a:path w="8439" h="5415" extrusionOk="0">
                  <a:moveTo>
                    <a:pt x="881" y="0"/>
                  </a:moveTo>
                  <a:lnTo>
                    <a:pt x="0" y="1889"/>
                  </a:lnTo>
                  <a:lnTo>
                    <a:pt x="7557" y="5414"/>
                  </a:lnTo>
                  <a:lnTo>
                    <a:pt x="8438" y="352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46" name="Google Shape;2146;p32"/>
          <p:cNvGrpSpPr/>
          <p:nvPr/>
        </p:nvGrpSpPr>
        <p:grpSpPr>
          <a:xfrm>
            <a:off x="7056312" y="2809433"/>
            <a:ext cx="907611" cy="1018467"/>
            <a:chOff x="4565525" y="3954900"/>
            <a:chExt cx="669725" cy="751525"/>
          </a:xfrm>
        </p:grpSpPr>
        <p:sp>
          <p:nvSpPr>
            <p:cNvPr id="2147" name="Google Shape;2147;p32"/>
            <p:cNvSpPr/>
            <p:nvPr/>
          </p:nvSpPr>
          <p:spPr>
            <a:xfrm>
              <a:off x="4671350" y="4558600"/>
              <a:ext cx="159125" cy="147825"/>
            </a:xfrm>
            <a:custGeom>
              <a:avLst/>
              <a:gdLst/>
              <a:ahLst/>
              <a:cxnLst/>
              <a:rect l="l" t="t" r="r" b="b"/>
              <a:pathLst>
                <a:path w="6365" h="5913" extrusionOk="0">
                  <a:moveTo>
                    <a:pt x="6364" y="1"/>
                  </a:moveTo>
                  <a:lnTo>
                    <a:pt x="2928" y="11"/>
                  </a:lnTo>
                  <a:cubicBezTo>
                    <a:pt x="1952" y="1978"/>
                    <a:pt x="976" y="3944"/>
                    <a:pt x="0" y="5912"/>
                  </a:cubicBezTo>
                  <a:cubicBezTo>
                    <a:pt x="1310" y="5907"/>
                    <a:pt x="2619" y="5903"/>
                    <a:pt x="3928" y="5899"/>
                  </a:cubicBezTo>
                  <a:cubicBezTo>
                    <a:pt x="4741" y="3933"/>
                    <a:pt x="5553" y="1967"/>
                    <a:pt x="6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32"/>
            <p:cNvSpPr/>
            <p:nvPr/>
          </p:nvSpPr>
          <p:spPr>
            <a:xfrm>
              <a:off x="5006800" y="4557775"/>
              <a:ext cx="160050" cy="147400"/>
            </a:xfrm>
            <a:custGeom>
              <a:avLst/>
              <a:gdLst/>
              <a:ahLst/>
              <a:cxnLst/>
              <a:rect l="l" t="t" r="r" b="b"/>
              <a:pathLst>
                <a:path w="6402" h="5896" extrusionOk="0">
                  <a:moveTo>
                    <a:pt x="3437" y="0"/>
                  </a:moveTo>
                  <a:lnTo>
                    <a:pt x="1" y="11"/>
                  </a:lnTo>
                  <a:cubicBezTo>
                    <a:pt x="825" y="1973"/>
                    <a:pt x="1650" y="3934"/>
                    <a:pt x="2474" y="5895"/>
                  </a:cubicBezTo>
                  <a:cubicBezTo>
                    <a:pt x="3784" y="5890"/>
                    <a:pt x="5093" y="5886"/>
                    <a:pt x="6402" y="5882"/>
                  </a:cubicBezTo>
                  <a:cubicBezTo>
                    <a:pt x="5413" y="3921"/>
                    <a:pt x="4424" y="1961"/>
                    <a:pt x="3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4627825" y="4084175"/>
              <a:ext cx="572000" cy="571075"/>
            </a:xfrm>
            <a:custGeom>
              <a:avLst/>
              <a:gdLst/>
              <a:ahLst/>
              <a:cxnLst/>
              <a:rect l="l" t="t" r="r" b="b"/>
              <a:pathLst>
                <a:path w="22880" h="22843" extrusionOk="0">
                  <a:moveTo>
                    <a:pt x="11446" y="1"/>
                  </a:moveTo>
                  <a:cubicBezTo>
                    <a:pt x="11432" y="1"/>
                    <a:pt x="11418" y="1"/>
                    <a:pt x="11405" y="1"/>
                  </a:cubicBezTo>
                  <a:cubicBezTo>
                    <a:pt x="5099" y="22"/>
                    <a:pt x="1" y="5150"/>
                    <a:pt x="22" y="11458"/>
                  </a:cubicBezTo>
                  <a:cubicBezTo>
                    <a:pt x="35" y="16746"/>
                    <a:pt x="3645" y="21186"/>
                    <a:pt x="8529" y="22467"/>
                  </a:cubicBezTo>
                  <a:cubicBezTo>
                    <a:pt x="9454" y="22713"/>
                    <a:pt x="10423" y="22843"/>
                    <a:pt x="11421" y="22843"/>
                  </a:cubicBezTo>
                  <a:cubicBezTo>
                    <a:pt x="11439" y="22843"/>
                    <a:pt x="11457" y="22843"/>
                    <a:pt x="11476" y="22843"/>
                  </a:cubicBezTo>
                  <a:cubicBezTo>
                    <a:pt x="17785" y="22822"/>
                    <a:pt x="22880" y="17695"/>
                    <a:pt x="22862" y="11384"/>
                  </a:cubicBezTo>
                  <a:cubicBezTo>
                    <a:pt x="22859" y="10142"/>
                    <a:pt x="22657" y="8946"/>
                    <a:pt x="22287" y="7828"/>
                  </a:cubicBezTo>
                  <a:cubicBezTo>
                    <a:pt x="20779" y="3282"/>
                    <a:pt x="16494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4826100" y="4270450"/>
              <a:ext cx="373725" cy="384800"/>
            </a:xfrm>
            <a:custGeom>
              <a:avLst/>
              <a:gdLst/>
              <a:ahLst/>
              <a:cxnLst/>
              <a:rect l="l" t="t" r="r" b="b"/>
              <a:pathLst>
                <a:path w="14949" h="15392" extrusionOk="0">
                  <a:moveTo>
                    <a:pt x="11458" y="0"/>
                  </a:moveTo>
                  <a:cubicBezTo>
                    <a:pt x="11440" y="0"/>
                    <a:pt x="11422" y="0"/>
                    <a:pt x="11404" y="1"/>
                  </a:cubicBezTo>
                  <a:cubicBezTo>
                    <a:pt x="5100" y="20"/>
                    <a:pt x="0" y="5149"/>
                    <a:pt x="21" y="11458"/>
                  </a:cubicBezTo>
                  <a:cubicBezTo>
                    <a:pt x="26" y="12702"/>
                    <a:pt x="227" y="13899"/>
                    <a:pt x="598" y="15016"/>
                  </a:cubicBezTo>
                  <a:cubicBezTo>
                    <a:pt x="1523" y="15262"/>
                    <a:pt x="2492" y="15392"/>
                    <a:pt x="3490" y="15392"/>
                  </a:cubicBezTo>
                  <a:cubicBezTo>
                    <a:pt x="3508" y="15392"/>
                    <a:pt x="3526" y="15392"/>
                    <a:pt x="3545" y="15392"/>
                  </a:cubicBezTo>
                  <a:cubicBezTo>
                    <a:pt x="9854" y="15371"/>
                    <a:pt x="14949" y="10244"/>
                    <a:pt x="14931" y="3933"/>
                  </a:cubicBezTo>
                  <a:cubicBezTo>
                    <a:pt x="14928" y="2691"/>
                    <a:pt x="14726" y="1495"/>
                    <a:pt x="14356" y="377"/>
                  </a:cubicBezTo>
                  <a:cubicBezTo>
                    <a:pt x="13431" y="132"/>
                    <a:pt x="12459" y="0"/>
                    <a:pt x="11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4565525" y="3955700"/>
              <a:ext cx="249125" cy="202175"/>
            </a:xfrm>
            <a:custGeom>
              <a:avLst/>
              <a:gdLst/>
              <a:ahLst/>
              <a:cxnLst/>
              <a:rect l="l" t="t" r="r" b="b"/>
              <a:pathLst>
                <a:path w="9965" h="8087" extrusionOk="0">
                  <a:moveTo>
                    <a:pt x="5800" y="1"/>
                  </a:moveTo>
                  <a:cubicBezTo>
                    <a:pt x="4771" y="1"/>
                    <a:pt x="3733" y="311"/>
                    <a:pt x="2831" y="955"/>
                  </a:cubicBezTo>
                  <a:cubicBezTo>
                    <a:pt x="531" y="2597"/>
                    <a:pt x="0" y="5787"/>
                    <a:pt x="1643" y="8087"/>
                  </a:cubicBezTo>
                  <a:lnTo>
                    <a:pt x="9964" y="2143"/>
                  </a:lnTo>
                  <a:cubicBezTo>
                    <a:pt x="8965" y="745"/>
                    <a:pt x="7394" y="1"/>
                    <a:pt x="5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4985600" y="3954900"/>
              <a:ext cx="249650" cy="201500"/>
            </a:xfrm>
            <a:custGeom>
              <a:avLst/>
              <a:gdLst/>
              <a:ahLst/>
              <a:cxnLst/>
              <a:rect l="l" t="t" r="r" b="b"/>
              <a:pathLst>
                <a:path w="9986" h="8060" extrusionOk="0">
                  <a:moveTo>
                    <a:pt x="4183" y="0"/>
                  </a:moveTo>
                  <a:cubicBezTo>
                    <a:pt x="2577" y="0"/>
                    <a:pt x="997" y="755"/>
                    <a:pt x="0" y="2169"/>
                  </a:cubicBezTo>
                  <a:lnTo>
                    <a:pt x="8358" y="8059"/>
                  </a:lnTo>
                  <a:cubicBezTo>
                    <a:pt x="9986" y="5750"/>
                    <a:pt x="9435" y="2563"/>
                    <a:pt x="7124" y="935"/>
                  </a:cubicBezTo>
                  <a:cubicBezTo>
                    <a:pt x="6228" y="304"/>
                    <a:pt x="5200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4909400" y="4188450"/>
              <a:ext cx="179125" cy="299925"/>
            </a:xfrm>
            <a:custGeom>
              <a:avLst/>
              <a:gdLst/>
              <a:ahLst/>
              <a:cxnLst/>
              <a:rect l="l" t="t" r="r" b="b"/>
              <a:pathLst>
                <a:path w="7165" h="11997" extrusionOk="0">
                  <a:moveTo>
                    <a:pt x="309" y="0"/>
                  </a:moveTo>
                  <a:lnTo>
                    <a:pt x="0" y="2"/>
                  </a:lnTo>
                  <a:lnTo>
                    <a:pt x="23" y="7252"/>
                  </a:lnTo>
                  <a:lnTo>
                    <a:pt x="23" y="7334"/>
                  </a:lnTo>
                  <a:lnTo>
                    <a:pt x="6992" y="11997"/>
                  </a:lnTo>
                  <a:lnTo>
                    <a:pt x="7164" y="11739"/>
                  </a:lnTo>
                  <a:lnTo>
                    <a:pt x="332" y="71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154" name="Google Shape;2154;p32"/>
          <p:cNvCxnSpPr/>
          <p:nvPr/>
        </p:nvCxnSpPr>
        <p:spPr>
          <a:xfrm>
            <a:off x="5818972" y="5040983"/>
            <a:ext cx="300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5" name="Google Shape;2155;p32"/>
          <p:cNvGrpSpPr/>
          <p:nvPr/>
        </p:nvGrpSpPr>
        <p:grpSpPr>
          <a:xfrm>
            <a:off x="8153851" y="2381994"/>
            <a:ext cx="827347" cy="882187"/>
            <a:chOff x="1457225" y="4021797"/>
            <a:chExt cx="519625" cy="554103"/>
          </a:xfrm>
        </p:grpSpPr>
        <p:sp>
          <p:nvSpPr>
            <p:cNvPr id="2156" name="Google Shape;2156;p32"/>
            <p:cNvSpPr/>
            <p:nvPr/>
          </p:nvSpPr>
          <p:spPr>
            <a:xfrm>
              <a:off x="1457225" y="4085400"/>
              <a:ext cx="519625" cy="490500"/>
            </a:xfrm>
            <a:custGeom>
              <a:avLst/>
              <a:gdLst/>
              <a:ahLst/>
              <a:cxnLst/>
              <a:rect l="l" t="t" r="r" b="b"/>
              <a:pathLst>
                <a:path w="20785" h="19620" extrusionOk="0">
                  <a:moveTo>
                    <a:pt x="2899" y="0"/>
                  </a:moveTo>
                  <a:lnTo>
                    <a:pt x="0" y="16473"/>
                  </a:lnTo>
                  <a:lnTo>
                    <a:pt x="17886" y="19620"/>
                  </a:lnTo>
                  <a:lnTo>
                    <a:pt x="20784" y="3147"/>
                  </a:lnTo>
                  <a:lnTo>
                    <a:pt x="2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1785200" y="4443475"/>
              <a:ext cx="113500" cy="99675"/>
            </a:xfrm>
            <a:custGeom>
              <a:avLst/>
              <a:gdLst/>
              <a:ahLst/>
              <a:cxnLst/>
              <a:rect l="l" t="t" r="r" b="b"/>
              <a:pathLst>
                <a:path w="4540" h="3987" extrusionOk="0">
                  <a:moveTo>
                    <a:pt x="2269" y="0"/>
                  </a:moveTo>
                  <a:cubicBezTo>
                    <a:pt x="1992" y="0"/>
                    <a:pt x="1711" y="58"/>
                    <a:pt x="1443" y="181"/>
                  </a:cubicBezTo>
                  <a:cubicBezTo>
                    <a:pt x="441" y="638"/>
                    <a:pt x="0" y="1820"/>
                    <a:pt x="458" y="2822"/>
                  </a:cubicBezTo>
                  <a:cubicBezTo>
                    <a:pt x="793" y="3554"/>
                    <a:pt x="1516" y="3987"/>
                    <a:pt x="2273" y="3987"/>
                  </a:cubicBezTo>
                  <a:cubicBezTo>
                    <a:pt x="2549" y="3987"/>
                    <a:pt x="2829" y="3929"/>
                    <a:pt x="3097" y="3807"/>
                  </a:cubicBezTo>
                  <a:cubicBezTo>
                    <a:pt x="4098" y="3350"/>
                    <a:pt x="4540" y="2168"/>
                    <a:pt x="4082" y="1166"/>
                  </a:cubicBezTo>
                  <a:cubicBezTo>
                    <a:pt x="3748" y="433"/>
                    <a:pt x="3025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1820650" y="4488850"/>
              <a:ext cx="45375" cy="29125"/>
            </a:xfrm>
            <a:custGeom>
              <a:avLst/>
              <a:gdLst/>
              <a:ahLst/>
              <a:cxnLst/>
              <a:rect l="l" t="t" r="r" b="b"/>
              <a:pathLst>
                <a:path w="1815" h="1165" fill="none" extrusionOk="0">
                  <a:moveTo>
                    <a:pt x="1" y="828"/>
                  </a:moveTo>
                  <a:cubicBezTo>
                    <a:pt x="437" y="1153"/>
                    <a:pt x="1009" y="1165"/>
                    <a:pt x="1392" y="876"/>
                  </a:cubicBezTo>
                  <a:cubicBezTo>
                    <a:pt x="1795" y="572"/>
                    <a:pt x="1813" y="68"/>
                    <a:pt x="1814" y="0"/>
                  </a:cubicBezTo>
                </a:path>
              </a:pathLst>
            </a:custGeom>
            <a:solidFill>
              <a:schemeClr val="dk1"/>
            </a:solidFill>
            <a:ln w="8975" cap="flat" cmpd="sng">
              <a:solidFill>
                <a:srgbClr val="2B3340"/>
              </a:solidFill>
              <a:prstDash val="solid"/>
              <a:miter lim="16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1819725" y="4478600"/>
              <a:ext cx="13050" cy="17700"/>
            </a:xfrm>
            <a:custGeom>
              <a:avLst/>
              <a:gdLst/>
              <a:ahLst/>
              <a:cxnLst/>
              <a:rect l="l" t="t" r="r" b="b"/>
              <a:pathLst>
                <a:path w="522" h="708" extrusionOk="0">
                  <a:moveTo>
                    <a:pt x="145" y="0"/>
                  </a:moveTo>
                  <a:cubicBezTo>
                    <a:pt x="130" y="0"/>
                    <a:pt x="116" y="3"/>
                    <a:pt x="102" y="9"/>
                  </a:cubicBezTo>
                  <a:cubicBezTo>
                    <a:pt x="7" y="53"/>
                    <a:pt x="1" y="241"/>
                    <a:pt x="88" y="433"/>
                  </a:cubicBezTo>
                  <a:cubicBezTo>
                    <a:pt x="163" y="596"/>
                    <a:pt x="283" y="708"/>
                    <a:pt x="376" y="708"/>
                  </a:cubicBezTo>
                  <a:cubicBezTo>
                    <a:pt x="391" y="708"/>
                    <a:pt x="405" y="705"/>
                    <a:pt x="418" y="699"/>
                  </a:cubicBezTo>
                  <a:cubicBezTo>
                    <a:pt x="513" y="655"/>
                    <a:pt x="521" y="467"/>
                    <a:pt x="432" y="275"/>
                  </a:cubicBezTo>
                  <a:cubicBezTo>
                    <a:pt x="358" y="111"/>
                    <a:pt x="23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1841325" y="4468725"/>
              <a:ext cx="13025" cy="17750"/>
            </a:xfrm>
            <a:custGeom>
              <a:avLst/>
              <a:gdLst/>
              <a:ahLst/>
              <a:cxnLst/>
              <a:rect l="l" t="t" r="r" b="b"/>
              <a:pathLst>
                <a:path w="521" h="710" extrusionOk="0">
                  <a:moveTo>
                    <a:pt x="144" y="1"/>
                  </a:moveTo>
                  <a:cubicBezTo>
                    <a:pt x="129" y="1"/>
                    <a:pt x="115" y="4"/>
                    <a:pt x="101" y="10"/>
                  </a:cubicBezTo>
                  <a:cubicBezTo>
                    <a:pt x="6" y="53"/>
                    <a:pt x="0" y="243"/>
                    <a:pt x="87" y="433"/>
                  </a:cubicBezTo>
                  <a:cubicBezTo>
                    <a:pt x="162" y="598"/>
                    <a:pt x="282" y="710"/>
                    <a:pt x="375" y="710"/>
                  </a:cubicBezTo>
                  <a:cubicBezTo>
                    <a:pt x="390" y="710"/>
                    <a:pt x="404" y="707"/>
                    <a:pt x="417" y="701"/>
                  </a:cubicBezTo>
                  <a:cubicBezTo>
                    <a:pt x="512" y="657"/>
                    <a:pt x="520" y="467"/>
                    <a:pt x="432" y="276"/>
                  </a:cubicBezTo>
                  <a:cubicBezTo>
                    <a:pt x="357" y="112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1554894" y="4134692"/>
              <a:ext cx="38099" cy="53658"/>
            </a:xfrm>
            <a:custGeom>
              <a:avLst/>
              <a:gdLst/>
              <a:ahLst/>
              <a:cxnLst/>
              <a:rect l="l" t="t" r="r" b="b"/>
              <a:pathLst>
                <a:path w="1932" h="2721" extrusionOk="0">
                  <a:moveTo>
                    <a:pt x="132" y="1"/>
                  </a:moveTo>
                  <a:lnTo>
                    <a:pt x="0" y="91"/>
                  </a:lnTo>
                  <a:lnTo>
                    <a:pt x="1799" y="2721"/>
                  </a:lnTo>
                  <a:lnTo>
                    <a:pt x="1931" y="263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1483549" y="4050744"/>
              <a:ext cx="94538" cy="101913"/>
            </a:xfrm>
            <a:custGeom>
              <a:avLst/>
              <a:gdLst/>
              <a:ahLst/>
              <a:cxnLst/>
              <a:rect l="l" t="t" r="r" b="b"/>
              <a:pathLst>
                <a:path w="4794" h="5168" extrusionOk="0">
                  <a:moveTo>
                    <a:pt x="2367" y="0"/>
                  </a:moveTo>
                  <a:lnTo>
                    <a:pt x="0" y="1619"/>
                  </a:lnTo>
                  <a:lnTo>
                    <a:pt x="2428" y="5168"/>
                  </a:lnTo>
                  <a:lnTo>
                    <a:pt x="4794" y="354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1457226" y="4021797"/>
              <a:ext cx="73851" cy="61526"/>
            </a:xfrm>
            <a:custGeom>
              <a:avLst/>
              <a:gdLst/>
              <a:ahLst/>
              <a:cxnLst/>
              <a:rect l="l" t="t" r="r" b="b"/>
              <a:pathLst>
                <a:path w="3745" h="3120" extrusionOk="0">
                  <a:moveTo>
                    <a:pt x="3682" y="0"/>
                  </a:moveTo>
                  <a:lnTo>
                    <a:pt x="1" y="2517"/>
                  </a:lnTo>
                  <a:lnTo>
                    <a:pt x="1377" y="3119"/>
                  </a:lnTo>
                  <a:lnTo>
                    <a:pt x="3744" y="1501"/>
                  </a:lnTo>
                  <a:lnTo>
                    <a:pt x="3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1526613" y="4119860"/>
              <a:ext cx="72629" cy="53757"/>
            </a:xfrm>
            <a:custGeom>
              <a:avLst/>
              <a:gdLst/>
              <a:ahLst/>
              <a:cxnLst/>
              <a:rect l="l" t="t" r="r" b="b"/>
              <a:pathLst>
                <a:path w="3683" h="2726" extrusionOk="0">
                  <a:moveTo>
                    <a:pt x="2576" y="0"/>
                  </a:moveTo>
                  <a:lnTo>
                    <a:pt x="209" y="1619"/>
                  </a:lnTo>
                  <a:lnTo>
                    <a:pt x="1" y="2725"/>
                  </a:lnTo>
                  <a:lnTo>
                    <a:pt x="3682" y="208"/>
                  </a:lnTo>
                  <a:lnTo>
                    <a:pt x="2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1580800" y="4292750"/>
              <a:ext cx="295550" cy="59650"/>
            </a:xfrm>
            <a:custGeom>
              <a:avLst/>
              <a:gdLst/>
              <a:ahLst/>
              <a:cxnLst/>
              <a:rect l="l" t="t" r="r" b="b"/>
              <a:pathLst>
                <a:path w="11822" h="2386" extrusionOk="0">
                  <a:moveTo>
                    <a:pt x="56" y="1"/>
                  </a:moveTo>
                  <a:lnTo>
                    <a:pt x="1" y="315"/>
                  </a:lnTo>
                  <a:lnTo>
                    <a:pt x="11767" y="2385"/>
                  </a:lnTo>
                  <a:lnTo>
                    <a:pt x="11822" y="2071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1569750" y="4355525"/>
              <a:ext cx="295575" cy="59600"/>
            </a:xfrm>
            <a:custGeom>
              <a:avLst/>
              <a:gdLst/>
              <a:ahLst/>
              <a:cxnLst/>
              <a:rect l="l" t="t" r="r" b="b"/>
              <a:pathLst>
                <a:path w="11823" h="2384" extrusionOk="0">
                  <a:moveTo>
                    <a:pt x="55" y="0"/>
                  </a:moveTo>
                  <a:lnTo>
                    <a:pt x="0" y="314"/>
                  </a:lnTo>
                  <a:lnTo>
                    <a:pt x="11766" y="2383"/>
                  </a:lnTo>
                  <a:lnTo>
                    <a:pt x="11823" y="207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1575250" y="4324125"/>
              <a:ext cx="236750" cy="49300"/>
            </a:xfrm>
            <a:custGeom>
              <a:avLst/>
              <a:gdLst/>
              <a:ahLst/>
              <a:cxnLst/>
              <a:rect l="l" t="t" r="r" b="b"/>
              <a:pathLst>
                <a:path w="9470" h="1972" extrusionOk="0">
                  <a:moveTo>
                    <a:pt x="57" y="0"/>
                  </a:moveTo>
                  <a:lnTo>
                    <a:pt x="1" y="314"/>
                  </a:lnTo>
                  <a:lnTo>
                    <a:pt x="9414" y="1971"/>
                  </a:lnTo>
                  <a:lnTo>
                    <a:pt x="9469" y="16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1586325" y="4261350"/>
              <a:ext cx="236725" cy="49300"/>
            </a:xfrm>
            <a:custGeom>
              <a:avLst/>
              <a:gdLst/>
              <a:ahLst/>
              <a:cxnLst/>
              <a:rect l="l" t="t" r="r" b="b"/>
              <a:pathLst>
                <a:path w="9469" h="1972" extrusionOk="0">
                  <a:moveTo>
                    <a:pt x="55" y="1"/>
                  </a:moveTo>
                  <a:lnTo>
                    <a:pt x="0" y="315"/>
                  </a:lnTo>
                  <a:lnTo>
                    <a:pt x="9413" y="1972"/>
                  </a:lnTo>
                  <a:lnTo>
                    <a:pt x="9469" y="165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69" name="Google Shape;2169;p32"/>
          <p:cNvSpPr/>
          <p:nvPr/>
        </p:nvSpPr>
        <p:spPr>
          <a:xfrm rot="-5647818">
            <a:off x="135743" y="1072455"/>
            <a:ext cx="588391" cy="525536"/>
          </a:xfrm>
          <a:custGeom>
            <a:avLst/>
            <a:gdLst/>
            <a:ahLst/>
            <a:cxnLst/>
            <a:rect l="l" t="t" r="r" b="b"/>
            <a:pathLst>
              <a:path w="16410" h="14657" extrusionOk="0">
                <a:moveTo>
                  <a:pt x="0" y="0"/>
                </a:moveTo>
                <a:lnTo>
                  <a:pt x="7435" y="14657"/>
                </a:lnTo>
                <a:lnTo>
                  <a:pt x="16409" y="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0" name="Google Shape;2170;p32"/>
          <p:cNvSpPr/>
          <p:nvPr/>
        </p:nvSpPr>
        <p:spPr>
          <a:xfrm>
            <a:off x="5617636" y="3942131"/>
            <a:ext cx="279932" cy="255901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1" name="Google Shape;2171;p32"/>
          <p:cNvSpPr/>
          <p:nvPr/>
        </p:nvSpPr>
        <p:spPr>
          <a:xfrm>
            <a:off x="5869162" y="4198032"/>
            <a:ext cx="146690" cy="134109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2" name="Google Shape;2172;p32"/>
          <p:cNvSpPr/>
          <p:nvPr/>
        </p:nvSpPr>
        <p:spPr>
          <a:xfrm>
            <a:off x="8760289" y="4369258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2177;p33"/>
          <p:cNvSpPr txBox="1">
            <a:spLocks/>
          </p:cNvSpPr>
          <p:nvPr/>
        </p:nvSpPr>
        <p:spPr>
          <a:xfrm>
            <a:off x="971599" y="34392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60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defRPr sz="5200" b="0" i="0" u="none" strike="noStrike" cap="none">
                <a:solidFill>
                  <a:srgbClr val="191919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Nunito Black"/>
              <a:buNone/>
              <a:tabLst/>
              <a:defRPr/>
            </a:pPr>
            <a:r>
              <a:rPr kumimoji="0" lang="en-MY" sz="2400" b="0" i="0" u="none" strike="noStrike" kern="0" cap="none" spc="0" normalizeH="0" baseline="0" noProof="0" dirty="0">
                <a:ln>
                  <a:noFill/>
                </a:ln>
                <a:solidFill>
                  <a:srgbClr val="2E4081">
                    <a:lumMod val="50000"/>
                  </a:srgbClr>
                </a:solidFill>
                <a:effectLst/>
                <a:uLnTx/>
                <a:uFillTx/>
                <a:latin typeface="Nunito Black"/>
                <a:sym typeface="Nunito Black"/>
              </a:rPr>
              <a:t>Unit 12: </a:t>
            </a:r>
            <a:r>
              <a:rPr kumimoji="0" lang="en-MY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>
                    <a:lumMod val="50000"/>
                  </a:srgbClr>
                </a:solidFill>
                <a:effectLst/>
                <a:uLnTx/>
                <a:uFillTx/>
                <a:latin typeface="Nunito Black"/>
                <a:sym typeface="Nunito Black"/>
              </a:rPr>
              <a:t>Semarak</a:t>
            </a:r>
            <a:r>
              <a:rPr kumimoji="0" lang="en-MY" sz="2400" b="0" i="0" u="none" strike="noStrike" kern="0" cap="none" spc="0" normalizeH="0" baseline="0" noProof="0" dirty="0">
                <a:ln>
                  <a:noFill/>
                </a:ln>
                <a:solidFill>
                  <a:srgbClr val="2E4081">
                    <a:lumMod val="50000"/>
                  </a:srgbClr>
                </a:solidFill>
                <a:effectLst/>
                <a:uLnTx/>
                <a:uFillTx/>
                <a:latin typeface="Nunito Black"/>
                <a:sym typeface="Nunito Black"/>
              </a:rPr>
              <a:t> </a:t>
            </a:r>
            <a:r>
              <a:rPr kumimoji="0" lang="en-MY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>
                    <a:lumMod val="50000"/>
                  </a:srgbClr>
                </a:solidFill>
                <a:effectLst/>
                <a:uLnTx/>
                <a:uFillTx/>
                <a:latin typeface="Nunito Black"/>
                <a:sym typeface="Nunito Black"/>
              </a:rPr>
              <a:t>Perpaduan</a:t>
            </a:r>
            <a:endParaRPr kumimoji="0" lang="en-MY" sz="2400" b="0" i="0" u="none" strike="noStrike" kern="0" cap="none" spc="0" normalizeH="0" baseline="0" noProof="0" dirty="0">
              <a:ln>
                <a:noFill/>
              </a:ln>
              <a:solidFill>
                <a:srgbClr val="2E4081">
                  <a:lumMod val="50000"/>
                </a:srgbClr>
              </a:solidFill>
              <a:effectLst/>
              <a:uLnTx/>
              <a:uFillTx/>
              <a:latin typeface="Nunito Black"/>
              <a:sym typeface="Nuni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017241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3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Objektif Pembelajaran</a:t>
            </a:r>
            <a:endParaRPr sz="5400" dirty="0"/>
          </a:p>
        </p:txBody>
      </p:sp>
      <p:sp>
        <p:nvSpPr>
          <p:cNvPr id="2344" name="Google Shape;2344;p39"/>
          <p:cNvSpPr txBox="1">
            <a:spLocks noGrp="1"/>
          </p:cNvSpPr>
          <p:nvPr>
            <p:ph type="subTitle" idx="2"/>
          </p:nvPr>
        </p:nvSpPr>
        <p:spPr>
          <a:xfrm>
            <a:off x="683567" y="2513046"/>
            <a:ext cx="7090821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1338" lvl="0" indent="-541338">
              <a:buFont typeface="Wingdings" pitchFamily="2" charset="2"/>
              <a:buChar char="ü"/>
            </a:pPr>
            <a:r>
              <a:rPr lang="en-MY" altLang="zh-CN" sz="2000" dirty="0" err="1"/>
              <a:t>Murid</a:t>
            </a:r>
            <a:r>
              <a:rPr lang="en-MY" altLang="zh-CN" sz="2000" dirty="0"/>
              <a:t> </a:t>
            </a:r>
            <a:r>
              <a:rPr lang="en-MY" altLang="zh-CN" sz="2000" dirty="0" err="1"/>
              <a:t>dapat</a:t>
            </a:r>
            <a:r>
              <a:rPr lang="en-MY" altLang="zh-CN" sz="2000" dirty="0"/>
              <a:t> </a:t>
            </a:r>
            <a:r>
              <a:rPr lang="en-MY" altLang="zh-CN" sz="2000" dirty="0" err="1"/>
              <a:t>membina</a:t>
            </a:r>
            <a:r>
              <a:rPr lang="en-MY" altLang="zh-CN" sz="2000" dirty="0"/>
              <a:t> </a:t>
            </a:r>
            <a:r>
              <a:rPr lang="en-MY" altLang="zh-CN" sz="2000" dirty="0" err="1"/>
              <a:t>ayat</a:t>
            </a:r>
            <a:r>
              <a:rPr lang="en-MY" altLang="zh-CN" sz="2000" dirty="0"/>
              <a:t> </a:t>
            </a:r>
            <a:r>
              <a:rPr lang="en-MY" altLang="zh-CN" sz="2000" dirty="0" err="1"/>
              <a:t>menggunakan</a:t>
            </a:r>
            <a:r>
              <a:rPr lang="en-MY" altLang="zh-CN" sz="2000" dirty="0"/>
              <a:t> </a:t>
            </a:r>
            <a:r>
              <a:rPr lang="en-MY" altLang="zh-CN" sz="2000" dirty="0" err="1"/>
              <a:t>pelbagai</a:t>
            </a:r>
            <a:r>
              <a:rPr lang="en-MY" altLang="zh-CN" sz="2000" dirty="0"/>
              <a:t> </a:t>
            </a:r>
            <a:r>
              <a:rPr lang="en-MY" altLang="zh-CN" sz="2000" dirty="0" err="1"/>
              <a:t>bentuk</a:t>
            </a:r>
            <a:r>
              <a:rPr lang="en-MY" altLang="zh-CN" sz="2000" dirty="0"/>
              <a:t> kata </a:t>
            </a:r>
            <a:r>
              <a:rPr lang="en-MY" altLang="zh-CN" sz="2000" dirty="0" err="1"/>
              <a:t>majmuk</a:t>
            </a:r>
            <a:r>
              <a:rPr lang="en-MY" altLang="zh-CN" sz="2000" dirty="0"/>
              <a:t> </a:t>
            </a:r>
            <a:r>
              <a:rPr lang="en-MY" altLang="zh-CN" sz="2000" dirty="0" err="1"/>
              <a:t>dengan</a:t>
            </a:r>
            <a:r>
              <a:rPr lang="en-MY" altLang="zh-CN" sz="2000" dirty="0"/>
              <a:t> </a:t>
            </a:r>
            <a:r>
              <a:rPr lang="en-MY" altLang="zh-CN" sz="2000" dirty="0" err="1"/>
              <a:t>betul</a:t>
            </a:r>
            <a:r>
              <a:rPr lang="en-MY" altLang="zh-CN" sz="2000" dirty="0"/>
              <a:t>.</a:t>
            </a:r>
            <a:endParaRPr lang="zh-CN" altLang="zh-CN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46" name="Google Shape;2346;p39"/>
          <p:cNvGrpSpPr/>
          <p:nvPr/>
        </p:nvGrpSpPr>
        <p:grpSpPr>
          <a:xfrm>
            <a:off x="7523152" y="3585525"/>
            <a:ext cx="907611" cy="1018467"/>
            <a:chOff x="4565525" y="3954900"/>
            <a:chExt cx="669725" cy="751525"/>
          </a:xfrm>
        </p:grpSpPr>
        <p:sp>
          <p:nvSpPr>
            <p:cNvPr id="2347" name="Google Shape;2347;p39"/>
            <p:cNvSpPr/>
            <p:nvPr/>
          </p:nvSpPr>
          <p:spPr>
            <a:xfrm>
              <a:off x="4671350" y="4558600"/>
              <a:ext cx="159125" cy="147825"/>
            </a:xfrm>
            <a:custGeom>
              <a:avLst/>
              <a:gdLst/>
              <a:ahLst/>
              <a:cxnLst/>
              <a:rect l="l" t="t" r="r" b="b"/>
              <a:pathLst>
                <a:path w="6365" h="5913" extrusionOk="0">
                  <a:moveTo>
                    <a:pt x="6364" y="1"/>
                  </a:moveTo>
                  <a:lnTo>
                    <a:pt x="2928" y="11"/>
                  </a:lnTo>
                  <a:cubicBezTo>
                    <a:pt x="1952" y="1978"/>
                    <a:pt x="976" y="3944"/>
                    <a:pt x="0" y="5912"/>
                  </a:cubicBezTo>
                  <a:cubicBezTo>
                    <a:pt x="1310" y="5907"/>
                    <a:pt x="2619" y="5903"/>
                    <a:pt x="3928" y="5899"/>
                  </a:cubicBezTo>
                  <a:cubicBezTo>
                    <a:pt x="4741" y="3933"/>
                    <a:pt x="5553" y="1967"/>
                    <a:pt x="6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5006800" y="4557775"/>
              <a:ext cx="160050" cy="147400"/>
            </a:xfrm>
            <a:custGeom>
              <a:avLst/>
              <a:gdLst/>
              <a:ahLst/>
              <a:cxnLst/>
              <a:rect l="l" t="t" r="r" b="b"/>
              <a:pathLst>
                <a:path w="6402" h="5896" extrusionOk="0">
                  <a:moveTo>
                    <a:pt x="3437" y="0"/>
                  </a:moveTo>
                  <a:lnTo>
                    <a:pt x="1" y="11"/>
                  </a:lnTo>
                  <a:cubicBezTo>
                    <a:pt x="825" y="1973"/>
                    <a:pt x="1650" y="3934"/>
                    <a:pt x="2474" y="5895"/>
                  </a:cubicBezTo>
                  <a:cubicBezTo>
                    <a:pt x="3784" y="5890"/>
                    <a:pt x="5093" y="5886"/>
                    <a:pt x="6402" y="5882"/>
                  </a:cubicBezTo>
                  <a:cubicBezTo>
                    <a:pt x="5413" y="3921"/>
                    <a:pt x="4424" y="1961"/>
                    <a:pt x="3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4627825" y="4084175"/>
              <a:ext cx="572000" cy="571075"/>
            </a:xfrm>
            <a:custGeom>
              <a:avLst/>
              <a:gdLst/>
              <a:ahLst/>
              <a:cxnLst/>
              <a:rect l="l" t="t" r="r" b="b"/>
              <a:pathLst>
                <a:path w="22880" h="22843" extrusionOk="0">
                  <a:moveTo>
                    <a:pt x="11446" y="1"/>
                  </a:moveTo>
                  <a:cubicBezTo>
                    <a:pt x="11432" y="1"/>
                    <a:pt x="11418" y="1"/>
                    <a:pt x="11405" y="1"/>
                  </a:cubicBezTo>
                  <a:cubicBezTo>
                    <a:pt x="5099" y="22"/>
                    <a:pt x="1" y="5150"/>
                    <a:pt x="22" y="11458"/>
                  </a:cubicBezTo>
                  <a:cubicBezTo>
                    <a:pt x="35" y="16746"/>
                    <a:pt x="3645" y="21186"/>
                    <a:pt x="8529" y="22467"/>
                  </a:cubicBezTo>
                  <a:cubicBezTo>
                    <a:pt x="9454" y="22713"/>
                    <a:pt x="10423" y="22843"/>
                    <a:pt x="11421" y="22843"/>
                  </a:cubicBezTo>
                  <a:cubicBezTo>
                    <a:pt x="11439" y="22843"/>
                    <a:pt x="11457" y="22843"/>
                    <a:pt x="11476" y="22843"/>
                  </a:cubicBezTo>
                  <a:cubicBezTo>
                    <a:pt x="17785" y="22822"/>
                    <a:pt x="22880" y="17695"/>
                    <a:pt x="22862" y="11384"/>
                  </a:cubicBezTo>
                  <a:cubicBezTo>
                    <a:pt x="22859" y="10142"/>
                    <a:pt x="22657" y="8946"/>
                    <a:pt x="22287" y="7828"/>
                  </a:cubicBezTo>
                  <a:cubicBezTo>
                    <a:pt x="20779" y="3282"/>
                    <a:pt x="16494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4826100" y="4270450"/>
              <a:ext cx="373725" cy="384800"/>
            </a:xfrm>
            <a:custGeom>
              <a:avLst/>
              <a:gdLst/>
              <a:ahLst/>
              <a:cxnLst/>
              <a:rect l="l" t="t" r="r" b="b"/>
              <a:pathLst>
                <a:path w="14949" h="15392" extrusionOk="0">
                  <a:moveTo>
                    <a:pt x="11458" y="0"/>
                  </a:moveTo>
                  <a:cubicBezTo>
                    <a:pt x="11440" y="0"/>
                    <a:pt x="11422" y="0"/>
                    <a:pt x="11404" y="1"/>
                  </a:cubicBezTo>
                  <a:cubicBezTo>
                    <a:pt x="5100" y="20"/>
                    <a:pt x="0" y="5149"/>
                    <a:pt x="21" y="11458"/>
                  </a:cubicBezTo>
                  <a:cubicBezTo>
                    <a:pt x="26" y="12702"/>
                    <a:pt x="227" y="13899"/>
                    <a:pt x="598" y="15016"/>
                  </a:cubicBezTo>
                  <a:cubicBezTo>
                    <a:pt x="1523" y="15262"/>
                    <a:pt x="2492" y="15392"/>
                    <a:pt x="3490" y="15392"/>
                  </a:cubicBezTo>
                  <a:cubicBezTo>
                    <a:pt x="3508" y="15392"/>
                    <a:pt x="3526" y="15392"/>
                    <a:pt x="3545" y="15392"/>
                  </a:cubicBezTo>
                  <a:cubicBezTo>
                    <a:pt x="9854" y="15371"/>
                    <a:pt x="14949" y="10244"/>
                    <a:pt x="14931" y="3933"/>
                  </a:cubicBezTo>
                  <a:cubicBezTo>
                    <a:pt x="14928" y="2691"/>
                    <a:pt x="14726" y="1495"/>
                    <a:pt x="14356" y="377"/>
                  </a:cubicBezTo>
                  <a:cubicBezTo>
                    <a:pt x="13431" y="132"/>
                    <a:pt x="12459" y="0"/>
                    <a:pt x="11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4565525" y="3955700"/>
              <a:ext cx="249125" cy="202175"/>
            </a:xfrm>
            <a:custGeom>
              <a:avLst/>
              <a:gdLst/>
              <a:ahLst/>
              <a:cxnLst/>
              <a:rect l="l" t="t" r="r" b="b"/>
              <a:pathLst>
                <a:path w="9965" h="8087" extrusionOk="0">
                  <a:moveTo>
                    <a:pt x="5800" y="1"/>
                  </a:moveTo>
                  <a:cubicBezTo>
                    <a:pt x="4771" y="1"/>
                    <a:pt x="3733" y="311"/>
                    <a:pt x="2831" y="955"/>
                  </a:cubicBezTo>
                  <a:cubicBezTo>
                    <a:pt x="531" y="2597"/>
                    <a:pt x="0" y="5787"/>
                    <a:pt x="1643" y="8087"/>
                  </a:cubicBezTo>
                  <a:lnTo>
                    <a:pt x="9964" y="2143"/>
                  </a:lnTo>
                  <a:cubicBezTo>
                    <a:pt x="8965" y="745"/>
                    <a:pt x="7394" y="1"/>
                    <a:pt x="5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4985600" y="3954900"/>
              <a:ext cx="249650" cy="201500"/>
            </a:xfrm>
            <a:custGeom>
              <a:avLst/>
              <a:gdLst/>
              <a:ahLst/>
              <a:cxnLst/>
              <a:rect l="l" t="t" r="r" b="b"/>
              <a:pathLst>
                <a:path w="9986" h="8060" extrusionOk="0">
                  <a:moveTo>
                    <a:pt x="4183" y="0"/>
                  </a:moveTo>
                  <a:cubicBezTo>
                    <a:pt x="2577" y="0"/>
                    <a:pt x="997" y="755"/>
                    <a:pt x="0" y="2169"/>
                  </a:cubicBezTo>
                  <a:lnTo>
                    <a:pt x="8358" y="8059"/>
                  </a:lnTo>
                  <a:cubicBezTo>
                    <a:pt x="9986" y="5750"/>
                    <a:pt x="9435" y="2563"/>
                    <a:pt x="7124" y="935"/>
                  </a:cubicBezTo>
                  <a:cubicBezTo>
                    <a:pt x="6228" y="304"/>
                    <a:pt x="5200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4909400" y="4188450"/>
              <a:ext cx="179125" cy="299925"/>
            </a:xfrm>
            <a:custGeom>
              <a:avLst/>
              <a:gdLst/>
              <a:ahLst/>
              <a:cxnLst/>
              <a:rect l="l" t="t" r="r" b="b"/>
              <a:pathLst>
                <a:path w="7165" h="11997" extrusionOk="0">
                  <a:moveTo>
                    <a:pt x="309" y="0"/>
                  </a:moveTo>
                  <a:lnTo>
                    <a:pt x="0" y="2"/>
                  </a:lnTo>
                  <a:lnTo>
                    <a:pt x="23" y="7252"/>
                  </a:lnTo>
                  <a:lnTo>
                    <a:pt x="23" y="7334"/>
                  </a:lnTo>
                  <a:lnTo>
                    <a:pt x="6992" y="11997"/>
                  </a:lnTo>
                  <a:lnTo>
                    <a:pt x="7164" y="11739"/>
                  </a:lnTo>
                  <a:lnTo>
                    <a:pt x="332" y="71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54" name="Google Shape;2354;p39"/>
          <p:cNvSpPr/>
          <p:nvPr/>
        </p:nvSpPr>
        <p:spPr>
          <a:xfrm>
            <a:off x="7690113" y="1483275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55" name="Google Shape;2355;p39"/>
          <p:cNvGrpSpPr/>
          <p:nvPr/>
        </p:nvGrpSpPr>
        <p:grpSpPr>
          <a:xfrm>
            <a:off x="8085764" y="2664873"/>
            <a:ext cx="398216" cy="390010"/>
            <a:chOff x="8085764" y="2664873"/>
            <a:chExt cx="398216" cy="390010"/>
          </a:xfrm>
        </p:grpSpPr>
        <p:sp>
          <p:nvSpPr>
            <p:cNvPr id="2356" name="Google Shape;2356;p39"/>
            <p:cNvSpPr/>
            <p:nvPr/>
          </p:nvSpPr>
          <p:spPr>
            <a:xfrm>
              <a:off x="8085764" y="2664873"/>
              <a:ext cx="279932" cy="255901"/>
            </a:xfrm>
            <a:custGeom>
              <a:avLst/>
              <a:gdLst/>
              <a:ahLst/>
              <a:cxnLst/>
              <a:rect l="l" t="t" r="r" b="b"/>
              <a:pathLst>
                <a:path w="9962" h="9106" extrusionOk="0">
                  <a:moveTo>
                    <a:pt x="4981" y="1"/>
                  </a:moveTo>
                  <a:cubicBezTo>
                    <a:pt x="4692" y="1"/>
                    <a:pt x="4402" y="152"/>
                    <a:pt x="4253" y="453"/>
                  </a:cubicBezTo>
                  <a:lnTo>
                    <a:pt x="3856" y="1260"/>
                  </a:lnTo>
                  <a:lnTo>
                    <a:pt x="3416" y="2149"/>
                  </a:lnTo>
                  <a:cubicBezTo>
                    <a:pt x="3416" y="2151"/>
                    <a:pt x="3414" y="2151"/>
                    <a:pt x="3414" y="2152"/>
                  </a:cubicBezTo>
                  <a:cubicBezTo>
                    <a:pt x="3314" y="2354"/>
                    <a:pt x="3136" y="2502"/>
                    <a:pt x="2925" y="2566"/>
                  </a:cubicBezTo>
                  <a:cubicBezTo>
                    <a:pt x="2886" y="2579"/>
                    <a:pt x="2846" y="2587"/>
                    <a:pt x="2804" y="2593"/>
                  </a:cubicBezTo>
                  <a:lnTo>
                    <a:pt x="2484" y="2640"/>
                  </a:lnTo>
                  <a:lnTo>
                    <a:pt x="933" y="2866"/>
                  </a:lnTo>
                  <a:cubicBezTo>
                    <a:pt x="266" y="2962"/>
                    <a:pt x="0" y="3780"/>
                    <a:pt x="482" y="4250"/>
                  </a:cubicBezTo>
                  <a:lnTo>
                    <a:pt x="1836" y="5571"/>
                  </a:lnTo>
                  <a:cubicBezTo>
                    <a:pt x="2028" y="5758"/>
                    <a:pt x="2116" y="6027"/>
                    <a:pt x="2070" y="6289"/>
                  </a:cubicBezTo>
                  <a:lnTo>
                    <a:pt x="1751" y="8154"/>
                  </a:lnTo>
                  <a:cubicBezTo>
                    <a:pt x="1666" y="8653"/>
                    <a:pt x="2039" y="9064"/>
                    <a:pt x="2484" y="9102"/>
                  </a:cubicBezTo>
                  <a:cubicBezTo>
                    <a:pt x="2506" y="9104"/>
                    <a:pt x="2529" y="9105"/>
                    <a:pt x="2552" y="9105"/>
                  </a:cubicBezTo>
                  <a:cubicBezTo>
                    <a:pt x="2676" y="9105"/>
                    <a:pt x="2803" y="9076"/>
                    <a:pt x="2925" y="9012"/>
                  </a:cubicBezTo>
                  <a:cubicBezTo>
                    <a:pt x="2926" y="9010"/>
                    <a:pt x="2928" y="9010"/>
                    <a:pt x="2930" y="9010"/>
                  </a:cubicBezTo>
                  <a:lnTo>
                    <a:pt x="3414" y="8754"/>
                  </a:lnTo>
                  <a:lnTo>
                    <a:pt x="3856" y="8523"/>
                  </a:lnTo>
                  <a:lnTo>
                    <a:pt x="4604" y="8130"/>
                  </a:lnTo>
                  <a:cubicBezTo>
                    <a:pt x="4722" y="8068"/>
                    <a:pt x="4851" y="8037"/>
                    <a:pt x="4981" y="8037"/>
                  </a:cubicBezTo>
                  <a:cubicBezTo>
                    <a:pt x="5111" y="8037"/>
                    <a:pt x="5241" y="8068"/>
                    <a:pt x="5360" y="8130"/>
                  </a:cubicBezTo>
                  <a:lnTo>
                    <a:pt x="7033" y="9010"/>
                  </a:lnTo>
                  <a:cubicBezTo>
                    <a:pt x="7157" y="9076"/>
                    <a:pt x="7285" y="9105"/>
                    <a:pt x="7410" y="9105"/>
                  </a:cubicBezTo>
                  <a:cubicBezTo>
                    <a:pt x="7884" y="9105"/>
                    <a:pt x="8302" y="8679"/>
                    <a:pt x="8211" y="8154"/>
                  </a:cubicBezTo>
                  <a:lnTo>
                    <a:pt x="7892" y="6291"/>
                  </a:lnTo>
                  <a:cubicBezTo>
                    <a:pt x="7847" y="6027"/>
                    <a:pt x="7934" y="5758"/>
                    <a:pt x="8126" y="5571"/>
                  </a:cubicBezTo>
                  <a:lnTo>
                    <a:pt x="9480" y="4250"/>
                  </a:lnTo>
                  <a:cubicBezTo>
                    <a:pt x="9962" y="3780"/>
                    <a:pt x="9696" y="2962"/>
                    <a:pt x="9029" y="2866"/>
                  </a:cubicBezTo>
                  <a:lnTo>
                    <a:pt x="7158" y="2593"/>
                  </a:lnTo>
                  <a:cubicBezTo>
                    <a:pt x="6894" y="2555"/>
                    <a:pt x="6665" y="2389"/>
                    <a:pt x="6546" y="2149"/>
                  </a:cubicBezTo>
                  <a:lnTo>
                    <a:pt x="5709" y="453"/>
                  </a:lnTo>
                  <a:cubicBezTo>
                    <a:pt x="5560" y="152"/>
                    <a:pt x="5271" y="1"/>
                    <a:pt x="4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8337290" y="2920774"/>
              <a:ext cx="146690" cy="134109"/>
            </a:xfrm>
            <a:custGeom>
              <a:avLst/>
              <a:gdLst/>
              <a:ahLst/>
              <a:cxnLst/>
              <a:rect l="l" t="t" r="r" b="b"/>
              <a:pathLst>
                <a:path w="9962" h="9106" extrusionOk="0">
                  <a:moveTo>
                    <a:pt x="4981" y="1"/>
                  </a:moveTo>
                  <a:cubicBezTo>
                    <a:pt x="4692" y="1"/>
                    <a:pt x="4402" y="152"/>
                    <a:pt x="4253" y="453"/>
                  </a:cubicBezTo>
                  <a:lnTo>
                    <a:pt x="3856" y="1260"/>
                  </a:lnTo>
                  <a:lnTo>
                    <a:pt x="3416" y="2149"/>
                  </a:lnTo>
                  <a:cubicBezTo>
                    <a:pt x="3416" y="2151"/>
                    <a:pt x="3414" y="2151"/>
                    <a:pt x="3414" y="2152"/>
                  </a:cubicBezTo>
                  <a:cubicBezTo>
                    <a:pt x="3314" y="2354"/>
                    <a:pt x="3136" y="2502"/>
                    <a:pt x="2925" y="2566"/>
                  </a:cubicBezTo>
                  <a:cubicBezTo>
                    <a:pt x="2886" y="2579"/>
                    <a:pt x="2846" y="2587"/>
                    <a:pt x="2804" y="2593"/>
                  </a:cubicBezTo>
                  <a:lnTo>
                    <a:pt x="2484" y="2640"/>
                  </a:lnTo>
                  <a:lnTo>
                    <a:pt x="933" y="2866"/>
                  </a:lnTo>
                  <a:cubicBezTo>
                    <a:pt x="266" y="2962"/>
                    <a:pt x="0" y="3780"/>
                    <a:pt x="482" y="4250"/>
                  </a:cubicBezTo>
                  <a:lnTo>
                    <a:pt x="1836" y="5571"/>
                  </a:lnTo>
                  <a:cubicBezTo>
                    <a:pt x="2028" y="5758"/>
                    <a:pt x="2116" y="6027"/>
                    <a:pt x="2070" y="6289"/>
                  </a:cubicBezTo>
                  <a:lnTo>
                    <a:pt x="1751" y="8154"/>
                  </a:lnTo>
                  <a:cubicBezTo>
                    <a:pt x="1666" y="8653"/>
                    <a:pt x="2039" y="9064"/>
                    <a:pt x="2484" y="9102"/>
                  </a:cubicBezTo>
                  <a:cubicBezTo>
                    <a:pt x="2506" y="9104"/>
                    <a:pt x="2529" y="9105"/>
                    <a:pt x="2552" y="9105"/>
                  </a:cubicBezTo>
                  <a:cubicBezTo>
                    <a:pt x="2676" y="9105"/>
                    <a:pt x="2803" y="9076"/>
                    <a:pt x="2925" y="9012"/>
                  </a:cubicBezTo>
                  <a:cubicBezTo>
                    <a:pt x="2926" y="9010"/>
                    <a:pt x="2928" y="9010"/>
                    <a:pt x="2930" y="9010"/>
                  </a:cubicBezTo>
                  <a:lnTo>
                    <a:pt x="3414" y="8754"/>
                  </a:lnTo>
                  <a:lnTo>
                    <a:pt x="3856" y="8523"/>
                  </a:lnTo>
                  <a:lnTo>
                    <a:pt x="4604" y="8130"/>
                  </a:lnTo>
                  <a:cubicBezTo>
                    <a:pt x="4722" y="8068"/>
                    <a:pt x="4851" y="8037"/>
                    <a:pt x="4981" y="8037"/>
                  </a:cubicBezTo>
                  <a:cubicBezTo>
                    <a:pt x="5111" y="8037"/>
                    <a:pt x="5241" y="8068"/>
                    <a:pt x="5360" y="8130"/>
                  </a:cubicBezTo>
                  <a:lnTo>
                    <a:pt x="7033" y="9010"/>
                  </a:lnTo>
                  <a:cubicBezTo>
                    <a:pt x="7157" y="9076"/>
                    <a:pt x="7285" y="9105"/>
                    <a:pt x="7410" y="9105"/>
                  </a:cubicBezTo>
                  <a:cubicBezTo>
                    <a:pt x="7884" y="9105"/>
                    <a:pt x="8302" y="8679"/>
                    <a:pt x="8211" y="8154"/>
                  </a:cubicBezTo>
                  <a:lnTo>
                    <a:pt x="7892" y="6291"/>
                  </a:lnTo>
                  <a:cubicBezTo>
                    <a:pt x="7847" y="6027"/>
                    <a:pt x="7934" y="5758"/>
                    <a:pt x="8126" y="5571"/>
                  </a:cubicBezTo>
                  <a:lnTo>
                    <a:pt x="9480" y="4250"/>
                  </a:lnTo>
                  <a:cubicBezTo>
                    <a:pt x="9962" y="3780"/>
                    <a:pt x="9696" y="2962"/>
                    <a:pt x="9029" y="2866"/>
                  </a:cubicBezTo>
                  <a:lnTo>
                    <a:pt x="7158" y="2593"/>
                  </a:lnTo>
                  <a:cubicBezTo>
                    <a:pt x="6894" y="2555"/>
                    <a:pt x="6665" y="2389"/>
                    <a:pt x="6546" y="2149"/>
                  </a:cubicBezTo>
                  <a:lnTo>
                    <a:pt x="5709" y="453"/>
                  </a:lnTo>
                  <a:cubicBezTo>
                    <a:pt x="5560" y="152"/>
                    <a:pt x="5271" y="1"/>
                    <a:pt x="4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2341;p39"/>
          <p:cNvSpPr txBox="1">
            <a:spLocks/>
          </p:cNvSpPr>
          <p:nvPr/>
        </p:nvSpPr>
        <p:spPr>
          <a:xfrm>
            <a:off x="815806" y="149499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Black"/>
              <a:buNone/>
              <a:defRPr sz="3500" b="0" i="0" u="none" strike="noStrike" cap="none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081"/>
              </a:buClr>
              <a:buSzPts val="3500"/>
              <a:buFont typeface="Nunito Black"/>
              <a:buNone/>
              <a:tabLst/>
              <a:defRPr/>
            </a:pP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Pada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akhir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pengajaran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dan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pembelajaran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E408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Nunito Black"/>
              </a:rPr>
              <a:t>, 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E4081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Nuni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3336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Isi Kandungan</a:t>
            </a:r>
            <a:endParaRPr sz="5400" dirty="0"/>
          </a:p>
        </p:txBody>
      </p:sp>
      <p:sp>
        <p:nvSpPr>
          <p:cNvPr id="2178" name="Google Shape;2178;p33"/>
          <p:cNvSpPr txBox="1">
            <a:spLocks noGrp="1"/>
          </p:cNvSpPr>
          <p:nvPr>
            <p:ph type="title" idx="2"/>
          </p:nvPr>
        </p:nvSpPr>
        <p:spPr>
          <a:xfrm>
            <a:off x="840476" y="1902900"/>
            <a:ext cx="669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81" name="Google Shape;2181;p33"/>
          <p:cNvSpPr txBox="1">
            <a:spLocks noGrp="1"/>
          </p:cNvSpPr>
          <p:nvPr>
            <p:ph type="subTitle" idx="5"/>
          </p:nvPr>
        </p:nvSpPr>
        <p:spPr>
          <a:xfrm>
            <a:off x="1693101" y="1778392"/>
            <a:ext cx="5498400" cy="76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SzPts val="2800"/>
            </a:pP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5.2.2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Memahami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dan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menggunakan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pelbagai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kata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majmuk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mengikut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konteks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2000" b="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84" name="Google Shape;2184;p33"/>
          <p:cNvSpPr/>
          <p:nvPr/>
        </p:nvSpPr>
        <p:spPr>
          <a:xfrm>
            <a:off x="5547700" y="4338225"/>
            <a:ext cx="611065" cy="700918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5" name="Google Shape;2185;p33"/>
          <p:cNvSpPr/>
          <p:nvPr/>
        </p:nvSpPr>
        <p:spPr>
          <a:xfrm rot="1198720">
            <a:off x="7547945" y="4430959"/>
            <a:ext cx="607463" cy="3670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FF7DAB"/>
                </a:solidFill>
                <a:effectLst/>
                <a:uLnTx/>
                <a:uFillTx/>
                <a:latin typeface="Nunito;800"/>
                <a:cs typeface="Arial"/>
                <a:sym typeface="Arial"/>
              </a:rPr>
              <a:t>Bb</a:t>
            </a:r>
          </a:p>
        </p:txBody>
      </p:sp>
      <p:sp>
        <p:nvSpPr>
          <p:cNvPr id="2186" name="Google Shape;2186;p33"/>
          <p:cNvSpPr/>
          <p:nvPr/>
        </p:nvSpPr>
        <p:spPr>
          <a:xfrm>
            <a:off x="7432477" y="3757900"/>
            <a:ext cx="410250" cy="366425"/>
          </a:xfrm>
          <a:custGeom>
            <a:avLst/>
            <a:gdLst/>
            <a:ahLst/>
            <a:cxnLst/>
            <a:rect l="l" t="t" r="r" b="b"/>
            <a:pathLst>
              <a:path w="16410" h="14657" extrusionOk="0">
                <a:moveTo>
                  <a:pt x="0" y="0"/>
                </a:moveTo>
                <a:lnTo>
                  <a:pt x="7435" y="14657"/>
                </a:lnTo>
                <a:lnTo>
                  <a:pt x="16409" y="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87" name="Google Shape;2187;p33"/>
          <p:cNvGrpSpPr/>
          <p:nvPr/>
        </p:nvGrpSpPr>
        <p:grpSpPr>
          <a:xfrm flipH="1">
            <a:off x="8139247" y="3493284"/>
            <a:ext cx="789061" cy="863009"/>
            <a:chOff x="227675" y="3041050"/>
            <a:chExt cx="823225" cy="900375"/>
          </a:xfrm>
        </p:grpSpPr>
        <p:sp>
          <p:nvSpPr>
            <p:cNvPr id="2188" name="Google Shape;2188;p33"/>
            <p:cNvSpPr/>
            <p:nvPr/>
          </p:nvSpPr>
          <p:spPr>
            <a:xfrm>
              <a:off x="227675" y="3041050"/>
              <a:ext cx="823225" cy="900375"/>
            </a:xfrm>
            <a:custGeom>
              <a:avLst/>
              <a:gdLst/>
              <a:ahLst/>
              <a:cxnLst/>
              <a:rect l="l" t="t" r="r" b="b"/>
              <a:pathLst>
                <a:path w="32929" h="36015" extrusionOk="0">
                  <a:moveTo>
                    <a:pt x="14052" y="1"/>
                  </a:moveTo>
                  <a:cubicBezTo>
                    <a:pt x="12928" y="1"/>
                    <a:pt x="11852" y="638"/>
                    <a:pt x="11345" y="1723"/>
                  </a:cubicBezTo>
                  <a:lnTo>
                    <a:pt x="698" y="24549"/>
                  </a:lnTo>
                  <a:cubicBezTo>
                    <a:pt x="1" y="26043"/>
                    <a:pt x="647" y="27818"/>
                    <a:pt x="2141" y="28514"/>
                  </a:cubicBezTo>
                  <a:lnTo>
                    <a:pt x="17619" y="35734"/>
                  </a:lnTo>
                  <a:cubicBezTo>
                    <a:pt x="18028" y="35925"/>
                    <a:pt x="18457" y="36015"/>
                    <a:pt x="18880" y="36015"/>
                  </a:cubicBezTo>
                  <a:cubicBezTo>
                    <a:pt x="20003" y="36015"/>
                    <a:pt x="21079" y="35377"/>
                    <a:pt x="21585" y="34291"/>
                  </a:cubicBezTo>
                  <a:lnTo>
                    <a:pt x="32232" y="11466"/>
                  </a:lnTo>
                  <a:cubicBezTo>
                    <a:pt x="32928" y="9973"/>
                    <a:pt x="32282" y="8197"/>
                    <a:pt x="30790" y="7501"/>
                  </a:cubicBezTo>
                  <a:lnTo>
                    <a:pt x="15310" y="281"/>
                  </a:lnTo>
                  <a:cubicBezTo>
                    <a:pt x="14902" y="91"/>
                    <a:pt x="14474" y="1"/>
                    <a:pt x="1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66500" y="3131575"/>
              <a:ext cx="497825" cy="371850"/>
            </a:xfrm>
            <a:custGeom>
              <a:avLst/>
              <a:gdLst/>
              <a:ahLst/>
              <a:cxnLst/>
              <a:rect l="l" t="t" r="r" b="b"/>
              <a:pathLst>
                <a:path w="19913" h="14874" extrusionOk="0">
                  <a:moveTo>
                    <a:pt x="3330" y="1"/>
                  </a:moveTo>
                  <a:lnTo>
                    <a:pt x="0" y="7138"/>
                  </a:lnTo>
                  <a:lnTo>
                    <a:pt x="16583" y="14873"/>
                  </a:lnTo>
                  <a:lnTo>
                    <a:pt x="19913" y="7737"/>
                  </a:lnTo>
                  <a:lnTo>
                    <a:pt x="3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529450" y="3409675"/>
              <a:ext cx="107800" cy="107750"/>
            </a:xfrm>
            <a:custGeom>
              <a:avLst/>
              <a:gdLst/>
              <a:ahLst/>
              <a:cxnLst/>
              <a:rect l="l" t="t" r="r" b="b"/>
              <a:pathLst>
                <a:path w="4312" h="4310" extrusionOk="0">
                  <a:moveTo>
                    <a:pt x="1373" y="1"/>
                  </a:moveTo>
                  <a:lnTo>
                    <a:pt x="1" y="2939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637050" y="3459875"/>
              <a:ext cx="107775" cy="107750"/>
            </a:xfrm>
            <a:custGeom>
              <a:avLst/>
              <a:gdLst/>
              <a:ahLst/>
              <a:cxnLst/>
              <a:rect l="l" t="t" r="r" b="b"/>
              <a:pathLst>
                <a:path w="4311" h="4310" extrusionOk="0">
                  <a:moveTo>
                    <a:pt x="1371" y="1"/>
                  </a:moveTo>
                  <a:lnTo>
                    <a:pt x="1" y="2939"/>
                  </a:lnTo>
                  <a:lnTo>
                    <a:pt x="2940" y="4310"/>
                  </a:lnTo>
                  <a:lnTo>
                    <a:pt x="4310" y="137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747250" y="3511275"/>
              <a:ext cx="107800" cy="107775"/>
            </a:xfrm>
            <a:custGeom>
              <a:avLst/>
              <a:gdLst/>
              <a:ahLst/>
              <a:cxnLst/>
              <a:rect l="l" t="t" r="r" b="b"/>
              <a:pathLst>
                <a:path w="4312" h="4311" extrusionOk="0">
                  <a:moveTo>
                    <a:pt x="1372" y="1"/>
                  </a:moveTo>
                  <a:lnTo>
                    <a:pt x="0" y="2940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76725" y="35160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9"/>
                  </a:lnTo>
                  <a:lnTo>
                    <a:pt x="2939" y="4309"/>
                  </a:lnTo>
                  <a:lnTo>
                    <a:pt x="4309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584275" y="35662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694475" y="36176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7"/>
                  </a:lnTo>
                  <a:lnTo>
                    <a:pt x="2939" y="4309"/>
                  </a:lnTo>
                  <a:lnTo>
                    <a:pt x="4309" y="137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23850" y="362240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3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1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531475" y="3672550"/>
              <a:ext cx="107750" cy="107800"/>
            </a:xfrm>
            <a:custGeom>
              <a:avLst/>
              <a:gdLst/>
              <a:ahLst/>
              <a:cxnLst/>
              <a:rect l="l" t="t" r="r" b="b"/>
              <a:pathLst>
                <a:path w="4310" h="4312" extrusionOk="0">
                  <a:moveTo>
                    <a:pt x="1371" y="1"/>
                  </a:moveTo>
                  <a:lnTo>
                    <a:pt x="0" y="2940"/>
                  </a:lnTo>
                  <a:lnTo>
                    <a:pt x="2939" y="4311"/>
                  </a:lnTo>
                  <a:lnTo>
                    <a:pt x="4309" y="137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641650" y="3723975"/>
              <a:ext cx="107750" cy="107775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1371" y="0"/>
                  </a:moveTo>
                  <a:lnTo>
                    <a:pt x="1" y="2939"/>
                  </a:lnTo>
                  <a:lnTo>
                    <a:pt x="2939" y="4311"/>
                  </a:lnTo>
                  <a:lnTo>
                    <a:pt x="4310" y="1372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646975" y="3111775"/>
              <a:ext cx="260325" cy="139950"/>
            </a:xfrm>
            <a:custGeom>
              <a:avLst/>
              <a:gdLst/>
              <a:ahLst/>
              <a:cxnLst/>
              <a:rect l="l" t="t" r="r" b="b"/>
              <a:pathLst>
                <a:path w="10413" h="5598" extrusionOk="0">
                  <a:moveTo>
                    <a:pt x="441" y="1"/>
                  </a:moveTo>
                  <a:lnTo>
                    <a:pt x="0" y="946"/>
                  </a:lnTo>
                  <a:lnTo>
                    <a:pt x="9971" y="5598"/>
                  </a:lnTo>
                  <a:lnTo>
                    <a:pt x="10412" y="4653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382075" y="3354600"/>
              <a:ext cx="134475" cy="169525"/>
            </a:xfrm>
            <a:custGeom>
              <a:avLst/>
              <a:gdLst/>
              <a:ahLst/>
              <a:cxnLst/>
              <a:rect l="l" t="t" r="r" b="b"/>
              <a:pathLst>
                <a:path w="5379" h="6781" extrusionOk="0">
                  <a:moveTo>
                    <a:pt x="2546" y="1"/>
                  </a:moveTo>
                  <a:lnTo>
                    <a:pt x="0" y="5458"/>
                  </a:lnTo>
                  <a:lnTo>
                    <a:pt x="2833" y="6780"/>
                  </a:lnTo>
                  <a:lnTo>
                    <a:pt x="5379" y="1323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311050" y="3546150"/>
              <a:ext cx="116175" cy="130125"/>
            </a:xfrm>
            <a:custGeom>
              <a:avLst/>
              <a:gdLst/>
              <a:ahLst/>
              <a:cxnLst/>
              <a:rect l="l" t="t" r="r" b="b"/>
              <a:pathLst>
                <a:path w="4647" h="5205" extrusionOk="0">
                  <a:moveTo>
                    <a:pt x="1812" y="0"/>
                  </a:moveTo>
                  <a:lnTo>
                    <a:pt x="1" y="3883"/>
                  </a:lnTo>
                  <a:lnTo>
                    <a:pt x="2835" y="5205"/>
                  </a:lnTo>
                  <a:lnTo>
                    <a:pt x="4647" y="132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97175" y="3772275"/>
              <a:ext cx="210975" cy="135375"/>
            </a:xfrm>
            <a:custGeom>
              <a:avLst/>
              <a:gdLst/>
              <a:ahLst/>
              <a:cxnLst/>
              <a:rect l="l" t="t" r="r" b="b"/>
              <a:pathLst>
                <a:path w="8439" h="5415" extrusionOk="0">
                  <a:moveTo>
                    <a:pt x="881" y="0"/>
                  </a:moveTo>
                  <a:lnTo>
                    <a:pt x="0" y="1889"/>
                  </a:lnTo>
                  <a:lnTo>
                    <a:pt x="7557" y="5414"/>
                  </a:lnTo>
                  <a:lnTo>
                    <a:pt x="8438" y="352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03" name="Google Shape;2203;p33"/>
          <p:cNvSpPr/>
          <p:nvPr/>
        </p:nvSpPr>
        <p:spPr>
          <a:xfrm>
            <a:off x="8496502" y="475230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111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8" name="Google Shape;2208;p34"/>
          <p:cNvGrpSpPr/>
          <p:nvPr/>
        </p:nvGrpSpPr>
        <p:grpSpPr>
          <a:xfrm>
            <a:off x="647496" y="283500"/>
            <a:ext cx="7848646" cy="255900"/>
            <a:chOff x="713275" y="283500"/>
            <a:chExt cx="7717450" cy="255900"/>
          </a:xfrm>
        </p:grpSpPr>
        <p:sp>
          <p:nvSpPr>
            <p:cNvPr id="2209" name="Google Shape;2209;p34"/>
            <p:cNvSpPr/>
            <p:nvPr/>
          </p:nvSpPr>
          <p:spPr>
            <a:xfrm rot="5400000">
              <a:off x="4624142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34"/>
            <p:cNvSpPr/>
            <p:nvPr/>
          </p:nvSpPr>
          <p:spPr>
            <a:xfrm rot="5400000">
              <a:off x="4263959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4"/>
            <p:cNvSpPr/>
            <p:nvPr/>
          </p:nvSpPr>
          <p:spPr>
            <a:xfrm rot="5400000">
              <a:off x="39037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4"/>
            <p:cNvSpPr/>
            <p:nvPr/>
          </p:nvSpPr>
          <p:spPr>
            <a:xfrm rot="5400000">
              <a:off x="35435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4"/>
            <p:cNvSpPr/>
            <p:nvPr/>
          </p:nvSpPr>
          <p:spPr>
            <a:xfrm rot="5400000">
              <a:off x="3183409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4"/>
            <p:cNvSpPr/>
            <p:nvPr/>
          </p:nvSpPr>
          <p:spPr>
            <a:xfrm rot="5400000">
              <a:off x="28232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4"/>
            <p:cNvSpPr/>
            <p:nvPr/>
          </p:nvSpPr>
          <p:spPr>
            <a:xfrm rot="5400000">
              <a:off x="24630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4"/>
            <p:cNvSpPr/>
            <p:nvPr/>
          </p:nvSpPr>
          <p:spPr>
            <a:xfrm rot="5400000">
              <a:off x="2102859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4"/>
            <p:cNvSpPr/>
            <p:nvPr/>
          </p:nvSpPr>
          <p:spPr>
            <a:xfrm rot="5400000">
              <a:off x="17426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 rot="5400000">
              <a:off x="13824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 rot="5400000">
              <a:off x="1022309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 rot="5400000">
              <a:off x="6621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 rot="5400000">
              <a:off x="8225975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 rot="5400000">
              <a:off x="7865792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4"/>
            <p:cNvSpPr/>
            <p:nvPr/>
          </p:nvSpPr>
          <p:spPr>
            <a:xfrm rot="5400000">
              <a:off x="7505608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34"/>
            <p:cNvSpPr/>
            <p:nvPr/>
          </p:nvSpPr>
          <p:spPr>
            <a:xfrm rot="5400000">
              <a:off x="7145425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34"/>
            <p:cNvSpPr/>
            <p:nvPr/>
          </p:nvSpPr>
          <p:spPr>
            <a:xfrm rot="5400000">
              <a:off x="6785242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34"/>
            <p:cNvSpPr/>
            <p:nvPr/>
          </p:nvSpPr>
          <p:spPr>
            <a:xfrm rot="5400000">
              <a:off x="6425058" y="334650"/>
              <a:ext cx="255900" cy="15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34"/>
            <p:cNvSpPr/>
            <p:nvPr/>
          </p:nvSpPr>
          <p:spPr>
            <a:xfrm rot="5400000">
              <a:off x="6064875" y="334650"/>
              <a:ext cx="255900" cy="1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34"/>
            <p:cNvSpPr/>
            <p:nvPr/>
          </p:nvSpPr>
          <p:spPr>
            <a:xfrm rot="5400000">
              <a:off x="5704692" y="334650"/>
              <a:ext cx="255900" cy="1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34"/>
            <p:cNvSpPr/>
            <p:nvPr/>
          </p:nvSpPr>
          <p:spPr>
            <a:xfrm rot="5400000">
              <a:off x="5344508" y="334650"/>
              <a:ext cx="255900" cy="15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34"/>
            <p:cNvSpPr/>
            <p:nvPr/>
          </p:nvSpPr>
          <p:spPr>
            <a:xfrm rot="5400000">
              <a:off x="4984325" y="334650"/>
              <a:ext cx="255900" cy="1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1013802" y="1995686"/>
            <a:ext cx="6788657" cy="1447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800" dirty="0">
                <a:latin typeface="Calibri" pitchFamily="34" charset="0"/>
                <a:cs typeface="Calibri" pitchFamily="34" charset="0"/>
              </a:rPr>
              <a:t>Kata</a:t>
            </a:r>
            <a:r>
              <a:rPr lang="en" sz="4800" dirty="0">
                <a:latin typeface="Calibri" pitchFamily="34" charset="0"/>
                <a:cs typeface="Calibri" pitchFamily="34" charset="0"/>
              </a:rPr>
              <a:t> Majmuk</a:t>
            </a:r>
            <a:endParaRPr sz="4800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2" name="Google Shape;2232;p34"/>
          <p:cNvSpPr txBox="1">
            <a:spLocks noGrp="1"/>
          </p:cNvSpPr>
          <p:nvPr>
            <p:ph type="title" idx="2"/>
          </p:nvPr>
        </p:nvSpPr>
        <p:spPr>
          <a:xfrm>
            <a:off x="980074" y="921513"/>
            <a:ext cx="1831200" cy="11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233" name="Google Shape;2233;p34"/>
          <p:cNvGrpSpPr/>
          <p:nvPr/>
        </p:nvGrpSpPr>
        <p:grpSpPr>
          <a:xfrm flipH="1">
            <a:off x="7727703" y="2433155"/>
            <a:ext cx="880961" cy="778334"/>
            <a:chOff x="2621300" y="2952200"/>
            <a:chExt cx="488446" cy="431521"/>
          </a:xfrm>
        </p:grpSpPr>
        <p:sp>
          <p:nvSpPr>
            <p:cNvPr id="2234" name="Google Shape;2234;p34"/>
            <p:cNvSpPr/>
            <p:nvPr/>
          </p:nvSpPr>
          <p:spPr>
            <a:xfrm>
              <a:off x="2879341" y="3240315"/>
              <a:ext cx="125227" cy="109645"/>
            </a:xfrm>
            <a:custGeom>
              <a:avLst/>
              <a:gdLst/>
              <a:ahLst/>
              <a:cxnLst/>
              <a:rect l="l" t="t" r="r" b="b"/>
              <a:pathLst>
                <a:path w="2411" h="2111" extrusionOk="0">
                  <a:moveTo>
                    <a:pt x="1206" y="0"/>
                  </a:moveTo>
                  <a:cubicBezTo>
                    <a:pt x="1039" y="0"/>
                    <a:pt x="870" y="40"/>
                    <a:pt x="712" y="124"/>
                  </a:cubicBezTo>
                  <a:cubicBezTo>
                    <a:pt x="197" y="395"/>
                    <a:pt x="1" y="1034"/>
                    <a:pt x="273" y="1549"/>
                  </a:cubicBezTo>
                  <a:cubicBezTo>
                    <a:pt x="461" y="1906"/>
                    <a:pt x="828" y="2110"/>
                    <a:pt x="1206" y="2110"/>
                  </a:cubicBezTo>
                  <a:cubicBezTo>
                    <a:pt x="1372" y="2110"/>
                    <a:pt x="1541" y="2071"/>
                    <a:pt x="1698" y="1988"/>
                  </a:cubicBezTo>
                  <a:cubicBezTo>
                    <a:pt x="2214" y="1716"/>
                    <a:pt x="2411" y="1077"/>
                    <a:pt x="2139" y="563"/>
                  </a:cubicBezTo>
                  <a:cubicBezTo>
                    <a:pt x="1949" y="205"/>
                    <a:pt x="1584" y="0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2773798" y="3002115"/>
              <a:ext cx="52096" cy="45603"/>
            </a:xfrm>
            <a:custGeom>
              <a:avLst/>
              <a:gdLst/>
              <a:ahLst/>
              <a:cxnLst/>
              <a:rect l="l" t="t" r="r" b="b"/>
              <a:pathLst>
                <a:path w="1003" h="878" extrusionOk="0">
                  <a:moveTo>
                    <a:pt x="500" y="0"/>
                  </a:moveTo>
                  <a:cubicBezTo>
                    <a:pt x="431" y="0"/>
                    <a:pt x="362" y="16"/>
                    <a:pt x="296" y="51"/>
                  </a:cubicBezTo>
                  <a:cubicBezTo>
                    <a:pt x="83" y="164"/>
                    <a:pt x="1" y="428"/>
                    <a:pt x="114" y="644"/>
                  </a:cubicBezTo>
                  <a:cubicBezTo>
                    <a:pt x="192" y="792"/>
                    <a:pt x="345" y="877"/>
                    <a:pt x="503" y="877"/>
                  </a:cubicBezTo>
                  <a:cubicBezTo>
                    <a:pt x="572" y="877"/>
                    <a:pt x="642" y="861"/>
                    <a:pt x="707" y="827"/>
                  </a:cubicBezTo>
                  <a:cubicBezTo>
                    <a:pt x="920" y="712"/>
                    <a:pt x="1002" y="447"/>
                    <a:pt x="890" y="234"/>
                  </a:cubicBezTo>
                  <a:cubicBezTo>
                    <a:pt x="810" y="85"/>
                    <a:pt x="657" y="0"/>
                    <a:pt x="500" y="0"/>
                  </a:cubicBezTo>
                  <a:close/>
                </a:path>
              </a:pathLst>
            </a:custGeom>
            <a:solidFill>
              <a:srgbClr val="907F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2696926" y="3007569"/>
              <a:ext cx="371371" cy="343999"/>
            </a:xfrm>
            <a:custGeom>
              <a:avLst/>
              <a:gdLst/>
              <a:ahLst/>
              <a:cxnLst/>
              <a:rect l="l" t="t" r="r" b="b"/>
              <a:pathLst>
                <a:path w="7150" h="6623" extrusionOk="0">
                  <a:moveTo>
                    <a:pt x="3331" y="1"/>
                  </a:moveTo>
                  <a:cubicBezTo>
                    <a:pt x="2871" y="1"/>
                    <a:pt x="2404" y="109"/>
                    <a:pt x="1970" y="339"/>
                  </a:cubicBezTo>
                  <a:cubicBezTo>
                    <a:pt x="544" y="1092"/>
                    <a:pt x="1" y="2860"/>
                    <a:pt x="753" y="4285"/>
                  </a:cubicBezTo>
                  <a:lnTo>
                    <a:pt x="1990" y="6623"/>
                  </a:lnTo>
                  <a:lnTo>
                    <a:pt x="7150" y="3894"/>
                  </a:lnTo>
                  <a:lnTo>
                    <a:pt x="5914" y="1556"/>
                  </a:lnTo>
                  <a:cubicBezTo>
                    <a:pt x="5390" y="565"/>
                    <a:pt x="4378" y="1"/>
                    <a:pt x="3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2819609" y="2952200"/>
              <a:ext cx="209993" cy="86117"/>
            </a:xfrm>
            <a:custGeom>
              <a:avLst/>
              <a:gdLst/>
              <a:ahLst/>
              <a:cxnLst/>
              <a:rect l="l" t="t" r="r" b="b"/>
              <a:pathLst>
                <a:path w="4043" h="1658" extrusionOk="0">
                  <a:moveTo>
                    <a:pt x="1394" y="0"/>
                  </a:moveTo>
                  <a:cubicBezTo>
                    <a:pt x="923" y="0"/>
                    <a:pt x="445" y="112"/>
                    <a:pt x="1" y="347"/>
                  </a:cubicBezTo>
                  <a:lnTo>
                    <a:pt x="67" y="472"/>
                  </a:lnTo>
                  <a:cubicBezTo>
                    <a:pt x="490" y="248"/>
                    <a:pt x="945" y="142"/>
                    <a:pt x="1393" y="142"/>
                  </a:cubicBezTo>
                  <a:cubicBezTo>
                    <a:pt x="2415" y="142"/>
                    <a:pt x="3405" y="693"/>
                    <a:pt x="3916" y="1658"/>
                  </a:cubicBezTo>
                  <a:lnTo>
                    <a:pt x="4043" y="1591"/>
                  </a:lnTo>
                  <a:cubicBezTo>
                    <a:pt x="3507" y="579"/>
                    <a:pt x="2468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2665086" y="2999778"/>
              <a:ext cx="91466" cy="209890"/>
            </a:xfrm>
            <a:custGeom>
              <a:avLst/>
              <a:gdLst/>
              <a:ahLst/>
              <a:cxnLst/>
              <a:rect l="l" t="t" r="r" b="b"/>
              <a:pathLst>
                <a:path w="1761" h="4041" extrusionOk="0">
                  <a:moveTo>
                    <a:pt x="1694" y="0"/>
                  </a:moveTo>
                  <a:cubicBezTo>
                    <a:pt x="988" y="373"/>
                    <a:pt x="470" y="998"/>
                    <a:pt x="234" y="1762"/>
                  </a:cubicBezTo>
                  <a:cubicBezTo>
                    <a:pt x="0" y="2526"/>
                    <a:pt x="75" y="3334"/>
                    <a:pt x="450" y="4040"/>
                  </a:cubicBezTo>
                  <a:lnTo>
                    <a:pt x="574" y="3974"/>
                  </a:lnTo>
                  <a:cubicBezTo>
                    <a:pt x="219" y="3302"/>
                    <a:pt x="147" y="2531"/>
                    <a:pt x="371" y="1803"/>
                  </a:cubicBezTo>
                  <a:cubicBezTo>
                    <a:pt x="595" y="1077"/>
                    <a:pt x="1089" y="480"/>
                    <a:pt x="1761" y="125"/>
                  </a:cubicBezTo>
                  <a:lnTo>
                    <a:pt x="1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2621300" y="2977547"/>
              <a:ext cx="83520" cy="109801"/>
            </a:xfrm>
            <a:custGeom>
              <a:avLst/>
              <a:gdLst/>
              <a:ahLst/>
              <a:cxnLst/>
              <a:rect l="l" t="t" r="r" b="b"/>
              <a:pathLst>
                <a:path w="1608" h="2114" extrusionOk="0">
                  <a:moveTo>
                    <a:pt x="1541" y="1"/>
                  </a:moveTo>
                  <a:cubicBezTo>
                    <a:pt x="734" y="428"/>
                    <a:pt x="173" y="1189"/>
                    <a:pt x="1" y="2086"/>
                  </a:cubicBezTo>
                  <a:lnTo>
                    <a:pt x="141" y="2113"/>
                  </a:lnTo>
                  <a:cubicBezTo>
                    <a:pt x="305" y="1257"/>
                    <a:pt x="838" y="532"/>
                    <a:pt x="1607" y="126"/>
                  </a:cubicBezTo>
                  <a:lnTo>
                    <a:pt x="1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2775044" y="3193101"/>
              <a:ext cx="334701" cy="190620"/>
            </a:xfrm>
            <a:custGeom>
              <a:avLst/>
              <a:gdLst/>
              <a:ahLst/>
              <a:cxnLst/>
              <a:rect l="l" t="t" r="r" b="b"/>
              <a:pathLst>
                <a:path w="6444" h="3670" extrusionOk="0">
                  <a:moveTo>
                    <a:pt x="6252" y="0"/>
                  </a:moveTo>
                  <a:lnTo>
                    <a:pt x="1" y="3307"/>
                  </a:lnTo>
                  <a:lnTo>
                    <a:pt x="194" y="3670"/>
                  </a:lnTo>
                  <a:lnTo>
                    <a:pt x="6444" y="364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41" name="Google Shape;2241;p34"/>
          <p:cNvSpPr/>
          <p:nvPr/>
        </p:nvSpPr>
        <p:spPr>
          <a:xfrm rot="1198720">
            <a:off x="7164847" y="3225521"/>
            <a:ext cx="624675" cy="3670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FF645E"/>
                </a:solidFill>
                <a:effectLst/>
                <a:uLnTx/>
                <a:uFillTx/>
                <a:latin typeface="Nunito;800"/>
                <a:cs typeface="Arial"/>
                <a:sym typeface="Arial"/>
              </a:rPr>
              <a:t>Aa</a:t>
            </a:r>
          </a:p>
        </p:txBody>
      </p:sp>
      <p:grpSp>
        <p:nvGrpSpPr>
          <p:cNvPr id="2242" name="Google Shape;2242;p34"/>
          <p:cNvGrpSpPr/>
          <p:nvPr/>
        </p:nvGrpSpPr>
        <p:grpSpPr>
          <a:xfrm>
            <a:off x="6402236" y="3707921"/>
            <a:ext cx="907611" cy="1018467"/>
            <a:chOff x="4565525" y="3954900"/>
            <a:chExt cx="669725" cy="751525"/>
          </a:xfrm>
        </p:grpSpPr>
        <p:sp>
          <p:nvSpPr>
            <p:cNvPr id="2243" name="Google Shape;2243;p34"/>
            <p:cNvSpPr/>
            <p:nvPr/>
          </p:nvSpPr>
          <p:spPr>
            <a:xfrm>
              <a:off x="4671350" y="4558600"/>
              <a:ext cx="159125" cy="147825"/>
            </a:xfrm>
            <a:custGeom>
              <a:avLst/>
              <a:gdLst/>
              <a:ahLst/>
              <a:cxnLst/>
              <a:rect l="l" t="t" r="r" b="b"/>
              <a:pathLst>
                <a:path w="6365" h="5913" extrusionOk="0">
                  <a:moveTo>
                    <a:pt x="6364" y="1"/>
                  </a:moveTo>
                  <a:lnTo>
                    <a:pt x="2928" y="11"/>
                  </a:lnTo>
                  <a:cubicBezTo>
                    <a:pt x="1952" y="1978"/>
                    <a:pt x="976" y="3944"/>
                    <a:pt x="0" y="5912"/>
                  </a:cubicBezTo>
                  <a:cubicBezTo>
                    <a:pt x="1310" y="5907"/>
                    <a:pt x="2619" y="5903"/>
                    <a:pt x="3928" y="5899"/>
                  </a:cubicBezTo>
                  <a:cubicBezTo>
                    <a:pt x="4741" y="3933"/>
                    <a:pt x="5553" y="1967"/>
                    <a:pt x="6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5006800" y="4557775"/>
              <a:ext cx="160050" cy="147400"/>
            </a:xfrm>
            <a:custGeom>
              <a:avLst/>
              <a:gdLst/>
              <a:ahLst/>
              <a:cxnLst/>
              <a:rect l="l" t="t" r="r" b="b"/>
              <a:pathLst>
                <a:path w="6402" h="5896" extrusionOk="0">
                  <a:moveTo>
                    <a:pt x="3437" y="0"/>
                  </a:moveTo>
                  <a:lnTo>
                    <a:pt x="1" y="11"/>
                  </a:lnTo>
                  <a:cubicBezTo>
                    <a:pt x="825" y="1973"/>
                    <a:pt x="1650" y="3934"/>
                    <a:pt x="2474" y="5895"/>
                  </a:cubicBezTo>
                  <a:cubicBezTo>
                    <a:pt x="3784" y="5890"/>
                    <a:pt x="5093" y="5886"/>
                    <a:pt x="6402" y="5882"/>
                  </a:cubicBezTo>
                  <a:cubicBezTo>
                    <a:pt x="5413" y="3921"/>
                    <a:pt x="4424" y="1961"/>
                    <a:pt x="3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4627825" y="4084175"/>
              <a:ext cx="572000" cy="571075"/>
            </a:xfrm>
            <a:custGeom>
              <a:avLst/>
              <a:gdLst/>
              <a:ahLst/>
              <a:cxnLst/>
              <a:rect l="l" t="t" r="r" b="b"/>
              <a:pathLst>
                <a:path w="22880" h="22843" extrusionOk="0">
                  <a:moveTo>
                    <a:pt x="11446" y="1"/>
                  </a:moveTo>
                  <a:cubicBezTo>
                    <a:pt x="11432" y="1"/>
                    <a:pt x="11418" y="1"/>
                    <a:pt x="11405" y="1"/>
                  </a:cubicBezTo>
                  <a:cubicBezTo>
                    <a:pt x="5099" y="22"/>
                    <a:pt x="1" y="5150"/>
                    <a:pt x="22" y="11458"/>
                  </a:cubicBezTo>
                  <a:cubicBezTo>
                    <a:pt x="35" y="16746"/>
                    <a:pt x="3645" y="21186"/>
                    <a:pt x="8529" y="22467"/>
                  </a:cubicBezTo>
                  <a:cubicBezTo>
                    <a:pt x="9454" y="22713"/>
                    <a:pt x="10423" y="22843"/>
                    <a:pt x="11421" y="22843"/>
                  </a:cubicBezTo>
                  <a:cubicBezTo>
                    <a:pt x="11439" y="22843"/>
                    <a:pt x="11457" y="22843"/>
                    <a:pt x="11476" y="22843"/>
                  </a:cubicBezTo>
                  <a:cubicBezTo>
                    <a:pt x="17785" y="22822"/>
                    <a:pt x="22880" y="17695"/>
                    <a:pt x="22862" y="11384"/>
                  </a:cubicBezTo>
                  <a:cubicBezTo>
                    <a:pt x="22859" y="10142"/>
                    <a:pt x="22657" y="8946"/>
                    <a:pt x="22287" y="7828"/>
                  </a:cubicBezTo>
                  <a:cubicBezTo>
                    <a:pt x="20779" y="3282"/>
                    <a:pt x="16494" y="1"/>
                    <a:pt x="11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4826100" y="4270450"/>
              <a:ext cx="373725" cy="384800"/>
            </a:xfrm>
            <a:custGeom>
              <a:avLst/>
              <a:gdLst/>
              <a:ahLst/>
              <a:cxnLst/>
              <a:rect l="l" t="t" r="r" b="b"/>
              <a:pathLst>
                <a:path w="14949" h="15392" extrusionOk="0">
                  <a:moveTo>
                    <a:pt x="11458" y="0"/>
                  </a:moveTo>
                  <a:cubicBezTo>
                    <a:pt x="11440" y="0"/>
                    <a:pt x="11422" y="0"/>
                    <a:pt x="11404" y="1"/>
                  </a:cubicBezTo>
                  <a:cubicBezTo>
                    <a:pt x="5100" y="20"/>
                    <a:pt x="0" y="5149"/>
                    <a:pt x="21" y="11458"/>
                  </a:cubicBezTo>
                  <a:cubicBezTo>
                    <a:pt x="26" y="12702"/>
                    <a:pt x="227" y="13899"/>
                    <a:pt x="598" y="15016"/>
                  </a:cubicBezTo>
                  <a:cubicBezTo>
                    <a:pt x="1523" y="15262"/>
                    <a:pt x="2492" y="15392"/>
                    <a:pt x="3490" y="15392"/>
                  </a:cubicBezTo>
                  <a:cubicBezTo>
                    <a:pt x="3508" y="15392"/>
                    <a:pt x="3526" y="15392"/>
                    <a:pt x="3545" y="15392"/>
                  </a:cubicBezTo>
                  <a:cubicBezTo>
                    <a:pt x="9854" y="15371"/>
                    <a:pt x="14949" y="10244"/>
                    <a:pt x="14931" y="3933"/>
                  </a:cubicBezTo>
                  <a:cubicBezTo>
                    <a:pt x="14928" y="2691"/>
                    <a:pt x="14726" y="1495"/>
                    <a:pt x="14356" y="377"/>
                  </a:cubicBezTo>
                  <a:cubicBezTo>
                    <a:pt x="13431" y="132"/>
                    <a:pt x="12459" y="0"/>
                    <a:pt x="11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4565525" y="3955700"/>
              <a:ext cx="249125" cy="202175"/>
            </a:xfrm>
            <a:custGeom>
              <a:avLst/>
              <a:gdLst/>
              <a:ahLst/>
              <a:cxnLst/>
              <a:rect l="l" t="t" r="r" b="b"/>
              <a:pathLst>
                <a:path w="9965" h="8087" extrusionOk="0">
                  <a:moveTo>
                    <a:pt x="5800" y="1"/>
                  </a:moveTo>
                  <a:cubicBezTo>
                    <a:pt x="4771" y="1"/>
                    <a:pt x="3733" y="311"/>
                    <a:pt x="2831" y="955"/>
                  </a:cubicBezTo>
                  <a:cubicBezTo>
                    <a:pt x="531" y="2597"/>
                    <a:pt x="0" y="5787"/>
                    <a:pt x="1643" y="8087"/>
                  </a:cubicBezTo>
                  <a:lnTo>
                    <a:pt x="9964" y="2143"/>
                  </a:lnTo>
                  <a:cubicBezTo>
                    <a:pt x="8965" y="745"/>
                    <a:pt x="7394" y="1"/>
                    <a:pt x="5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4985600" y="3954900"/>
              <a:ext cx="249650" cy="201500"/>
            </a:xfrm>
            <a:custGeom>
              <a:avLst/>
              <a:gdLst/>
              <a:ahLst/>
              <a:cxnLst/>
              <a:rect l="l" t="t" r="r" b="b"/>
              <a:pathLst>
                <a:path w="9986" h="8060" extrusionOk="0">
                  <a:moveTo>
                    <a:pt x="4183" y="0"/>
                  </a:moveTo>
                  <a:cubicBezTo>
                    <a:pt x="2577" y="0"/>
                    <a:pt x="997" y="755"/>
                    <a:pt x="0" y="2169"/>
                  </a:cubicBezTo>
                  <a:lnTo>
                    <a:pt x="8358" y="8059"/>
                  </a:lnTo>
                  <a:cubicBezTo>
                    <a:pt x="9986" y="5750"/>
                    <a:pt x="9435" y="2563"/>
                    <a:pt x="7124" y="935"/>
                  </a:cubicBezTo>
                  <a:cubicBezTo>
                    <a:pt x="6228" y="304"/>
                    <a:pt x="5200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4909400" y="4188450"/>
              <a:ext cx="179125" cy="299925"/>
            </a:xfrm>
            <a:custGeom>
              <a:avLst/>
              <a:gdLst/>
              <a:ahLst/>
              <a:cxnLst/>
              <a:rect l="l" t="t" r="r" b="b"/>
              <a:pathLst>
                <a:path w="7165" h="11997" extrusionOk="0">
                  <a:moveTo>
                    <a:pt x="309" y="0"/>
                  </a:moveTo>
                  <a:lnTo>
                    <a:pt x="0" y="2"/>
                  </a:lnTo>
                  <a:lnTo>
                    <a:pt x="23" y="7252"/>
                  </a:lnTo>
                  <a:lnTo>
                    <a:pt x="23" y="7334"/>
                  </a:lnTo>
                  <a:lnTo>
                    <a:pt x="6992" y="11997"/>
                  </a:lnTo>
                  <a:lnTo>
                    <a:pt x="7164" y="11739"/>
                  </a:lnTo>
                  <a:lnTo>
                    <a:pt x="332" y="716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250" name="Google Shape;2250;p34"/>
          <p:cNvCxnSpPr/>
          <p:nvPr/>
        </p:nvCxnSpPr>
        <p:spPr>
          <a:xfrm>
            <a:off x="6034996" y="4726396"/>
            <a:ext cx="300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1" name="Google Shape;2251;p34"/>
          <p:cNvSpPr/>
          <p:nvPr/>
        </p:nvSpPr>
        <p:spPr>
          <a:xfrm rot="5400000">
            <a:off x="7717101" y="4092598"/>
            <a:ext cx="932975" cy="489825"/>
          </a:xfrm>
          <a:custGeom>
            <a:avLst/>
            <a:gdLst/>
            <a:ahLst/>
            <a:cxnLst/>
            <a:rect l="l" t="t" r="r" b="b"/>
            <a:pathLst>
              <a:path w="37319" h="19593" extrusionOk="0">
                <a:moveTo>
                  <a:pt x="18375" y="0"/>
                </a:moveTo>
                <a:cubicBezTo>
                  <a:pt x="8666" y="0"/>
                  <a:pt x="541" y="7600"/>
                  <a:pt x="10" y="17411"/>
                </a:cubicBezTo>
                <a:cubicBezTo>
                  <a:pt x="5" y="17474"/>
                  <a:pt x="2" y="17538"/>
                  <a:pt x="0" y="17601"/>
                </a:cubicBezTo>
                <a:lnTo>
                  <a:pt x="11181" y="18206"/>
                </a:lnTo>
                <a:cubicBezTo>
                  <a:pt x="11181" y="18176"/>
                  <a:pt x="11182" y="18143"/>
                  <a:pt x="11184" y="18111"/>
                </a:cubicBezTo>
                <a:cubicBezTo>
                  <a:pt x="11394" y="14219"/>
                  <a:pt x="14619" y="11202"/>
                  <a:pt x="18470" y="11202"/>
                </a:cubicBezTo>
                <a:cubicBezTo>
                  <a:pt x="18604" y="11202"/>
                  <a:pt x="18738" y="11205"/>
                  <a:pt x="18873" y="11213"/>
                </a:cubicBezTo>
                <a:cubicBezTo>
                  <a:pt x="22902" y="11430"/>
                  <a:pt x="25992" y="14875"/>
                  <a:pt x="25773" y="18903"/>
                </a:cubicBezTo>
                <a:cubicBezTo>
                  <a:pt x="25771" y="18936"/>
                  <a:pt x="25770" y="18968"/>
                  <a:pt x="25767" y="18997"/>
                </a:cubicBezTo>
                <a:lnTo>
                  <a:pt x="36755" y="19593"/>
                </a:lnTo>
                <a:cubicBezTo>
                  <a:pt x="36762" y="19530"/>
                  <a:pt x="36765" y="19465"/>
                  <a:pt x="36768" y="19404"/>
                </a:cubicBezTo>
                <a:cubicBezTo>
                  <a:pt x="37319" y="9253"/>
                  <a:pt x="29535" y="579"/>
                  <a:pt x="19385" y="28"/>
                </a:cubicBezTo>
                <a:cubicBezTo>
                  <a:pt x="19047" y="10"/>
                  <a:pt x="18710" y="0"/>
                  <a:pt x="183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2" name="Google Shape;2252;p34"/>
          <p:cNvSpPr/>
          <p:nvPr/>
        </p:nvSpPr>
        <p:spPr>
          <a:xfrm>
            <a:off x="7049896" y="2549521"/>
            <a:ext cx="410250" cy="366425"/>
          </a:xfrm>
          <a:custGeom>
            <a:avLst/>
            <a:gdLst/>
            <a:ahLst/>
            <a:cxnLst/>
            <a:rect l="l" t="t" r="r" b="b"/>
            <a:pathLst>
              <a:path w="16410" h="14657" extrusionOk="0">
                <a:moveTo>
                  <a:pt x="0" y="0"/>
                </a:moveTo>
                <a:lnTo>
                  <a:pt x="7435" y="14657"/>
                </a:lnTo>
                <a:lnTo>
                  <a:pt x="16409" y="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3" name="Google Shape;2253;p34"/>
          <p:cNvSpPr/>
          <p:nvPr/>
        </p:nvSpPr>
        <p:spPr>
          <a:xfrm rot="1800077">
            <a:off x="144232" y="4442591"/>
            <a:ext cx="611080" cy="700913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4" name="Google Shape;2254;p34"/>
          <p:cNvSpPr/>
          <p:nvPr/>
        </p:nvSpPr>
        <p:spPr>
          <a:xfrm>
            <a:off x="6267120" y="1923678"/>
            <a:ext cx="279932" cy="255901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5" name="Google Shape;2255;p34"/>
          <p:cNvSpPr/>
          <p:nvPr/>
        </p:nvSpPr>
        <p:spPr>
          <a:xfrm>
            <a:off x="6518646" y="2179579"/>
            <a:ext cx="146690" cy="134109"/>
          </a:xfrm>
          <a:custGeom>
            <a:avLst/>
            <a:gdLst/>
            <a:ahLst/>
            <a:cxnLst/>
            <a:rect l="l" t="t" r="r" b="b"/>
            <a:pathLst>
              <a:path w="9962" h="9106" extrusionOk="0">
                <a:moveTo>
                  <a:pt x="4981" y="1"/>
                </a:moveTo>
                <a:cubicBezTo>
                  <a:pt x="4692" y="1"/>
                  <a:pt x="4402" y="152"/>
                  <a:pt x="4253" y="453"/>
                </a:cubicBezTo>
                <a:lnTo>
                  <a:pt x="3856" y="1260"/>
                </a:lnTo>
                <a:lnTo>
                  <a:pt x="3416" y="2149"/>
                </a:lnTo>
                <a:cubicBezTo>
                  <a:pt x="3416" y="2151"/>
                  <a:pt x="3414" y="2151"/>
                  <a:pt x="3414" y="2152"/>
                </a:cubicBezTo>
                <a:cubicBezTo>
                  <a:pt x="3314" y="2354"/>
                  <a:pt x="3136" y="2502"/>
                  <a:pt x="2925" y="2566"/>
                </a:cubicBezTo>
                <a:cubicBezTo>
                  <a:pt x="2886" y="2579"/>
                  <a:pt x="2846" y="2587"/>
                  <a:pt x="2804" y="2593"/>
                </a:cubicBezTo>
                <a:lnTo>
                  <a:pt x="2484" y="2640"/>
                </a:lnTo>
                <a:lnTo>
                  <a:pt x="933" y="2866"/>
                </a:lnTo>
                <a:cubicBezTo>
                  <a:pt x="266" y="2962"/>
                  <a:pt x="0" y="3780"/>
                  <a:pt x="482" y="4250"/>
                </a:cubicBezTo>
                <a:lnTo>
                  <a:pt x="1836" y="5571"/>
                </a:lnTo>
                <a:cubicBezTo>
                  <a:pt x="2028" y="5758"/>
                  <a:pt x="2116" y="6027"/>
                  <a:pt x="2070" y="6289"/>
                </a:cubicBezTo>
                <a:lnTo>
                  <a:pt x="1751" y="8154"/>
                </a:lnTo>
                <a:cubicBezTo>
                  <a:pt x="1666" y="8653"/>
                  <a:pt x="2039" y="9064"/>
                  <a:pt x="2484" y="9102"/>
                </a:cubicBezTo>
                <a:cubicBezTo>
                  <a:pt x="2506" y="9104"/>
                  <a:pt x="2529" y="9105"/>
                  <a:pt x="2552" y="9105"/>
                </a:cubicBezTo>
                <a:cubicBezTo>
                  <a:pt x="2676" y="9105"/>
                  <a:pt x="2803" y="9076"/>
                  <a:pt x="2925" y="9012"/>
                </a:cubicBezTo>
                <a:cubicBezTo>
                  <a:pt x="2926" y="9010"/>
                  <a:pt x="2928" y="9010"/>
                  <a:pt x="2930" y="9010"/>
                </a:cubicBezTo>
                <a:lnTo>
                  <a:pt x="3414" y="8754"/>
                </a:lnTo>
                <a:lnTo>
                  <a:pt x="3856" y="8523"/>
                </a:lnTo>
                <a:lnTo>
                  <a:pt x="4604" y="8130"/>
                </a:lnTo>
                <a:cubicBezTo>
                  <a:pt x="4722" y="8068"/>
                  <a:pt x="4851" y="8037"/>
                  <a:pt x="4981" y="8037"/>
                </a:cubicBezTo>
                <a:cubicBezTo>
                  <a:pt x="5111" y="8037"/>
                  <a:pt x="5241" y="8068"/>
                  <a:pt x="5360" y="8130"/>
                </a:cubicBezTo>
                <a:lnTo>
                  <a:pt x="7033" y="9010"/>
                </a:lnTo>
                <a:cubicBezTo>
                  <a:pt x="7157" y="9076"/>
                  <a:pt x="7285" y="9105"/>
                  <a:pt x="7410" y="9105"/>
                </a:cubicBezTo>
                <a:cubicBezTo>
                  <a:pt x="7884" y="9105"/>
                  <a:pt x="8302" y="8679"/>
                  <a:pt x="8211" y="8154"/>
                </a:cubicBezTo>
                <a:lnTo>
                  <a:pt x="7892" y="6291"/>
                </a:lnTo>
                <a:cubicBezTo>
                  <a:pt x="7847" y="6027"/>
                  <a:pt x="7934" y="5758"/>
                  <a:pt x="8126" y="5571"/>
                </a:cubicBezTo>
                <a:lnTo>
                  <a:pt x="9480" y="4250"/>
                </a:lnTo>
                <a:cubicBezTo>
                  <a:pt x="9962" y="3780"/>
                  <a:pt x="9696" y="2962"/>
                  <a:pt x="9029" y="2866"/>
                </a:cubicBezTo>
                <a:lnTo>
                  <a:pt x="7158" y="2593"/>
                </a:lnTo>
                <a:cubicBezTo>
                  <a:pt x="6894" y="2555"/>
                  <a:pt x="6665" y="2389"/>
                  <a:pt x="6546" y="2149"/>
                </a:cubicBezTo>
                <a:lnTo>
                  <a:pt x="5709" y="453"/>
                </a:lnTo>
                <a:cubicBezTo>
                  <a:pt x="5560" y="152"/>
                  <a:pt x="5271" y="1"/>
                  <a:pt x="49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6" name="Google Shape;2256;p34"/>
          <p:cNvSpPr/>
          <p:nvPr/>
        </p:nvSpPr>
        <p:spPr>
          <a:xfrm>
            <a:off x="8641625" y="42563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7" name="Google Shape;2257;p34"/>
          <p:cNvSpPr/>
          <p:nvPr/>
        </p:nvSpPr>
        <p:spPr>
          <a:xfrm>
            <a:off x="8584050" y="1294732"/>
            <a:ext cx="480841" cy="480775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2182;p33"/>
          <p:cNvSpPr txBox="1">
            <a:spLocks/>
          </p:cNvSpPr>
          <p:nvPr/>
        </p:nvSpPr>
        <p:spPr>
          <a:xfrm>
            <a:off x="1089824" y="3291830"/>
            <a:ext cx="5498400" cy="76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5.2.2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Memahami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dan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menggunakan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pelbagai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kata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majmuk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mengikut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kumimoji="0" lang="en-MY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konteks</a:t>
            </a:r>
            <a:r>
              <a:rPr kumimoji="0" lang="en-MY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ert Sans"/>
                <a:ea typeface="Albert Sans"/>
                <a:cs typeface="Albert Sans"/>
                <a:sym typeface="Alber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70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Isi Kandungan</a:t>
            </a:r>
            <a:endParaRPr sz="5400" dirty="0"/>
          </a:p>
        </p:txBody>
      </p:sp>
      <p:sp>
        <p:nvSpPr>
          <p:cNvPr id="2178" name="Google Shape;2178;p33"/>
          <p:cNvSpPr txBox="1">
            <a:spLocks noGrp="1"/>
          </p:cNvSpPr>
          <p:nvPr>
            <p:ph type="title" idx="2"/>
          </p:nvPr>
        </p:nvSpPr>
        <p:spPr>
          <a:xfrm>
            <a:off x="840476" y="1902900"/>
            <a:ext cx="669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81" name="Google Shape;2181;p33"/>
          <p:cNvSpPr txBox="1">
            <a:spLocks noGrp="1"/>
          </p:cNvSpPr>
          <p:nvPr>
            <p:ph type="subTitle" idx="5"/>
          </p:nvPr>
        </p:nvSpPr>
        <p:spPr>
          <a:xfrm>
            <a:off x="1693101" y="1778392"/>
            <a:ext cx="5498400" cy="76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5.2.1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Memahami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dan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menggunakan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pelbagai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kata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berimbuhan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mengikut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MY" altLang="zh-CN" sz="2000" b="0" dirty="0" err="1">
                <a:latin typeface="Albert Sans"/>
                <a:ea typeface="Albert Sans"/>
                <a:cs typeface="Albert Sans"/>
                <a:sym typeface="Albert Sans"/>
              </a:rPr>
              <a:t>konteks</a:t>
            </a:r>
            <a:r>
              <a:rPr lang="en-MY" altLang="zh-CN" sz="2000" b="0" dirty="0"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2000" b="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84" name="Google Shape;2184;p33"/>
          <p:cNvSpPr/>
          <p:nvPr/>
        </p:nvSpPr>
        <p:spPr>
          <a:xfrm>
            <a:off x="5547700" y="4338225"/>
            <a:ext cx="611065" cy="700918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3"/>
          <p:cNvSpPr/>
          <p:nvPr/>
        </p:nvSpPr>
        <p:spPr>
          <a:xfrm rot="1198720">
            <a:off x="7547945" y="4430959"/>
            <a:ext cx="607463" cy="3670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Nunito;800"/>
              </a:rPr>
              <a:t>Bb</a:t>
            </a:r>
          </a:p>
        </p:txBody>
      </p:sp>
      <p:sp>
        <p:nvSpPr>
          <p:cNvPr id="2186" name="Google Shape;2186;p33"/>
          <p:cNvSpPr/>
          <p:nvPr/>
        </p:nvSpPr>
        <p:spPr>
          <a:xfrm>
            <a:off x="7432477" y="3757900"/>
            <a:ext cx="410250" cy="366425"/>
          </a:xfrm>
          <a:custGeom>
            <a:avLst/>
            <a:gdLst/>
            <a:ahLst/>
            <a:cxnLst/>
            <a:rect l="l" t="t" r="r" b="b"/>
            <a:pathLst>
              <a:path w="16410" h="14657" extrusionOk="0">
                <a:moveTo>
                  <a:pt x="0" y="0"/>
                </a:moveTo>
                <a:lnTo>
                  <a:pt x="7435" y="14657"/>
                </a:lnTo>
                <a:lnTo>
                  <a:pt x="16409" y="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7" name="Google Shape;2187;p33"/>
          <p:cNvGrpSpPr/>
          <p:nvPr/>
        </p:nvGrpSpPr>
        <p:grpSpPr>
          <a:xfrm flipH="1">
            <a:off x="8139247" y="3493284"/>
            <a:ext cx="789061" cy="863009"/>
            <a:chOff x="227675" y="3041050"/>
            <a:chExt cx="823225" cy="900375"/>
          </a:xfrm>
        </p:grpSpPr>
        <p:sp>
          <p:nvSpPr>
            <p:cNvPr id="2188" name="Google Shape;2188;p33"/>
            <p:cNvSpPr/>
            <p:nvPr/>
          </p:nvSpPr>
          <p:spPr>
            <a:xfrm>
              <a:off x="227675" y="3041050"/>
              <a:ext cx="823225" cy="900375"/>
            </a:xfrm>
            <a:custGeom>
              <a:avLst/>
              <a:gdLst/>
              <a:ahLst/>
              <a:cxnLst/>
              <a:rect l="l" t="t" r="r" b="b"/>
              <a:pathLst>
                <a:path w="32929" h="36015" extrusionOk="0">
                  <a:moveTo>
                    <a:pt x="14052" y="1"/>
                  </a:moveTo>
                  <a:cubicBezTo>
                    <a:pt x="12928" y="1"/>
                    <a:pt x="11852" y="638"/>
                    <a:pt x="11345" y="1723"/>
                  </a:cubicBezTo>
                  <a:lnTo>
                    <a:pt x="698" y="24549"/>
                  </a:lnTo>
                  <a:cubicBezTo>
                    <a:pt x="1" y="26043"/>
                    <a:pt x="647" y="27818"/>
                    <a:pt x="2141" y="28514"/>
                  </a:cubicBezTo>
                  <a:lnTo>
                    <a:pt x="17619" y="35734"/>
                  </a:lnTo>
                  <a:cubicBezTo>
                    <a:pt x="18028" y="35925"/>
                    <a:pt x="18457" y="36015"/>
                    <a:pt x="18880" y="36015"/>
                  </a:cubicBezTo>
                  <a:cubicBezTo>
                    <a:pt x="20003" y="36015"/>
                    <a:pt x="21079" y="35377"/>
                    <a:pt x="21585" y="34291"/>
                  </a:cubicBezTo>
                  <a:lnTo>
                    <a:pt x="32232" y="11466"/>
                  </a:lnTo>
                  <a:cubicBezTo>
                    <a:pt x="32928" y="9973"/>
                    <a:pt x="32282" y="8197"/>
                    <a:pt x="30790" y="7501"/>
                  </a:cubicBezTo>
                  <a:lnTo>
                    <a:pt x="15310" y="281"/>
                  </a:lnTo>
                  <a:cubicBezTo>
                    <a:pt x="14902" y="91"/>
                    <a:pt x="14474" y="1"/>
                    <a:pt x="1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466500" y="3131575"/>
              <a:ext cx="497825" cy="371850"/>
            </a:xfrm>
            <a:custGeom>
              <a:avLst/>
              <a:gdLst/>
              <a:ahLst/>
              <a:cxnLst/>
              <a:rect l="l" t="t" r="r" b="b"/>
              <a:pathLst>
                <a:path w="19913" h="14874" extrusionOk="0">
                  <a:moveTo>
                    <a:pt x="3330" y="1"/>
                  </a:moveTo>
                  <a:lnTo>
                    <a:pt x="0" y="7138"/>
                  </a:lnTo>
                  <a:lnTo>
                    <a:pt x="16583" y="14873"/>
                  </a:lnTo>
                  <a:lnTo>
                    <a:pt x="19913" y="7737"/>
                  </a:lnTo>
                  <a:lnTo>
                    <a:pt x="3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529450" y="3409675"/>
              <a:ext cx="107800" cy="107750"/>
            </a:xfrm>
            <a:custGeom>
              <a:avLst/>
              <a:gdLst/>
              <a:ahLst/>
              <a:cxnLst/>
              <a:rect l="l" t="t" r="r" b="b"/>
              <a:pathLst>
                <a:path w="4312" h="4310" extrusionOk="0">
                  <a:moveTo>
                    <a:pt x="1373" y="1"/>
                  </a:moveTo>
                  <a:lnTo>
                    <a:pt x="1" y="2939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637050" y="3459875"/>
              <a:ext cx="107775" cy="107750"/>
            </a:xfrm>
            <a:custGeom>
              <a:avLst/>
              <a:gdLst/>
              <a:ahLst/>
              <a:cxnLst/>
              <a:rect l="l" t="t" r="r" b="b"/>
              <a:pathLst>
                <a:path w="4311" h="4310" extrusionOk="0">
                  <a:moveTo>
                    <a:pt x="1371" y="1"/>
                  </a:moveTo>
                  <a:lnTo>
                    <a:pt x="1" y="2939"/>
                  </a:lnTo>
                  <a:lnTo>
                    <a:pt x="2940" y="4310"/>
                  </a:lnTo>
                  <a:lnTo>
                    <a:pt x="4310" y="137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747250" y="3511275"/>
              <a:ext cx="107800" cy="107775"/>
            </a:xfrm>
            <a:custGeom>
              <a:avLst/>
              <a:gdLst/>
              <a:ahLst/>
              <a:cxnLst/>
              <a:rect l="l" t="t" r="r" b="b"/>
              <a:pathLst>
                <a:path w="4312" h="4311" extrusionOk="0">
                  <a:moveTo>
                    <a:pt x="1372" y="1"/>
                  </a:moveTo>
                  <a:lnTo>
                    <a:pt x="0" y="2940"/>
                  </a:lnTo>
                  <a:lnTo>
                    <a:pt x="2939" y="4310"/>
                  </a:lnTo>
                  <a:lnTo>
                    <a:pt x="4311" y="137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476725" y="35160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9"/>
                  </a:lnTo>
                  <a:lnTo>
                    <a:pt x="2939" y="4309"/>
                  </a:lnTo>
                  <a:lnTo>
                    <a:pt x="4309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584275" y="35662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694475" y="361765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1" y="0"/>
                  </a:moveTo>
                  <a:lnTo>
                    <a:pt x="0" y="2937"/>
                  </a:lnTo>
                  <a:lnTo>
                    <a:pt x="2939" y="4309"/>
                  </a:lnTo>
                  <a:lnTo>
                    <a:pt x="4309" y="137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423850" y="3622400"/>
              <a:ext cx="107750" cy="107750"/>
            </a:xfrm>
            <a:custGeom>
              <a:avLst/>
              <a:gdLst/>
              <a:ahLst/>
              <a:cxnLst/>
              <a:rect l="l" t="t" r="r" b="b"/>
              <a:pathLst>
                <a:path w="4310" h="4310" extrusionOk="0">
                  <a:moveTo>
                    <a:pt x="1373" y="0"/>
                  </a:moveTo>
                  <a:lnTo>
                    <a:pt x="1" y="2939"/>
                  </a:lnTo>
                  <a:lnTo>
                    <a:pt x="2940" y="4309"/>
                  </a:lnTo>
                  <a:lnTo>
                    <a:pt x="4310" y="1371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531475" y="3672550"/>
              <a:ext cx="107750" cy="107800"/>
            </a:xfrm>
            <a:custGeom>
              <a:avLst/>
              <a:gdLst/>
              <a:ahLst/>
              <a:cxnLst/>
              <a:rect l="l" t="t" r="r" b="b"/>
              <a:pathLst>
                <a:path w="4310" h="4312" extrusionOk="0">
                  <a:moveTo>
                    <a:pt x="1371" y="1"/>
                  </a:moveTo>
                  <a:lnTo>
                    <a:pt x="0" y="2940"/>
                  </a:lnTo>
                  <a:lnTo>
                    <a:pt x="2939" y="4311"/>
                  </a:lnTo>
                  <a:lnTo>
                    <a:pt x="4309" y="137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641650" y="3723975"/>
              <a:ext cx="107750" cy="107775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1371" y="0"/>
                  </a:moveTo>
                  <a:lnTo>
                    <a:pt x="1" y="2939"/>
                  </a:lnTo>
                  <a:lnTo>
                    <a:pt x="2939" y="4311"/>
                  </a:lnTo>
                  <a:lnTo>
                    <a:pt x="4310" y="1372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646975" y="3111775"/>
              <a:ext cx="260325" cy="139950"/>
            </a:xfrm>
            <a:custGeom>
              <a:avLst/>
              <a:gdLst/>
              <a:ahLst/>
              <a:cxnLst/>
              <a:rect l="l" t="t" r="r" b="b"/>
              <a:pathLst>
                <a:path w="10413" h="5598" extrusionOk="0">
                  <a:moveTo>
                    <a:pt x="441" y="1"/>
                  </a:moveTo>
                  <a:lnTo>
                    <a:pt x="0" y="946"/>
                  </a:lnTo>
                  <a:lnTo>
                    <a:pt x="9971" y="5598"/>
                  </a:lnTo>
                  <a:lnTo>
                    <a:pt x="10412" y="4653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382075" y="3354600"/>
              <a:ext cx="134475" cy="169525"/>
            </a:xfrm>
            <a:custGeom>
              <a:avLst/>
              <a:gdLst/>
              <a:ahLst/>
              <a:cxnLst/>
              <a:rect l="l" t="t" r="r" b="b"/>
              <a:pathLst>
                <a:path w="5379" h="6781" extrusionOk="0">
                  <a:moveTo>
                    <a:pt x="2546" y="1"/>
                  </a:moveTo>
                  <a:lnTo>
                    <a:pt x="0" y="5458"/>
                  </a:lnTo>
                  <a:lnTo>
                    <a:pt x="2833" y="6780"/>
                  </a:lnTo>
                  <a:lnTo>
                    <a:pt x="5379" y="1323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311050" y="3546150"/>
              <a:ext cx="116175" cy="130125"/>
            </a:xfrm>
            <a:custGeom>
              <a:avLst/>
              <a:gdLst/>
              <a:ahLst/>
              <a:cxnLst/>
              <a:rect l="l" t="t" r="r" b="b"/>
              <a:pathLst>
                <a:path w="4647" h="5205" extrusionOk="0">
                  <a:moveTo>
                    <a:pt x="1812" y="0"/>
                  </a:moveTo>
                  <a:lnTo>
                    <a:pt x="1" y="3883"/>
                  </a:lnTo>
                  <a:lnTo>
                    <a:pt x="2835" y="5205"/>
                  </a:lnTo>
                  <a:lnTo>
                    <a:pt x="4647" y="1323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97175" y="3772275"/>
              <a:ext cx="210975" cy="135375"/>
            </a:xfrm>
            <a:custGeom>
              <a:avLst/>
              <a:gdLst/>
              <a:ahLst/>
              <a:cxnLst/>
              <a:rect l="l" t="t" r="r" b="b"/>
              <a:pathLst>
                <a:path w="8439" h="5415" extrusionOk="0">
                  <a:moveTo>
                    <a:pt x="881" y="0"/>
                  </a:moveTo>
                  <a:lnTo>
                    <a:pt x="0" y="1889"/>
                  </a:lnTo>
                  <a:lnTo>
                    <a:pt x="7557" y="5414"/>
                  </a:lnTo>
                  <a:lnTo>
                    <a:pt x="8438" y="352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3" name="Google Shape;2203;p33"/>
          <p:cNvSpPr/>
          <p:nvPr/>
        </p:nvSpPr>
        <p:spPr>
          <a:xfrm>
            <a:off x="8496502" y="475230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1" name="Google Shape;2291;p36"/>
          <p:cNvSpPr/>
          <p:nvPr/>
        </p:nvSpPr>
        <p:spPr>
          <a:xfrm>
            <a:off x="8273650" y="37186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Majmuk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19622"/>
            <a:ext cx="7832324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marR="0" lvl="0" indent="-444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Kata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majmuk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ialah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perkataan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yang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terbentuk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daripada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dua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kata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dasar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atau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lebih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yang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dirangkaikan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untuk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menghasilkan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makna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yang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baharu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.</a:t>
            </a:r>
          </a:p>
          <a:p>
            <a:pPr marL="444500" marR="0" lvl="0" indent="-444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Blip>
                <a:blip r:embed="rId3"/>
              </a:buBlip>
              <a:tabLst/>
              <a:defRPr/>
            </a:pP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Kata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majmuk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dieja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secara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terpisah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namun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bagi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kata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majmuk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yang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telah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mantap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akan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dieja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secara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 </a:t>
            </a:r>
            <a:r>
              <a:rPr kumimoji="0" lang="en-MY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bercantum</a:t>
            </a:r>
            <a:r>
              <a:rPr kumimoji="0" lang="en-MY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858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1" name="Google Shape;2291;p36"/>
          <p:cNvSpPr/>
          <p:nvPr/>
        </p:nvSpPr>
        <p:spPr>
          <a:xfrm>
            <a:off x="8273650" y="37186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Majmuk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83565" y="1425670"/>
          <a:ext cx="7747209" cy="3450336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7747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Contoh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Ayat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Majmuk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Bebas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449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Majlis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persandingan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pengantin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itu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dilakukan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dengan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mengikut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adat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istiadat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masyarakat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Jawa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marL="457200" indent="-4572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Cakera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padat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itu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mengandungi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lagu-lagu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Melayu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asli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marL="457200" indent="-4572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Jawatankuasa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penduduk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mengadakan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kutipan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derma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kilat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untuk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mangsa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bencana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itu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93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1" name="Google Shape;2291;p36"/>
          <p:cNvSpPr/>
          <p:nvPr/>
        </p:nvSpPr>
        <p:spPr>
          <a:xfrm>
            <a:off x="8273650" y="37186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Majmuk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83565" y="1425670"/>
          <a:ext cx="7747209" cy="3450336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7747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Contoh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Ayat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Majmuk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Istilah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Khusus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449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Biasanya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pokok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yang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ber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akar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tunjang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memiliki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batang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yang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keras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marL="457200" indent="-4572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Penggunaan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baja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kimia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pada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sayur-sayuran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meninggalkan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kesan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negatif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kepada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pengguna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marL="457200" indent="-4572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Adik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menggunakan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kanta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besar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untuk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melihat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peta yang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bersaiz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kecil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itu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983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1" name="Google Shape;2291;p36"/>
          <p:cNvSpPr/>
          <p:nvPr/>
        </p:nvSpPr>
        <p:spPr>
          <a:xfrm>
            <a:off x="8273650" y="37186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Majmuk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83565" y="1425670"/>
          <a:ext cx="7747209" cy="2876689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7747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Contoh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Ayat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Majmuk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Kiasan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449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Semua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orang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tidak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menyukai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Ali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kerana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dia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panjang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tangan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marL="457200" indent="-4572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Susan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digelar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kaki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bangku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kerana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tidak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pandai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bermain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bola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sepak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marL="457200" indent="-457200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Peserta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yang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mendapat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tempat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keenam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hingga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kesepuluh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menerima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hadiah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sagu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hati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daripada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aseline="0" dirty="0" err="1">
                          <a:latin typeface="Calibri" pitchFamily="34" charset="0"/>
                          <a:cs typeface="Calibri" pitchFamily="34" charset="0"/>
                        </a:rPr>
                        <a:t>penganjur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01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36"/>
          <p:cNvSpPr/>
          <p:nvPr/>
        </p:nvSpPr>
        <p:spPr>
          <a:xfrm>
            <a:off x="8273650" y="37186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Berimbuhan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48537439"/>
              </p:ext>
            </p:extLst>
          </p:nvPr>
        </p:nvGraphicFramePr>
        <p:xfrm>
          <a:off x="539552" y="1347614"/>
          <a:ext cx="8048348" cy="351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108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36"/>
          <p:cNvSpPr/>
          <p:nvPr/>
        </p:nvSpPr>
        <p:spPr>
          <a:xfrm rot="2015469">
            <a:off x="8152492" y="4194434"/>
            <a:ext cx="611063" cy="700916"/>
          </a:xfrm>
          <a:custGeom>
            <a:avLst/>
            <a:gdLst/>
            <a:ahLst/>
            <a:cxnLst/>
            <a:rect l="l" t="t" r="r" b="b"/>
            <a:pathLst>
              <a:path w="15526" h="17809" extrusionOk="0">
                <a:moveTo>
                  <a:pt x="6165" y="0"/>
                </a:moveTo>
                <a:cubicBezTo>
                  <a:pt x="4854" y="0"/>
                  <a:pt x="3782" y="1000"/>
                  <a:pt x="3667" y="2284"/>
                </a:cubicBezTo>
                <a:lnTo>
                  <a:pt x="1" y="2284"/>
                </a:lnTo>
                <a:lnTo>
                  <a:pt x="1" y="6406"/>
                </a:lnTo>
                <a:cubicBezTo>
                  <a:pt x="1283" y="6520"/>
                  <a:pt x="2283" y="7593"/>
                  <a:pt x="2283" y="8904"/>
                </a:cubicBezTo>
                <a:cubicBezTo>
                  <a:pt x="2283" y="10214"/>
                  <a:pt x="1284" y="11289"/>
                  <a:pt x="1" y="11401"/>
                </a:cubicBezTo>
                <a:lnTo>
                  <a:pt x="1" y="15068"/>
                </a:lnTo>
                <a:lnTo>
                  <a:pt x="3667" y="15068"/>
                </a:lnTo>
                <a:cubicBezTo>
                  <a:pt x="3658" y="15142"/>
                  <a:pt x="3653" y="15219"/>
                  <a:pt x="3653" y="15297"/>
                </a:cubicBezTo>
                <a:cubicBezTo>
                  <a:pt x="3653" y="16685"/>
                  <a:pt x="4777" y="17809"/>
                  <a:pt x="6165" y="17809"/>
                </a:cubicBezTo>
                <a:cubicBezTo>
                  <a:pt x="7553" y="17809"/>
                  <a:pt x="8675" y="16685"/>
                  <a:pt x="8675" y="15297"/>
                </a:cubicBezTo>
                <a:cubicBezTo>
                  <a:pt x="8675" y="15219"/>
                  <a:pt x="8672" y="15142"/>
                  <a:pt x="8663" y="15068"/>
                </a:cubicBezTo>
                <a:lnTo>
                  <a:pt x="12785" y="15068"/>
                </a:lnTo>
                <a:lnTo>
                  <a:pt x="12785" y="11401"/>
                </a:lnTo>
                <a:cubicBezTo>
                  <a:pt x="12859" y="11411"/>
                  <a:pt x="12936" y="11416"/>
                  <a:pt x="13014" y="11416"/>
                </a:cubicBezTo>
                <a:cubicBezTo>
                  <a:pt x="14402" y="11416"/>
                  <a:pt x="15526" y="10292"/>
                  <a:pt x="15526" y="8904"/>
                </a:cubicBezTo>
                <a:cubicBezTo>
                  <a:pt x="15526" y="7516"/>
                  <a:pt x="14402" y="6393"/>
                  <a:pt x="13014" y="6393"/>
                </a:cubicBezTo>
                <a:cubicBezTo>
                  <a:pt x="12936" y="6393"/>
                  <a:pt x="12859" y="6398"/>
                  <a:pt x="12785" y="6406"/>
                </a:cubicBezTo>
                <a:lnTo>
                  <a:pt x="12785" y="2284"/>
                </a:lnTo>
                <a:lnTo>
                  <a:pt x="8663" y="2284"/>
                </a:lnTo>
                <a:cubicBezTo>
                  <a:pt x="8548" y="1000"/>
                  <a:pt x="7476" y="0"/>
                  <a:pt x="61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36"/>
          <p:cNvSpPr/>
          <p:nvPr/>
        </p:nvSpPr>
        <p:spPr>
          <a:xfrm>
            <a:off x="8273650" y="3718650"/>
            <a:ext cx="314250" cy="210775"/>
          </a:xfrm>
          <a:custGeom>
            <a:avLst/>
            <a:gdLst/>
            <a:ahLst/>
            <a:cxnLst/>
            <a:rect l="l" t="t" r="r" b="b"/>
            <a:pathLst>
              <a:path w="12570" h="8431" extrusionOk="0">
                <a:moveTo>
                  <a:pt x="5982" y="1857"/>
                </a:moveTo>
                <a:cubicBezTo>
                  <a:pt x="6138" y="1857"/>
                  <a:pt x="6298" y="1905"/>
                  <a:pt x="6441" y="1989"/>
                </a:cubicBezTo>
                <a:cubicBezTo>
                  <a:pt x="6887" y="2248"/>
                  <a:pt x="7063" y="2756"/>
                  <a:pt x="7091" y="3245"/>
                </a:cubicBezTo>
                <a:cubicBezTo>
                  <a:pt x="7127" y="3887"/>
                  <a:pt x="6981" y="4560"/>
                  <a:pt x="6701" y="5180"/>
                </a:cubicBezTo>
                <a:lnTo>
                  <a:pt x="6701" y="5180"/>
                </a:lnTo>
                <a:cubicBezTo>
                  <a:pt x="6116" y="4915"/>
                  <a:pt x="5617" y="4455"/>
                  <a:pt x="5327" y="3824"/>
                </a:cubicBezTo>
                <a:cubicBezTo>
                  <a:pt x="5084" y="3299"/>
                  <a:pt x="5045" y="2467"/>
                  <a:pt x="5508" y="2040"/>
                </a:cubicBezTo>
                <a:cubicBezTo>
                  <a:pt x="5647" y="1913"/>
                  <a:pt x="5812" y="1857"/>
                  <a:pt x="5982" y="1857"/>
                </a:cubicBezTo>
                <a:close/>
                <a:moveTo>
                  <a:pt x="12156" y="1"/>
                </a:moveTo>
                <a:cubicBezTo>
                  <a:pt x="11943" y="1"/>
                  <a:pt x="11721" y="137"/>
                  <a:pt x="11702" y="408"/>
                </a:cubicBezTo>
                <a:cubicBezTo>
                  <a:pt x="11570" y="2177"/>
                  <a:pt x="11018" y="4125"/>
                  <a:pt x="9374" y="5063"/>
                </a:cubicBezTo>
                <a:cubicBezTo>
                  <a:pt x="8924" y="5320"/>
                  <a:pt x="8424" y="5443"/>
                  <a:pt x="7928" y="5443"/>
                </a:cubicBezTo>
                <a:cubicBezTo>
                  <a:pt x="7793" y="5443"/>
                  <a:pt x="7658" y="5434"/>
                  <a:pt x="7525" y="5416"/>
                </a:cubicBezTo>
                <a:lnTo>
                  <a:pt x="7525" y="5416"/>
                </a:lnTo>
                <a:cubicBezTo>
                  <a:pt x="7844" y="4670"/>
                  <a:pt x="7996" y="3862"/>
                  <a:pt x="7928" y="3086"/>
                </a:cubicBezTo>
                <a:cubicBezTo>
                  <a:pt x="7837" y="2058"/>
                  <a:pt x="7099" y="1004"/>
                  <a:pt x="5990" y="1004"/>
                </a:cubicBezTo>
                <a:cubicBezTo>
                  <a:pt x="5956" y="1004"/>
                  <a:pt x="5921" y="1005"/>
                  <a:pt x="5886" y="1008"/>
                </a:cubicBezTo>
                <a:cubicBezTo>
                  <a:pt x="4937" y="1062"/>
                  <a:pt x="4399" y="1936"/>
                  <a:pt x="4320" y="2802"/>
                </a:cubicBezTo>
                <a:cubicBezTo>
                  <a:pt x="4197" y="4165"/>
                  <a:pt x="5103" y="5330"/>
                  <a:pt x="6288" y="5913"/>
                </a:cubicBezTo>
                <a:lnTo>
                  <a:pt x="6288" y="5913"/>
                </a:lnTo>
                <a:cubicBezTo>
                  <a:pt x="5904" y="6475"/>
                  <a:pt x="5404" y="6948"/>
                  <a:pt x="4835" y="7247"/>
                </a:cubicBezTo>
                <a:cubicBezTo>
                  <a:pt x="4425" y="7463"/>
                  <a:pt x="3955" y="7569"/>
                  <a:pt x="3484" y="7569"/>
                </a:cubicBezTo>
                <a:cubicBezTo>
                  <a:pt x="2377" y="7569"/>
                  <a:pt x="1267" y="6984"/>
                  <a:pt x="918" y="5873"/>
                </a:cubicBezTo>
                <a:cubicBezTo>
                  <a:pt x="853" y="5667"/>
                  <a:pt x="684" y="5577"/>
                  <a:pt x="515" y="5577"/>
                </a:cubicBezTo>
                <a:cubicBezTo>
                  <a:pt x="258" y="5577"/>
                  <a:pt x="0" y="5783"/>
                  <a:pt x="99" y="6099"/>
                </a:cubicBezTo>
                <a:lnTo>
                  <a:pt x="101" y="6099"/>
                </a:lnTo>
                <a:cubicBezTo>
                  <a:pt x="558" y="7556"/>
                  <a:pt x="2031" y="8430"/>
                  <a:pt x="3506" y="8430"/>
                </a:cubicBezTo>
                <a:cubicBezTo>
                  <a:pt x="3922" y="8430"/>
                  <a:pt x="4337" y="8361"/>
                  <a:pt x="4731" y="8216"/>
                </a:cubicBezTo>
                <a:cubicBezTo>
                  <a:pt x="5698" y="7859"/>
                  <a:pt x="6531" y="7119"/>
                  <a:pt x="7106" y="6211"/>
                </a:cubicBezTo>
                <a:lnTo>
                  <a:pt x="7106" y="6211"/>
                </a:lnTo>
                <a:cubicBezTo>
                  <a:pt x="7383" y="6278"/>
                  <a:pt x="7665" y="6313"/>
                  <a:pt x="7944" y="6313"/>
                </a:cubicBezTo>
                <a:cubicBezTo>
                  <a:pt x="8058" y="6313"/>
                  <a:pt x="8172" y="6307"/>
                  <a:pt x="8285" y="6295"/>
                </a:cubicBezTo>
                <a:cubicBezTo>
                  <a:pt x="11184" y="5984"/>
                  <a:pt x="12361" y="2932"/>
                  <a:pt x="12549" y="408"/>
                </a:cubicBezTo>
                <a:cubicBezTo>
                  <a:pt x="12569" y="136"/>
                  <a:pt x="12367" y="1"/>
                  <a:pt x="12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Kata Berimbuhan</a:t>
            </a: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89661"/>
              </p:ext>
            </p:extLst>
          </p:nvPr>
        </p:nvGraphicFramePr>
        <p:xfrm>
          <a:off x="611560" y="1419622"/>
          <a:ext cx="7926016" cy="292608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Calibri" pitchFamily="34" charset="0"/>
                          <a:cs typeface="Calibri" pitchFamily="34" charset="0"/>
                        </a:rPr>
                        <a:t>Awalan</a:t>
                      </a:r>
                      <a:endParaRPr lang="zh-CN" alt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Calibri" pitchFamily="34" charset="0"/>
                          <a:cs typeface="Calibri" pitchFamily="34" charset="0"/>
                        </a:rPr>
                        <a:t>Akhiran</a:t>
                      </a:r>
                      <a:endParaRPr lang="zh-CN" alt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Calibri" pitchFamily="34" charset="0"/>
                          <a:cs typeface="Calibri" pitchFamily="34" charset="0"/>
                        </a:rPr>
                        <a:t>Apitan</a:t>
                      </a:r>
                      <a:endParaRPr lang="zh-CN" alt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Calibri" pitchFamily="34" charset="0"/>
                          <a:cs typeface="Calibri" pitchFamily="34" charset="0"/>
                        </a:rPr>
                        <a:t>Sisipan</a:t>
                      </a:r>
                      <a:endParaRPr lang="zh-CN" alt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peN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ke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beR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meN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teR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di-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se-</a:t>
                      </a:r>
                      <a:endParaRPr lang="zh-CN" alt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kan</a:t>
                      </a:r>
                      <a:endParaRPr lang="en-US" altLang="zh-CN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-an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-i</a:t>
                      </a:r>
                      <a:endParaRPr lang="zh-CN" alt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peN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-…-an</a:t>
                      </a: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peR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-…-an</a:t>
                      </a: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ke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-…-an</a:t>
                      </a: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meN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-…-</a:t>
                      </a:r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kan</a:t>
                      </a:r>
                      <a:endParaRPr lang="en-US" altLang="zh-CN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meN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-…-i</a:t>
                      </a: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beR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-…-an</a:t>
                      </a:r>
                    </a:p>
                    <a:p>
                      <a:pPr algn="ctr"/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beR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-…-</a:t>
                      </a:r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kan</a:t>
                      </a:r>
                      <a:endParaRPr lang="en-US" altLang="zh-CN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di-…-</a:t>
                      </a:r>
                      <a:r>
                        <a:rPr lang="en-US" altLang="zh-CN" sz="18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kan</a:t>
                      </a:r>
                      <a:endParaRPr lang="en-US" altLang="zh-CN" sz="18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800" b="0" i="0" u="none" strike="noStrike" cap="none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di-…-i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em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-el-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r>
                        <a:rPr lang="en-US" altLang="zh-CN" sz="1800" dirty="0" err="1">
                          <a:latin typeface="Calibri" pitchFamily="34" charset="0"/>
                          <a:cs typeface="Calibri" pitchFamily="34" charset="0"/>
                        </a:rPr>
                        <a:t>er</a:t>
                      </a:r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Calibri" pitchFamily="34" charset="0"/>
                          <a:cs typeface="Calibri" pitchFamily="34" charset="0"/>
                        </a:rPr>
                        <a:t>-in-</a:t>
                      </a:r>
                      <a:endParaRPr lang="zh-CN" alt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6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Awalan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0" dirty="0"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i) </a:t>
            </a:r>
            <a:r>
              <a:rPr lang="en-US" sz="2000" b="0" dirty="0" err="1">
                <a:solidFill>
                  <a:srgbClr val="0070C0"/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Imbuhan</a:t>
            </a:r>
            <a:r>
              <a:rPr lang="en-US" sz="2000" b="0" dirty="0">
                <a:solidFill>
                  <a:srgbClr val="0070C0"/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rgbClr val="0070C0"/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awalan</a:t>
            </a:r>
            <a:r>
              <a:rPr lang="en-US" sz="2000" b="0" dirty="0">
                <a:solidFill>
                  <a:srgbClr val="0070C0"/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peN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ke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  <a:sym typeface="Arial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digunakan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membentuk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nama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.</a:t>
            </a:r>
            <a:endParaRPr lang="en-US" sz="2000" b="0" dirty="0">
              <a:latin typeface="Calibri" pitchFamily="34" charset="0"/>
              <a:ea typeface="Albert Sans"/>
              <a:cs typeface="Calibri" pitchFamily="34" charset="0"/>
              <a:sym typeface="Albert San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01774"/>
              </p:ext>
            </p:extLst>
          </p:nvPr>
        </p:nvGraphicFramePr>
        <p:xfrm>
          <a:off x="755576" y="2355726"/>
          <a:ext cx="7632849" cy="1354836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Golongan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Nama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Terbitan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muda</a:t>
                      </a:r>
                      <a:endParaRPr lang="en-US" altLang="zh-CN" sz="20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tua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Adjektif</a:t>
                      </a:r>
                      <a:endParaRPr lang="en-US" altLang="zh-CN" sz="20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Adjektif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pe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muda</a:t>
                      </a:r>
                      <a:endParaRPr lang="en-US" altLang="zh-CN" sz="20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FF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ke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tua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21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453409"/>
            <a:ext cx="7710900" cy="75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Awalan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203598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0" dirty="0"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ii) </a:t>
            </a:r>
            <a:r>
              <a:rPr lang="en-US" sz="2000" b="0" dirty="0" err="1">
                <a:solidFill>
                  <a:srgbClr val="0070C0"/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Imbuhan</a:t>
            </a:r>
            <a:r>
              <a:rPr lang="en-US" sz="2000" b="0" dirty="0">
                <a:solidFill>
                  <a:srgbClr val="0070C0"/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r>
              <a:rPr lang="en-US" sz="2000" b="0" dirty="0" err="1">
                <a:solidFill>
                  <a:srgbClr val="0070C0"/>
                </a:solidFill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awalan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peN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Arial"/>
                <a:cs typeface="Calibri" pitchFamily="34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akan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berubah-ubah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bentuknya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mengikut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huruf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pertama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sesuatu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dasar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.</a:t>
            </a:r>
          </a:p>
          <a:p>
            <a:pPr marL="139700" indent="0">
              <a:buNone/>
            </a:pPr>
            <a:endParaRPr lang="en-US" sz="2000" b="0" dirty="0">
              <a:latin typeface="Calibri" pitchFamily="34" charset="0"/>
              <a:ea typeface="Albert Sans"/>
              <a:cs typeface="Calibri" pitchFamily="34" charset="0"/>
              <a:sym typeface="Albert Sans"/>
            </a:endParaRPr>
          </a:p>
          <a:p>
            <a:r>
              <a:rPr lang="en-US" sz="2000" b="0" dirty="0"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 </a:t>
            </a:r>
            <a:endParaRPr sz="2000" b="0" dirty="0">
              <a:latin typeface="Calibri" pitchFamily="34" charset="0"/>
              <a:ea typeface="Albert Sans"/>
              <a:cs typeface="Calibri" pitchFamily="34" charset="0"/>
              <a:sym typeface="Albert San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42033"/>
              </p:ext>
            </p:extLst>
          </p:nvPr>
        </p:nvGraphicFramePr>
        <p:xfrm>
          <a:off x="755576" y="1958310"/>
          <a:ext cx="7632848" cy="277368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Awalan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Huruf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Pertama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Nama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l,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m, n, r, w,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ny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lancong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lancong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pem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b, f,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bantu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pem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bantu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pen-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c, d, j,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z, </a:t>
                      </a:r>
                      <a:r>
                        <a:rPr lang="en-US" altLang="zh-CN" sz="2000" b="0" i="0" u="none" strike="noStrike" cap="none" dirty="0">
                          <a:solidFill>
                            <a:srgbClr val="FF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t</a:t>
                      </a:r>
                      <a:endParaRPr lang="zh-CN" altLang="en-US" sz="2000" b="0" i="0" u="none" strike="noStrike" cap="none" dirty="0">
                        <a:solidFill>
                          <a:srgbClr val="FF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cuci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pen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cuci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peng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a, e, I, o,</a:t>
                      </a:r>
                      <a:r>
                        <a:rPr lang="en-US" altLang="zh-CN" sz="2000" baseline="0" dirty="0">
                          <a:latin typeface="Calibri" pitchFamily="34" charset="0"/>
                          <a:cs typeface="Calibri" pitchFamily="34" charset="0"/>
                        </a:rPr>
                        <a:t> u, g, h, </a:t>
                      </a:r>
                      <a:r>
                        <a:rPr lang="en-US" altLang="zh-CN" sz="2000" b="0" i="0" u="none" strike="noStrike" cap="none" dirty="0">
                          <a:solidFill>
                            <a:srgbClr val="FF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k</a:t>
                      </a:r>
                      <a:endParaRPr lang="zh-CN" altLang="en-US" sz="2000" b="0" i="0" u="none" strike="noStrike" cap="none" dirty="0">
                        <a:solidFill>
                          <a:srgbClr val="FF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ikut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peng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ikut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penge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ekasuku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cat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peng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ecat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peny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FF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s</a:t>
                      </a:r>
                      <a:endParaRPr lang="zh-CN" altLang="en-US" sz="2000" b="0" i="0" u="none" strike="noStrike" cap="none" dirty="0">
                        <a:solidFill>
                          <a:srgbClr val="FF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samun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peny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amun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68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Awalan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8180431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0" dirty="0"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iii)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Walaupun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kebanyakan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perkataan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menerima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imbuhan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nama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akan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berubah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mengikut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huruf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pertama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sesuatu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dasar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tetapi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ada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juga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perkataan-perkataan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tertentu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terkecuali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daripada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hukum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tersebut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.</a:t>
            </a:r>
          </a:p>
          <a:p>
            <a:pPr marL="139700" indent="0">
              <a:buNone/>
            </a:pPr>
            <a:endParaRPr lang="en-US" sz="2000" b="0" dirty="0">
              <a:latin typeface="Calibri" pitchFamily="34" charset="0"/>
              <a:ea typeface="Albert Sans"/>
              <a:cs typeface="Calibri" pitchFamily="34" charset="0"/>
              <a:sym typeface="Albert San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2898"/>
              </p:ext>
            </p:extLst>
          </p:nvPr>
        </p:nvGraphicFramePr>
        <p:xfrm>
          <a:off x="1619672" y="2571750"/>
          <a:ext cx="5976664" cy="216024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298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Berimbuhan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alibri" pitchFamily="34" charset="0"/>
                          <a:cs typeface="Calibri" pitchFamily="34" charset="0"/>
                        </a:rPr>
                        <a:t>ajar</a:t>
                      </a:r>
                      <a:endParaRPr lang="zh-CN" alt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rgbClr val="0070C0"/>
                          </a:solidFill>
                          <a:latin typeface="Calibri" pitchFamily="34" charset="0"/>
                          <a:cs typeface="Calibri" pitchFamily="34" charset="0"/>
                        </a:rPr>
                        <a:t>pel</a:t>
                      </a:r>
                      <a:r>
                        <a:rPr lang="en-US" altLang="zh-CN" sz="2000" b="0" dirty="0" err="1">
                          <a:latin typeface="Calibri" pitchFamily="34" charset="0"/>
                          <a:cs typeface="Calibri" pitchFamily="34" charset="0"/>
                        </a:rPr>
                        <a:t>ajar</a:t>
                      </a:r>
                      <a:endParaRPr lang="zh-CN" alt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Calibri" pitchFamily="34" charset="0"/>
                          <a:cs typeface="Calibri" pitchFamily="34" charset="0"/>
                        </a:rPr>
                        <a:t>tani</a:t>
                      </a:r>
                      <a:endParaRPr lang="zh-CN" alt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pe</a:t>
                      </a:r>
                      <a:r>
                        <a:rPr lang="en-US" altLang="zh-CN" sz="2000" b="0" dirty="0" err="1">
                          <a:latin typeface="Calibri" pitchFamily="34" charset="0"/>
                          <a:cs typeface="Calibri" pitchFamily="34" charset="0"/>
                        </a:rPr>
                        <a:t>tani</a:t>
                      </a:r>
                      <a:endParaRPr lang="zh-CN" alt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Calibri" pitchFamily="34" charset="0"/>
                          <a:cs typeface="Calibri" pitchFamily="34" charset="0"/>
                        </a:rPr>
                        <a:t>sakit</a:t>
                      </a:r>
                      <a:endParaRPr lang="zh-CN" alt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pe</a:t>
                      </a:r>
                      <a:r>
                        <a:rPr lang="en-US" altLang="zh-CN" sz="2000" b="0" dirty="0" err="1">
                          <a:latin typeface="Calibri" pitchFamily="34" charset="0"/>
                          <a:cs typeface="Calibri" pitchFamily="34" charset="0"/>
                        </a:rPr>
                        <a:t>sakit</a:t>
                      </a:r>
                      <a:endParaRPr lang="zh-CN" alt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Calibri" pitchFamily="34" charset="0"/>
                          <a:cs typeface="Calibri" pitchFamily="34" charset="0"/>
                        </a:rPr>
                        <a:t>ternak</a:t>
                      </a:r>
                      <a:endParaRPr lang="zh-CN" alt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pen</a:t>
                      </a:r>
                      <a:r>
                        <a:rPr lang="en-US" altLang="zh-CN" sz="2000" b="0" dirty="0" err="1">
                          <a:latin typeface="Calibri" pitchFamily="34" charset="0"/>
                          <a:cs typeface="Calibri" pitchFamily="34" charset="0"/>
                        </a:rPr>
                        <a:t>ternak</a:t>
                      </a:r>
                      <a:endParaRPr lang="zh-CN" alt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31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6"/>
          <p:cNvSpPr/>
          <p:nvPr/>
        </p:nvSpPr>
        <p:spPr>
          <a:xfrm>
            <a:off x="8537576" y="913202"/>
            <a:ext cx="364814" cy="364727"/>
          </a:xfrm>
          <a:custGeom>
            <a:avLst/>
            <a:gdLst/>
            <a:ahLst/>
            <a:cxnLst/>
            <a:rect l="l" t="t" r="r" b="b"/>
            <a:pathLst>
              <a:path w="14613" h="14611" extrusionOk="0">
                <a:moveTo>
                  <a:pt x="7307" y="1"/>
                </a:moveTo>
                <a:cubicBezTo>
                  <a:pt x="5369" y="1"/>
                  <a:pt x="3511" y="771"/>
                  <a:pt x="2141" y="2139"/>
                </a:cubicBezTo>
                <a:cubicBezTo>
                  <a:pt x="770" y="3510"/>
                  <a:pt x="1" y="5368"/>
                  <a:pt x="1" y="7305"/>
                </a:cubicBezTo>
                <a:cubicBezTo>
                  <a:pt x="1" y="9244"/>
                  <a:pt x="770" y="11102"/>
                  <a:pt x="2141" y="12473"/>
                </a:cubicBezTo>
                <a:cubicBezTo>
                  <a:pt x="3511" y="13841"/>
                  <a:pt x="5369" y="14611"/>
                  <a:pt x="7307" y="14611"/>
                </a:cubicBezTo>
                <a:cubicBezTo>
                  <a:pt x="9244" y="14611"/>
                  <a:pt x="11102" y="13841"/>
                  <a:pt x="12472" y="12473"/>
                </a:cubicBezTo>
                <a:cubicBezTo>
                  <a:pt x="13843" y="11102"/>
                  <a:pt x="14612" y="9244"/>
                  <a:pt x="14612" y="7305"/>
                </a:cubicBezTo>
                <a:cubicBezTo>
                  <a:pt x="14612" y="5368"/>
                  <a:pt x="13843" y="3510"/>
                  <a:pt x="12472" y="2139"/>
                </a:cubicBezTo>
                <a:cubicBezTo>
                  <a:pt x="11102" y="771"/>
                  <a:pt x="9244" y="1"/>
                  <a:pt x="7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62;p35"/>
          <p:cNvSpPr txBox="1">
            <a:spLocks noGrp="1"/>
          </p:cNvSpPr>
          <p:nvPr>
            <p:ph type="title"/>
          </p:nvPr>
        </p:nvSpPr>
        <p:spPr>
          <a:xfrm>
            <a:off x="611560" y="5974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alibri" pitchFamily="34" charset="0"/>
                <a:cs typeface="Calibri" pitchFamily="34" charset="0"/>
              </a:rPr>
              <a:t>Imbuhan Awalan</a:t>
            </a:r>
            <a:br>
              <a:rPr lang="en" sz="4800" dirty="0">
                <a:latin typeface="Calibri" pitchFamily="34" charset="0"/>
                <a:cs typeface="Calibri" pitchFamily="34" charset="0"/>
              </a:rPr>
            </a:br>
            <a:endParaRPr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2181;p33"/>
          <p:cNvSpPr txBox="1">
            <a:spLocks noGrp="1"/>
          </p:cNvSpPr>
          <p:nvPr>
            <p:ph type="subTitle" idx="4294967295"/>
          </p:nvPr>
        </p:nvSpPr>
        <p:spPr>
          <a:xfrm>
            <a:off x="539551" y="1419622"/>
            <a:ext cx="7998025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0" dirty="0">
                <a:latin typeface="Calibri" pitchFamily="34" charset="0"/>
                <a:ea typeface="Albert Sans"/>
                <a:cs typeface="Calibri" pitchFamily="34" charset="0"/>
                <a:sym typeface="Albert Sans"/>
              </a:rPr>
              <a:t>iv)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Imbuhan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Awalan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beR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-,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meN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-,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teR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-, di-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digunakan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membentuk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 kata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kerja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Arial"/>
                <a:cs typeface="Calibri" pitchFamily="34" charset="0"/>
              </a:rPr>
              <a:t>.</a:t>
            </a:r>
          </a:p>
          <a:p>
            <a:pPr marL="139700" indent="0">
              <a:buNone/>
            </a:pPr>
            <a:endParaRPr lang="en-US" sz="2000" b="0" dirty="0">
              <a:latin typeface="Calibri" pitchFamily="34" charset="0"/>
              <a:ea typeface="Albert Sans"/>
              <a:cs typeface="Calibri" pitchFamily="34" charset="0"/>
              <a:sym typeface="Albert San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9987"/>
              </p:ext>
            </p:extLst>
          </p:nvPr>
        </p:nvGraphicFramePr>
        <p:xfrm>
          <a:off x="755576" y="2283718"/>
          <a:ext cx="7632848" cy="1981200"/>
        </p:xfrm>
        <a:graphic>
          <a:graphicData uri="http://schemas.openxmlformats.org/drawingml/2006/table">
            <a:tbl>
              <a:tblPr firstRow="1" bandRow="1">
                <a:tableStyleId>{2A29E5E4-2DE9-4E7B-A467-D3908D7D41E0}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Imbuhan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Dasar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Golongan</a:t>
                      </a:r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 Kata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b="1" dirty="0" err="1">
                          <a:latin typeface="Calibri" pitchFamily="34" charset="0"/>
                          <a:cs typeface="Calibri" pitchFamily="34" charset="0"/>
                        </a:rPr>
                        <a:t>Kerja</a:t>
                      </a:r>
                      <a:endParaRPr lang="zh-CN" alt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beR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kunci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nama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ber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kunci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meN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basuh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nama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mem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basuh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teR</a:t>
                      </a: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langgar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kerja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ter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langgar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lbert Sans"/>
                        </a:rPr>
                        <a:t>di-</a:t>
                      </a:r>
                      <a:endParaRPr lang="zh-CN" altLang="en-US" sz="2000" b="0" i="0" u="none" strike="noStrike" cap="none" dirty="0">
                        <a:solidFill>
                          <a:srgbClr val="0070C0"/>
                        </a:solidFill>
                        <a:latin typeface="Calibri" pitchFamily="34" charset="0"/>
                        <a:ea typeface="Albert Sans"/>
                        <a:cs typeface="Calibri" pitchFamily="34" charset="0"/>
                        <a:sym typeface="Albert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  <a:sym typeface="Arial"/>
                        </a:rPr>
                        <a:t>buang</a:t>
                      </a:r>
                      <a:endParaRPr lang="zh-CN" altLang="en-US" sz="2000" b="0" i="0" u="none" strike="noStrike" cap="none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Calibri" pitchFamily="34" charset="0"/>
                          <a:cs typeface="Calibri" pitchFamily="34" charset="0"/>
                        </a:rPr>
                        <a:t>kata </a:t>
                      </a:r>
                      <a:r>
                        <a:rPr lang="en-US" altLang="zh-CN" sz="2000" dirty="0" err="1">
                          <a:latin typeface="Calibri" pitchFamily="34" charset="0"/>
                          <a:cs typeface="Calibri" pitchFamily="34" charset="0"/>
                        </a:rPr>
                        <a:t>kerja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i="0" u="none" strike="noStrike" cap="none" dirty="0" err="1">
                          <a:solidFill>
                            <a:srgbClr val="0070C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di</a:t>
                      </a:r>
                      <a:r>
                        <a:rPr lang="en-US" altLang="zh-CN" sz="2000" b="0" i="0" u="none" strike="noStrike" cap="none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Albert Sans"/>
                          <a:cs typeface="Calibri" pitchFamily="34" charset="0"/>
                          <a:sym typeface="Arial"/>
                        </a:rPr>
                        <a:t>buang</a:t>
                      </a:r>
                      <a:endParaRPr lang="zh-CN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88281"/>
      </p:ext>
    </p:extLst>
  </p:cSld>
  <p:clrMapOvr>
    <a:masterClrMapping/>
  </p:clrMapOvr>
</p:sld>
</file>

<file path=ppt/theme/theme1.xml><?xml version="1.0" encoding="utf-8"?>
<a:theme xmlns:a="http://schemas.openxmlformats.org/drawingml/2006/main" name="Verbs - Part 1 by Slidesgo">
  <a:themeElements>
    <a:clrScheme name="Simple Light">
      <a:dk1>
        <a:srgbClr val="2E4081"/>
      </a:dk1>
      <a:lt1>
        <a:srgbClr val="FFFFFF"/>
      </a:lt1>
      <a:dk2>
        <a:srgbClr val="CDD1F9"/>
      </a:dk2>
      <a:lt2>
        <a:srgbClr val="FFCC63"/>
      </a:lt2>
      <a:accent1>
        <a:srgbClr val="FF645E"/>
      </a:accent1>
      <a:accent2>
        <a:srgbClr val="FF7DAB"/>
      </a:accent2>
      <a:accent3>
        <a:srgbClr val="5859B6"/>
      </a:accent3>
      <a:accent4>
        <a:srgbClr val="08A37C"/>
      </a:accent4>
      <a:accent5>
        <a:srgbClr val="FFF7F7"/>
      </a:accent5>
      <a:accent6>
        <a:srgbClr val="FFFFFF"/>
      </a:accent6>
      <a:hlink>
        <a:srgbClr val="2E408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1126</Words>
  <Application>Microsoft Office PowerPoint</Application>
  <PresentationFormat>On-screen Show (16:9)</PresentationFormat>
  <Paragraphs>340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Nunito Black</vt:lpstr>
      <vt:lpstr>Anaheim</vt:lpstr>
      <vt:lpstr>Nunito</vt:lpstr>
      <vt:lpstr>Wingdings</vt:lpstr>
      <vt:lpstr>Nunito;800</vt:lpstr>
      <vt:lpstr>Bebas Neue</vt:lpstr>
      <vt:lpstr>Albert Sans</vt:lpstr>
      <vt:lpstr>Montserrat</vt:lpstr>
      <vt:lpstr>Arial</vt:lpstr>
      <vt:lpstr>Calibri</vt:lpstr>
      <vt:lpstr>Verbs - Part 1 by Slidesgo</vt:lpstr>
      <vt:lpstr>Tema 4:  Perpaduan</vt:lpstr>
      <vt:lpstr>Objektif Pembelajaran</vt:lpstr>
      <vt:lpstr>Isi Kandungan</vt:lpstr>
      <vt:lpstr>Kata Berimbuhan</vt:lpstr>
      <vt:lpstr>Kata Berimbuhan</vt:lpstr>
      <vt:lpstr>Imbuhan Awalan </vt:lpstr>
      <vt:lpstr>Imbuhan Awalan </vt:lpstr>
      <vt:lpstr>Imbuhan Awalan </vt:lpstr>
      <vt:lpstr>Imbuhan Awalan </vt:lpstr>
      <vt:lpstr>Imbuhan Awalan </vt:lpstr>
      <vt:lpstr>Imbuhan Awalan </vt:lpstr>
      <vt:lpstr>Imbuhan Akhiran </vt:lpstr>
      <vt:lpstr>Imbuhan Apitan Kata Nama </vt:lpstr>
      <vt:lpstr>Imbuhan Apitan Kata Kerja </vt:lpstr>
      <vt:lpstr>Imbuhan Apitan Kata Kerja </vt:lpstr>
      <vt:lpstr>Imbuhan Apitan Kata Kerja </vt:lpstr>
      <vt:lpstr>Imbuhan Apitan Kata Kerja </vt:lpstr>
      <vt:lpstr>Tema 4:  Perpaduan</vt:lpstr>
      <vt:lpstr>Objektif Pembelajaran</vt:lpstr>
      <vt:lpstr>Isi Kandungan</vt:lpstr>
      <vt:lpstr>Kata Majmuk</vt:lpstr>
      <vt:lpstr>Kata Majmuk</vt:lpstr>
      <vt:lpstr>Kata Majmuk</vt:lpstr>
      <vt:lpstr>Kata Majmuk</vt:lpstr>
      <vt:lpstr>Kata Majmuk</vt:lpstr>
      <vt:lpstr>Tema 4:  Perpaduan</vt:lpstr>
      <vt:lpstr>Objektif Pembelajaran</vt:lpstr>
      <vt:lpstr>Isi Kandungan</vt:lpstr>
      <vt:lpstr>Kata Majmuk</vt:lpstr>
      <vt:lpstr>Kata Majmuk</vt:lpstr>
      <vt:lpstr>Kata Majmuk</vt:lpstr>
      <vt:lpstr>Kata Majmuk</vt:lpstr>
      <vt:lpstr>Kata Majmuk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Verbs: Part 1</dc:title>
  <dc:creator>TENG</dc:creator>
  <cp:lastModifiedBy>Norfazira binti Ab Rahim</cp:lastModifiedBy>
  <cp:revision>59</cp:revision>
  <dcterms:modified xsi:type="dcterms:W3CDTF">2023-07-13T00:31:33Z</dcterms:modified>
</cp:coreProperties>
</file>