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4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hah Rehana binti Ku Othman" userId="8d6abce4-d1a6-4791-9622-abfbb7da5af2" providerId="ADAL" clId="{00014848-72A8-4C0B-999D-D8A3047E1650}"/>
    <pc:docChg chg="undo custSel modSld">
      <pc:chgData name="Madihah Rehana binti Ku Othman" userId="8d6abce4-d1a6-4791-9622-abfbb7da5af2" providerId="ADAL" clId="{00014848-72A8-4C0B-999D-D8A3047E1650}" dt="2023-07-09T05:02:40.466" v="12"/>
      <pc:docMkLst>
        <pc:docMk/>
      </pc:docMkLst>
      <pc:sldChg chg="modSp">
        <pc:chgData name="Madihah Rehana binti Ku Othman" userId="8d6abce4-d1a6-4791-9622-abfbb7da5af2" providerId="ADAL" clId="{00014848-72A8-4C0B-999D-D8A3047E1650}" dt="2023-07-09T04:31:23.369" v="1" actId="1076"/>
        <pc:sldMkLst>
          <pc:docMk/>
          <pc:sldMk cId="0" sldId="257"/>
        </pc:sldMkLst>
        <pc:picChg chg="mod">
          <ac:chgData name="Madihah Rehana binti Ku Othman" userId="8d6abce4-d1a6-4791-9622-abfbb7da5af2" providerId="ADAL" clId="{00014848-72A8-4C0B-999D-D8A3047E1650}" dt="2023-07-09T04:31:23.369" v="1" actId="1076"/>
          <ac:picMkLst>
            <pc:docMk/>
            <pc:sldMk cId="0" sldId="257"/>
            <ac:picMk id="2" creationId="{00000000-0000-0000-0000-000000000000}"/>
          </ac:picMkLst>
        </pc:picChg>
      </pc:sldChg>
      <pc:sldChg chg="addSp delSp modSp">
        <pc:chgData name="Madihah Rehana binti Ku Othman" userId="8d6abce4-d1a6-4791-9622-abfbb7da5af2" providerId="ADAL" clId="{00014848-72A8-4C0B-999D-D8A3047E1650}" dt="2023-07-09T05:02:40.466" v="12"/>
        <pc:sldMkLst>
          <pc:docMk/>
          <pc:sldMk cId="0" sldId="258"/>
        </pc:sldMkLst>
        <pc:picChg chg="del">
          <ac:chgData name="Madihah Rehana binti Ku Othman" userId="8d6abce4-d1a6-4791-9622-abfbb7da5af2" providerId="ADAL" clId="{00014848-72A8-4C0B-999D-D8A3047E1650}" dt="2023-07-09T05:02:38.793" v="11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Madihah Rehana binti Ku Othman" userId="8d6abce4-d1a6-4791-9622-abfbb7da5af2" providerId="ADAL" clId="{00014848-72A8-4C0B-999D-D8A3047E1650}" dt="2023-07-09T05:02:40.466" v="12"/>
          <ac:picMkLst>
            <pc:docMk/>
            <pc:sldMk cId="0" sldId="258"/>
            <ac:picMk id="4" creationId="{5C851356-D5F9-4D20-B5A6-5EF86662F17A}"/>
          </ac:picMkLst>
        </pc:picChg>
      </pc:sldChg>
      <pc:sldChg chg="addSp delSp modSp">
        <pc:chgData name="Madihah Rehana binti Ku Othman" userId="8d6abce4-d1a6-4791-9622-abfbb7da5af2" providerId="ADAL" clId="{00014848-72A8-4C0B-999D-D8A3047E1650}" dt="2023-07-09T04:52:44.025" v="10"/>
        <pc:sldMkLst>
          <pc:docMk/>
          <pc:sldMk cId="0" sldId="259"/>
        </pc:sldMkLst>
        <pc:spChg chg="add del mod topLvl">
          <ac:chgData name="Madihah Rehana binti Ku Othman" userId="8d6abce4-d1a6-4791-9622-abfbb7da5af2" providerId="ADAL" clId="{00014848-72A8-4C0B-999D-D8A3047E1650}" dt="2023-07-09T04:37:29.513" v="8" actId="478"/>
          <ac:spMkLst>
            <pc:docMk/>
            <pc:sldMk cId="0" sldId="259"/>
            <ac:spMk id="3" creationId="{616D1499-ED8A-4BF7-974A-9907CB2A70E7}"/>
          </ac:spMkLst>
        </pc:spChg>
        <pc:grpChg chg="add del mod">
          <ac:chgData name="Madihah Rehana binti Ku Othman" userId="8d6abce4-d1a6-4791-9622-abfbb7da5af2" providerId="ADAL" clId="{00014848-72A8-4C0B-999D-D8A3047E1650}" dt="2023-07-09T04:37:29.513" v="8" actId="478"/>
          <ac:grpSpMkLst>
            <pc:docMk/>
            <pc:sldMk cId="0" sldId="259"/>
            <ac:grpSpMk id="4" creationId="{AF757967-98C8-4067-A87D-64AD440685D5}"/>
          </ac:grpSpMkLst>
        </pc:grpChg>
        <pc:picChg chg="del mod topLvl">
          <ac:chgData name="Madihah Rehana binti Ku Othman" userId="8d6abce4-d1a6-4791-9622-abfbb7da5af2" providerId="ADAL" clId="{00014848-72A8-4C0B-999D-D8A3047E1650}" dt="2023-07-09T04:52:41.430" v="9" actId="478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Madihah Rehana binti Ku Othman" userId="8d6abce4-d1a6-4791-9622-abfbb7da5af2" providerId="ADAL" clId="{00014848-72A8-4C0B-999D-D8A3047E1650}" dt="2023-07-09T04:52:44.025" v="10"/>
          <ac:picMkLst>
            <pc:docMk/>
            <pc:sldMk cId="0" sldId="259"/>
            <ac:picMk id="6" creationId="{D67F5384-AF2A-47E6-88D9-B51DCA4E429B}"/>
          </ac:picMkLst>
        </pc:picChg>
      </pc:sldChg>
    </pc:docChg>
  </pc:docChgLst>
  <pc:docChgLst>
    <pc:chgData name="Guest User" userId="S::urn:spo:anon#b8a7097c4b4fa6f1ef37d33b3a53ef1bd0f20ed212d24ccd626bfe9b2b6abe01::" providerId="AD" clId="Web-{9D3FFD3E-02B1-741C-E018-7DC8E01138F2}"/>
    <pc:docChg chg="modSld">
      <pc:chgData name="Guest User" userId="S::urn:spo:anon#b8a7097c4b4fa6f1ef37d33b3a53ef1bd0f20ed212d24ccd626bfe9b2b6abe01::" providerId="AD" clId="Web-{9D3FFD3E-02B1-741C-E018-7DC8E01138F2}" dt="2023-06-20T08:29:46.777" v="3" actId="1076"/>
      <pc:docMkLst>
        <pc:docMk/>
      </pc:docMkLst>
      <pc:sldChg chg="modSp">
        <pc:chgData name="Guest User" userId="S::urn:spo:anon#b8a7097c4b4fa6f1ef37d33b3a53ef1bd0f20ed212d24ccd626bfe9b2b6abe01::" providerId="AD" clId="Web-{9D3FFD3E-02B1-741C-E018-7DC8E01138F2}" dt="2023-06-20T08:27:51.602" v="1" actId="1076"/>
        <pc:sldMkLst>
          <pc:docMk/>
          <pc:sldMk cId="0" sldId="257"/>
        </pc:sldMkLst>
        <pc:picChg chg="mod">
          <ac:chgData name="Guest User" userId="S::urn:spo:anon#b8a7097c4b4fa6f1ef37d33b3a53ef1bd0f20ed212d24ccd626bfe9b2b6abe01::" providerId="AD" clId="Web-{9D3FFD3E-02B1-741C-E018-7DC8E01138F2}" dt="2023-06-20T08:27:51.602" v="1" actId="1076"/>
          <ac:picMkLst>
            <pc:docMk/>
            <pc:sldMk cId="0" sldId="257"/>
            <ac:picMk id="2" creationId="{00000000-0000-0000-0000-000000000000}"/>
          </ac:picMkLst>
        </pc:picChg>
      </pc:sldChg>
      <pc:sldChg chg="modSp">
        <pc:chgData name="Guest User" userId="S::urn:spo:anon#b8a7097c4b4fa6f1ef37d33b3a53ef1bd0f20ed212d24ccd626bfe9b2b6abe01::" providerId="AD" clId="Web-{9D3FFD3E-02B1-741C-E018-7DC8E01138F2}" dt="2023-06-20T08:29:46.777" v="3" actId="1076"/>
        <pc:sldMkLst>
          <pc:docMk/>
          <pc:sldMk cId="0" sldId="258"/>
        </pc:sldMkLst>
        <pc:picChg chg="mod">
          <ac:chgData name="Guest User" userId="S::urn:spo:anon#b8a7097c4b4fa6f1ef37d33b3a53ef1bd0f20ed212d24ccd626bfe9b2b6abe01::" providerId="AD" clId="Web-{9D3FFD3E-02B1-741C-E018-7DC8E01138F2}" dt="2023-06-20T08:29:46.777" v="3" actId="1076"/>
          <ac:picMkLst>
            <pc:docMk/>
            <pc:sldMk cId="0" sldId="258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307" t="1232" b="123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1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851356-D5F9-4D20-B5A6-5EF86662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7F5384-AF2A-47E6-88D9-B51DCA4E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16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YEAR 1 MODULE 3</dc:title>
  <dc:creator>User</dc:creator>
  <cp:lastModifiedBy>Madihah Rehana binti Ku Othman</cp:lastModifiedBy>
  <cp:revision>7</cp:revision>
  <dcterms:created xsi:type="dcterms:W3CDTF">2006-08-16T00:00:00Z</dcterms:created>
  <dcterms:modified xsi:type="dcterms:W3CDTF">2023-07-09T05:03:42Z</dcterms:modified>
  <dc:identifier>DAFlKcf5TAc</dc:identifier>
</cp:coreProperties>
</file>