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One Little Fon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4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hah Rehana binti Ku Othman" userId="8d6abce4-d1a6-4791-9622-abfbb7da5af2" providerId="ADAL" clId="{8A0ACD3B-AC72-423B-A88D-37AFE6FE249B}"/>
    <pc:docChg chg="modSld">
      <pc:chgData name="Madihah Rehana binti Ku Othman" userId="8d6abce4-d1a6-4791-9622-abfbb7da5af2" providerId="ADAL" clId="{8A0ACD3B-AC72-423B-A88D-37AFE6FE249B}" dt="2023-07-12T02:54:13.656" v="24" actId="20577"/>
      <pc:docMkLst>
        <pc:docMk/>
      </pc:docMkLst>
      <pc:sldChg chg="modSp">
        <pc:chgData name="Madihah Rehana binti Ku Othman" userId="8d6abce4-d1a6-4791-9622-abfbb7da5af2" providerId="ADAL" clId="{8A0ACD3B-AC72-423B-A88D-37AFE6FE249B}" dt="2023-07-12T02:53:39.001" v="20" actId="1076"/>
        <pc:sldMkLst>
          <pc:docMk/>
          <pc:sldMk cId="0" sldId="256"/>
        </pc:sldMkLst>
        <pc:spChg chg="mod">
          <ac:chgData name="Madihah Rehana binti Ku Othman" userId="8d6abce4-d1a6-4791-9622-abfbb7da5af2" providerId="ADAL" clId="{8A0ACD3B-AC72-423B-A88D-37AFE6FE249B}" dt="2023-07-12T02:53:32.893" v="19" actId="404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dihah Rehana binti Ku Othman" userId="8d6abce4-d1a6-4791-9622-abfbb7da5af2" providerId="ADAL" clId="{8A0ACD3B-AC72-423B-A88D-37AFE6FE249B}" dt="2023-07-12T02:53:10.460" v="17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Madihah Rehana binti Ku Othman" userId="8d6abce4-d1a6-4791-9622-abfbb7da5af2" providerId="ADAL" clId="{8A0ACD3B-AC72-423B-A88D-37AFE6FE249B}" dt="2023-07-12T02:53:39.001" v="20" actId="1076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Madihah Rehana binti Ku Othman" userId="8d6abce4-d1a6-4791-9622-abfbb7da5af2" providerId="ADAL" clId="{8A0ACD3B-AC72-423B-A88D-37AFE6FE249B}" dt="2023-07-12T02:53:50.563" v="22" actId="1076"/>
        <pc:sldMkLst>
          <pc:docMk/>
          <pc:sldMk cId="0" sldId="257"/>
        </pc:sldMkLst>
        <pc:spChg chg="mod">
          <ac:chgData name="Madihah Rehana binti Ku Othman" userId="8d6abce4-d1a6-4791-9622-abfbb7da5af2" providerId="ADAL" clId="{8A0ACD3B-AC72-423B-A88D-37AFE6FE249B}" dt="2023-07-12T02:53:50.563" v="22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Madihah Rehana binti Ku Othman" userId="8d6abce4-d1a6-4791-9622-abfbb7da5af2" providerId="ADAL" clId="{8A0ACD3B-AC72-423B-A88D-37AFE6FE249B}" dt="2023-07-12T02:53:46.961" v="21" actId="1076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adihah Rehana binti Ku Othman" userId="8d6abce4-d1a6-4791-9622-abfbb7da5af2" providerId="ADAL" clId="{8A0ACD3B-AC72-423B-A88D-37AFE6FE249B}" dt="2023-07-12T02:53:56.899" v="23" actId="20577"/>
        <pc:sldMkLst>
          <pc:docMk/>
          <pc:sldMk cId="0" sldId="258"/>
        </pc:sldMkLst>
        <pc:spChg chg="mod">
          <ac:chgData name="Madihah Rehana binti Ku Othman" userId="8d6abce4-d1a6-4791-9622-abfbb7da5af2" providerId="ADAL" clId="{8A0ACD3B-AC72-423B-A88D-37AFE6FE249B}" dt="2023-07-12T02:53:56.899" v="23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Madihah Rehana binti Ku Othman" userId="8d6abce4-d1a6-4791-9622-abfbb7da5af2" providerId="ADAL" clId="{8A0ACD3B-AC72-423B-A88D-37AFE6FE249B}" dt="2023-07-12T02:54:13.656" v="24" actId="20577"/>
        <pc:sldMkLst>
          <pc:docMk/>
          <pc:sldMk cId="0" sldId="259"/>
        </pc:sldMkLst>
        <pc:spChg chg="mod">
          <ac:chgData name="Madihah Rehana binti Ku Othman" userId="8d6abce4-d1a6-4791-9622-abfbb7da5af2" providerId="ADAL" clId="{8A0ACD3B-AC72-423B-A88D-37AFE6FE249B}" dt="2023-07-12T02:54:13.656" v="24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01.png"/><Relationship Id="rId18" Type="http://schemas.openxmlformats.org/officeDocument/2006/relationships/image" Target="../media/image122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00.svg"/><Relationship Id="rId17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4.svg"/><Relationship Id="rId15" Type="http://schemas.openxmlformats.org/officeDocument/2006/relationships/image" Target="../media/image119.png"/><Relationship Id="rId10" Type="http://schemas.openxmlformats.org/officeDocument/2006/relationships/image" Target="../media/image86.png"/><Relationship Id="rId4" Type="http://schemas.openxmlformats.org/officeDocument/2006/relationships/image" Target="../media/image3.png"/><Relationship Id="rId9" Type="http://schemas.openxmlformats.org/officeDocument/2006/relationships/image" Target="../media/image118.svg"/><Relationship Id="rId14" Type="http://schemas.openxmlformats.org/officeDocument/2006/relationships/image" Target="../media/image10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95.png"/><Relationship Id="rId3" Type="http://schemas.openxmlformats.org/officeDocument/2006/relationships/image" Target="../media/image2.svg"/><Relationship Id="rId21" Type="http://schemas.openxmlformats.org/officeDocument/2006/relationships/image" Target="../media/image100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4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43.svg"/><Relationship Id="rId10" Type="http://schemas.openxmlformats.org/officeDocument/2006/relationships/image" Target="../media/image123.png"/><Relationship Id="rId19" Type="http://schemas.openxmlformats.org/officeDocument/2006/relationships/image" Target="../media/image96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Relationship Id="rId2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2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2.svg"/><Relationship Id="rId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56.sv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sv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12.sv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svg"/><Relationship Id="rId3" Type="http://schemas.openxmlformats.org/officeDocument/2006/relationships/image" Target="../media/image70.svg"/><Relationship Id="rId7" Type="http://schemas.openxmlformats.org/officeDocument/2006/relationships/image" Target="../media/image24.svg"/><Relationship Id="rId12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76.svg"/><Relationship Id="rId5" Type="http://schemas.openxmlformats.org/officeDocument/2006/relationships/image" Target="../media/image72.svg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image" Target="../media/image74.svg"/><Relationship Id="rId1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1.svg"/><Relationship Id="rId18" Type="http://schemas.openxmlformats.org/officeDocument/2006/relationships/image" Target="../media/image82.png"/><Relationship Id="rId3" Type="http://schemas.openxmlformats.org/officeDocument/2006/relationships/image" Target="../media/image2.svg"/><Relationship Id="rId21" Type="http://schemas.openxmlformats.org/officeDocument/2006/relationships/image" Target="../media/image85.svg"/><Relationship Id="rId7" Type="http://schemas.openxmlformats.org/officeDocument/2006/relationships/image" Target="../media/image6.svg"/><Relationship Id="rId12" Type="http://schemas.openxmlformats.org/officeDocument/2006/relationships/image" Target="../media/image80.png"/><Relationship Id="rId17" Type="http://schemas.openxmlformats.org/officeDocument/2006/relationships/image" Target="../media/image70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72.svg"/><Relationship Id="rId10" Type="http://schemas.openxmlformats.org/officeDocument/2006/relationships/image" Target="../media/image21.png"/><Relationship Id="rId19" Type="http://schemas.openxmlformats.org/officeDocument/2006/relationships/image" Target="../media/image83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13" Type="http://schemas.openxmlformats.org/officeDocument/2006/relationships/image" Target="../media/image23.png"/><Relationship Id="rId18" Type="http://schemas.openxmlformats.org/officeDocument/2006/relationships/image" Target="../media/image96.sv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78.svg"/><Relationship Id="rId17" Type="http://schemas.openxmlformats.org/officeDocument/2006/relationships/image" Target="../media/image95.png"/><Relationship Id="rId2" Type="http://schemas.openxmlformats.org/officeDocument/2006/relationships/image" Target="../media/image86.png"/><Relationship Id="rId16" Type="http://schemas.openxmlformats.org/officeDocument/2006/relationships/image" Target="../media/image9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svg"/><Relationship Id="rId11" Type="http://schemas.openxmlformats.org/officeDocument/2006/relationships/image" Target="../media/image77.png"/><Relationship Id="rId5" Type="http://schemas.openxmlformats.org/officeDocument/2006/relationships/image" Target="../media/image89.png"/><Relationship Id="rId15" Type="http://schemas.openxmlformats.org/officeDocument/2006/relationships/image" Target="../media/image93.png"/><Relationship Id="rId10" Type="http://schemas.openxmlformats.org/officeDocument/2006/relationships/image" Target="../media/image12.svg"/><Relationship Id="rId4" Type="http://schemas.openxmlformats.org/officeDocument/2006/relationships/image" Target="../media/image88.svg"/><Relationship Id="rId9" Type="http://schemas.openxmlformats.org/officeDocument/2006/relationships/image" Target="../media/image11.png"/><Relationship Id="rId1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svg"/><Relationship Id="rId13" Type="http://schemas.openxmlformats.org/officeDocument/2006/relationships/image" Target="../media/image103.png"/><Relationship Id="rId18" Type="http://schemas.openxmlformats.org/officeDocument/2006/relationships/image" Target="../media/image108.svg"/><Relationship Id="rId26" Type="http://schemas.openxmlformats.org/officeDocument/2006/relationships/image" Target="../media/image116.svg"/><Relationship Id="rId3" Type="http://schemas.openxmlformats.org/officeDocument/2006/relationships/image" Target="../media/image98.svg"/><Relationship Id="rId21" Type="http://schemas.openxmlformats.org/officeDocument/2006/relationships/image" Target="../media/image111.png"/><Relationship Id="rId7" Type="http://schemas.openxmlformats.org/officeDocument/2006/relationships/image" Target="../media/image95.png"/><Relationship Id="rId12" Type="http://schemas.openxmlformats.org/officeDocument/2006/relationships/image" Target="../media/image102.sv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7.png"/><Relationship Id="rId16" Type="http://schemas.openxmlformats.org/officeDocument/2006/relationships/image" Target="../media/image106.svg"/><Relationship Id="rId20" Type="http://schemas.openxmlformats.org/officeDocument/2006/relationships/image" Target="../media/image1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101.png"/><Relationship Id="rId24" Type="http://schemas.openxmlformats.org/officeDocument/2006/relationships/image" Target="../media/image114.svg"/><Relationship Id="rId5" Type="http://schemas.openxmlformats.org/officeDocument/2006/relationships/image" Target="../media/image12.sv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svg"/><Relationship Id="rId19" Type="http://schemas.openxmlformats.org/officeDocument/2006/relationships/image" Target="../media/image109.png"/><Relationship Id="rId4" Type="http://schemas.openxmlformats.org/officeDocument/2006/relationships/image" Target="../media/image11.png"/><Relationship Id="rId9" Type="http://schemas.openxmlformats.org/officeDocument/2006/relationships/image" Target="../media/image99.png"/><Relationship Id="rId14" Type="http://schemas.openxmlformats.org/officeDocument/2006/relationships/image" Target="../media/image104.svg"/><Relationship Id="rId22" Type="http://schemas.openxmlformats.org/officeDocument/2006/relationships/image" Target="../media/image1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7332" y="1332389"/>
            <a:ext cx="13573337" cy="7622222"/>
          </a:xfrm>
          <a:custGeom>
            <a:avLst/>
            <a:gdLst/>
            <a:ahLst/>
            <a:cxnLst/>
            <a:rect l="l" t="t" r="r" b="b"/>
            <a:pathLst>
              <a:path w="13573337" h="7622222">
                <a:moveTo>
                  <a:pt x="0" y="0"/>
                </a:moveTo>
                <a:lnTo>
                  <a:pt x="13573336" y="0"/>
                </a:lnTo>
                <a:lnTo>
                  <a:pt x="13573336" y="7622222"/>
                </a:lnTo>
                <a:lnTo>
                  <a:pt x="0" y="762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68580" y="1563329"/>
            <a:ext cx="12750841" cy="7160342"/>
          </a:xfrm>
          <a:custGeom>
            <a:avLst/>
            <a:gdLst/>
            <a:ahLst/>
            <a:cxnLst/>
            <a:rect l="l" t="t" r="r" b="b"/>
            <a:pathLst>
              <a:path w="12750841" h="7160342">
                <a:moveTo>
                  <a:pt x="0" y="0"/>
                </a:moveTo>
                <a:lnTo>
                  <a:pt x="12750840" y="0"/>
                </a:lnTo>
                <a:lnTo>
                  <a:pt x="12750840" y="7160342"/>
                </a:lnTo>
                <a:lnTo>
                  <a:pt x="0" y="7160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57331" y="3442211"/>
            <a:ext cx="12905215" cy="1710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500" dirty="0">
                <a:solidFill>
                  <a:srgbClr val="F69276"/>
                </a:solidFill>
                <a:latin typeface="Jua Bold"/>
              </a:rPr>
              <a:t>English Year 5</a:t>
            </a:r>
          </a:p>
        </p:txBody>
      </p:sp>
      <p:sp>
        <p:nvSpPr>
          <p:cNvPr id="5" name="Freeform 5"/>
          <p:cNvSpPr/>
          <p:nvPr/>
        </p:nvSpPr>
        <p:spPr>
          <a:xfrm rot="-2406874" flipH="1">
            <a:off x="11955482" y="692216"/>
            <a:ext cx="1614912" cy="1885778"/>
          </a:xfrm>
          <a:custGeom>
            <a:avLst/>
            <a:gdLst/>
            <a:ahLst/>
            <a:cxnLst/>
            <a:rect l="l" t="t" r="r" b="b"/>
            <a:pathLst>
              <a:path w="1614912" h="1885778">
                <a:moveTo>
                  <a:pt x="1614911" y="0"/>
                </a:moveTo>
                <a:lnTo>
                  <a:pt x="0" y="0"/>
                </a:lnTo>
                <a:lnTo>
                  <a:pt x="0" y="1885778"/>
                </a:lnTo>
                <a:lnTo>
                  <a:pt x="1614911" y="1885778"/>
                </a:lnTo>
                <a:lnTo>
                  <a:pt x="16149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62361" y="5654645"/>
            <a:ext cx="13157059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4"/>
              </a:lnSpc>
              <a:spcBef>
                <a:spcPct val="0"/>
              </a:spcBef>
            </a:pPr>
            <a:r>
              <a:rPr lang="en-US" sz="5245" spc="262" dirty="0">
                <a:solidFill>
                  <a:srgbClr val="2D3456"/>
                </a:solidFill>
                <a:latin typeface="One Little Font"/>
              </a:rPr>
              <a:t>Starter Unit- FREE TIME</a:t>
            </a:r>
          </a:p>
        </p:txBody>
      </p:sp>
      <p:sp>
        <p:nvSpPr>
          <p:cNvPr id="7" name="Freeform 7"/>
          <p:cNvSpPr/>
          <p:nvPr/>
        </p:nvSpPr>
        <p:spPr>
          <a:xfrm rot="-2406874" flipH="1">
            <a:off x="4114342" y="693189"/>
            <a:ext cx="1614912" cy="1885778"/>
          </a:xfrm>
          <a:custGeom>
            <a:avLst/>
            <a:gdLst/>
            <a:ahLst/>
            <a:cxnLst/>
            <a:rect l="l" t="t" r="r" b="b"/>
            <a:pathLst>
              <a:path w="1614912" h="1885778">
                <a:moveTo>
                  <a:pt x="1614912" y="0"/>
                </a:moveTo>
                <a:lnTo>
                  <a:pt x="0" y="0"/>
                </a:lnTo>
                <a:lnTo>
                  <a:pt x="0" y="1885778"/>
                </a:lnTo>
                <a:lnTo>
                  <a:pt x="1614912" y="1885778"/>
                </a:lnTo>
                <a:lnTo>
                  <a:pt x="1614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386807">
            <a:off x="12664901" y="7875572"/>
            <a:ext cx="1498375" cy="2765456"/>
          </a:xfrm>
          <a:custGeom>
            <a:avLst/>
            <a:gdLst/>
            <a:ahLst/>
            <a:cxnLst/>
            <a:rect l="l" t="t" r="r" b="b"/>
            <a:pathLst>
              <a:path w="1498375" h="2765456">
                <a:moveTo>
                  <a:pt x="0" y="0"/>
                </a:moveTo>
                <a:lnTo>
                  <a:pt x="1498375" y="0"/>
                </a:lnTo>
                <a:lnTo>
                  <a:pt x="1498375" y="2765456"/>
                </a:lnTo>
                <a:lnTo>
                  <a:pt x="0" y="27654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269106" y="3771082"/>
            <a:ext cx="5986881" cy="6515918"/>
          </a:xfrm>
          <a:custGeom>
            <a:avLst/>
            <a:gdLst/>
            <a:ahLst/>
            <a:cxnLst/>
            <a:rect l="l" t="t" r="r" b="b"/>
            <a:pathLst>
              <a:path w="5986881" h="6515918">
                <a:moveTo>
                  <a:pt x="0" y="0"/>
                </a:moveTo>
                <a:lnTo>
                  <a:pt x="5986881" y="0"/>
                </a:lnTo>
                <a:lnTo>
                  <a:pt x="5986881" y="6515918"/>
                </a:lnTo>
                <a:lnTo>
                  <a:pt x="0" y="65159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938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94883" y="1028700"/>
            <a:ext cx="1128834" cy="1417486"/>
          </a:xfrm>
          <a:custGeom>
            <a:avLst/>
            <a:gdLst/>
            <a:ahLst/>
            <a:cxnLst/>
            <a:rect l="l" t="t" r="r" b="b"/>
            <a:pathLst>
              <a:path w="1128834" h="1417486">
                <a:moveTo>
                  <a:pt x="0" y="0"/>
                </a:moveTo>
                <a:lnTo>
                  <a:pt x="1128834" y="0"/>
                </a:lnTo>
                <a:lnTo>
                  <a:pt x="1128834" y="1417486"/>
                </a:lnTo>
                <a:lnTo>
                  <a:pt x="0" y="14174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947086">
            <a:off x="4139601" y="6558315"/>
            <a:ext cx="725522" cy="725522"/>
          </a:xfrm>
          <a:custGeom>
            <a:avLst/>
            <a:gdLst/>
            <a:ahLst/>
            <a:cxnLst/>
            <a:rect l="l" t="t" r="r" b="b"/>
            <a:pathLst>
              <a:path w="725522" h="725522">
                <a:moveTo>
                  <a:pt x="0" y="0"/>
                </a:moveTo>
                <a:lnTo>
                  <a:pt x="725522" y="0"/>
                </a:lnTo>
                <a:lnTo>
                  <a:pt x="725522" y="725522"/>
                </a:lnTo>
                <a:lnTo>
                  <a:pt x="0" y="7255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981402">
            <a:off x="13518150" y="2831922"/>
            <a:ext cx="891707" cy="891707"/>
          </a:xfrm>
          <a:custGeom>
            <a:avLst/>
            <a:gdLst/>
            <a:ahLst/>
            <a:cxnLst/>
            <a:rect l="l" t="t" r="r" b="b"/>
            <a:pathLst>
              <a:path w="891707" h="891707">
                <a:moveTo>
                  <a:pt x="0" y="0"/>
                </a:moveTo>
                <a:lnTo>
                  <a:pt x="891707" y="0"/>
                </a:lnTo>
                <a:lnTo>
                  <a:pt x="891707" y="891707"/>
                </a:lnTo>
                <a:lnTo>
                  <a:pt x="0" y="8917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58939" y="550751"/>
            <a:ext cx="1640844" cy="1563277"/>
          </a:xfrm>
          <a:custGeom>
            <a:avLst/>
            <a:gdLst/>
            <a:ahLst/>
            <a:cxnLst/>
            <a:rect l="l" t="t" r="r" b="b"/>
            <a:pathLst>
              <a:path w="1640844" h="1563277">
                <a:moveTo>
                  <a:pt x="0" y="0"/>
                </a:moveTo>
                <a:lnTo>
                  <a:pt x="1640844" y="0"/>
                </a:lnTo>
                <a:lnTo>
                  <a:pt x="1640844" y="1563276"/>
                </a:lnTo>
                <a:lnTo>
                  <a:pt x="0" y="15632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490225">
            <a:off x="447278" y="7752884"/>
            <a:ext cx="1664166" cy="1766972"/>
          </a:xfrm>
          <a:custGeom>
            <a:avLst/>
            <a:gdLst/>
            <a:ahLst/>
            <a:cxnLst/>
            <a:rect l="l" t="t" r="r" b="b"/>
            <a:pathLst>
              <a:path w="1664166" h="1766972">
                <a:moveTo>
                  <a:pt x="0" y="0"/>
                </a:moveTo>
                <a:lnTo>
                  <a:pt x="1664166" y="0"/>
                </a:lnTo>
                <a:lnTo>
                  <a:pt x="1664166" y="1766971"/>
                </a:lnTo>
                <a:lnTo>
                  <a:pt x="0" y="17669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7151" y="-2573823"/>
            <a:ext cx="11650930" cy="5143500"/>
          </a:xfrm>
          <a:custGeom>
            <a:avLst/>
            <a:gdLst/>
            <a:ahLst/>
            <a:cxnLst/>
            <a:rect l="l" t="t" r="r" b="b"/>
            <a:pathLst>
              <a:path w="11650930" h="5143500">
                <a:moveTo>
                  <a:pt x="0" y="0"/>
                </a:moveTo>
                <a:lnTo>
                  <a:pt x="11650929" y="0"/>
                </a:lnTo>
                <a:lnTo>
                  <a:pt x="1165092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82" t="-2819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9970" y="-2546311"/>
            <a:ext cx="11056567" cy="4780819"/>
          </a:xfrm>
          <a:custGeom>
            <a:avLst/>
            <a:gdLst/>
            <a:ahLst/>
            <a:cxnLst/>
            <a:rect l="l" t="t" r="r" b="b"/>
            <a:pathLst>
              <a:path w="11056567" h="4780819">
                <a:moveTo>
                  <a:pt x="0" y="0"/>
                </a:moveTo>
                <a:lnTo>
                  <a:pt x="11056567" y="0"/>
                </a:lnTo>
                <a:lnTo>
                  <a:pt x="11056567" y="4780819"/>
                </a:lnTo>
                <a:lnTo>
                  <a:pt x="0" y="4780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7" t="-3025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762327" y="438150"/>
            <a:ext cx="1246710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400">
                <a:solidFill>
                  <a:srgbClr val="F69276"/>
                </a:solidFill>
                <a:latin typeface="Jua Bold"/>
              </a:rPr>
              <a:t>BASIC ADJECTIVES</a:t>
            </a:r>
          </a:p>
        </p:txBody>
      </p:sp>
      <p:sp>
        <p:nvSpPr>
          <p:cNvPr id="5" name="Freeform 5"/>
          <p:cNvSpPr/>
          <p:nvPr/>
        </p:nvSpPr>
        <p:spPr>
          <a:xfrm>
            <a:off x="10549892" y="942609"/>
            <a:ext cx="593409" cy="745148"/>
          </a:xfrm>
          <a:custGeom>
            <a:avLst/>
            <a:gdLst/>
            <a:ahLst/>
            <a:cxnLst/>
            <a:rect l="l" t="t" r="r" b="b"/>
            <a:pathLst>
              <a:path w="593409" h="745148">
                <a:moveTo>
                  <a:pt x="0" y="0"/>
                </a:moveTo>
                <a:lnTo>
                  <a:pt x="593409" y="0"/>
                </a:lnTo>
                <a:lnTo>
                  <a:pt x="593409" y="745148"/>
                </a:lnTo>
                <a:lnTo>
                  <a:pt x="0" y="745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9076360">
            <a:off x="589559" y="2233383"/>
            <a:ext cx="878281" cy="686157"/>
          </a:xfrm>
          <a:custGeom>
            <a:avLst/>
            <a:gdLst/>
            <a:ahLst/>
            <a:cxnLst/>
            <a:rect l="l" t="t" r="r" b="b"/>
            <a:pathLst>
              <a:path w="878281" h="686157">
                <a:moveTo>
                  <a:pt x="0" y="0"/>
                </a:moveTo>
                <a:lnTo>
                  <a:pt x="878282" y="0"/>
                </a:lnTo>
                <a:lnTo>
                  <a:pt x="878282" y="686158"/>
                </a:lnTo>
                <a:lnTo>
                  <a:pt x="0" y="686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61093" y="-2073"/>
            <a:ext cx="1626907" cy="2221033"/>
          </a:xfrm>
          <a:custGeom>
            <a:avLst/>
            <a:gdLst/>
            <a:ahLst/>
            <a:cxnLst/>
            <a:rect l="l" t="t" r="r" b="b"/>
            <a:pathLst>
              <a:path w="1626907" h="2221033">
                <a:moveTo>
                  <a:pt x="0" y="0"/>
                </a:moveTo>
                <a:lnTo>
                  <a:pt x="1626907" y="0"/>
                </a:lnTo>
                <a:lnTo>
                  <a:pt x="1626907" y="2221033"/>
                </a:lnTo>
                <a:lnTo>
                  <a:pt x="0" y="2221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5258137" y="8442586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3029863" y="1863366"/>
                </a:moveTo>
                <a:lnTo>
                  <a:pt x="0" y="1863366"/>
                </a:lnTo>
                <a:lnTo>
                  <a:pt x="0" y="0"/>
                </a:lnTo>
                <a:lnTo>
                  <a:pt x="3029863" y="0"/>
                </a:lnTo>
                <a:lnTo>
                  <a:pt x="3029863" y="1863366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6661093" y="5563162"/>
            <a:ext cx="1035559" cy="1150622"/>
          </a:xfrm>
          <a:custGeom>
            <a:avLst/>
            <a:gdLst/>
            <a:ahLst/>
            <a:cxnLst/>
            <a:rect l="l" t="t" r="r" b="b"/>
            <a:pathLst>
              <a:path w="1035559" h="1150622">
                <a:moveTo>
                  <a:pt x="1035559" y="0"/>
                </a:moveTo>
                <a:lnTo>
                  <a:pt x="0" y="0"/>
                </a:lnTo>
                <a:lnTo>
                  <a:pt x="0" y="1150622"/>
                </a:lnTo>
                <a:lnTo>
                  <a:pt x="1035559" y="1150622"/>
                </a:lnTo>
                <a:lnTo>
                  <a:pt x="103555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943007" y="6138473"/>
            <a:ext cx="5216862" cy="4114800"/>
          </a:xfrm>
          <a:custGeom>
            <a:avLst/>
            <a:gdLst/>
            <a:ahLst/>
            <a:cxnLst/>
            <a:rect l="l" t="t" r="r" b="b"/>
            <a:pathLst>
              <a:path w="5216862" h="4114800">
                <a:moveTo>
                  <a:pt x="0" y="0"/>
                </a:moveTo>
                <a:lnTo>
                  <a:pt x="5216862" y="0"/>
                </a:lnTo>
                <a:lnTo>
                  <a:pt x="52168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84053" y="4656384"/>
            <a:ext cx="3575441" cy="5630616"/>
          </a:xfrm>
          <a:custGeom>
            <a:avLst/>
            <a:gdLst/>
            <a:ahLst/>
            <a:cxnLst/>
            <a:rect l="l" t="t" r="r" b="b"/>
            <a:pathLst>
              <a:path w="3575441" h="5630616">
                <a:moveTo>
                  <a:pt x="0" y="0"/>
                </a:moveTo>
                <a:lnTo>
                  <a:pt x="3575442" y="0"/>
                </a:lnTo>
                <a:lnTo>
                  <a:pt x="3575442" y="5630616"/>
                </a:lnTo>
                <a:lnTo>
                  <a:pt x="0" y="563061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117219" y="2583335"/>
            <a:ext cx="12085300" cy="234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1"/>
              </a:lnSpc>
            </a:pPr>
            <a:r>
              <a:rPr lang="en-US" sz="2944" spc="147">
                <a:solidFill>
                  <a:srgbClr val="2D3456"/>
                </a:solidFill>
                <a:latin typeface="One Little Font"/>
              </a:rPr>
              <a:t>Adjectives are words that describe or modify nouns or pronouns.They provide more information about the noun or pronoun.</a:t>
            </a:r>
          </a:p>
          <a:p>
            <a:pPr marL="635816" lvl="1" indent="-317908">
              <a:lnSpc>
                <a:spcPts val="4711"/>
              </a:lnSpc>
              <a:buFont typeface="Arial"/>
              <a:buChar char="•"/>
            </a:pPr>
            <a:r>
              <a:rPr lang="en-US" sz="2944" spc="147">
                <a:solidFill>
                  <a:srgbClr val="2D3456"/>
                </a:solidFill>
                <a:latin typeface="One Little Font"/>
              </a:rPr>
              <a:t>Examples: big, small, happy, sad, tall, short.</a:t>
            </a:r>
          </a:p>
          <a:p>
            <a:pPr marL="0" lvl="0" indent="0">
              <a:lnSpc>
                <a:spcPts val="4711"/>
              </a:lnSpc>
            </a:pPr>
            <a:endParaRPr lang="en-US" sz="2944" spc="147">
              <a:solidFill>
                <a:srgbClr val="2D3456"/>
              </a:solidFill>
              <a:latin typeface="One Little Fo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7332" y="1332389"/>
            <a:ext cx="13573337" cy="7622222"/>
          </a:xfrm>
          <a:custGeom>
            <a:avLst/>
            <a:gdLst/>
            <a:ahLst/>
            <a:cxnLst/>
            <a:rect l="l" t="t" r="r" b="b"/>
            <a:pathLst>
              <a:path w="13573337" h="7622222">
                <a:moveTo>
                  <a:pt x="0" y="0"/>
                </a:moveTo>
                <a:lnTo>
                  <a:pt x="13573336" y="0"/>
                </a:lnTo>
                <a:lnTo>
                  <a:pt x="13573336" y="7622222"/>
                </a:lnTo>
                <a:lnTo>
                  <a:pt x="0" y="7622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68580" y="1563329"/>
            <a:ext cx="12750841" cy="7160342"/>
          </a:xfrm>
          <a:custGeom>
            <a:avLst/>
            <a:gdLst/>
            <a:ahLst/>
            <a:cxnLst/>
            <a:rect l="l" t="t" r="r" b="b"/>
            <a:pathLst>
              <a:path w="12750841" h="7160342">
                <a:moveTo>
                  <a:pt x="0" y="0"/>
                </a:moveTo>
                <a:lnTo>
                  <a:pt x="12750840" y="0"/>
                </a:lnTo>
                <a:lnTo>
                  <a:pt x="12750840" y="7160342"/>
                </a:lnTo>
                <a:lnTo>
                  <a:pt x="0" y="7160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406874" flipH="1">
            <a:off x="11955482" y="692216"/>
            <a:ext cx="1614912" cy="1885778"/>
          </a:xfrm>
          <a:custGeom>
            <a:avLst/>
            <a:gdLst/>
            <a:ahLst/>
            <a:cxnLst/>
            <a:rect l="l" t="t" r="r" b="b"/>
            <a:pathLst>
              <a:path w="1614912" h="1885778">
                <a:moveTo>
                  <a:pt x="1614911" y="0"/>
                </a:moveTo>
                <a:lnTo>
                  <a:pt x="0" y="0"/>
                </a:lnTo>
                <a:lnTo>
                  <a:pt x="0" y="1885778"/>
                </a:lnTo>
                <a:lnTo>
                  <a:pt x="1614911" y="1885778"/>
                </a:lnTo>
                <a:lnTo>
                  <a:pt x="16149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06874" flipH="1">
            <a:off x="4114342" y="693189"/>
            <a:ext cx="1614912" cy="1885778"/>
          </a:xfrm>
          <a:custGeom>
            <a:avLst/>
            <a:gdLst/>
            <a:ahLst/>
            <a:cxnLst/>
            <a:rect l="l" t="t" r="r" b="b"/>
            <a:pathLst>
              <a:path w="1614912" h="1885778">
                <a:moveTo>
                  <a:pt x="1614912" y="0"/>
                </a:moveTo>
                <a:lnTo>
                  <a:pt x="0" y="0"/>
                </a:lnTo>
                <a:lnTo>
                  <a:pt x="0" y="1885778"/>
                </a:lnTo>
                <a:lnTo>
                  <a:pt x="1614912" y="1885778"/>
                </a:lnTo>
                <a:lnTo>
                  <a:pt x="1614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16795" y="5280132"/>
            <a:ext cx="763097" cy="958226"/>
          </a:xfrm>
          <a:custGeom>
            <a:avLst/>
            <a:gdLst/>
            <a:ahLst/>
            <a:cxnLst/>
            <a:rect l="l" t="t" r="r" b="b"/>
            <a:pathLst>
              <a:path w="763097" h="958226">
                <a:moveTo>
                  <a:pt x="0" y="0"/>
                </a:moveTo>
                <a:lnTo>
                  <a:pt x="763097" y="0"/>
                </a:lnTo>
                <a:lnTo>
                  <a:pt x="763097" y="958227"/>
                </a:lnTo>
                <a:lnTo>
                  <a:pt x="0" y="9582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39848" y="6466636"/>
            <a:ext cx="4040044" cy="3820364"/>
          </a:xfrm>
          <a:custGeom>
            <a:avLst/>
            <a:gdLst/>
            <a:ahLst/>
            <a:cxnLst/>
            <a:rect l="l" t="t" r="r" b="b"/>
            <a:pathLst>
              <a:path w="4040044" h="3820364">
                <a:moveTo>
                  <a:pt x="0" y="0"/>
                </a:moveTo>
                <a:lnTo>
                  <a:pt x="4040044" y="0"/>
                </a:lnTo>
                <a:lnTo>
                  <a:pt x="4040044" y="3820364"/>
                </a:lnTo>
                <a:lnTo>
                  <a:pt x="0" y="38203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1404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12917" y="4386904"/>
            <a:ext cx="16885427" cy="1576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63"/>
              </a:lnSpc>
            </a:pPr>
            <a:r>
              <a:rPr lang="en-US" sz="9052">
                <a:solidFill>
                  <a:srgbClr val="F69276"/>
                </a:solidFill>
                <a:latin typeface="Jua Bold"/>
              </a:rPr>
              <a:t>Thank you </a:t>
            </a:r>
          </a:p>
        </p:txBody>
      </p:sp>
      <p:sp>
        <p:nvSpPr>
          <p:cNvPr id="9" name="Freeform 9"/>
          <p:cNvSpPr/>
          <p:nvPr/>
        </p:nvSpPr>
        <p:spPr>
          <a:xfrm rot="1981402">
            <a:off x="4117054" y="7303487"/>
            <a:ext cx="675282" cy="675282"/>
          </a:xfrm>
          <a:custGeom>
            <a:avLst/>
            <a:gdLst/>
            <a:ahLst/>
            <a:cxnLst/>
            <a:rect l="l" t="t" r="r" b="b"/>
            <a:pathLst>
              <a:path w="675282" h="675282">
                <a:moveTo>
                  <a:pt x="0" y="0"/>
                </a:moveTo>
                <a:lnTo>
                  <a:pt x="675282" y="0"/>
                </a:lnTo>
                <a:lnTo>
                  <a:pt x="675282" y="675282"/>
                </a:lnTo>
                <a:lnTo>
                  <a:pt x="0" y="675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490225">
            <a:off x="576052" y="679843"/>
            <a:ext cx="1664166" cy="1766972"/>
          </a:xfrm>
          <a:custGeom>
            <a:avLst/>
            <a:gdLst/>
            <a:ahLst/>
            <a:cxnLst/>
            <a:rect l="l" t="t" r="r" b="b"/>
            <a:pathLst>
              <a:path w="1664166" h="1766972">
                <a:moveTo>
                  <a:pt x="0" y="0"/>
                </a:moveTo>
                <a:lnTo>
                  <a:pt x="1664166" y="0"/>
                </a:lnTo>
                <a:lnTo>
                  <a:pt x="1664166" y="1766972"/>
                </a:lnTo>
                <a:lnTo>
                  <a:pt x="0" y="17669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947086">
            <a:off x="13835675" y="4394229"/>
            <a:ext cx="555277" cy="555277"/>
          </a:xfrm>
          <a:custGeom>
            <a:avLst/>
            <a:gdLst/>
            <a:ahLst/>
            <a:cxnLst/>
            <a:rect l="l" t="t" r="r" b="b"/>
            <a:pathLst>
              <a:path w="555277" h="555277">
                <a:moveTo>
                  <a:pt x="0" y="0"/>
                </a:moveTo>
                <a:lnTo>
                  <a:pt x="555277" y="0"/>
                </a:lnTo>
                <a:lnTo>
                  <a:pt x="555277" y="555277"/>
                </a:lnTo>
                <a:lnTo>
                  <a:pt x="0" y="55527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V="1">
            <a:off x="0" y="8423634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0" y="1863366"/>
                </a:moveTo>
                <a:lnTo>
                  <a:pt x="3029863" y="1863366"/>
                </a:lnTo>
                <a:lnTo>
                  <a:pt x="3029863" y="0"/>
                </a:lnTo>
                <a:lnTo>
                  <a:pt x="0" y="0"/>
                </a:lnTo>
                <a:lnTo>
                  <a:pt x="0" y="1863366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5258137" y="0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3029863" y="0"/>
                </a:moveTo>
                <a:lnTo>
                  <a:pt x="0" y="0"/>
                </a:lnTo>
                <a:lnTo>
                  <a:pt x="0" y="1863366"/>
                </a:lnTo>
                <a:lnTo>
                  <a:pt x="3029863" y="1863366"/>
                </a:lnTo>
                <a:lnTo>
                  <a:pt x="3029863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2550592">
            <a:off x="673750" y="3935881"/>
            <a:ext cx="770000" cy="737800"/>
          </a:xfrm>
          <a:custGeom>
            <a:avLst/>
            <a:gdLst/>
            <a:ahLst/>
            <a:cxnLst/>
            <a:rect l="l" t="t" r="r" b="b"/>
            <a:pathLst>
              <a:path w="770000" h="737800">
                <a:moveTo>
                  <a:pt x="0" y="0"/>
                </a:moveTo>
                <a:lnTo>
                  <a:pt x="770000" y="0"/>
                </a:lnTo>
                <a:lnTo>
                  <a:pt x="770000" y="737800"/>
                </a:lnTo>
                <a:lnTo>
                  <a:pt x="0" y="737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4449" y="-1542552"/>
            <a:ext cx="10641687" cy="11453870"/>
          </a:xfrm>
          <a:custGeom>
            <a:avLst/>
            <a:gdLst/>
            <a:ahLst/>
            <a:cxnLst/>
            <a:rect l="l" t="t" r="r" b="b"/>
            <a:pathLst>
              <a:path w="10641687" h="11453870">
                <a:moveTo>
                  <a:pt x="0" y="0"/>
                </a:moveTo>
                <a:lnTo>
                  <a:pt x="10641687" y="0"/>
                </a:lnTo>
                <a:lnTo>
                  <a:pt x="10641687" y="11453870"/>
                </a:lnTo>
                <a:lnTo>
                  <a:pt x="0" y="1145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403091">
            <a:off x="3584497" y="0"/>
            <a:ext cx="2143125" cy="2057400"/>
          </a:xfrm>
          <a:custGeom>
            <a:avLst/>
            <a:gdLst/>
            <a:ahLst/>
            <a:cxnLst/>
            <a:rect l="l" t="t" r="r" b="b"/>
            <a:pathLst>
              <a:path w="2143125" h="2057400">
                <a:moveTo>
                  <a:pt x="0" y="0"/>
                </a:moveTo>
                <a:lnTo>
                  <a:pt x="2143125" y="0"/>
                </a:lnTo>
                <a:lnTo>
                  <a:pt x="214312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156672">
            <a:off x="15138331" y="7794073"/>
            <a:ext cx="2505011" cy="1626836"/>
          </a:xfrm>
          <a:custGeom>
            <a:avLst/>
            <a:gdLst/>
            <a:ahLst/>
            <a:cxnLst/>
            <a:rect l="l" t="t" r="r" b="b"/>
            <a:pathLst>
              <a:path w="2505011" h="1626836">
                <a:moveTo>
                  <a:pt x="0" y="0"/>
                </a:moveTo>
                <a:lnTo>
                  <a:pt x="2505011" y="0"/>
                </a:lnTo>
                <a:lnTo>
                  <a:pt x="2505011" y="1626836"/>
                </a:lnTo>
                <a:lnTo>
                  <a:pt x="0" y="16268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99492" y="97179"/>
            <a:ext cx="14211600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FAF9F5"/>
                </a:solidFill>
                <a:latin typeface="Jua Bold"/>
              </a:rPr>
              <a:t>Objectives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56059" y="2095598"/>
            <a:ext cx="9770278" cy="824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17"/>
              </a:lnSpc>
            </a:pPr>
            <a:r>
              <a:rPr lang="en-US" sz="4304" spc="137" dirty="0">
                <a:solidFill>
                  <a:srgbClr val="2D3456"/>
                </a:solidFill>
                <a:latin typeface="One Little Font"/>
              </a:rPr>
              <a:t>By the end of the lesson, most of the pupils will be able to:</a:t>
            </a:r>
          </a:p>
          <a:p>
            <a:pPr marL="929278" lvl="1" indent="-464639">
              <a:lnSpc>
                <a:spcPts val="7317"/>
              </a:lnSpc>
              <a:buFont typeface="Arial"/>
              <a:buChar char="•"/>
            </a:pPr>
            <a:r>
              <a:rPr lang="en-US" sz="4304" spc="137" dirty="0">
                <a:solidFill>
                  <a:srgbClr val="2D3456"/>
                </a:solidFill>
                <a:latin typeface="One Little Font"/>
              </a:rPr>
              <a:t>Listen and match pictures correctly.</a:t>
            </a:r>
          </a:p>
          <a:p>
            <a:pPr marL="929278" lvl="1" indent="-464639">
              <a:lnSpc>
                <a:spcPts val="7317"/>
              </a:lnSpc>
              <a:buFont typeface="Arial"/>
              <a:buChar char="•"/>
            </a:pPr>
            <a:r>
              <a:rPr lang="en-US" sz="4304" spc="137" dirty="0">
                <a:solidFill>
                  <a:srgbClr val="2D3456"/>
                </a:solidFill>
                <a:latin typeface="One Little Font"/>
              </a:rPr>
              <a:t>Read and fill the gaps correctly.</a:t>
            </a:r>
          </a:p>
          <a:p>
            <a:pPr marL="929278" lvl="1" indent="-464639">
              <a:lnSpc>
                <a:spcPts val="7317"/>
              </a:lnSpc>
              <a:buFont typeface="Arial"/>
              <a:buChar char="•"/>
            </a:pPr>
            <a:r>
              <a:rPr lang="en-US" sz="4304" spc="137" dirty="0">
                <a:solidFill>
                  <a:srgbClr val="2D3456"/>
                </a:solidFill>
                <a:latin typeface="One Little Font"/>
              </a:rPr>
              <a:t>Give detailed information based to their partner correctly.</a:t>
            </a:r>
          </a:p>
          <a:p>
            <a:pPr marL="929278" lvl="1" indent="-464639">
              <a:lnSpc>
                <a:spcPts val="7317"/>
              </a:lnSpc>
              <a:buFont typeface="Arial"/>
              <a:buChar char="•"/>
            </a:pPr>
            <a:r>
              <a:rPr lang="en-US" sz="4304" spc="137" dirty="0">
                <a:solidFill>
                  <a:srgbClr val="2D3456"/>
                </a:solidFill>
                <a:latin typeface="One Little Font"/>
              </a:rPr>
              <a:t>Write detailed information correctly.</a:t>
            </a:r>
          </a:p>
          <a:p>
            <a:pPr algn="ctr">
              <a:lnSpc>
                <a:spcPts val="7317"/>
              </a:lnSpc>
            </a:pPr>
            <a:endParaRPr lang="en-US" sz="4304" spc="137" dirty="0">
              <a:solidFill>
                <a:srgbClr val="2D3456"/>
              </a:solidFill>
              <a:latin typeface="One Little Font"/>
            </a:endParaRPr>
          </a:p>
          <a:p>
            <a:pPr algn="ctr">
              <a:lnSpc>
                <a:spcPts val="7317"/>
              </a:lnSpc>
            </a:pPr>
            <a:endParaRPr lang="en-US" sz="4304" spc="137" dirty="0">
              <a:solidFill>
                <a:srgbClr val="2D3456"/>
              </a:solidFill>
              <a:latin typeface="One Little Font"/>
            </a:endParaRPr>
          </a:p>
        </p:txBody>
      </p:sp>
      <p:sp>
        <p:nvSpPr>
          <p:cNvPr id="7" name="Freeform 7"/>
          <p:cNvSpPr/>
          <p:nvPr/>
        </p:nvSpPr>
        <p:spPr>
          <a:xfrm rot="5400000">
            <a:off x="15286984" y="-329882"/>
            <a:ext cx="2654042" cy="3347989"/>
          </a:xfrm>
          <a:custGeom>
            <a:avLst/>
            <a:gdLst/>
            <a:ahLst/>
            <a:cxnLst/>
            <a:rect l="l" t="t" r="r" b="b"/>
            <a:pathLst>
              <a:path w="2654042" h="3347989">
                <a:moveTo>
                  <a:pt x="0" y="0"/>
                </a:moveTo>
                <a:lnTo>
                  <a:pt x="2654043" y="0"/>
                </a:lnTo>
                <a:lnTo>
                  <a:pt x="2654043" y="3347989"/>
                </a:lnTo>
                <a:lnTo>
                  <a:pt x="0" y="3347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389729">
            <a:off x="559977" y="7783880"/>
            <a:ext cx="2114381" cy="1891410"/>
          </a:xfrm>
          <a:custGeom>
            <a:avLst/>
            <a:gdLst/>
            <a:ahLst/>
            <a:cxnLst/>
            <a:rect l="l" t="t" r="r" b="b"/>
            <a:pathLst>
              <a:path w="2114381" h="1891410">
                <a:moveTo>
                  <a:pt x="0" y="0"/>
                </a:moveTo>
                <a:lnTo>
                  <a:pt x="2114381" y="0"/>
                </a:lnTo>
                <a:lnTo>
                  <a:pt x="2114381" y="1891410"/>
                </a:lnTo>
                <a:lnTo>
                  <a:pt x="0" y="1891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3911133"/>
            <a:ext cx="981412" cy="1232367"/>
          </a:xfrm>
          <a:custGeom>
            <a:avLst/>
            <a:gdLst/>
            <a:ahLst/>
            <a:cxnLst/>
            <a:rect l="l" t="t" r="r" b="b"/>
            <a:pathLst>
              <a:path w="981412" h="1232367">
                <a:moveTo>
                  <a:pt x="0" y="0"/>
                </a:moveTo>
                <a:lnTo>
                  <a:pt x="981412" y="0"/>
                </a:lnTo>
                <a:lnTo>
                  <a:pt x="981412" y="1232367"/>
                </a:lnTo>
                <a:lnTo>
                  <a:pt x="0" y="1232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3947086">
            <a:off x="16097710" y="5161608"/>
            <a:ext cx="1032591" cy="1032591"/>
          </a:xfrm>
          <a:custGeom>
            <a:avLst/>
            <a:gdLst/>
            <a:ahLst/>
            <a:cxnLst/>
            <a:rect l="l" t="t" r="r" b="b"/>
            <a:pathLst>
              <a:path w="1032591" h="1032591">
                <a:moveTo>
                  <a:pt x="0" y="0"/>
                </a:moveTo>
                <a:lnTo>
                  <a:pt x="1032591" y="0"/>
                </a:lnTo>
                <a:lnTo>
                  <a:pt x="1032591" y="1032591"/>
                </a:lnTo>
                <a:lnTo>
                  <a:pt x="0" y="10325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9236" y="1309911"/>
            <a:ext cx="14211600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F69276"/>
                </a:solidFill>
                <a:latin typeface="Jua Bold"/>
              </a:rPr>
              <a:t>Welcome to Class!</a:t>
            </a:r>
          </a:p>
        </p:txBody>
      </p:sp>
      <p:sp>
        <p:nvSpPr>
          <p:cNvPr id="3" name="Freeform 3"/>
          <p:cNvSpPr/>
          <p:nvPr/>
        </p:nvSpPr>
        <p:spPr>
          <a:xfrm>
            <a:off x="4664644" y="5499005"/>
            <a:ext cx="347213" cy="325117"/>
          </a:xfrm>
          <a:custGeom>
            <a:avLst/>
            <a:gdLst/>
            <a:ahLst/>
            <a:cxnLst/>
            <a:rect l="l" t="t" r="r" b="b"/>
            <a:pathLst>
              <a:path w="347213" h="325117">
                <a:moveTo>
                  <a:pt x="0" y="0"/>
                </a:moveTo>
                <a:lnTo>
                  <a:pt x="347213" y="0"/>
                </a:lnTo>
                <a:lnTo>
                  <a:pt x="347213" y="325118"/>
                </a:lnTo>
                <a:lnTo>
                  <a:pt x="0" y="32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64644" y="6741740"/>
            <a:ext cx="347213" cy="325117"/>
          </a:xfrm>
          <a:custGeom>
            <a:avLst/>
            <a:gdLst/>
            <a:ahLst/>
            <a:cxnLst/>
            <a:rect l="l" t="t" r="r" b="b"/>
            <a:pathLst>
              <a:path w="347213" h="325117">
                <a:moveTo>
                  <a:pt x="0" y="0"/>
                </a:moveTo>
                <a:lnTo>
                  <a:pt x="347213" y="0"/>
                </a:lnTo>
                <a:lnTo>
                  <a:pt x="347213" y="325117"/>
                </a:lnTo>
                <a:lnTo>
                  <a:pt x="0" y="325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64644" y="7983761"/>
            <a:ext cx="347213" cy="325117"/>
          </a:xfrm>
          <a:custGeom>
            <a:avLst/>
            <a:gdLst/>
            <a:ahLst/>
            <a:cxnLst/>
            <a:rect l="l" t="t" r="r" b="b"/>
            <a:pathLst>
              <a:path w="347213" h="325117">
                <a:moveTo>
                  <a:pt x="0" y="0"/>
                </a:moveTo>
                <a:lnTo>
                  <a:pt x="347213" y="0"/>
                </a:lnTo>
                <a:lnTo>
                  <a:pt x="347213" y="325117"/>
                </a:lnTo>
                <a:lnTo>
                  <a:pt x="0" y="325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53959" y="7704195"/>
            <a:ext cx="8587595" cy="67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US" sz="3978" spc="127">
                <a:solidFill>
                  <a:srgbClr val="2D3456"/>
                </a:solidFill>
                <a:latin typeface="One Little Font"/>
              </a:rPr>
              <a:t>Adjectives</a:t>
            </a:r>
          </a:p>
        </p:txBody>
      </p:sp>
      <p:sp>
        <p:nvSpPr>
          <p:cNvPr id="7" name="Freeform 7"/>
          <p:cNvSpPr/>
          <p:nvPr/>
        </p:nvSpPr>
        <p:spPr>
          <a:xfrm rot="-168722" flipH="1">
            <a:off x="559690" y="408862"/>
            <a:ext cx="2100298" cy="3983324"/>
          </a:xfrm>
          <a:custGeom>
            <a:avLst/>
            <a:gdLst/>
            <a:ahLst/>
            <a:cxnLst/>
            <a:rect l="l" t="t" r="r" b="b"/>
            <a:pathLst>
              <a:path w="2100298" h="3983324">
                <a:moveTo>
                  <a:pt x="2100298" y="0"/>
                </a:moveTo>
                <a:lnTo>
                  <a:pt x="0" y="0"/>
                </a:lnTo>
                <a:lnTo>
                  <a:pt x="0" y="3983324"/>
                </a:lnTo>
                <a:lnTo>
                  <a:pt x="2100298" y="3983324"/>
                </a:lnTo>
                <a:lnTo>
                  <a:pt x="21002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410155" y="6172200"/>
            <a:ext cx="1877845" cy="4114800"/>
          </a:xfrm>
          <a:custGeom>
            <a:avLst/>
            <a:gdLst/>
            <a:ahLst/>
            <a:cxnLst/>
            <a:rect l="l" t="t" r="r" b="b"/>
            <a:pathLst>
              <a:path w="1877845" h="4114800">
                <a:moveTo>
                  <a:pt x="0" y="0"/>
                </a:moveTo>
                <a:lnTo>
                  <a:pt x="1877845" y="0"/>
                </a:lnTo>
                <a:lnTo>
                  <a:pt x="187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70111">
            <a:off x="15897800" y="1511345"/>
            <a:ext cx="2101794" cy="2231635"/>
          </a:xfrm>
          <a:custGeom>
            <a:avLst/>
            <a:gdLst/>
            <a:ahLst/>
            <a:cxnLst/>
            <a:rect l="l" t="t" r="r" b="b"/>
            <a:pathLst>
              <a:path w="2101794" h="2231635">
                <a:moveTo>
                  <a:pt x="0" y="0"/>
                </a:moveTo>
                <a:lnTo>
                  <a:pt x="2101794" y="0"/>
                </a:lnTo>
                <a:lnTo>
                  <a:pt x="2101794" y="2231635"/>
                </a:lnTo>
                <a:lnTo>
                  <a:pt x="0" y="2231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866412" y="9202863"/>
            <a:ext cx="863367" cy="1084137"/>
          </a:xfrm>
          <a:custGeom>
            <a:avLst/>
            <a:gdLst/>
            <a:ahLst/>
            <a:cxnLst/>
            <a:rect l="l" t="t" r="r" b="b"/>
            <a:pathLst>
              <a:path w="863367" h="1084137">
                <a:moveTo>
                  <a:pt x="0" y="0"/>
                </a:moveTo>
                <a:lnTo>
                  <a:pt x="863367" y="0"/>
                </a:lnTo>
                <a:lnTo>
                  <a:pt x="863367" y="1084137"/>
                </a:lnTo>
                <a:lnTo>
                  <a:pt x="0" y="10841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 flipV="1">
            <a:off x="0" y="8720065"/>
            <a:ext cx="3666915" cy="1566935"/>
          </a:xfrm>
          <a:custGeom>
            <a:avLst/>
            <a:gdLst/>
            <a:ahLst/>
            <a:cxnLst/>
            <a:rect l="l" t="t" r="r" b="b"/>
            <a:pathLst>
              <a:path w="3666915" h="1566935">
                <a:moveTo>
                  <a:pt x="3666915" y="1566935"/>
                </a:moveTo>
                <a:lnTo>
                  <a:pt x="0" y="1566935"/>
                </a:lnTo>
                <a:lnTo>
                  <a:pt x="0" y="0"/>
                </a:lnTo>
                <a:lnTo>
                  <a:pt x="3666915" y="0"/>
                </a:lnTo>
                <a:lnTo>
                  <a:pt x="3666915" y="156693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99644" r="-25794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271977" y="3354142"/>
            <a:ext cx="802611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39"/>
              </a:lnSpc>
              <a:spcBef>
                <a:spcPct val="0"/>
              </a:spcBef>
            </a:pPr>
            <a:r>
              <a:rPr lang="en-US" sz="3199" spc="159">
                <a:solidFill>
                  <a:srgbClr val="2D3456"/>
                </a:solidFill>
                <a:latin typeface="One Little Font"/>
              </a:rPr>
              <a:t>Today's Class is About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53882" y="4679867"/>
            <a:ext cx="8854477" cy="220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7" spc="135" dirty="0">
                <a:solidFill>
                  <a:srgbClr val="2D3456"/>
                </a:solidFill>
                <a:latin typeface="One Little Font"/>
              </a:rPr>
              <a:t>Present simple: affirmative and negative, possessive adjectives.</a:t>
            </a:r>
          </a:p>
          <a:p>
            <a:pPr algn="l">
              <a:lnSpc>
                <a:spcPts val="5945"/>
              </a:lnSpc>
            </a:pPr>
            <a:endParaRPr lang="en-US" sz="4247" spc="135" dirty="0">
              <a:solidFill>
                <a:srgbClr val="2D3456"/>
              </a:solidFill>
              <a:latin typeface="One Little Fon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53959" y="6519630"/>
            <a:ext cx="8587595" cy="693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9"/>
              </a:lnSpc>
            </a:pPr>
            <a:r>
              <a:rPr lang="en-US" sz="4106" spc="131" dirty="0">
                <a:solidFill>
                  <a:srgbClr val="2D3456"/>
                </a:solidFill>
                <a:latin typeface="One Little Font"/>
              </a:rPr>
              <a:t>Preposition of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0863" y="1309911"/>
            <a:ext cx="12586273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F69276"/>
                </a:solidFill>
                <a:latin typeface="Jua Bold"/>
              </a:rPr>
              <a:t>Let's Discuss!</a:t>
            </a:r>
          </a:p>
        </p:txBody>
      </p:sp>
      <p:sp>
        <p:nvSpPr>
          <p:cNvPr id="3" name="Freeform 3"/>
          <p:cNvSpPr/>
          <p:nvPr/>
        </p:nvSpPr>
        <p:spPr>
          <a:xfrm rot="409439">
            <a:off x="15810404" y="2178590"/>
            <a:ext cx="2010625" cy="2008112"/>
          </a:xfrm>
          <a:custGeom>
            <a:avLst/>
            <a:gdLst/>
            <a:ahLst/>
            <a:cxnLst/>
            <a:rect l="l" t="t" r="r" b="b"/>
            <a:pathLst>
              <a:path w="2010625" h="2008112">
                <a:moveTo>
                  <a:pt x="0" y="0"/>
                </a:moveTo>
                <a:lnTo>
                  <a:pt x="2010624" y="0"/>
                </a:lnTo>
                <a:lnTo>
                  <a:pt x="2010624" y="2008112"/>
                </a:lnTo>
                <a:lnTo>
                  <a:pt x="0" y="2008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06870">
            <a:off x="5198134" y="649641"/>
            <a:ext cx="574156" cy="550145"/>
          </a:xfrm>
          <a:custGeom>
            <a:avLst/>
            <a:gdLst/>
            <a:ahLst/>
            <a:cxnLst/>
            <a:rect l="l" t="t" r="r" b="b"/>
            <a:pathLst>
              <a:path w="574156" h="550145">
                <a:moveTo>
                  <a:pt x="0" y="0"/>
                </a:moveTo>
                <a:lnTo>
                  <a:pt x="574155" y="0"/>
                </a:lnTo>
                <a:lnTo>
                  <a:pt x="574155" y="550146"/>
                </a:lnTo>
                <a:lnTo>
                  <a:pt x="0" y="550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06870">
            <a:off x="14291628" y="1099870"/>
            <a:ext cx="574156" cy="550145"/>
          </a:xfrm>
          <a:custGeom>
            <a:avLst/>
            <a:gdLst/>
            <a:ahLst/>
            <a:cxnLst/>
            <a:rect l="l" t="t" r="r" b="b"/>
            <a:pathLst>
              <a:path w="574156" h="550145">
                <a:moveTo>
                  <a:pt x="0" y="0"/>
                </a:moveTo>
                <a:lnTo>
                  <a:pt x="574155" y="0"/>
                </a:lnTo>
                <a:lnTo>
                  <a:pt x="574155" y="550146"/>
                </a:lnTo>
                <a:lnTo>
                  <a:pt x="0" y="550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336405" y="578471"/>
            <a:ext cx="2375657" cy="1939130"/>
          </a:xfrm>
          <a:custGeom>
            <a:avLst/>
            <a:gdLst/>
            <a:ahLst/>
            <a:cxnLst/>
            <a:rect l="l" t="t" r="r" b="b"/>
            <a:pathLst>
              <a:path w="2375657" h="1939130">
                <a:moveTo>
                  <a:pt x="2375658" y="0"/>
                </a:moveTo>
                <a:lnTo>
                  <a:pt x="0" y="0"/>
                </a:lnTo>
                <a:lnTo>
                  <a:pt x="0" y="1939130"/>
                </a:lnTo>
                <a:lnTo>
                  <a:pt x="2375658" y="1939130"/>
                </a:lnTo>
                <a:lnTo>
                  <a:pt x="237565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766852" y="9400685"/>
            <a:ext cx="2521148" cy="886315"/>
          </a:xfrm>
          <a:custGeom>
            <a:avLst/>
            <a:gdLst/>
            <a:ahLst/>
            <a:cxnLst/>
            <a:rect l="l" t="t" r="r" b="b"/>
            <a:pathLst>
              <a:path w="2521148" h="886315">
                <a:moveTo>
                  <a:pt x="2521148" y="0"/>
                </a:moveTo>
                <a:lnTo>
                  <a:pt x="0" y="0"/>
                </a:lnTo>
                <a:lnTo>
                  <a:pt x="0" y="886315"/>
                </a:lnTo>
                <a:lnTo>
                  <a:pt x="2521148" y="886315"/>
                </a:lnTo>
                <a:lnTo>
                  <a:pt x="252114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28525" b="-51092"/>
            </a:stretch>
          </a:blipFill>
        </p:spPr>
      </p:sp>
      <p:sp>
        <p:nvSpPr>
          <p:cNvPr id="8" name="Freeform 8"/>
          <p:cNvSpPr/>
          <p:nvPr/>
        </p:nvSpPr>
        <p:spPr>
          <a:xfrm rot="-3947086">
            <a:off x="714590" y="8970101"/>
            <a:ext cx="668385" cy="668385"/>
          </a:xfrm>
          <a:custGeom>
            <a:avLst/>
            <a:gdLst/>
            <a:ahLst/>
            <a:cxnLst/>
            <a:rect l="l" t="t" r="r" b="b"/>
            <a:pathLst>
              <a:path w="668385" h="668385">
                <a:moveTo>
                  <a:pt x="0" y="0"/>
                </a:moveTo>
                <a:lnTo>
                  <a:pt x="668385" y="0"/>
                </a:lnTo>
                <a:lnTo>
                  <a:pt x="668385" y="668385"/>
                </a:lnTo>
                <a:lnTo>
                  <a:pt x="0" y="6683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97391" y="6540167"/>
            <a:ext cx="3862715" cy="3746833"/>
          </a:xfrm>
          <a:custGeom>
            <a:avLst/>
            <a:gdLst/>
            <a:ahLst/>
            <a:cxnLst/>
            <a:rect l="l" t="t" r="r" b="b"/>
            <a:pathLst>
              <a:path w="3862715" h="3746833">
                <a:moveTo>
                  <a:pt x="0" y="0"/>
                </a:moveTo>
                <a:lnTo>
                  <a:pt x="3862714" y="0"/>
                </a:lnTo>
                <a:lnTo>
                  <a:pt x="3862714" y="3746833"/>
                </a:lnTo>
                <a:lnTo>
                  <a:pt x="0" y="37468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80705" y="6603660"/>
            <a:ext cx="4360053" cy="4114800"/>
          </a:xfrm>
          <a:custGeom>
            <a:avLst/>
            <a:gdLst/>
            <a:ahLst/>
            <a:cxnLst/>
            <a:rect l="l" t="t" r="r" b="b"/>
            <a:pathLst>
              <a:path w="4360053" h="4114800">
                <a:moveTo>
                  <a:pt x="0" y="0"/>
                </a:moveTo>
                <a:lnTo>
                  <a:pt x="4360053" y="0"/>
                </a:lnTo>
                <a:lnTo>
                  <a:pt x="43600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112555" y="6172200"/>
            <a:ext cx="5560541" cy="4114800"/>
          </a:xfrm>
          <a:custGeom>
            <a:avLst/>
            <a:gdLst/>
            <a:ahLst/>
            <a:cxnLst/>
            <a:rect l="l" t="t" r="r" b="b"/>
            <a:pathLst>
              <a:path w="5560541" h="4114800">
                <a:moveTo>
                  <a:pt x="0" y="0"/>
                </a:moveTo>
                <a:lnTo>
                  <a:pt x="5560541" y="0"/>
                </a:lnTo>
                <a:lnTo>
                  <a:pt x="5560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712063" y="4299040"/>
            <a:ext cx="10637715" cy="643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89"/>
              </a:lnSpc>
              <a:spcBef>
                <a:spcPct val="0"/>
              </a:spcBef>
            </a:pPr>
            <a:r>
              <a:rPr lang="en-US" sz="4241" spc="212">
                <a:solidFill>
                  <a:srgbClr val="2D3456"/>
                </a:solidFill>
                <a:latin typeface="One Little Font"/>
              </a:rPr>
              <a:t>WHAT DO YOU DO DURING YOUR FREE TIME?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531" y="1963214"/>
            <a:ext cx="17757922" cy="10156576"/>
          </a:xfrm>
          <a:custGeom>
            <a:avLst/>
            <a:gdLst/>
            <a:ahLst/>
            <a:cxnLst/>
            <a:rect l="l" t="t" r="r" b="b"/>
            <a:pathLst>
              <a:path w="17757922" h="10156576">
                <a:moveTo>
                  <a:pt x="0" y="0"/>
                </a:moveTo>
                <a:lnTo>
                  <a:pt x="17757923" y="0"/>
                </a:lnTo>
                <a:lnTo>
                  <a:pt x="17757923" y="10156576"/>
                </a:lnTo>
                <a:lnTo>
                  <a:pt x="0" y="1015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27077" y="967852"/>
            <a:ext cx="14233846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69276"/>
                </a:solidFill>
                <a:latin typeface="Jua Bold"/>
              </a:rPr>
              <a:t>Present Simple Tense</a:t>
            </a:r>
          </a:p>
        </p:txBody>
      </p:sp>
      <p:sp>
        <p:nvSpPr>
          <p:cNvPr id="4" name="Freeform 4"/>
          <p:cNvSpPr/>
          <p:nvPr/>
        </p:nvSpPr>
        <p:spPr>
          <a:xfrm rot="-232936">
            <a:off x="1551508" y="3357858"/>
            <a:ext cx="951138" cy="1755456"/>
          </a:xfrm>
          <a:custGeom>
            <a:avLst/>
            <a:gdLst/>
            <a:ahLst/>
            <a:cxnLst/>
            <a:rect l="l" t="t" r="r" b="b"/>
            <a:pathLst>
              <a:path w="951138" h="1755456">
                <a:moveTo>
                  <a:pt x="0" y="0"/>
                </a:moveTo>
                <a:lnTo>
                  <a:pt x="951138" y="0"/>
                </a:lnTo>
                <a:lnTo>
                  <a:pt x="951138" y="1755457"/>
                </a:lnTo>
                <a:lnTo>
                  <a:pt x="0" y="1755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16657" y="2340112"/>
            <a:ext cx="12280635" cy="369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endParaRPr/>
          </a:p>
          <a:p>
            <a:pPr>
              <a:lnSpc>
                <a:spcPts val="4799"/>
              </a:lnSpc>
            </a:pPr>
            <a:r>
              <a:rPr lang="en-US" sz="3999">
                <a:solidFill>
                  <a:srgbClr val="F69276"/>
                </a:solidFill>
                <a:latin typeface="Jua Bold"/>
              </a:rPr>
              <a:t>Definition: The present simple tense is used to talk about things that are always true, habitual actions, or general facts.</a:t>
            </a:r>
          </a:p>
          <a:p>
            <a:pPr>
              <a:lnSpc>
                <a:spcPts val="4799"/>
              </a:lnSpc>
            </a:pPr>
            <a:endParaRPr lang="en-US" sz="3999">
              <a:solidFill>
                <a:srgbClr val="F69276"/>
              </a:solidFill>
              <a:latin typeface="Jua Bold"/>
            </a:endParaRPr>
          </a:p>
          <a:p>
            <a:pPr algn="ctr">
              <a:lnSpc>
                <a:spcPts val="4799"/>
              </a:lnSpc>
            </a:pPr>
            <a:endParaRPr lang="en-US" sz="3999">
              <a:solidFill>
                <a:srgbClr val="F69276"/>
              </a:solidFill>
              <a:latin typeface="Jua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621085" y="0"/>
            <a:ext cx="3666915" cy="1566935"/>
          </a:xfrm>
          <a:custGeom>
            <a:avLst/>
            <a:gdLst/>
            <a:ahLst/>
            <a:cxnLst/>
            <a:rect l="l" t="t" r="r" b="b"/>
            <a:pathLst>
              <a:path w="3666915" h="1566935">
                <a:moveTo>
                  <a:pt x="0" y="0"/>
                </a:moveTo>
                <a:lnTo>
                  <a:pt x="3666915" y="0"/>
                </a:lnTo>
                <a:lnTo>
                  <a:pt x="3666915" y="1566935"/>
                </a:lnTo>
                <a:lnTo>
                  <a:pt x="0" y="1566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99644" r="-2579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0"/>
            <a:ext cx="1666541" cy="3345010"/>
          </a:xfrm>
          <a:custGeom>
            <a:avLst/>
            <a:gdLst/>
            <a:ahLst/>
            <a:cxnLst/>
            <a:rect l="l" t="t" r="r" b="b"/>
            <a:pathLst>
              <a:path w="1666541" h="3345010">
                <a:moveTo>
                  <a:pt x="0" y="0"/>
                </a:moveTo>
                <a:lnTo>
                  <a:pt x="1666541" y="0"/>
                </a:lnTo>
                <a:lnTo>
                  <a:pt x="1666541" y="3345010"/>
                </a:lnTo>
                <a:lnTo>
                  <a:pt x="0" y="3345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23013" r="-4009"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0" y="8685462"/>
            <a:ext cx="3747892" cy="1601538"/>
          </a:xfrm>
          <a:custGeom>
            <a:avLst/>
            <a:gdLst/>
            <a:ahLst/>
            <a:cxnLst/>
            <a:rect l="l" t="t" r="r" b="b"/>
            <a:pathLst>
              <a:path w="3747892" h="1601538">
                <a:moveTo>
                  <a:pt x="3747892" y="1601538"/>
                </a:moveTo>
                <a:lnTo>
                  <a:pt x="0" y="1601538"/>
                </a:lnTo>
                <a:lnTo>
                  <a:pt x="0" y="0"/>
                </a:lnTo>
                <a:lnTo>
                  <a:pt x="3747892" y="0"/>
                </a:lnTo>
                <a:lnTo>
                  <a:pt x="3747892" y="160153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99644" r="-25794"/>
            </a:stretch>
          </a:blipFill>
        </p:spPr>
      </p:sp>
      <p:sp>
        <p:nvSpPr>
          <p:cNvPr id="9" name="Freeform 9"/>
          <p:cNvSpPr/>
          <p:nvPr/>
        </p:nvSpPr>
        <p:spPr>
          <a:xfrm rot="1734593">
            <a:off x="13316803" y="7592552"/>
            <a:ext cx="1417140" cy="2185819"/>
          </a:xfrm>
          <a:custGeom>
            <a:avLst/>
            <a:gdLst/>
            <a:ahLst/>
            <a:cxnLst/>
            <a:rect l="l" t="t" r="r" b="b"/>
            <a:pathLst>
              <a:path w="1417140" h="2185819">
                <a:moveTo>
                  <a:pt x="0" y="0"/>
                </a:moveTo>
                <a:lnTo>
                  <a:pt x="1417139" y="0"/>
                </a:lnTo>
                <a:lnTo>
                  <a:pt x="1417139" y="2185820"/>
                </a:lnTo>
                <a:lnTo>
                  <a:pt x="0" y="21858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454542" y="6562066"/>
            <a:ext cx="1077308" cy="1352784"/>
          </a:xfrm>
          <a:custGeom>
            <a:avLst/>
            <a:gdLst/>
            <a:ahLst/>
            <a:cxnLst/>
            <a:rect l="l" t="t" r="r" b="b"/>
            <a:pathLst>
              <a:path w="1077308" h="1352784">
                <a:moveTo>
                  <a:pt x="0" y="0"/>
                </a:moveTo>
                <a:lnTo>
                  <a:pt x="1077308" y="0"/>
                </a:lnTo>
                <a:lnTo>
                  <a:pt x="1077308" y="1352784"/>
                </a:lnTo>
                <a:lnTo>
                  <a:pt x="0" y="13527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45908" y="5291988"/>
            <a:ext cx="9415369" cy="3759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174" lvl="1" indent="-420587" algn="just">
              <a:lnSpc>
                <a:spcPts val="6039"/>
              </a:lnSpc>
              <a:buFont typeface="Arial"/>
              <a:buChar char="•"/>
            </a:pPr>
            <a:r>
              <a:rPr lang="en-US" sz="3896" spc="194">
                <a:solidFill>
                  <a:srgbClr val="2D3456"/>
                </a:solidFill>
                <a:latin typeface="One Little Font"/>
              </a:rPr>
              <a:t>I play football every Saturday.</a:t>
            </a:r>
          </a:p>
          <a:p>
            <a:pPr marL="841174" lvl="1" indent="-420587" algn="just">
              <a:lnSpc>
                <a:spcPts val="6039"/>
              </a:lnSpc>
              <a:buFont typeface="Arial"/>
              <a:buChar char="•"/>
            </a:pPr>
            <a:r>
              <a:rPr lang="en-US" sz="3896" spc="194">
                <a:solidFill>
                  <a:srgbClr val="2D3456"/>
                </a:solidFill>
                <a:latin typeface="One Little Font"/>
              </a:rPr>
              <a:t>She always brushes her teeth before bed.</a:t>
            </a:r>
          </a:p>
          <a:p>
            <a:pPr marL="841174" lvl="1" indent="-420587" algn="just">
              <a:lnSpc>
                <a:spcPts val="6039"/>
              </a:lnSpc>
              <a:buFont typeface="Arial"/>
              <a:buChar char="•"/>
            </a:pPr>
            <a:r>
              <a:rPr lang="en-US" sz="3896" spc="194">
                <a:solidFill>
                  <a:srgbClr val="2D3456"/>
                </a:solidFill>
                <a:latin typeface="One Little Font"/>
              </a:rPr>
              <a:t>The sun rises in the east.</a:t>
            </a:r>
          </a:p>
          <a:p>
            <a:pPr marL="0" lvl="0" indent="0" algn="just">
              <a:lnSpc>
                <a:spcPts val="6039"/>
              </a:lnSpc>
            </a:pPr>
            <a:endParaRPr lang="en-US" sz="3896" spc="194">
              <a:solidFill>
                <a:srgbClr val="2D3456"/>
              </a:solidFill>
              <a:latin typeface="One Little Fo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2165" y="7209022"/>
            <a:ext cx="3140794" cy="3077978"/>
          </a:xfrm>
          <a:custGeom>
            <a:avLst/>
            <a:gdLst/>
            <a:ahLst/>
            <a:cxnLst/>
            <a:rect l="l" t="t" r="r" b="b"/>
            <a:pathLst>
              <a:path w="3140794" h="3077978">
                <a:moveTo>
                  <a:pt x="0" y="0"/>
                </a:moveTo>
                <a:lnTo>
                  <a:pt x="3140795" y="0"/>
                </a:lnTo>
                <a:lnTo>
                  <a:pt x="3140795" y="3077978"/>
                </a:lnTo>
                <a:lnTo>
                  <a:pt x="0" y="3077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10699" y="416624"/>
            <a:ext cx="1181864" cy="1224153"/>
          </a:xfrm>
          <a:custGeom>
            <a:avLst/>
            <a:gdLst/>
            <a:ahLst/>
            <a:cxnLst/>
            <a:rect l="l" t="t" r="r" b="b"/>
            <a:pathLst>
              <a:path w="1181864" h="1224153">
                <a:moveTo>
                  <a:pt x="0" y="0"/>
                </a:moveTo>
                <a:lnTo>
                  <a:pt x="1181864" y="0"/>
                </a:lnTo>
                <a:lnTo>
                  <a:pt x="1181864" y="1224152"/>
                </a:lnTo>
                <a:lnTo>
                  <a:pt x="0" y="1224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27077" y="857250"/>
            <a:ext cx="14233846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69276"/>
                </a:solidFill>
                <a:latin typeface="Jua Bold"/>
              </a:rPr>
              <a:t>Understanding the Lesson</a:t>
            </a:r>
          </a:p>
        </p:txBody>
      </p:sp>
      <p:sp>
        <p:nvSpPr>
          <p:cNvPr id="5" name="Freeform 5"/>
          <p:cNvSpPr/>
          <p:nvPr/>
        </p:nvSpPr>
        <p:spPr>
          <a:xfrm rot="7403091">
            <a:off x="3084875" y="283764"/>
            <a:ext cx="1381682" cy="1326415"/>
          </a:xfrm>
          <a:custGeom>
            <a:avLst/>
            <a:gdLst/>
            <a:ahLst/>
            <a:cxnLst/>
            <a:rect l="l" t="t" r="r" b="b"/>
            <a:pathLst>
              <a:path w="1381682" h="1326415">
                <a:moveTo>
                  <a:pt x="0" y="0"/>
                </a:moveTo>
                <a:lnTo>
                  <a:pt x="1381683" y="0"/>
                </a:lnTo>
                <a:lnTo>
                  <a:pt x="1381683" y="1326415"/>
                </a:lnTo>
                <a:lnTo>
                  <a:pt x="0" y="132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006168" y="8748011"/>
            <a:ext cx="969029" cy="1187172"/>
          </a:xfrm>
          <a:custGeom>
            <a:avLst/>
            <a:gdLst/>
            <a:ahLst/>
            <a:cxnLst/>
            <a:rect l="l" t="t" r="r" b="b"/>
            <a:pathLst>
              <a:path w="969029" h="1187172">
                <a:moveTo>
                  <a:pt x="969029" y="0"/>
                </a:moveTo>
                <a:lnTo>
                  <a:pt x="0" y="0"/>
                </a:lnTo>
                <a:lnTo>
                  <a:pt x="0" y="1187172"/>
                </a:lnTo>
                <a:lnTo>
                  <a:pt x="969029" y="1187172"/>
                </a:lnTo>
                <a:lnTo>
                  <a:pt x="96902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68960">
            <a:off x="917490" y="8487611"/>
            <a:ext cx="1415723" cy="1348798"/>
          </a:xfrm>
          <a:custGeom>
            <a:avLst/>
            <a:gdLst/>
            <a:ahLst/>
            <a:cxnLst/>
            <a:rect l="l" t="t" r="r" b="b"/>
            <a:pathLst>
              <a:path w="1415723" h="1348798">
                <a:moveTo>
                  <a:pt x="0" y="0"/>
                </a:moveTo>
                <a:lnTo>
                  <a:pt x="1415723" y="0"/>
                </a:lnTo>
                <a:lnTo>
                  <a:pt x="1415723" y="1348798"/>
                </a:lnTo>
                <a:lnTo>
                  <a:pt x="0" y="1348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844348">
            <a:off x="140576" y="613407"/>
            <a:ext cx="1910612" cy="1587545"/>
          </a:xfrm>
          <a:custGeom>
            <a:avLst/>
            <a:gdLst/>
            <a:ahLst/>
            <a:cxnLst/>
            <a:rect l="l" t="t" r="r" b="b"/>
            <a:pathLst>
              <a:path w="1910612" h="1587545">
                <a:moveTo>
                  <a:pt x="0" y="0"/>
                </a:moveTo>
                <a:lnTo>
                  <a:pt x="1910612" y="0"/>
                </a:lnTo>
                <a:lnTo>
                  <a:pt x="1910612" y="1587545"/>
                </a:lnTo>
                <a:lnTo>
                  <a:pt x="0" y="1587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75197" y="2124075"/>
            <a:ext cx="12269130" cy="7593055"/>
          </a:xfrm>
          <a:custGeom>
            <a:avLst/>
            <a:gdLst/>
            <a:ahLst/>
            <a:cxnLst/>
            <a:rect l="l" t="t" r="r" b="b"/>
            <a:pathLst>
              <a:path w="12269130" h="7593055">
                <a:moveTo>
                  <a:pt x="0" y="0"/>
                </a:moveTo>
                <a:lnTo>
                  <a:pt x="12269130" y="0"/>
                </a:lnTo>
                <a:lnTo>
                  <a:pt x="12269130" y="7593055"/>
                </a:lnTo>
                <a:lnTo>
                  <a:pt x="0" y="75930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52427">
            <a:off x="1731596" y="1475776"/>
            <a:ext cx="6636936" cy="3727027"/>
          </a:xfrm>
          <a:custGeom>
            <a:avLst/>
            <a:gdLst/>
            <a:ahLst/>
            <a:cxnLst/>
            <a:rect l="l" t="t" r="r" b="b"/>
            <a:pathLst>
              <a:path w="6636936" h="3727027">
                <a:moveTo>
                  <a:pt x="0" y="0"/>
                </a:moveTo>
                <a:lnTo>
                  <a:pt x="6636936" y="0"/>
                </a:lnTo>
                <a:lnTo>
                  <a:pt x="6636936" y="3727028"/>
                </a:lnTo>
                <a:lnTo>
                  <a:pt x="0" y="372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2427">
            <a:off x="1932683" y="1588698"/>
            <a:ext cx="6234761" cy="3501183"/>
          </a:xfrm>
          <a:custGeom>
            <a:avLst/>
            <a:gdLst/>
            <a:ahLst/>
            <a:cxnLst/>
            <a:rect l="l" t="t" r="r" b="b"/>
            <a:pathLst>
              <a:path w="6234761" h="3501183">
                <a:moveTo>
                  <a:pt x="0" y="0"/>
                </a:moveTo>
                <a:lnTo>
                  <a:pt x="6234761" y="0"/>
                </a:lnTo>
                <a:lnTo>
                  <a:pt x="6234761" y="3501183"/>
                </a:lnTo>
                <a:lnTo>
                  <a:pt x="0" y="350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659301" flipH="1">
            <a:off x="2470464" y="1319307"/>
            <a:ext cx="789641" cy="922086"/>
          </a:xfrm>
          <a:custGeom>
            <a:avLst/>
            <a:gdLst/>
            <a:ahLst/>
            <a:cxnLst/>
            <a:rect l="l" t="t" r="r" b="b"/>
            <a:pathLst>
              <a:path w="789641" h="922086">
                <a:moveTo>
                  <a:pt x="789641" y="0"/>
                </a:moveTo>
                <a:lnTo>
                  <a:pt x="0" y="0"/>
                </a:lnTo>
                <a:lnTo>
                  <a:pt x="0" y="922086"/>
                </a:lnTo>
                <a:lnTo>
                  <a:pt x="789641" y="922086"/>
                </a:lnTo>
                <a:lnTo>
                  <a:pt x="78964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265032">
            <a:off x="1398548" y="2437915"/>
            <a:ext cx="7260060" cy="18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</a:pPr>
            <a:r>
              <a:rPr lang="en-US" sz="5799">
                <a:solidFill>
                  <a:srgbClr val="F69276"/>
                </a:solidFill>
                <a:latin typeface="Jua Bold"/>
              </a:rPr>
              <a:t>Look at the </a:t>
            </a:r>
          </a:p>
          <a:p>
            <a:pPr algn="ctr">
              <a:lnSpc>
                <a:spcPts val="6959"/>
              </a:lnSpc>
            </a:pPr>
            <a:r>
              <a:rPr lang="en-US" sz="5799">
                <a:solidFill>
                  <a:srgbClr val="F69276"/>
                </a:solidFill>
                <a:latin typeface="Jua Bold"/>
              </a:rPr>
              <a:t>Definitions</a:t>
            </a:r>
          </a:p>
        </p:txBody>
      </p:sp>
      <p:sp>
        <p:nvSpPr>
          <p:cNvPr id="6" name="Freeform 6"/>
          <p:cNvSpPr/>
          <p:nvPr/>
        </p:nvSpPr>
        <p:spPr>
          <a:xfrm rot="-720782">
            <a:off x="7137261" y="3502989"/>
            <a:ext cx="615445" cy="772819"/>
          </a:xfrm>
          <a:custGeom>
            <a:avLst/>
            <a:gdLst/>
            <a:ahLst/>
            <a:cxnLst/>
            <a:rect l="l" t="t" r="r" b="b"/>
            <a:pathLst>
              <a:path w="615445" h="772819">
                <a:moveTo>
                  <a:pt x="0" y="0"/>
                </a:moveTo>
                <a:lnTo>
                  <a:pt x="615445" y="0"/>
                </a:lnTo>
                <a:lnTo>
                  <a:pt x="615445" y="772819"/>
                </a:lnTo>
                <a:lnTo>
                  <a:pt x="0" y="7728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631056">
            <a:off x="-98518" y="1069855"/>
            <a:ext cx="11727528" cy="0"/>
          </a:xfrm>
          <a:prstGeom prst="line">
            <a:avLst/>
          </a:prstGeom>
          <a:ln w="47625" cap="flat">
            <a:solidFill>
              <a:srgbClr val="FCCEB9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2659301" flipH="1">
            <a:off x="6213176" y="838700"/>
            <a:ext cx="936841" cy="1093976"/>
          </a:xfrm>
          <a:custGeom>
            <a:avLst/>
            <a:gdLst/>
            <a:ahLst/>
            <a:cxnLst/>
            <a:rect l="l" t="t" r="r" b="b"/>
            <a:pathLst>
              <a:path w="936841" h="1093976">
                <a:moveTo>
                  <a:pt x="936842" y="0"/>
                </a:moveTo>
                <a:lnTo>
                  <a:pt x="0" y="0"/>
                </a:lnTo>
                <a:lnTo>
                  <a:pt x="0" y="1093977"/>
                </a:lnTo>
                <a:lnTo>
                  <a:pt x="936842" y="1093977"/>
                </a:lnTo>
                <a:lnTo>
                  <a:pt x="9368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42533" y="-186902"/>
            <a:ext cx="5671858" cy="6104739"/>
          </a:xfrm>
          <a:custGeom>
            <a:avLst/>
            <a:gdLst/>
            <a:ahLst/>
            <a:cxnLst/>
            <a:rect l="l" t="t" r="r" b="b"/>
            <a:pathLst>
              <a:path w="5671858" h="6104739">
                <a:moveTo>
                  <a:pt x="0" y="0"/>
                </a:moveTo>
                <a:lnTo>
                  <a:pt x="5671858" y="0"/>
                </a:lnTo>
                <a:lnTo>
                  <a:pt x="5671858" y="6104739"/>
                </a:lnTo>
                <a:lnTo>
                  <a:pt x="0" y="61047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48172" y="106409"/>
            <a:ext cx="635051" cy="853981"/>
          </a:xfrm>
          <a:custGeom>
            <a:avLst/>
            <a:gdLst/>
            <a:ahLst/>
            <a:cxnLst/>
            <a:rect l="l" t="t" r="r" b="b"/>
            <a:pathLst>
              <a:path w="635051" h="853981">
                <a:moveTo>
                  <a:pt x="0" y="0"/>
                </a:moveTo>
                <a:lnTo>
                  <a:pt x="635052" y="0"/>
                </a:lnTo>
                <a:lnTo>
                  <a:pt x="635052" y="853981"/>
                </a:lnTo>
                <a:lnTo>
                  <a:pt x="0" y="8539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281954" y="836565"/>
            <a:ext cx="5932437" cy="5097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7"/>
              </a:lnSpc>
            </a:pPr>
            <a:endParaRPr/>
          </a:p>
          <a:p>
            <a:pPr marL="576208" lvl="1" indent="-288104">
              <a:lnSpc>
                <a:spcPts val="4537"/>
              </a:lnSpc>
              <a:buFont typeface="Arial"/>
              <a:buChar char="•"/>
            </a:pPr>
            <a:r>
              <a:rPr lang="en-US" sz="2668" spc="85">
                <a:solidFill>
                  <a:srgbClr val="2D3456"/>
                </a:solidFill>
                <a:latin typeface="One Little Font"/>
              </a:rPr>
              <a:t>In present simple negative sentences, we use the auxiliary verb "do not" or "does not" before the base form of the verb.</a:t>
            </a:r>
          </a:p>
          <a:p>
            <a:pPr marL="576208" lvl="1" indent="-288104">
              <a:lnSpc>
                <a:spcPts val="4537"/>
              </a:lnSpc>
              <a:buFont typeface="Arial"/>
              <a:buChar char="•"/>
            </a:pPr>
            <a:r>
              <a:rPr lang="en-US" sz="2668" spc="85">
                <a:solidFill>
                  <a:srgbClr val="2D3456"/>
                </a:solidFill>
                <a:latin typeface="One Little Font"/>
              </a:rPr>
              <a:t>Subject + Auxiliary Verb + Not + Verb + Object</a:t>
            </a:r>
          </a:p>
          <a:p>
            <a:pPr algn="ctr">
              <a:lnSpc>
                <a:spcPts val="4537"/>
              </a:lnSpc>
            </a:pPr>
            <a:endParaRPr lang="en-US" sz="2668" spc="85">
              <a:solidFill>
                <a:srgbClr val="2D3456"/>
              </a:solidFill>
              <a:latin typeface="One Little Font"/>
            </a:endParaRPr>
          </a:p>
          <a:p>
            <a:pPr algn="ctr">
              <a:lnSpc>
                <a:spcPts val="4537"/>
              </a:lnSpc>
            </a:pPr>
            <a:endParaRPr lang="en-US" sz="2668" spc="85">
              <a:solidFill>
                <a:srgbClr val="2D3456"/>
              </a:solidFill>
              <a:latin typeface="One Little Font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9859853" y="2187438"/>
            <a:ext cx="1181864" cy="1224153"/>
          </a:xfrm>
          <a:custGeom>
            <a:avLst/>
            <a:gdLst/>
            <a:ahLst/>
            <a:cxnLst/>
            <a:rect l="l" t="t" r="r" b="b"/>
            <a:pathLst>
              <a:path w="1181864" h="1224153">
                <a:moveTo>
                  <a:pt x="0" y="0"/>
                </a:moveTo>
                <a:lnTo>
                  <a:pt x="1181863" y="0"/>
                </a:lnTo>
                <a:lnTo>
                  <a:pt x="1181863" y="1224153"/>
                </a:lnTo>
                <a:lnTo>
                  <a:pt x="0" y="12241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398891" y="4735395"/>
            <a:ext cx="5704980" cy="6140390"/>
          </a:xfrm>
          <a:custGeom>
            <a:avLst/>
            <a:gdLst/>
            <a:ahLst/>
            <a:cxnLst/>
            <a:rect l="l" t="t" r="r" b="b"/>
            <a:pathLst>
              <a:path w="5704980" h="6140390">
                <a:moveTo>
                  <a:pt x="0" y="0"/>
                </a:moveTo>
                <a:lnTo>
                  <a:pt x="5704981" y="0"/>
                </a:lnTo>
                <a:lnTo>
                  <a:pt x="5704981" y="6140390"/>
                </a:lnTo>
                <a:lnTo>
                  <a:pt x="0" y="61403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406665" y="4735395"/>
            <a:ext cx="635051" cy="853981"/>
          </a:xfrm>
          <a:custGeom>
            <a:avLst/>
            <a:gdLst/>
            <a:ahLst/>
            <a:cxnLst/>
            <a:rect l="l" t="t" r="r" b="b"/>
            <a:pathLst>
              <a:path w="635051" h="853981">
                <a:moveTo>
                  <a:pt x="0" y="0"/>
                </a:moveTo>
                <a:lnTo>
                  <a:pt x="635051" y="0"/>
                </a:lnTo>
                <a:lnTo>
                  <a:pt x="635051" y="853981"/>
                </a:lnTo>
                <a:lnTo>
                  <a:pt x="0" y="8539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622354" y="6324551"/>
            <a:ext cx="5126776" cy="361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1581" lvl="1" indent="-305791">
              <a:lnSpc>
                <a:spcPts val="4815"/>
              </a:lnSpc>
              <a:buFont typeface="Arial"/>
              <a:buChar char="•"/>
            </a:pPr>
            <a:r>
              <a:rPr lang="en-US" sz="2832" spc="90">
                <a:solidFill>
                  <a:srgbClr val="2D3456"/>
                </a:solidFill>
                <a:latin typeface="One Little Font"/>
              </a:rPr>
              <a:t>In present simple affirmative sentences, we use the base form of the verb.</a:t>
            </a:r>
          </a:p>
          <a:p>
            <a:pPr marL="611581" lvl="1" indent="-305791">
              <a:lnSpc>
                <a:spcPts val="4815"/>
              </a:lnSpc>
              <a:buFont typeface="Arial"/>
              <a:buChar char="•"/>
            </a:pPr>
            <a:r>
              <a:rPr lang="en-US" sz="2832" spc="90">
                <a:solidFill>
                  <a:srgbClr val="2D3456"/>
                </a:solidFill>
                <a:latin typeface="One Little Font"/>
              </a:rPr>
              <a:t>Subject + Verb + Object</a:t>
            </a:r>
          </a:p>
          <a:p>
            <a:pPr algn="ctr">
              <a:lnSpc>
                <a:spcPts val="4815"/>
              </a:lnSpc>
            </a:pPr>
            <a:endParaRPr lang="en-US" sz="2832" spc="90">
              <a:solidFill>
                <a:srgbClr val="2D3456"/>
              </a:solidFill>
              <a:latin typeface="One Little Font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441563" y="6104636"/>
            <a:ext cx="2323683" cy="2277209"/>
          </a:xfrm>
          <a:custGeom>
            <a:avLst/>
            <a:gdLst/>
            <a:ahLst/>
            <a:cxnLst/>
            <a:rect l="l" t="t" r="r" b="b"/>
            <a:pathLst>
              <a:path w="2323683" h="2277209">
                <a:moveTo>
                  <a:pt x="0" y="0"/>
                </a:moveTo>
                <a:lnTo>
                  <a:pt x="2323683" y="0"/>
                </a:lnTo>
                <a:lnTo>
                  <a:pt x="2323683" y="2277209"/>
                </a:lnTo>
                <a:lnTo>
                  <a:pt x="0" y="227720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000553">
            <a:off x="14222828" y="6972536"/>
            <a:ext cx="2311268" cy="2818619"/>
          </a:xfrm>
          <a:custGeom>
            <a:avLst/>
            <a:gdLst/>
            <a:ahLst/>
            <a:cxnLst/>
            <a:rect l="l" t="t" r="r" b="b"/>
            <a:pathLst>
              <a:path w="2311268" h="2818619">
                <a:moveTo>
                  <a:pt x="0" y="0"/>
                </a:moveTo>
                <a:lnTo>
                  <a:pt x="2311268" y="0"/>
                </a:lnTo>
                <a:lnTo>
                  <a:pt x="2311268" y="2818619"/>
                </a:lnTo>
                <a:lnTo>
                  <a:pt x="0" y="281861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V="1">
            <a:off x="0" y="8153027"/>
            <a:ext cx="3469875" cy="2133973"/>
          </a:xfrm>
          <a:custGeom>
            <a:avLst/>
            <a:gdLst/>
            <a:ahLst/>
            <a:cxnLst/>
            <a:rect l="l" t="t" r="r" b="b"/>
            <a:pathLst>
              <a:path w="3469875" h="2133973">
                <a:moveTo>
                  <a:pt x="0" y="2133973"/>
                </a:moveTo>
                <a:lnTo>
                  <a:pt x="3469875" y="2133973"/>
                </a:lnTo>
                <a:lnTo>
                  <a:pt x="3469875" y="0"/>
                </a:lnTo>
                <a:lnTo>
                  <a:pt x="0" y="0"/>
                </a:lnTo>
                <a:lnTo>
                  <a:pt x="0" y="2133973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66955" y="7368937"/>
            <a:ext cx="1831163" cy="2499881"/>
          </a:xfrm>
          <a:custGeom>
            <a:avLst/>
            <a:gdLst/>
            <a:ahLst/>
            <a:cxnLst/>
            <a:rect l="l" t="t" r="r" b="b"/>
            <a:pathLst>
              <a:path w="1831163" h="2499881">
                <a:moveTo>
                  <a:pt x="0" y="0"/>
                </a:moveTo>
                <a:lnTo>
                  <a:pt x="1831163" y="0"/>
                </a:lnTo>
                <a:lnTo>
                  <a:pt x="1831163" y="2499881"/>
                </a:lnTo>
                <a:lnTo>
                  <a:pt x="0" y="249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43861" y="1198569"/>
            <a:ext cx="14200277" cy="7889863"/>
          </a:xfrm>
          <a:custGeom>
            <a:avLst/>
            <a:gdLst/>
            <a:ahLst/>
            <a:cxnLst/>
            <a:rect l="l" t="t" r="r" b="b"/>
            <a:pathLst>
              <a:path w="14200277" h="7889863">
                <a:moveTo>
                  <a:pt x="0" y="0"/>
                </a:moveTo>
                <a:lnTo>
                  <a:pt x="14200278" y="0"/>
                </a:lnTo>
                <a:lnTo>
                  <a:pt x="14200278" y="7889862"/>
                </a:lnTo>
                <a:lnTo>
                  <a:pt x="0" y="7889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04811" y="1343555"/>
            <a:ext cx="13678379" cy="7599889"/>
          </a:xfrm>
          <a:custGeom>
            <a:avLst/>
            <a:gdLst/>
            <a:ahLst/>
            <a:cxnLst/>
            <a:rect l="l" t="t" r="r" b="b"/>
            <a:pathLst>
              <a:path w="13678379" h="7599889">
                <a:moveTo>
                  <a:pt x="0" y="0"/>
                </a:moveTo>
                <a:lnTo>
                  <a:pt x="13678378" y="0"/>
                </a:lnTo>
                <a:lnTo>
                  <a:pt x="13678378" y="7599890"/>
                </a:lnTo>
                <a:lnTo>
                  <a:pt x="0" y="7599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53718">
            <a:off x="13243967" y="428672"/>
            <a:ext cx="819630" cy="2231666"/>
          </a:xfrm>
          <a:custGeom>
            <a:avLst/>
            <a:gdLst/>
            <a:ahLst/>
            <a:cxnLst/>
            <a:rect l="l" t="t" r="r" b="b"/>
            <a:pathLst>
              <a:path w="819630" h="2231666">
                <a:moveTo>
                  <a:pt x="0" y="0"/>
                </a:moveTo>
                <a:lnTo>
                  <a:pt x="819630" y="0"/>
                </a:lnTo>
                <a:lnTo>
                  <a:pt x="819630" y="2231666"/>
                </a:lnTo>
                <a:lnTo>
                  <a:pt x="0" y="22316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91080" y="1847643"/>
            <a:ext cx="1223709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F69276"/>
                </a:solidFill>
                <a:latin typeface="Jua Bold"/>
              </a:rPr>
              <a:t>Prepositions of place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91080" y="4521950"/>
            <a:ext cx="12371466" cy="372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384" lvl="1" indent="-335192">
              <a:lnSpc>
                <a:spcPts val="4968"/>
              </a:lnSpc>
              <a:buFont typeface="Arial"/>
              <a:buChar char="•"/>
            </a:pPr>
            <a:r>
              <a:rPr lang="en-US" sz="3105" spc="155">
                <a:solidFill>
                  <a:srgbClr val="2D3456"/>
                </a:solidFill>
                <a:latin typeface="One Little Font"/>
              </a:rPr>
              <a:t>Definition: Prepositions are words that show the relationship between a noun or pronoun and other words in a sentence.</a:t>
            </a:r>
          </a:p>
          <a:p>
            <a:pPr marL="670384" lvl="1" indent="-335192">
              <a:lnSpc>
                <a:spcPts val="4968"/>
              </a:lnSpc>
              <a:buFont typeface="Arial"/>
              <a:buChar char="•"/>
            </a:pPr>
            <a:r>
              <a:rPr lang="en-US" sz="3105" spc="155">
                <a:solidFill>
                  <a:srgbClr val="2D3456"/>
                </a:solidFill>
                <a:latin typeface="One Little Font"/>
              </a:rPr>
              <a:t>Prepositions of place describe the position or location of something.</a:t>
            </a:r>
          </a:p>
          <a:p>
            <a:pPr marL="670384" lvl="1" indent="-335192">
              <a:lnSpc>
                <a:spcPts val="4968"/>
              </a:lnSpc>
              <a:buFont typeface="Arial"/>
              <a:buChar char="•"/>
            </a:pPr>
            <a:r>
              <a:rPr lang="en-US" sz="3105" spc="155">
                <a:solidFill>
                  <a:srgbClr val="2D3456"/>
                </a:solidFill>
                <a:latin typeface="One Little Font"/>
              </a:rPr>
              <a:t>Examples: in, on, under, above, beside, behind, between, among.</a:t>
            </a:r>
          </a:p>
          <a:p>
            <a:pPr marL="0" lvl="0" indent="0" algn="ctr">
              <a:lnSpc>
                <a:spcPts val="4968"/>
              </a:lnSpc>
            </a:pPr>
            <a:endParaRPr lang="en-US" sz="3105" spc="155">
              <a:solidFill>
                <a:srgbClr val="2D3456"/>
              </a:solidFill>
              <a:latin typeface="One Little Fon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532363" y="3390693"/>
            <a:ext cx="717433" cy="900886"/>
          </a:xfrm>
          <a:custGeom>
            <a:avLst/>
            <a:gdLst/>
            <a:ahLst/>
            <a:cxnLst/>
            <a:rect l="l" t="t" r="r" b="b"/>
            <a:pathLst>
              <a:path w="717433" h="900886">
                <a:moveTo>
                  <a:pt x="0" y="0"/>
                </a:moveTo>
                <a:lnTo>
                  <a:pt x="717433" y="0"/>
                </a:lnTo>
                <a:lnTo>
                  <a:pt x="717433" y="900886"/>
                </a:lnTo>
                <a:lnTo>
                  <a:pt x="0" y="9008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642807">
            <a:off x="14118461" y="5482024"/>
            <a:ext cx="1446184" cy="1201647"/>
          </a:xfrm>
          <a:custGeom>
            <a:avLst/>
            <a:gdLst/>
            <a:ahLst/>
            <a:cxnLst/>
            <a:rect l="l" t="t" r="r" b="b"/>
            <a:pathLst>
              <a:path w="1446184" h="1201647">
                <a:moveTo>
                  <a:pt x="0" y="0"/>
                </a:moveTo>
                <a:lnTo>
                  <a:pt x="1446184" y="0"/>
                </a:lnTo>
                <a:lnTo>
                  <a:pt x="1446184" y="1201647"/>
                </a:lnTo>
                <a:lnTo>
                  <a:pt x="0" y="1201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7403091">
            <a:off x="1504654" y="322658"/>
            <a:ext cx="1600313" cy="1536301"/>
          </a:xfrm>
          <a:custGeom>
            <a:avLst/>
            <a:gdLst/>
            <a:ahLst/>
            <a:cxnLst/>
            <a:rect l="l" t="t" r="r" b="b"/>
            <a:pathLst>
              <a:path w="1600313" h="1536301">
                <a:moveTo>
                  <a:pt x="0" y="0"/>
                </a:moveTo>
                <a:lnTo>
                  <a:pt x="1600313" y="0"/>
                </a:lnTo>
                <a:lnTo>
                  <a:pt x="1600313" y="1536300"/>
                </a:lnTo>
                <a:lnTo>
                  <a:pt x="0" y="1536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44448" y="1366764"/>
            <a:ext cx="1629703" cy="1629703"/>
          </a:xfrm>
          <a:custGeom>
            <a:avLst/>
            <a:gdLst/>
            <a:ahLst/>
            <a:cxnLst/>
            <a:rect l="l" t="t" r="r" b="b"/>
            <a:pathLst>
              <a:path w="1629703" h="1629703">
                <a:moveTo>
                  <a:pt x="0" y="0"/>
                </a:moveTo>
                <a:lnTo>
                  <a:pt x="1629704" y="0"/>
                </a:lnTo>
                <a:lnTo>
                  <a:pt x="1629704" y="1629704"/>
                </a:lnTo>
                <a:lnTo>
                  <a:pt x="0" y="16297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V="1">
            <a:off x="0" y="8423634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0" y="1863366"/>
                </a:moveTo>
                <a:lnTo>
                  <a:pt x="3029863" y="1863366"/>
                </a:lnTo>
                <a:lnTo>
                  <a:pt x="3029863" y="0"/>
                </a:lnTo>
                <a:lnTo>
                  <a:pt x="0" y="0"/>
                </a:lnTo>
                <a:lnTo>
                  <a:pt x="0" y="1863366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920883" y="8164324"/>
            <a:ext cx="936841" cy="1093976"/>
          </a:xfrm>
          <a:custGeom>
            <a:avLst/>
            <a:gdLst/>
            <a:ahLst/>
            <a:cxnLst/>
            <a:rect l="l" t="t" r="r" b="b"/>
            <a:pathLst>
              <a:path w="936841" h="1093976">
                <a:moveTo>
                  <a:pt x="936841" y="0"/>
                </a:moveTo>
                <a:lnTo>
                  <a:pt x="0" y="0"/>
                </a:lnTo>
                <a:lnTo>
                  <a:pt x="0" y="1093976"/>
                </a:lnTo>
                <a:lnTo>
                  <a:pt x="936841" y="1093976"/>
                </a:lnTo>
                <a:lnTo>
                  <a:pt x="9368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59759">
            <a:off x="15631127" y="2175375"/>
            <a:ext cx="453196" cy="569081"/>
          </a:xfrm>
          <a:custGeom>
            <a:avLst/>
            <a:gdLst/>
            <a:ahLst/>
            <a:cxnLst/>
            <a:rect l="l" t="t" r="r" b="b"/>
            <a:pathLst>
              <a:path w="453196" h="569081">
                <a:moveTo>
                  <a:pt x="0" y="0"/>
                </a:moveTo>
                <a:lnTo>
                  <a:pt x="453195" y="0"/>
                </a:lnTo>
                <a:lnTo>
                  <a:pt x="453195" y="569081"/>
                </a:lnTo>
                <a:lnTo>
                  <a:pt x="0" y="5690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806070"/>
            <a:ext cx="1831163" cy="2499881"/>
          </a:xfrm>
          <a:custGeom>
            <a:avLst/>
            <a:gdLst/>
            <a:ahLst/>
            <a:cxnLst/>
            <a:rect l="l" t="t" r="r" b="b"/>
            <a:pathLst>
              <a:path w="1831163" h="2499881">
                <a:moveTo>
                  <a:pt x="0" y="0"/>
                </a:moveTo>
                <a:lnTo>
                  <a:pt x="1831163" y="0"/>
                </a:lnTo>
                <a:lnTo>
                  <a:pt x="1831163" y="2499882"/>
                </a:lnTo>
                <a:lnTo>
                  <a:pt x="0" y="2499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0" y="0"/>
                </a:moveTo>
                <a:lnTo>
                  <a:pt x="3029863" y="0"/>
                </a:lnTo>
                <a:lnTo>
                  <a:pt x="3029863" y="1863366"/>
                </a:lnTo>
                <a:lnTo>
                  <a:pt x="0" y="1863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5258137" y="8442586"/>
            <a:ext cx="3029863" cy="1863366"/>
          </a:xfrm>
          <a:custGeom>
            <a:avLst/>
            <a:gdLst/>
            <a:ahLst/>
            <a:cxnLst/>
            <a:rect l="l" t="t" r="r" b="b"/>
            <a:pathLst>
              <a:path w="3029863" h="1863366">
                <a:moveTo>
                  <a:pt x="3029863" y="1863366"/>
                </a:moveTo>
                <a:lnTo>
                  <a:pt x="0" y="1863366"/>
                </a:lnTo>
                <a:lnTo>
                  <a:pt x="0" y="0"/>
                </a:lnTo>
                <a:lnTo>
                  <a:pt x="3029863" y="0"/>
                </a:lnTo>
                <a:lnTo>
                  <a:pt x="3029863" y="186336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452547" y="864776"/>
            <a:ext cx="1154633" cy="1282925"/>
          </a:xfrm>
          <a:custGeom>
            <a:avLst/>
            <a:gdLst/>
            <a:ahLst/>
            <a:cxnLst/>
            <a:rect l="l" t="t" r="r" b="b"/>
            <a:pathLst>
              <a:path w="1154633" h="1282925">
                <a:moveTo>
                  <a:pt x="1154632" y="0"/>
                </a:moveTo>
                <a:lnTo>
                  <a:pt x="0" y="0"/>
                </a:lnTo>
                <a:lnTo>
                  <a:pt x="0" y="1282925"/>
                </a:lnTo>
                <a:lnTo>
                  <a:pt x="1154632" y="1282925"/>
                </a:lnTo>
                <a:lnTo>
                  <a:pt x="115463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158980" y="160266"/>
            <a:ext cx="4307113" cy="2691945"/>
          </a:xfrm>
          <a:custGeom>
            <a:avLst/>
            <a:gdLst/>
            <a:ahLst/>
            <a:cxnLst/>
            <a:rect l="l" t="t" r="r" b="b"/>
            <a:pathLst>
              <a:path w="4307113" h="2691945">
                <a:moveTo>
                  <a:pt x="0" y="0"/>
                </a:moveTo>
                <a:lnTo>
                  <a:pt x="4307112" y="0"/>
                </a:lnTo>
                <a:lnTo>
                  <a:pt x="4307112" y="2691945"/>
                </a:lnTo>
                <a:lnTo>
                  <a:pt x="0" y="26919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560797" y="6802749"/>
            <a:ext cx="3604037" cy="3279673"/>
          </a:xfrm>
          <a:custGeom>
            <a:avLst/>
            <a:gdLst/>
            <a:ahLst/>
            <a:cxnLst/>
            <a:rect l="l" t="t" r="r" b="b"/>
            <a:pathLst>
              <a:path w="3604037" h="3279673">
                <a:moveTo>
                  <a:pt x="0" y="0"/>
                </a:moveTo>
                <a:lnTo>
                  <a:pt x="3604036" y="0"/>
                </a:lnTo>
                <a:lnTo>
                  <a:pt x="3604036" y="3279674"/>
                </a:lnTo>
                <a:lnTo>
                  <a:pt x="0" y="3279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16603" y="517001"/>
            <a:ext cx="3026520" cy="3362800"/>
          </a:xfrm>
          <a:custGeom>
            <a:avLst/>
            <a:gdLst/>
            <a:ahLst/>
            <a:cxnLst/>
            <a:rect l="l" t="t" r="r" b="b"/>
            <a:pathLst>
              <a:path w="3026520" h="3362800">
                <a:moveTo>
                  <a:pt x="0" y="0"/>
                </a:moveTo>
                <a:lnTo>
                  <a:pt x="3026520" y="0"/>
                </a:lnTo>
                <a:lnTo>
                  <a:pt x="3026520" y="3362800"/>
                </a:lnTo>
                <a:lnTo>
                  <a:pt x="0" y="3362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426042" y="415601"/>
            <a:ext cx="2338335" cy="3464200"/>
          </a:xfrm>
          <a:custGeom>
            <a:avLst/>
            <a:gdLst/>
            <a:ahLst/>
            <a:cxnLst/>
            <a:rect l="l" t="t" r="r" b="b"/>
            <a:pathLst>
              <a:path w="2338335" h="3464200">
                <a:moveTo>
                  <a:pt x="0" y="0"/>
                </a:moveTo>
                <a:lnTo>
                  <a:pt x="2338335" y="0"/>
                </a:lnTo>
                <a:lnTo>
                  <a:pt x="2338335" y="3464200"/>
                </a:lnTo>
                <a:lnTo>
                  <a:pt x="0" y="34642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639162" y="4836835"/>
            <a:ext cx="2620138" cy="3846074"/>
          </a:xfrm>
          <a:custGeom>
            <a:avLst/>
            <a:gdLst/>
            <a:ahLst/>
            <a:cxnLst/>
            <a:rect l="l" t="t" r="r" b="b"/>
            <a:pathLst>
              <a:path w="2620138" h="3846074">
                <a:moveTo>
                  <a:pt x="0" y="0"/>
                </a:moveTo>
                <a:lnTo>
                  <a:pt x="2620138" y="0"/>
                </a:lnTo>
                <a:lnTo>
                  <a:pt x="2620138" y="3846074"/>
                </a:lnTo>
                <a:lnTo>
                  <a:pt x="0" y="384607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165945" y="7169960"/>
            <a:ext cx="4604277" cy="2658970"/>
          </a:xfrm>
          <a:custGeom>
            <a:avLst/>
            <a:gdLst/>
            <a:ahLst/>
            <a:cxnLst/>
            <a:rect l="l" t="t" r="r" b="b"/>
            <a:pathLst>
              <a:path w="4604277" h="2658970">
                <a:moveTo>
                  <a:pt x="0" y="0"/>
                </a:moveTo>
                <a:lnTo>
                  <a:pt x="4604277" y="0"/>
                </a:lnTo>
                <a:lnTo>
                  <a:pt x="4604277" y="2658970"/>
                </a:lnTo>
                <a:lnTo>
                  <a:pt x="0" y="265897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0659" y="4836835"/>
            <a:ext cx="2791082" cy="2969236"/>
          </a:xfrm>
          <a:custGeom>
            <a:avLst/>
            <a:gdLst/>
            <a:ahLst/>
            <a:cxnLst/>
            <a:rect l="l" t="t" r="r" b="b"/>
            <a:pathLst>
              <a:path w="2791082" h="2969236">
                <a:moveTo>
                  <a:pt x="0" y="0"/>
                </a:moveTo>
                <a:lnTo>
                  <a:pt x="2791082" y="0"/>
                </a:lnTo>
                <a:lnTo>
                  <a:pt x="2791082" y="2969235"/>
                </a:lnTo>
                <a:lnTo>
                  <a:pt x="0" y="296923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123" y="4070204"/>
            <a:ext cx="8421159" cy="2070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r>
              <a:rPr lang="en-US" sz="3956">
                <a:solidFill>
                  <a:srgbClr val="000000"/>
                </a:solidFill>
                <a:latin typeface="Canva Sans"/>
              </a:rPr>
              <a:t>LOOK AT MR.OWL, CAN YOU TELL ME WHERE MR.OWL IS STANDING?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One Little Font</vt:lpstr>
      <vt:lpstr>Canva Sans</vt:lpstr>
      <vt:lpstr>Arial</vt:lpstr>
      <vt:lpstr>Calibri</vt:lpstr>
      <vt:lpstr>Jua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Year 5 Module 1</dc:title>
  <cp:lastModifiedBy>Madihah Rehana binti Ku Othman</cp:lastModifiedBy>
  <cp:revision>1</cp:revision>
  <dcterms:created xsi:type="dcterms:W3CDTF">2006-08-16T00:00:00Z</dcterms:created>
  <dcterms:modified xsi:type="dcterms:W3CDTF">2023-07-12T02:54:44Z</dcterms:modified>
  <dc:identifier>DAFldvFAw5M</dc:identifier>
</cp:coreProperties>
</file>