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rPr dirty="0"/>
              <a:t>Azure Scenario 1: Create a 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Bob is setting up a development environment for his team. He creates a </a:t>
            </a:r>
            <a:r>
              <a:rPr lang="en-US" b="1" dirty="0">
                <a:solidFill>
                  <a:schemeClr val="bg1"/>
                </a:solidFill>
              </a:rPr>
              <a:t>Windows Server 2019 VM</a:t>
            </a:r>
            <a:r>
              <a:rPr lang="en-US" dirty="0">
                <a:solidFill>
                  <a:schemeClr val="bg1"/>
                </a:solidFill>
              </a:rPr>
              <a:t> in Azure named </a:t>
            </a:r>
            <a:r>
              <a:rPr lang="en-US" dirty="0" err="1">
                <a:solidFill>
                  <a:schemeClr val="bg1"/>
                </a:solidFill>
              </a:rPr>
              <a:t>DevVM</a:t>
            </a:r>
            <a:r>
              <a:rPr lang="en-US" dirty="0">
                <a:solidFill>
                  <a:schemeClr val="bg1"/>
                </a:solidFill>
              </a:rPr>
              <a:t>, inside a resource group </a:t>
            </a:r>
            <a:r>
              <a:rPr lang="en-US" dirty="0" err="1">
                <a:solidFill>
                  <a:schemeClr val="bg1"/>
                </a:solidFill>
              </a:rPr>
              <a:t>DevRG</a:t>
            </a:r>
            <a:r>
              <a:rPr lang="en-US" dirty="0">
                <a:solidFill>
                  <a:schemeClr val="bg1"/>
                </a:solidFill>
              </a:rPr>
              <a:t>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He deploys it in the East US region, using a </a:t>
            </a:r>
            <a:r>
              <a:rPr lang="en-US" b="1" dirty="0">
                <a:solidFill>
                  <a:schemeClr val="bg1"/>
                </a:solidFill>
              </a:rPr>
              <a:t>Standard HDD</a:t>
            </a:r>
            <a:r>
              <a:rPr lang="en-US" dirty="0">
                <a:solidFill>
                  <a:schemeClr val="bg1"/>
                </a:solidFill>
              </a:rPr>
              <a:t> as the OS disk, connects it to a new </a:t>
            </a:r>
            <a:r>
              <a:rPr lang="en-US" b="1" dirty="0">
                <a:solidFill>
                  <a:schemeClr val="bg1"/>
                </a:solidFill>
              </a:rPr>
              <a:t>Virtual Network (</a:t>
            </a:r>
            <a:r>
              <a:rPr lang="en-US" b="1" dirty="0" err="1">
                <a:solidFill>
                  <a:schemeClr val="bg1"/>
                </a:solidFill>
              </a:rPr>
              <a:t>VNet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called </a:t>
            </a:r>
            <a:r>
              <a:rPr lang="en-US" dirty="0" err="1">
                <a:solidFill>
                  <a:schemeClr val="bg1"/>
                </a:solidFill>
              </a:rPr>
              <a:t>DevVNet</a:t>
            </a:r>
            <a:r>
              <a:rPr lang="en-US" dirty="0">
                <a:solidFill>
                  <a:schemeClr val="bg1"/>
                </a:solidFill>
              </a:rPr>
              <a:t>, and opens </a:t>
            </a:r>
            <a:r>
              <a:rPr lang="en-US" b="1" dirty="0">
                <a:solidFill>
                  <a:schemeClr val="bg1"/>
                </a:solidFill>
              </a:rPr>
              <a:t>port 3389</a:t>
            </a:r>
            <a:r>
              <a:rPr lang="en-US" dirty="0">
                <a:solidFill>
                  <a:schemeClr val="bg1"/>
                </a:solidFill>
              </a:rPr>
              <a:t> for RDP access.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1 -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Q5. Which SKU offers faster disk performance?</a:t>
            </a:r>
            <a:br/>
            <a:br/>
            <a:r>
              <a:t>A) Standard_LRS</a:t>
            </a:r>
            <a:br/>
            <a:r>
              <a:t>B) Premium_LRS</a:t>
            </a:r>
            <a:br/>
            <a:r>
              <a:t>C) Basic_LRS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1 -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FFFF"/>
                </a:solidFill>
              </a:defRPr>
            </a:pPr>
            <a:r>
              <a:t>Answer: B) Premium_LRS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Azure Scenario 2: Blob Storage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small business wants to back up files from its local office to Azure.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Bipeen</a:t>
            </a:r>
            <a:r>
              <a:rPr lang="en-US" dirty="0">
                <a:solidFill>
                  <a:schemeClr val="bg1"/>
                </a:solidFill>
              </a:rPr>
              <a:t> creates a </a:t>
            </a:r>
            <a:r>
              <a:rPr lang="en-US" b="1" dirty="0">
                <a:solidFill>
                  <a:schemeClr val="bg1"/>
                </a:solidFill>
              </a:rPr>
              <a:t>Storage Account</a:t>
            </a:r>
            <a:r>
              <a:rPr lang="en-US" dirty="0">
                <a:solidFill>
                  <a:schemeClr val="bg1"/>
                </a:solidFill>
              </a:rPr>
              <a:t> named </a:t>
            </a:r>
            <a:r>
              <a:rPr lang="en-US" dirty="0" err="1">
                <a:solidFill>
                  <a:schemeClr val="bg1"/>
                </a:solidFill>
              </a:rPr>
              <a:t>bipeenstorage</a:t>
            </a:r>
            <a:r>
              <a:rPr lang="en-US" dirty="0">
                <a:solidFill>
                  <a:schemeClr val="bg1"/>
                </a:solidFill>
              </a:rPr>
              <a:t>, in the same resource group </a:t>
            </a:r>
            <a:r>
              <a:rPr lang="en-US" dirty="0" err="1">
                <a:solidFill>
                  <a:schemeClr val="bg1"/>
                </a:solidFill>
              </a:rPr>
              <a:t>DevRG</a:t>
            </a:r>
            <a:r>
              <a:rPr lang="en-US" dirty="0">
                <a:solidFill>
                  <a:schemeClr val="bg1"/>
                </a:solidFill>
              </a:rPr>
              <a:t>, with a </a:t>
            </a:r>
            <a:r>
              <a:rPr lang="en-US" b="1" dirty="0">
                <a:solidFill>
                  <a:schemeClr val="bg1"/>
                </a:solidFill>
              </a:rPr>
              <a:t>Blob container</a:t>
            </a:r>
            <a:r>
              <a:rPr lang="en-US" dirty="0">
                <a:solidFill>
                  <a:schemeClr val="bg1"/>
                </a:solidFill>
              </a:rPr>
              <a:t> called backups.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He uploads all log files to it using Azure CLI.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2 -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Q1. What is the purpose of a Blob container?</a:t>
            </a:r>
            <a:br/>
            <a:br/>
            <a:r>
              <a:t>A) To host web apps</a:t>
            </a:r>
            <a:br/>
            <a:r>
              <a:t>B) To store unstructured data</a:t>
            </a:r>
            <a:br/>
            <a:r>
              <a:t>C) To manage VMs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2 -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FFFF"/>
                </a:solidFill>
              </a:defRPr>
            </a:pPr>
            <a:r>
              <a:t>Answer: B) To store unstructured data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2 -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Q2. What does '--public-access off' do?</a:t>
            </a:r>
            <a:br/>
            <a:br/>
            <a:r>
              <a:t>A) Makes data public</a:t>
            </a:r>
            <a:br/>
            <a:r>
              <a:t>B) Deletes access keys</a:t>
            </a:r>
            <a:br/>
            <a:r>
              <a:t>C) Makes container private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2 -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FFFF"/>
                </a:solidFill>
              </a:defRPr>
            </a:pPr>
            <a:r>
              <a:t>Answer: C) Makes container private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2 -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Q3. What does 'Standard_LRS' mean?</a:t>
            </a:r>
            <a:br/>
            <a:br/>
            <a:r>
              <a:t>A) Geo-redundant storage</a:t>
            </a:r>
            <a:br/>
            <a:r>
              <a:t>B) Locally redundant storage</a:t>
            </a:r>
            <a:br/>
            <a:r>
              <a:t>C) Zone redundant storage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2 -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FFFF"/>
                </a:solidFill>
              </a:defRPr>
            </a:pPr>
            <a:r>
              <a:t>Answer: B) Locally redundant storage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2 -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Q4. Which command uploads a file to Blob storage?</a:t>
            </a:r>
            <a:br/>
            <a:br/>
            <a:r>
              <a:t>A) az storage blob upload</a:t>
            </a:r>
            <a:br/>
            <a:r>
              <a:t>B) az blob push</a:t>
            </a:r>
            <a:br/>
            <a:r>
              <a:t>C) az upload 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1 -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Q1. What is the purpose of creating a Virtual Network before deploying a VM?</a:t>
            </a:r>
            <a:br/>
            <a:br/>
            <a:r>
              <a:t>A) To connect VM to internet directly</a:t>
            </a:r>
            <a:br/>
            <a:r>
              <a:t>B) To provide secure, isolated communication</a:t>
            </a:r>
            <a:br/>
            <a:r>
              <a:t>C) To store data in network shares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2 -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FFFF"/>
                </a:solidFill>
              </a:defRPr>
            </a:pPr>
            <a:r>
              <a:t>Answer: A) az storage blob upload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2 -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Q5. Can Blob Storage host a static website?</a:t>
            </a:r>
            <a:br/>
            <a:br/>
            <a:r>
              <a:t>A) Yes</a:t>
            </a:r>
            <a:br/>
            <a:r>
              <a:t>B) No</a:t>
            </a:r>
            <a:br/>
            <a:r>
              <a:t>C) Only with CDN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2 -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FFFF"/>
                </a:solidFill>
              </a:defRPr>
            </a:pPr>
            <a:r>
              <a:t>Answer: A) Yes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rPr dirty="0"/>
              <a:t>Azure Scenario 3: Deploy a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Bob builds a simple company website and wants to host it on Azure.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He creates an </a:t>
            </a:r>
            <a:r>
              <a:rPr lang="en-US" b="1" dirty="0">
                <a:solidFill>
                  <a:schemeClr val="bg1"/>
                </a:solidFill>
              </a:rPr>
              <a:t>App Service Plan</a:t>
            </a:r>
            <a:r>
              <a:rPr lang="en-US" dirty="0">
                <a:solidFill>
                  <a:schemeClr val="bg1"/>
                </a:solidFill>
              </a:rPr>
              <a:t> named </a:t>
            </a:r>
            <a:r>
              <a:rPr lang="en-US" dirty="0" err="1">
                <a:solidFill>
                  <a:schemeClr val="bg1"/>
                </a:solidFill>
              </a:rPr>
              <a:t>WebPlan</a:t>
            </a:r>
            <a:r>
              <a:rPr lang="en-US" dirty="0">
                <a:solidFill>
                  <a:schemeClr val="bg1"/>
                </a:solidFill>
              </a:rPr>
              <a:t> and an </a:t>
            </a:r>
            <a:r>
              <a:rPr lang="en-US" b="1" dirty="0">
                <a:solidFill>
                  <a:schemeClr val="bg1"/>
                </a:solidFill>
              </a:rPr>
              <a:t>App Service</a:t>
            </a:r>
            <a:r>
              <a:rPr lang="en-US" dirty="0">
                <a:solidFill>
                  <a:schemeClr val="bg1"/>
                </a:solidFill>
              </a:rPr>
              <a:t> named </a:t>
            </a:r>
            <a:r>
              <a:rPr lang="en-US" dirty="0" err="1">
                <a:solidFill>
                  <a:schemeClr val="bg1"/>
                </a:solidFill>
              </a:rPr>
              <a:t>bipeenwebapp</a:t>
            </a:r>
            <a:r>
              <a:rPr lang="en-US" dirty="0">
                <a:solidFill>
                  <a:schemeClr val="bg1"/>
                </a:solidFill>
              </a:rPr>
              <a:t>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Then he deploys a sample HTML site from his local system.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3 -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Q1. What is the purpose of an App Service Plan?</a:t>
            </a:r>
            <a:br/>
            <a:br/>
            <a:r>
              <a:t>A) To define compute resources for web apps</a:t>
            </a:r>
            <a:br/>
            <a:r>
              <a:t>B) To store web app data</a:t>
            </a:r>
            <a:br/>
            <a:r>
              <a:t>C) To manage DNS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3 -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FFFF"/>
                </a:solidFill>
              </a:defRPr>
            </a:pPr>
            <a:r>
              <a:t>Answer: A) To define compute resources for web apps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3 -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Q2. What does '--sku F1' represent?</a:t>
            </a:r>
            <a:br/>
            <a:br/>
            <a:r>
              <a:t>A) Paid Premium tier</a:t>
            </a:r>
            <a:br/>
            <a:r>
              <a:t>B) Free tier</a:t>
            </a:r>
            <a:br/>
            <a:r>
              <a:t>C) Basic tier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3 -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FFFF"/>
                </a:solidFill>
              </a:defRPr>
            </a:pPr>
            <a:r>
              <a:t>Answer: B) Free tier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3 -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Q3. Which deployment method is NOT supported?</a:t>
            </a:r>
            <a:br/>
            <a:br/>
            <a:r>
              <a:t>A) Local Git</a:t>
            </a:r>
            <a:br/>
            <a:r>
              <a:t>B) GitHub Actions</a:t>
            </a:r>
            <a:br/>
            <a:r>
              <a:t>C) FTP File Share only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3 -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FFFF"/>
                </a:solidFill>
              </a:defRPr>
            </a:pPr>
            <a:r>
              <a:t>Answer: C) FTP File Share only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1 -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FFFF"/>
                </a:solidFill>
              </a:defRPr>
            </a:pPr>
            <a:r>
              <a:t>Answer: B) To provide secure, isolated communication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3 -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Q4. Can multiple apps share the same App Service Plan?</a:t>
            </a:r>
            <a:br/>
            <a:br/>
            <a:r>
              <a:t>A) No</a:t>
            </a:r>
            <a:br/>
            <a:r>
              <a:t>B) Yes</a:t>
            </a:r>
            <a:br/>
            <a:r>
              <a:t>C) Only with Premium plan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3 -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FFFF"/>
                </a:solidFill>
              </a:defRPr>
            </a:pPr>
            <a:r>
              <a:t>Answer: B) Yes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3 -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Q5. What is the default public URL format for a Web App?</a:t>
            </a:r>
            <a:br/>
            <a:br/>
            <a:r>
              <a:t>A) https://&lt;appname&gt;.cloudapp.net</a:t>
            </a:r>
            <a:br/>
            <a:r>
              <a:t>B) https://&lt;appname&gt;.azurewebsites.net</a:t>
            </a:r>
            <a:br/>
            <a:r>
              <a:t>C) https://&lt;appname&gt;.azureweb.net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3 -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FFFF"/>
                </a:solidFill>
              </a:defRPr>
            </a:pPr>
            <a:r>
              <a:t>Answer: B) https://&lt;appname&gt;.azurewebsites.net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1 -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Q2. Which parameter defines the storage type for a VM?</a:t>
            </a:r>
            <a:br/>
            <a:br/>
            <a:r>
              <a:t>A) --os-disk-size</a:t>
            </a:r>
            <a:br/>
            <a:r>
              <a:t>B) --storage-sku</a:t>
            </a:r>
            <a:br/>
            <a:r>
              <a:t>C) --disk-type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1 -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FFFF"/>
                </a:solidFill>
              </a:defRPr>
            </a:pPr>
            <a:r>
              <a:t>Answer: B) --storage-sku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1 -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Q3. Which port allows Remote Desktop access?</a:t>
            </a:r>
            <a:br/>
            <a:br/>
            <a:r>
              <a:t>A) 22</a:t>
            </a:r>
            <a:br/>
            <a:r>
              <a:t>B) 443</a:t>
            </a:r>
            <a:br/>
            <a:r>
              <a:t>C) 3389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1 -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FFFF"/>
                </a:solidFill>
              </a:defRPr>
            </a:pPr>
            <a:r>
              <a:t>Answer: C) 3389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1 -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Q4. What is the purpose of a Resource Group?</a:t>
            </a:r>
            <a:br/>
            <a:br/>
            <a:r>
              <a:t>A) To manage VMs only</a:t>
            </a:r>
            <a:br/>
            <a:r>
              <a:t>B) To logically group related resources</a:t>
            </a:r>
            <a:br/>
            <a:r>
              <a:t>C) To store backup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FFFF"/>
                </a:solidFill>
              </a:defRPr>
            </a:pPr>
            <a:r>
              <a:t>Scenario 1 -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FFFF"/>
                </a:solidFill>
              </a:defRPr>
            </a:pPr>
            <a:r>
              <a:t>Answer: B) To logically group related resources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883</Words>
  <Application>Microsoft Office PowerPoint</Application>
  <PresentationFormat>On-screen Show (4:3)</PresentationFormat>
  <Paragraphs>98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Azure Scenario 1: Create a Virtual Machine</vt:lpstr>
      <vt:lpstr>Scenario 1 - Question</vt:lpstr>
      <vt:lpstr>Scenario 1 - Answer</vt:lpstr>
      <vt:lpstr>Scenario 1 - Question</vt:lpstr>
      <vt:lpstr>Scenario 1 - Answer</vt:lpstr>
      <vt:lpstr>Scenario 1 - Question</vt:lpstr>
      <vt:lpstr>Scenario 1 - Answer</vt:lpstr>
      <vt:lpstr>Scenario 1 - Question</vt:lpstr>
      <vt:lpstr>Scenario 1 - Answer</vt:lpstr>
      <vt:lpstr>Scenario 1 - Question</vt:lpstr>
      <vt:lpstr>Scenario 1 - Answer</vt:lpstr>
      <vt:lpstr>Azure Scenario 2: Blob Storage Backup</vt:lpstr>
      <vt:lpstr>Scenario 2 - Question</vt:lpstr>
      <vt:lpstr>Scenario 2 - Answer</vt:lpstr>
      <vt:lpstr>Scenario 2 - Question</vt:lpstr>
      <vt:lpstr>Scenario 2 - Answer</vt:lpstr>
      <vt:lpstr>Scenario 2 - Question</vt:lpstr>
      <vt:lpstr>Scenario 2 - Answer</vt:lpstr>
      <vt:lpstr>Scenario 2 - Question</vt:lpstr>
      <vt:lpstr>Scenario 2 - Answer</vt:lpstr>
      <vt:lpstr>Scenario 2 - Question</vt:lpstr>
      <vt:lpstr>Scenario 2 - Answer</vt:lpstr>
      <vt:lpstr>Azure Scenario 3: Deploy a Web App</vt:lpstr>
      <vt:lpstr>Scenario 3 - Question</vt:lpstr>
      <vt:lpstr>Scenario 3 - Answer</vt:lpstr>
      <vt:lpstr>Scenario 3 - Question</vt:lpstr>
      <vt:lpstr>Scenario 3 - Answer</vt:lpstr>
      <vt:lpstr>Scenario 3 - Question</vt:lpstr>
      <vt:lpstr>Scenario 3 - Answer</vt:lpstr>
      <vt:lpstr>Scenario 3 - Question</vt:lpstr>
      <vt:lpstr>Scenario 3 - Answer</vt:lpstr>
      <vt:lpstr>Scenario 3 - Question</vt:lpstr>
      <vt:lpstr>Scenario 3 - Answer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Info Desk</cp:lastModifiedBy>
  <cp:revision>2</cp:revision>
  <dcterms:created xsi:type="dcterms:W3CDTF">2013-01-27T09:14:16Z</dcterms:created>
  <dcterms:modified xsi:type="dcterms:W3CDTF">2025-10-24T12:11:55Z</dcterms:modified>
  <cp:category/>
</cp:coreProperties>
</file>