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5" r:id="rId11"/>
    <p:sldId id="264" r:id="rId12"/>
    <p:sldId id="267" r:id="rId13"/>
    <p:sldId id="268" r:id="rId14"/>
    <p:sldId id="269" r:id="rId15"/>
    <p:sldId id="270" r:id="rId16"/>
    <p:sldId id="266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96" r:id="rId26"/>
    <p:sldId id="298" r:id="rId27"/>
    <p:sldId id="299" r:id="rId28"/>
    <p:sldId id="300" r:id="rId29"/>
    <p:sldId id="301" r:id="rId30"/>
    <p:sldId id="302" r:id="rId31"/>
    <p:sldId id="308" r:id="rId32"/>
    <p:sldId id="303" r:id="rId33"/>
    <p:sldId id="304" r:id="rId34"/>
    <p:sldId id="280" r:id="rId35"/>
    <p:sldId id="309" r:id="rId36"/>
    <p:sldId id="284" r:id="rId37"/>
    <p:sldId id="283" r:id="rId38"/>
    <p:sldId id="285" r:id="rId39"/>
    <p:sldId id="282" r:id="rId40"/>
    <p:sldId id="281" r:id="rId41"/>
    <p:sldId id="305" r:id="rId42"/>
    <p:sldId id="306" r:id="rId43"/>
    <p:sldId id="307" r:id="rId44"/>
    <p:sldId id="279" r:id="rId45"/>
    <p:sldId id="297" r:id="rId46"/>
    <p:sldId id="288" r:id="rId47"/>
    <p:sldId id="290" r:id="rId48"/>
    <p:sldId id="293" r:id="rId49"/>
    <p:sldId id="292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D93AE-BD68-CB4A-823C-48C2140F829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37676-1763-984B-84A6-6748847A5E7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5045E4-ADB6-A542-BA1E-54D0E9D960BC}" type="parTrans" cxnId="{C82745ED-E407-D647-B2F2-E082305E690C}">
      <dgm:prSet/>
      <dgm:spPr/>
      <dgm:t>
        <a:bodyPr/>
        <a:lstStyle/>
        <a:p>
          <a:endParaRPr lang="en-US"/>
        </a:p>
      </dgm:t>
    </dgm:pt>
    <dgm:pt modelId="{9E1C09CE-7560-CD40-8B05-F37B7A3A6FB4}" type="sibTrans" cxnId="{C82745ED-E407-D647-B2F2-E082305E690C}">
      <dgm:prSet/>
      <dgm:spPr/>
      <dgm:t>
        <a:bodyPr/>
        <a:lstStyle/>
        <a:p>
          <a:endParaRPr lang="en-US"/>
        </a:p>
      </dgm:t>
    </dgm:pt>
    <dgm:pt modelId="{7BB31916-F875-6947-8FC6-C09B4D0FCCE2}">
      <dgm:prSet phldrT="[Text]"/>
      <dgm:spPr/>
      <dgm:t>
        <a:bodyPr/>
        <a:lstStyle/>
        <a:p>
          <a:r>
            <a:rPr lang="en-US" dirty="0" smtClean="0"/>
            <a:t> and</a:t>
          </a:r>
          <a:endParaRPr lang="en-US" dirty="0"/>
        </a:p>
      </dgm:t>
    </dgm:pt>
    <dgm:pt modelId="{375960F4-7C24-A24E-866E-1284A6997FD5}" type="parTrans" cxnId="{1D209EFE-DEBF-9741-8771-8C87F1430205}">
      <dgm:prSet/>
      <dgm:spPr/>
      <dgm:t>
        <a:bodyPr/>
        <a:lstStyle/>
        <a:p>
          <a:endParaRPr lang="en-US"/>
        </a:p>
      </dgm:t>
    </dgm:pt>
    <dgm:pt modelId="{3CE2EA7D-DCAE-A94B-99E3-486DD7495F15}" type="sibTrans" cxnId="{1D209EFE-DEBF-9741-8771-8C87F1430205}">
      <dgm:prSet/>
      <dgm:spPr/>
      <dgm:t>
        <a:bodyPr/>
        <a:lstStyle/>
        <a:p>
          <a:endParaRPr lang="en-US"/>
        </a:p>
      </dgm:t>
    </dgm:pt>
    <dgm:pt modelId="{AAB321F3-94D3-B04C-BB81-86B52951F0D8}">
      <dgm:prSet phldrT="[Text]"/>
      <dgm:spPr/>
      <dgm:t>
        <a:bodyPr/>
        <a:lstStyle/>
        <a:p>
          <a:r>
            <a:rPr lang="en-US" dirty="0" smtClean="0"/>
            <a:t>&gt; </a:t>
          </a:r>
          <a:r>
            <a:rPr lang="en-US" b="1" dirty="0" smtClean="0"/>
            <a:t>β</a:t>
          </a:r>
          <a:r>
            <a:rPr lang="en-US" b="1" baseline="-25000" dirty="0" smtClean="0"/>
            <a:t>1</a:t>
          </a:r>
          <a:r>
            <a:rPr lang="en-US" dirty="0" smtClean="0"/>
            <a:t> x + </a:t>
          </a:r>
          <a:r>
            <a:rPr lang="en-US" b="1" dirty="0" smtClean="0"/>
            <a:t>α</a:t>
          </a:r>
          <a:r>
            <a:rPr lang="en-US" b="1" baseline="-25000" dirty="0" smtClean="0"/>
            <a:t>1</a:t>
          </a:r>
          <a:endParaRPr lang="en-US" dirty="0"/>
        </a:p>
      </dgm:t>
    </dgm:pt>
    <dgm:pt modelId="{21DC2297-5682-C741-8315-55FFB78FAAAF}" type="parTrans" cxnId="{BB56BDE3-9285-4743-85C4-2729B00D96DF}">
      <dgm:prSet/>
      <dgm:spPr/>
      <dgm:t>
        <a:bodyPr/>
        <a:lstStyle/>
        <a:p>
          <a:endParaRPr lang="en-US"/>
        </a:p>
      </dgm:t>
    </dgm:pt>
    <dgm:pt modelId="{864109A2-FE77-0249-97EB-BFE038FD42BE}" type="sibTrans" cxnId="{BB56BDE3-9285-4743-85C4-2729B00D96DF}">
      <dgm:prSet/>
      <dgm:spPr/>
      <dgm:t>
        <a:bodyPr/>
        <a:lstStyle/>
        <a:p>
          <a:endParaRPr lang="en-US"/>
        </a:p>
      </dgm:t>
    </dgm:pt>
    <dgm:pt modelId="{D8460718-4D4D-1C4E-98F8-CCEA6400BC7E}">
      <dgm:prSet phldrT="[Text]"/>
      <dgm:spPr/>
      <dgm:t>
        <a:bodyPr/>
        <a:lstStyle/>
        <a:p>
          <a:r>
            <a:rPr lang="en-US" dirty="0" smtClean="0"/>
            <a:t>&lt; </a:t>
          </a:r>
          <a:r>
            <a:rPr lang="en-US" b="1" dirty="0" smtClean="0"/>
            <a:t>β</a:t>
          </a:r>
          <a:r>
            <a:rPr lang="en-US" b="1" baseline="-25000" dirty="0" smtClean="0"/>
            <a:t>2</a:t>
          </a:r>
          <a:r>
            <a:rPr lang="en-US" dirty="0" smtClean="0"/>
            <a:t> x + </a:t>
          </a:r>
          <a:r>
            <a:rPr lang="en-US" b="1" dirty="0" smtClean="0"/>
            <a:t>α</a:t>
          </a:r>
          <a:r>
            <a:rPr lang="en-US" b="1" baseline="-25000" dirty="0" smtClean="0"/>
            <a:t>2</a:t>
          </a:r>
          <a:endParaRPr lang="en-US" dirty="0"/>
        </a:p>
      </dgm:t>
    </dgm:pt>
    <dgm:pt modelId="{F727A385-4783-A34B-8A58-7A5802E9371F}" type="parTrans" cxnId="{343E3BE5-3A4C-CE49-8539-0DE381210911}">
      <dgm:prSet/>
      <dgm:spPr/>
      <dgm:t>
        <a:bodyPr/>
        <a:lstStyle/>
        <a:p>
          <a:endParaRPr lang="en-US"/>
        </a:p>
      </dgm:t>
    </dgm:pt>
    <dgm:pt modelId="{6A0A36FA-D2BB-F844-A602-8E8A9840F50A}" type="sibTrans" cxnId="{343E3BE5-3A4C-CE49-8539-0DE381210911}">
      <dgm:prSet/>
      <dgm:spPr/>
      <dgm:t>
        <a:bodyPr/>
        <a:lstStyle/>
        <a:p>
          <a:endParaRPr lang="en-US"/>
        </a:p>
      </dgm:t>
    </dgm:pt>
    <dgm:pt modelId="{463E2BC1-B9A0-2043-92BE-6D13A8032724}">
      <dgm:prSet phldrT="[Text]"/>
      <dgm:spPr/>
      <dgm:t>
        <a:bodyPr/>
        <a:lstStyle/>
        <a:p>
          <a:r>
            <a:rPr lang="en-US" dirty="0" smtClean="0"/>
            <a:t> or</a:t>
          </a:r>
          <a:endParaRPr lang="en-US" dirty="0"/>
        </a:p>
      </dgm:t>
    </dgm:pt>
    <dgm:pt modelId="{0CAB65C0-9E60-0148-B3B2-2FA69ADF0CA0}" type="parTrans" cxnId="{3C8C9924-6365-774C-9EE5-4593E3EEEB6F}">
      <dgm:prSet/>
      <dgm:spPr/>
      <dgm:t>
        <a:bodyPr/>
        <a:lstStyle/>
        <a:p>
          <a:endParaRPr lang="en-US"/>
        </a:p>
      </dgm:t>
    </dgm:pt>
    <dgm:pt modelId="{73FCCCD0-9DBC-DE41-B886-06559056FFC3}" type="sibTrans" cxnId="{3C8C9924-6365-774C-9EE5-4593E3EEEB6F}">
      <dgm:prSet/>
      <dgm:spPr/>
      <dgm:t>
        <a:bodyPr/>
        <a:lstStyle/>
        <a:p>
          <a:endParaRPr lang="en-US"/>
        </a:p>
      </dgm:t>
    </dgm:pt>
    <dgm:pt modelId="{F794D40B-C9CC-CF4E-8571-D3520305E81D}">
      <dgm:prSet phldrT="[Text]"/>
      <dgm:spPr/>
      <dgm:t>
        <a:bodyPr/>
        <a:lstStyle/>
        <a:p>
          <a:r>
            <a:rPr lang="en-US" dirty="0" smtClean="0"/>
            <a:t>&gt; </a:t>
          </a:r>
          <a:r>
            <a:rPr lang="en-US" b="1" dirty="0" smtClean="0">
              <a:solidFill>
                <a:schemeClr val="bg1"/>
              </a:solidFill>
            </a:rPr>
            <a:t>β</a:t>
          </a:r>
          <a:r>
            <a:rPr lang="en-US" b="1" baseline="-25000" dirty="0" smtClean="0">
              <a:solidFill>
                <a:schemeClr val="bg1"/>
              </a:solidFill>
            </a:rPr>
            <a:t>3</a:t>
          </a:r>
          <a:r>
            <a:rPr lang="en-US" dirty="0" smtClean="0"/>
            <a:t> x + </a:t>
          </a:r>
          <a:r>
            <a:rPr lang="en-US" b="1" dirty="0" smtClean="0"/>
            <a:t>α</a:t>
          </a:r>
          <a:r>
            <a:rPr lang="en-US" b="1" baseline="-25000" dirty="0" smtClean="0"/>
            <a:t>3</a:t>
          </a:r>
          <a:endParaRPr lang="en-US" dirty="0"/>
        </a:p>
      </dgm:t>
    </dgm:pt>
    <dgm:pt modelId="{7484B90A-262B-7940-AAA7-AD1256DBB2ED}" type="parTrans" cxnId="{6A8E3D2A-1E2E-C141-A223-D7C82E88FA8F}">
      <dgm:prSet/>
      <dgm:spPr/>
      <dgm:t>
        <a:bodyPr/>
        <a:lstStyle/>
        <a:p>
          <a:endParaRPr lang="en-US"/>
        </a:p>
      </dgm:t>
    </dgm:pt>
    <dgm:pt modelId="{07C89960-1EAE-2C4D-A13F-F65BB485BD01}" type="sibTrans" cxnId="{6A8E3D2A-1E2E-C141-A223-D7C82E88FA8F}">
      <dgm:prSet/>
      <dgm:spPr/>
      <dgm:t>
        <a:bodyPr/>
        <a:lstStyle/>
        <a:p>
          <a:endParaRPr lang="en-US"/>
        </a:p>
      </dgm:t>
    </dgm:pt>
    <dgm:pt modelId="{FAD6EF93-0235-284F-8D47-568C2CEC5A9A}" type="pres">
      <dgm:prSet presAssocID="{568D93AE-BD68-CB4A-823C-48C2140F82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772EB7-66F1-BA4A-B6E5-F2095FE1B49A}" type="pres">
      <dgm:prSet presAssocID="{25E37676-1763-984B-84A6-6748847A5E7D}" presName="root1" presStyleCnt="0"/>
      <dgm:spPr/>
    </dgm:pt>
    <dgm:pt modelId="{9D31E282-204B-6642-A4B4-204E31CAD8E8}" type="pres">
      <dgm:prSet presAssocID="{25E37676-1763-984B-84A6-6748847A5E7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E1F01-AA90-A948-9172-168BA8ABA6BE}" type="pres">
      <dgm:prSet presAssocID="{25E37676-1763-984B-84A6-6748847A5E7D}" presName="level2hierChild" presStyleCnt="0"/>
      <dgm:spPr/>
    </dgm:pt>
    <dgm:pt modelId="{A2EAD0A6-0C42-B248-B6E8-C5B986F8F5F3}" type="pres">
      <dgm:prSet presAssocID="{375960F4-7C24-A24E-866E-1284A6997FD5}" presName="conn2-1" presStyleLbl="parChTrans1D2" presStyleIdx="0" presStyleCnt="2"/>
      <dgm:spPr/>
    </dgm:pt>
    <dgm:pt modelId="{198CB402-8329-E442-871F-B45D19710CAC}" type="pres">
      <dgm:prSet presAssocID="{375960F4-7C24-A24E-866E-1284A6997FD5}" presName="connTx" presStyleLbl="parChTrans1D2" presStyleIdx="0" presStyleCnt="2"/>
      <dgm:spPr/>
    </dgm:pt>
    <dgm:pt modelId="{FCBD5896-B215-3148-9EAF-7A7DE23C55B5}" type="pres">
      <dgm:prSet presAssocID="{7BB31916-F875-6947-8FC6-C09B4D0FCCE2}" presName="root2" presStyleCnt="0"/>
      <dgm:spPr/>
    </dgm:pt>
    <dgm:pt modelId="{487ECDC9-E011-DE49-B90B-ECDA52E596D4}" type="pres">
      <dgm:prSet presAssocID="{7BB31916-F875-6947-8FC6-C09B4D0FCCE2}" presName="LevelTwoTextNode" presStyleLbl="node2" presStyleIdx="0" presStyleCnt="2">
        <dgm:presLayoutVars>
          <dgm:chPref val="3"/>
        </dgm:presLayoutVars>
      </dgm:prSet>
      <dgm:spPr/>
    </dgm:pt>
    <dgm:pt modelId="{8D0ABBD5-2E1B-AD44-837A-46560EC29B5A}" type="pres">
      <dgm:prSet presAssocID="{7BB31916-F875-6947-8FC6-C09B4D0FCCE2}" presName="level3hierChild" presStyleCnt="0"/>
      <dgm:spPr/>
    </dgm:pt>
    <dgm:pt modelId="{EBF41C3B-1590-9741-8C5C-F44624FAABB0}" type="pres">
      <dgm:prSet presAssocID="{21DC2297-5682-C741-8315-55FFB78FAAAF}" presName="conn2-1" presStyleLbl="parChTrans1D3" presStyleIdx="0" presStyleCnt="3"/>
      <dgm:spPr/>
    </dgm:pt>
    <dgm:pt modelId="{8AA4C6A0-AE30-9C4C-9F65-2075B29CAAFE}" type="pres">
      <dgm:prSet presAssocID="{21DC2297-5682-C741-8315-55FFB78FAAAF}" presName="connTx" presStyleLbl="parChTrans1D3" presStyleIdx="0" presStyleCnt="3"/>
      <dgm:spPr/>
    </dgm:pt>
    <dgm:pt modelId="{296BE2D9-1332-7C4D-BDBA-724287E4E492}" type="pres">
      <dgm:prSet presAssocID="{AAB321F3-94D3-B04C-BB81-86B52951F0D8}" presName="root2" presStyleCnt="0"/>
      <dgm:spPr/>
    </dgm:pt>
    <dgm:pt modelId="{1F216BF2-E602-8149-BF0C-652E2E9AB1BD}" type="pres">
      <dgm:prSet presAssocID="{AAB321F3-94D3-B04C-BB81-86B52951F0D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DAB69-CBDF-6045-B4C9-D9C096304872}" type="pres">
      <dgm:prSet presAssocID="{AAB321F3-94D3-B04C-BB81-86B52951F0D8}" presName="level3hierChild" presStyleCnt="0"/>
      <dgm:spPr/>
    </dgm:pt>
    <dgm:pt modelId="{26559869-9906-6844-967C-130C1AEF07AB}" type="pres">
      <dgm:prSet presAssocID="{F727A385-4783-A34B-8A58-7A5802E9371F}" presName="conn2-1" presStyleLbl="parChTrans1D3" presStyleIdx="1" presStyleCnt="3"/>
      <dgm:spPr/>
    </dgm:pt>
    <dgm:pt modelId="{09C86394-CF84-4D49-8F6A-A662D1373B58}" type="pres">
      <dgm:prSet presAssocID="{F727A385-4783-A34B-8A58-7A5802E9371F}" presName="connTx" presStyleLbl="parChTrans1D3" presStyleIdx="1" presStyleCnt="3"/>
      <dgm:spPr/>
    </dgm:pt>
    <dgm:pt modelId="{2683F32D-1C89-254F-9DAD-021E5D70D87F}" type="pres">
      <dgm:prSet presAssocID="{D8460718-4D4D-1C4E-98F8-CCEA6400BC7E}" presName="root2" presStyleCnt="0"/>
      <dgm:spPr/>
    </dgm:pt>
    <dgm:pt modelId="{76135AA8-0C46-1C40-90C1-B628DB8D4E77}" type="pres">
      <dgm:prSet presAssocID="{D8460718-4D4D-1C4E-98F8-CCEA6400BC7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8E809D-0191-AD46-A352-5C2A5E32DF1F}" type="pres">
      <dgm:prSet presAssocID="{D8460718-4D4D-1C4E-98F8-CCEA6400BC7E}" presName="level3hierChild" presStyleCnt="0"/>
      <dgm:spPr/>
    </dgm:pt>
    <dgm:pt modelId="{5DEAA2B7-59BC-564E-B6B4-7FCA280CFA7A}" type="pres">
      <dgm:prSet presAssocID="{0CAB65C0-9E60-0148-B3B2-2FA69ADF0CA0}" presName="conn2-1" presStyleLbl="parChTrans1D2" presStyleIdx="1" presStyleCnt="2"/>
      <dgm:spPr/>
    </dgm:pt>
    <dgm:pt modelId="{8CD8F907-DB3B-B641-BB41-D521E9391B64}" type="pres">
      <dgm:prSet presAssocID="{0CAB65C0-9E60-0148-B3B2-2FA69ADF0CA0}" presName="connTx" presStyleLbl="parChTrans1D2" presStyleIdx="1" presStyleCnt="2"/>
      <dgm:spPr/>
    </dgm:pt>
    <dgm:pt modelId="{898B7194-B59D-6043-BD62-111F9FAA89DA}" type="pres">
      <dgm:prSet presAssocID="{463E2BC1-B9A0-2043-92BE-6D13A8032724}" presName="root2" presStyleCnt="0"/>
      <dgm:spPr/>
    </dgm:pt>
    <dgm:pt modelId="{821FD2FD-40D4-884F-A9D5-EDD79E234E71}" type="pres">
      <dgm:prSet presAssocID="{463E2BC1-B9A0-2043-92BE-6D13A8032724}" presName="LevelTwoTextNode" presStyleLbl="node2" presStyleIdx="1" presStyleCnt="2">
        <dgm:presLayoutVars>
          <dgm:chPref val="3"/>
        </dgm:presLayoutVars>
      </dgm:prSet>
      <dgm:spPr/>
    </dgm:pt>
    <dgm:pt modelId="{7C7ADEB4-0A82-8542-86A1-4DDA8E25AA22}" type="pres">
      <dgm:prSet presAssocID="{463E2BC1-B9A0-2043-92BE-6D13A8032724}" presName="level3hierChild" presStyleCnt="0"/>
      <dgm:spPr/>
    </dgm:pt>
    <dgm:pt modelId="{CD469BAC-1DFE-444E-9354-D0FB0C7673F0}" type="pres">
      <dgm:prSet presAssocID="{7484B90A-262B-7940-AAA7-AD1256DBB2ED}" presName="conn2-1" presStyleLbl="parChTrans1D3" presStyleIdx="2" presStyleCnt="3"/>
      <dgm:spPr/>
    </dgm:pt>
    <dgm:pt modelId="{13E26C7B-6878-E047-804F-481D3BA11420}" type="pres">
      <dgm:prSet presAssocID="{7484B90A-262B-7940-AAA7-AD1256DBB2ED}" presName="connTx" presStyleLbl="parChTrans1D3" presStyleIdx="2" presStyleCnt="3"/>
      <dgm:spPr/>
    </dgm:pt>
    <dgm:pt modelId="{DBB66D8E-55B2-954F-A285-6A7425F745EE}" type="pres">
      <dgm:prSet presAssocID="{F794D40B-C9CC-CF4E-8571-D3520305E81D}" presName="root2" presStyleCnt="0"/>
      <dgm:spPr/>
    </dgm:pt>
    <dgm:pt modelId="{2983C0DA-51D9-0546-A942-6992B4D9D1F8}" type="pres">
      <dgm:prSet presAssocID="{F794D40B-C9CC-CF4E-8571-D3520305E81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74FE4-42B5-0D45-AB46-EA1FF54FAFE9}" type="pres">
      <dgm:prSet presAssocID="{F794D40B-C9CC-CF4E-8571-D3520305E81D}" presName="level3hierChild" presStyleCnt="0"/>
      <dgm:spPr/>
    </dgm:pt>
  </dgm:ptLst>
  <dgm:cxnLst>
    <dgm:cxn modelId="{14590B12-D00C-624E-B3E1-1E4708709F1C}" type="presOf" srcId="{21DC2297-5682-C741-8315-55FFB78FAAAF}" destId="{8AA4C6A0-AE30-9C4C-9F65-2075B29CAAFE}" srcOrd="1" destOrd="0" presId="urn:microsoft.com/office/officeart/2005/8/layout/hierarchy2"/>
    <dgm:cxn modelId="{472D548F-A2A3-6D4B-80AA-1AC45C6E87E6}" type="presOf" srcId="{D8460718-4D4D-1C4E-98F8-CCEA6400BC7E}" destId="{76135AA8-0C46-1C40-90C1-B628DB8D4E77}" srcOrd="0" destOrd="0" presId="urn:microsoft.com/office/officeart/2005/8/layout/hierarchy2"/>
    <dgm:cxn modelId="{3F11157A-88F7-0E49-B889-22EBD45F443F}" type="presOf" srcId="{0CAB65C0-9E60-0148-B3B2-2FA69ADF0CA0}" destId="{8CD8F907-DB3B-B641-BB41-D521E9391B64}" srcOrd="1" destOrd="0" presId="urn:microsoft.com/office/officeart/2005/8/layout/hierarchy2"/>
    <dgm:cxn modelId="{5571818E-74E9-8F41-B1A1-A0FCF6E5731C}" type="presOf" srcId="{0CAB65C0-9E60-0148-B3B2-2FA69ADF0CA0}" destId="{5DEAA2B7-59BC-564E-B6B4-7FCA280CFA7A}" srcOrd="0" destOrd="0" presId="urn:microsoft.com/office/officeart/2005/8/layout/hierarchy2"/>
    <dgm:cxn modelId="{4106068E-6FB0-604A-8868-7FBCD34AD7DE}" type="presOf" srcId="{7BB31916-F875-6947-8FC6-C09B4D0FCCE2}" destId="{487ECDC9-E011-DE49-B90B-ECDA52E596D4}" srcOrd="0" destOrd="0" presId="urn:microsoft.com/office/officeart/2005/8/layout/hierarchy2"/>
    <dgm:cxn modelId="{BB56BDE3-9285-4743-85C4-2729B00D96DF}" srcId="{7BB31916-F875-6947-8FC6-C09B4D0FCCE2}" destId="{AAB321F3-94D3-B04C-BB81-86B52951F0D8}" srcOrd="0" destOrd="0" parTransId="{21DC2297-5682-C741-8315-55FFB78FAAAF}" sibTransId="{864109A2-FE77-0249-97EB-BFE038FD42BE}"/>
    <dgm:cxn modelId="{343E3BE5-3A4C-CE49-8539-0DE381210911}" srcId="{7BB31916-F875-6947-8FC6-C09B4D0FCCE2}" destId="{D8460718-4D4D-1C4E-98F8-CCEA6400BC7E}" srcOrd="1" destOrd="0" parTransId="{F727A385-4783-A34B-8A58-7A5802E9371F}" sibTransId="{6A0A36FA-D2BB-F844-A602-8E8A9840F50A}"/>
    <dgm:cxn modelId="{328F7754-F5FA-A941-8185-23E85D7FCF84}" type="presOf" srcId="{568D93AE-BD68-CB4A-823C-48C2140F8299}" destId="{FAD6EF93-0235-284F-8D47-568C2CEC5A9A}" srcOrd="0" destOrd="0" presId="urn:microsoft.com/office/officeart/2005/8/layout/hierarchy2"/>
    <dgm:cxn modelId="{6A8E3D2A-1E2E-C141-A223-D7C82E88FA8F}" srcId="{463E2BC1-B9A0-2043-92BE-6D13A8032724}" destId="{F794D40B-C9CC-CF4E-8571-D3520305E81D}" srcOrd="0" destOrd="0" parTransId="{7484B90A-262B-7940-AAA7-AD1256DBB2ED}" sibTransId="{07C89960-1EAE-2C4D-A13F-F65BB485BD01}"/>
    <dgm:cxn modelId="{1D209EFE-DEBF-9741-8771-8C87F1430205}" srcId="{25E37676-1763-984B-84A6-6748847A5E7D}" destId="{7BB31916-F875-6947-8FC6-C09B4D0FCCE2}" srcOrd="0" destOrd="0" parTransId="{375960F4-7C24-A24E-866E-1284A6997FD5}" sibTransId="{3CE2EA7D-DCAE-A94B-99E3-486DD7495F15}"/>
    <dgm:cxn modelId="{840E6660-B1B3-8843-8FC7-717985076AA4}" type="presOf" srcId="{21DC2297-5682-C741-8315-55FFB78FAAAF}" destId="{EBF41C3B-1590-9741-8C5C-F44624FAABB0}" srcOrd="0" destOrd="0" presId="urn:microsoft.com/office/officeart/2005/8/layout/hierarchy2"/>
    <dgm:cxn modelId="{76EDF3E0-D681-D541-B2DF-3B7F97CB0F0D}" type="presOf" srcId="{375960F4-7C24-A24E-866E-1284A6997FD5}" destId="{A2EAD0A6-0C42-B248-B6E8-C5B986F8F5F3}" srcOrd="0" destOrd="0" presId="urn:microsoft.com/office/officeart/2005/8/layout/hierarchy2"/>
    <dgm:cxn modelId="{72BF54CB-AD7C-A34A-A3CD-1285BE7397C8}" type="presOf" srcId="{7484B90A-262B-7940-AAA7-AD1256DBB2ED}" destId="{CD469BAC-1DFE-444E-9354-D0FB0C7673F0}" srcOrd="0" destOrd="0" presId="urn:microsoft.com/office/officeart/2005/8/layout/hierarchy2"/>
    <dgm:cxn modelId="{CA77FD79-1644-CA4E-A0CB-4DCA7AF04E90}" type="presOf" srcId="{25E37676-1763-984B-84A6-6748847A5E7D}" destId="{9D31E282-204B-6642-A4B4-204E31CAD8E8}" srcOrd="0" destOrd="0" presId="urn:microsoft.com/office/officeart/2005/8/layout/hierarchy2"/>
    <dgm:cxn modelId="{8BF130AC-5A9F-4C42-84C5-6A3990F993F6}" type="presOf" srcId="{AAB321F3-94D3-B04C-BB81-86B52951F0D8}" destId="{1F216BF2-E602-8149-BF0C-652E2E9AB1BD}" srcOrd="0" destOrd="0" presId="urn:microsoft.com/office/officeart/2005/8/layout/hierarchy2"/>
    <dgm:cxn modelId="{C82745ED-E407-D647-B2F2-E082305E690C}" srcId="{568D93AE-BD68-CB4A-823C-48C2140F8299}" destId="{25E37676-1763-984B-84A6-6748847A5E7D}" srcOrd="0" destOrd="0" parTransId="{EA5045E4-ADB6-A542-BA1E-54D0E9D960BC}" sibTransId="{9E1C09CE-7560-CD40-8B05-F37B7A3A6FB4}"/>
    <dgm:cxn modelId="{3C8C9924-6365-774C-9EE5-4593E3EEEB6F}" srcId="{25E37676-1763-984B-84A6-6748847A5E7D}" destId="{463E2BC1-B9A0-2043-92BE-6D13A8032724}" srcOrd="1" destOrd="0" parTransId="{0CAB65C0-9E60-0148-B3B2-2FA69ADF0CA0}" sibTransId="{73FCCCD0-9DBC-DE41-B886-06559056FFC3}"/>
    <dgm:cxn modelId="{196C62DC-E8FE-C946-AF82-A6A16C593429}" type="presOf" srcId="{F727A385-4783-A34B-8A58-7A5802E9371F}" destId="{09C86394-CF84-4D49-8F6A-A662D1373B58}" srcOrd="1" destOrd="0" presId="urn:microsoft.com/office/officeart/2005/8/layout/hierarchy2"/>
    <dgm:cxn modelId="{92180DCB-F849-B546-9EDA-17D1C14BE5E9}" type="presOf" srcId="{463E2BC1-B9A0-2043-92BE-6D13A8032724}" destId="{821FD2FD-40D4-884F-A9D5-EDD79E234E71}" srcOrd="0" destOrd="0" presId="urn:microsoft.com/office/officeart/2005/8/layout/hierarchy2"/>
    <dgm:cxn modelId="{B910458B-962B-0B45-A69D-4ED1E8624990}" type="presOf" srcId="{7484B90A-262B-7940-AAA7-AD1256DBB2ED}" destId="{13E26C7B-6878-E047-804F-481D3BA11420}" srcOrd="1" destOrd="0" presId="urn:microsoft.com/office/officeart/2005/8/layout/hierarchy2"/>
    <dgm:cxn modelId="{0B01F9B4-FAC3-DB4E-8AB8-A069E65D2796}" type="presOf" srcId="{F727A385-4783-A34B-8A58-7A5802E9371F}" destId="{26559869-9906-6844-967C-130C1AEF07AB}" srcOrd="0" destOrd="0" presId="urn:microsoft.com/office/officeart/2005/8/layout/hierarchy2"/>
    <dgm:cxn modelId="{83E541EF-126E-1447-B30F-1E290A0A398F}" type="presOf" srcId="{F794D40B-C9CC-CF4E-8571-D3520305E81D}" destId="{2983C0DA-51D9-0546-A942-6992B4D9D1F8}" srcOrd="0" destOrd="0" presId="urn:microsoft.com/office/officeart/2005/8/layout/hierarchy2"/>
    <dgm:cxn modelId="{44C4F25C-CE6D-4E48-984B-52345910276A}" type="presOf" srcId="{375960F4-7C24-A24E-866E-1284A6997FD5}" destId="{198CB402-8329-E442-871F-B45D19710CAC}" srcOrd="1" destOrd="0" presId="urn:microsoft.com/office/officeart/2005/8/layout/hierarchy2"/>
    <dgm:cxn modelId="{5B2C7FCB-A9F2-6649-837A-72583F33B5AE}" type="presParOf" srcId="{FAD6EF93-0235-284F-8D47-568C2CEC5A9A}" destId="{30772EB7-66F1-BA4A-B6E5-F2095FE1B49A}" srcOrd="0" destOrd="0" presId="urn:microsoft.com/office/officeart/2005/8/layout/hierarchy2"/>
    <dgm:cxn modelId="{6836F87D-F5D0-094B-A5E2-63B59378E685}" type="presParOf" srcId="{30772EB7-66F1-BA4A-B6E5-F2095FE1B49A}" destId="{9D31E282-204B-6642-A4B4-204E31CAD8E8}" srcOrd="0" destOrd="0" presId="urn:microsoft.com/office/officeart/2005/8/layout/hierarchy2"/>
    <dgm:cxn modelId="{78DC61D5-F6C7-E94D-946D-C384BC20C9AC}" type="presParOf" srcId="{30772EB7-66F1-BA4A-B6E5-F2095FE1B49A}" destId="{E27E1F01-AA90-A948-9172-168BA8ABA6BE}" srcOrd="1" destOrd="0" presId="urn:microsoft.com/office/officeart/2005/8/layout/hierarchy2"/>
    <dgm:cxn modelId="{74D87D53-D1EF-FE44-A4D3-A0A8B7C1006C}" type="presParOf" srcId="{E27E1F01-AA90-A948-9172-168BA8ABA6BE}" destId="{A2EAD0A6-0C42-B248-B6E8-C5B986F8F5F3}" srcOrd="0" destOrd="0" presId="urn:microsoft.com/office/officeart/2005/8/layout/hierarchy2"/>
    <dgm:cxn modelId="{4EA616B1-E5DE-FF4F-9F1B-884EFAABC306}" type="presParOf" srcId="{A2EAD0A6-0C42-B248-B6E8-C5B986F8F5F3}" destId="{198CB402-8329-E442-871F-B45D19710CAC}" srcOrd="0" destOrd="0" presId="urn:microsoft.com/office/officeart/2005/8/layout/hierarchy2"/>
    <dgm:cxn modelId="{C0A66BFF-2E25-8045-A666-C44432F584F6}" type="presParOf" srcId="{E27E1F01-AA90-A948-9172-168BA8ABA6BE}" destId="{FCBD5896-B215-3148-9EAF-7A7DE23C55B5}" srcOrd="1" destOrd="0" presId="urn:microsoft.com/office/officeart/2005/8/layout/hierarchy2"/>
    <dgm:cxn modelId="{54CC9ED3-5400-F542-B36E-962EDD399ACB}" type="presParOf" srcId="{FCBD5896-B215-3148-9EAF-7A7DE23C55B5}" destId="{487ECDC9-E011-DE49-B90B-ECDA52E596D4}" srcOrd="0" destOrd="0" presId="urn:microsoft.com/office/officeart/2005/8/layout/hierarchy2"/>
    <dgm:cxn modelId="{4B8ACA3D-231A-6944-A316-CB9DF1643110}" type="presParOf" srcId="{FCBD5896-B215-3148-9EAF-7A7DE23C55B5}" destId="{8D0ABBD5-2E1B-AD44-837A-46560EC29B5A}" srcOrd="1" destOrd="0" presId="urn:microsoft.com/office/officeart/2005/8/layout/hierarchy2"/>
    <dgm:cxn modelId="{0593028A-9340-804D-8B16-A00EBCB8D754}" type="presParOf" srcId="{8D0ABBD5-2E1B-AD44-837A-46560EC29B5A}" destId="{EBF41C3B-1590-9741-8C5C-F44624FAABB0}" srcOrd="0" destOrd="0" presId="urn:microsoft.com/office/officeart/2005/8/layout/hierarchy2"/>
    <dgm:cxn modelId="{1FE76C4F-9B3A-4542-AF50-74396DF67300}" type="presParOf" srcId="{EBF41C3B-1590-9741-8C5C-F44624FAABB0}" destId="{8AA4C6A0-AE30-9C4C-9F65-2075B29CAAFE}" srcOrd="0" destOrd="0" presId="urn:microsoft.com/office/officeart/2005/8/layout/hierarchy2"/>
    <dgm:cxn modelId="{2EEAC502-CFF8-444F-BB88-84C038C2C5F7}" type="presParOf" srcId="{8D0ABBD5-2E1B-AD44-837A-46560EC29B5A}" destId="{296BE2D9-1332-7C4D-BDBA-724287E4E492}" srcOrd="1" destOrd="0" presId="urn:microsoft.com/office/officeart/2005/8/layout/hierarchy2"/>
    <dgm:cxn modelId="{FEFCB080-6346-8D4F-87DF-8E90985E2E01}" type="presParOf" srcId="{296BE2D9-1332-7C4D-BDBA-724287E4E492}" destId="{1F216BF2-E602-8149-BF0C-652E2E9AB1BD}" srcOrd="0" destOrd="0" presId="urn:microsoft.com/office/officeart/2005/8/layout/hierarchy2"/>
    <dgm:cxn modelId="{93328D31-6307-344C-AB08-491AE93615A7}" type="presParOf" srcId="{296BE2D9-1332-7C4D-BDBA-724287E4E492}" destId="{8CBDAB69-CBDF-6045-B4C9-D9C096304872}" srcOrd="1" destOrd="0" presId="urn:microsoft.com/office/officeart/2005/8/layout/hierarchy2"/>
    <dgm:cxn modelId="{B0A90D68-884C-6243-B47D-21CF4AD5ECBA}" type="presParOf" srcId="{8D0ABBD5-2E1B-AD44-837A-46560EC29B5A}" destId="{26559869-9906-6844-967C-130C1AEF07AB}" srcOrd="2" destOrd="0" presId="urn:microsoft.com/office/officeart/2005/8/layout/hierarchy2"/>
    <dgm:cxn modelId="{DF197264-EC81-0A46-82F0-5C591D1DF61E}" type="presParOf" srcId="{26559869-9906-6844-967C-130C1AEF07AB}" destId="{09C86394-CF84-4D49-8F6A-A662D1373B58}" srcOrd="0" destOrd="0" presId="urn:microsoft.com/office/officeart/2005/8/layout/hierarchy2"/>
    <dgm:cxn modelId="{B0ECF859-5713-304E-8B6D-C63928AD176A}" type="presParOf" srcId="{8D0ABBD5-2E1B-AD44-837A-46560EC29B5A}" destId="{2683F32D-1C89-254F-9DAD-021E5D70D87F}" srcOrd="3" destOrd="0" presId="urn:microsoft.com/office/officeart/2005/8/layout/hierarchy2"/>
    <dgm:cxn modelId="{BE7E23EB-C19F-E84F-A57B-85CA465AAE17}" type="presParOf" srcId="{2683F32D-1C89-254F-9DAD-021E5D70D87F}" destId="{76135AA8-0C46-1C40-90C1-B628DB8D4E77}" srcOrd="0" destOrd="0" presId="urn:microsoft.com/office/officeart/2005/8/layout/hierarchy2"/>
    <dgm:cxn modelId="{9B95A495-96EB-8B4E-BD64-8207F2409125}" type="presParOf" srcId="{2683F32D-1C89-254F-9DAD-021E5D70D87F}" destId="{078E809D-0191-AD46-A352-5C2A5E32DF1F}" srcOrd="1" destOrd="0" presId="urn:microsoft.com/office/officeart/2005/8/layout/hierarchy2"/>
    <dgm:cxn modelId="{23DD95B8-B609-0741-9489-8F00A2272B6E}" type="presParOf" srcId="{E27E1F01-AA90-A948-9172-168BA8ABA6BE}" destId="{5DEAA2B7-59BC-564E-B6B4-7FCA280CFA7A}" srcOrd="2" destOrd="0" presId="urn:microsoft.com/office/officeart/2005/8/layout/hierarchy2"/>
    <dgm:cxn modelId="{8C77F1BD-D69B-8749-A7B9-53E9BCC2B04D}" type="presParOf" srcId="{5DEAA2B7-59BC-564E-B6B4-7FCA280CFA7A}" destId="{8CD8F907-DB3B-B641-BB41-D521E9391B64}" srcOrd="0" destOrd="0" presId="urn:microsoft.com/office/officeart/2005/8/layout/hierarchy2"/>
    <dgm:cxn modelId="{EDC7FDD6-D1F0-124D-8E7B-83CCE0B7787D}" type="presParOf" srcId="{E27E1F01-AA90-A948-9172-168BA8ABA6BE}" destId="{898B7194-B59D-6043-BD62-111F9FAA89DA}" srcOrd="3" destOrd="0" presId="urn:microsoft.com/office/officeart/2005/8/layout/hierarchy2"/>
    <dgm:cxn modelId="{AA64100C-FEA6-6B4E-B724-6F5B91F2ED6E}" type="presParOf" srcId="{898B7194-B59D-6043-BD62-111F9FAA89DA}" destId="{821FD2FD-40D4-884F-A9D5-EDD79E234E71}" srcOrd="0" destOrd="0" presId="urn:microsoft.com/office/officeart/2005/8/layout/hierarchy2"/>
    <dgm:cxn modelId="{10B38550-62DA-EB4B-928C-B6D610663635}" type="presParOf" srcId="{898B7194-B59D-6043-BD62-111F9FAA89DA}" destId="{7C7ADEB4-0A82-8542-86A1-4DDA8E25AA22}" srcOrd="1" destOrd="0" presId="urn:microsoft.com/office/officeart/2005/8/layout/hierarchy2"/>
    <dgm:cxn modelId="{3D076E45-4AA0-B349-AB6B-365AFE3CD53D}" type="presParOf" srcId="{7C7ADEB4-0A82-8542-86A1-4DDA8E25AA22}" destId="{CD469BAC-1DFE-444E-9354-D0FB0C7673F0}" srcOrd="0" destOrd="0" presId="urn:microsoft.com/office/officeart/2005/8/layout/hierarchy2"/>
    <dgm:cxn modelId="{2FA9F1B2-E35B-FC4F-8847-DB69880C04ED}" type="presParOf" srcId="{CD469BAC-1DFE-444E-9354-D0FB0C7673F0}" destId="{13E26C7B-6878-E047-804F-481D3BA11420}" srcOrd="0" destOrd="0" presId="urn:microsoft.com/office/officeart/2005/8/layout/hierarchy2"/>
    <dgm:cxn modelId="{0815B54A-E5F2-3843-B897-6F927D01DD2E}" type="presParOf" srcId="{7C7ADEB4-0A82-8542-86A1-4DDA8E25AA22}" destId="{DBB66D8E-55B2-954F-A285-6A7425F745EE}" srcOrd="1" destOrd="0" presId="urn:microsoft.com/office/officeart/2005/8/layout/hierarchy2"/>
    <dgm:cxn modelId="{984A4797-F198-2640-9D00-3ACE75680230}" type="presParOf" srcId="{DBB66D8E-55B2-954F-A285-6A7425F745EE}" destId="{2983C0DA-51D9-0546-A942-6992B4D9D1F8}" srcOrd="0" destOrd="0" presId="urn:microsoft.com/office/officeart/2005/8/layout/hierarchy2"/>
    <dgm:cxn modelId="{43CB9D56-7C56-A642-8493-0F01CE93C327}" type="presParOf" srcId="{DBB66D8E-55B2-954F-A285-6A7425F745EE}" destId="{02174FE4-42B5-0D45-AB46-EA1FF54FAF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D93AE-BD68-CB4A-823C-48C2140F829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37676-1763-984B-84A6-6748847A5E7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5045E4-ADB6-A542-BA1E-54D0E9D960BC}" type="parTrans" cxnId="{C82745ED-E407-D647-B2F2-E082305E690C}">
      <dgm:prSet/>
      <dgm:spPr/>
      <dgm:t>
        <a:bodyPr/>
        <a:lstStyle/>
        <a:p>
          <a:endParaRPr lang="en-US"/>
        </a:p>
      </dgm:t>
    </dgm:pt>
    <dgm:pt modelId="{9E1C09CE-7560-CD40-8B05-F37B7A3A6FB4}" type="sibTrans" cxnId="{C82745ED-E407-D647-B2F2-E082305E690C}">
      <dgm:prSet/>
      <dgm:spPr/>
      <dgm:t>
        <a:bodyPr/>
        <a:lstStyle/>
        <a:p>
          <a:endParaRPr lang="en-US"/>
        </a:p>
      </dgm:t>
    </dgm:pt>
    <dgm:pt modelId="{7BB31916-F875-6947-8FC6-C09B4D0FCCE2}">
      <dgm:prSet phldrT="[Text]"/>
      <dgm:spPr/>
      <dgm:t>
        <a:bodyPr/>
        <a:lstStyle/>
        <a:p>
          <a:r>
            <a:rPr lang="en-US" dirty="0" smtClean="0"/>
            <a:t> and</a:t>
          </a:r>
          <a:endParaRPr lang="en-US" dirty="0"/>
        </a:p>
      </dgm:t>
    </dgm:pt>
    <dgm:pt modelId="{375960F4-7C24-A24E-866E-1284A6997FD5}" type="parTrans" cxnId="{1D209EFE-DEBF-9741-8771-8C87F1430205}">
      <dgm:prSet/>
      <dgm:spPr/>
      <dgm:t>
        <a:bodyPr/>
        <a:lstStyle/>
        <a:p>
          <a:endParaRPr lang="en-US"/>
        </a:p>
      </dgm:t>
    </dgm:pt>
    <dgm:pt modelId="{3CE2EA7D-DCAE-A94B-99E3-486DD7495F15}" type="sibTrans" cxnId="{1D209EFE-DEBF-9741-8771-8C87F1430205}">
      <dgm:prSet/>
      <dgm:spPr/>
      <dgm:t>
        <a:bodyPr/>
        <a:lstStyle/>
        <a:p>
          <a:endParaRPr lang="en-US"/>
        </a:p>
      </dgm:t>
    </dgm:pt>
    <dgm:pt modelId="{AAB321F3-94D3-B04C-BB81-86B52951F0D8}">
      <dgm:prSet phldrT="[Text]"/>
      <dgm:spPr/>
      <dgm:t>
        <a:bodyPr/>
        <a:lstStyle/>
        <a:p>
          <a:r>
            <a:rPr lang="en-US" dirty="0" smtClean="0"/>
            <a:t>&gt; </a:t>
          </a:r>
          <a:r>
            <a:rPr lang="en-US" b="1" dirty="0" smtClean="0"/>
            <a:t>β</a:t>
          </a:r>
          <a:r>
            <a:rPr lang="en-US" b="1" baseline="-25000" dirty="0" smtClean="0"/>
            <a:t>1</a:t>
          </a:r>
          <a:r>
            <a:rPr lang="en-US" dirty="0" smtClean="0"/>
            <a:t> x + </a:t>
          </a:r>
          <a:r>
            <a:rPr lang="en-US" b="1" dirty="0" smtClean="0"/>
            <a:t>α</a:t>
          </a:r>
          <a:r>
            <a:rPr lang="en-US" b="1" baseline="-25000" dirty="0" smtClean="0"/>
            <a:t>1</a:t>
          </a:r>
          <a:endParaRPr lang="en-US" dirty="0"/>
        </a:p>
      </dgm:t>
    </dgm:pt>
    <dgm:pt modelId="{21DC2297-5682-C741-8315-55FFB78FAAAF}" type="parTrans" cxnId="{BB56BDE3-9285-4743-85C4-2729B00D96DF}">
      <dgm:prSet/>
      <dgm:spPr/>
      <dgm:t>
        <a:bodyPr/>
        <a:lstStyle/>
        <a:p>
          <a:endParaRPr lang="en-US"/>
        </a:p>
      </dgm:t>
    </dgm:pt>
    <dgm:pt modelId="{864109A2-FE77-0249-97EB-BFE038FD42BE}" type="sibTrans" cxnId="{BB56BDE3-9285-4743-85C4-2729B00D96DF}">
      <dgm:prSet/>
      <dgm:spPr/>
      <dgm:t>
        <a:bodyPr/>
        <a:lstStyle/>
        <a:p>
          <a:endParaRPr lang="en-US"/>
        </a:p>
      </dgm:t>
    </dgm:pt>
    <dgm:pt modelId="{D8460718-4D4D-1C4E-98F8-CCEA6400BC7E}">
      <dgm:prSet phldrT="[Text]"/>
      <dgm:spPr/>
      <dgm:t>
        <a:bodyPr/>
        <a:lstStyle/>
        <a:p>
          <a:r>
            <a:rPr lang="en-US" dirty="0" smtClean="0"/>
            <a:t>&lt; </a:t>
          </a:r>
          <a:r>
            <a:rPr lang="en-US" b="1" dirty="0" smtClean="0"/>
            <a:t>β</a:t>
          </a:r>
          <a:r>
            <a:rPr lang="en-US" b="1" baseline="-25000" dirty="0" smtClean="0"/>
            <a:t>2</a:t>
          </a:r>
          <a:r>
            <a:rPr lang="en-US" dirty="0" smtClean="0"/>
            <a:t> x + </a:t>
          </a:r>
          <a:r>
            <a:rPr lang="en-US" b="1" dirty="0" smtClean="0"/>
            <a:t>α</a:t>
          </a:r>
          <a:r>
            <a:rPr lang="en-US" b="1" baseline="-25000" dirty="0" smtClean="0"/>
            <a:t>2</a:t>
          </a:r>
          <a:endParaRPr lang="en-US" dirty="0"/>
        </a:p>
      </dgm:t>
    </dgm:pt>
    <dgm:pt modelId="{F727A385-4783-A34B-8A58-7A5802E9371F}" type="parTrans" cxnId="{343E3BE5-3A4C-CE49-8539-0DE381210911}">
      <dgm:prSet/>
      <dgm:spPr/>
      <dgm:t>
        <a:bodyPr/>
        <a:lstStyle/>
        <a:p>
          <a:endParaRPr lang="en-US"/>
        </a:p>
      </dgm:t>
    </dgm:pt>
    <dgm:pt modelId="{6A0A36FA-D2BB-F844-A602-8E8A9840F50A}" type="sibTrans" cxnId="{343E3BE5-3A4C-CE49-8539-0DE381210911}">
      <dgm:prSet/>
      <dgm:spPr/>
      <dgm:t>
        <a:bodyPr/>
        <a:lstStyle/>
        <a:p>
          <a:endParaRPr lang="en-US"/>
        </a:p>
      </dgm:t>
    </dgm:pt>
    <dgm:pt modelId="{463E2BC1-B9A0-2043-92BE-6D13A8032724}">
      <dgm:prSet phldrT="[Text]"/>
      <dgm:spPr/>
      <dgm:t>
        <a:bodyPr/>
        <a:lstStyle/>
        <a:p>
          <a:r>
            <a:rPr lang="en-US" dirty="0" smtClean="0"/>
            <a:t> or</a:t>
          </a:r>
          <a:endParaRPr lang="en-US" dirty="0"/>
        </a:p>
      </dgm:t>
    </dgm:pt>
    <dgm:pt modelId="{0CAB65C0-9E60-0148-B3B2-2FA69ADF0CA0}" type="parTrans" cxnId="{3C8C9924-6365-774C-9EE5-4593E3EEEB6F}">
      <dgm:prSet/>
      <dgm:spPr/>
      <dgm:t>
        <a:bodyPr/>
        <a:lstStyle/>
        <a:p>
          <a:endParaRPr lang="en-US"/>
        </a:p>
      </dgm:t>
    </dgm:pt>
    <dgm:pt modelId="{73FCCCD0-9DBC-DE41-B886-06559056FFC3}" type="sibTrans" cxnId="{3C8C9924-6365-774C-9EE5-4593E3EEEB6F}">
      <dgm:prSet/>
      <dgm:spPr/>
      <dgm:t>
        <a:bodyPr/>
        <a:lstStyle/>
        <a:p>
          <a:endParaRPr lang="en-US"/>
        </a:p>
      </dgm:t>
    </dgm:pt>
    <dgm:pt modelId="{F794D40B-C9CC-CF4E-8571-D3520305E81D}">
      <dgm:prSet phldrT="[Text]"/>
      <dgm:spPr/>
      <dgm:t>
        <a:bodyPr/>
        <a:lstStyle/>
        <a:p>
          <a:r>
            <a:rPr lang="en-US" dirty="0" smtClean="0"/>
            <a:t>&gt; </a:t>
          </a:r>
          <a:r>
            <a:rPr lang="en-US" b="1" dirty="0" smtClean="0">
              <a:solidFill>
                <a:srgbClr val="FF0000"/>
              </a:solidFill>
            </a:rPr>
            <a:t>β</a:t>
          </a:r>
          <a:r>
            <a:rPr lang="en-US" b="1" baseline="-25000" dirty="0" smtClean="0">
              <a:solidFill>
                <a:srgbClr val="FF0000"/>
              </a:solidFill>
            </a:rPr>
            <a:t>new</a:t>
          </a:r>
          <a:r>
            <a:rPr lang="en-US" dirty="0" smtClean="0"/>
            <a:t> x + </a:t>
          </a:r>
          <a:r>
            <a:rPr lang="en-US" b="1" dirty="0" smtClean="0"/>
            <a:t>α</a:t>
          </a:r>
          <a:r>
            <a:rPr lang="en-US" b="1" baseline="-25000" dirty="0" smtClean="0"/>
            <a:t>3</a:t>
          </a:r>
          <a:endParaRPr lang="en-US" dirty="0"/>
        </a:p>
      </dgm:t>
    </dgm:pt>
    <dgm:pt modelId="{7484B90A-262B-7940-AAA7-AD1256DBB2ED}" type="parTrans" cxnId="{6A8E3D2A-1E2E-C141-A223-D7C82E88FA8F}">
      <dgm:prSet/>
      <dgm:spPr/>
      <dgm:t>
        <a:bodyPr/>
        <a:lstStyle/>
        <a:p>
          <a:endParaRPr lang="en-US"/>
        </a:p>
      </dgm:t>
    </dgm:pt>
    <dgm:pt modelId="{07C89960-1EAE-2C4D-A13F-F65BB485BD01}" type="sibTrans" cxnId="{6A8E3D2A-1E2E-C141-A223-D7C82E88FA8F}">
      <dgm:prSet/>
      <dgm:spPr/>
      <dgm:t>
        <a:bodyPr/>
        <a:lstStyle/>
        <a:p>
          <a:endParaRPr lang="en-US"/>
        </a:p>
      </dgm:t>
    </dgm:pt>
    <dgm:pt modelId="{FAD6EF93-0235-284F-8D47-568C2CEC5A9A}" type="pres">
      <dgm:prSet presAssocID="{568D93AE-BD68-CB4A-823C-48C2140F82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772EB7-66F1-BA4A-B6E5-F2095FE1B49A}" type="pres">
      <dgm:prSet presAssocID="{25E37676-1763-984B-84A6-6748847A5E7D}" presName="root1" presStyleCnt="0"/>
      <dgm:spPr/>
    </dgm:pt>
    <dgm:pt modelId="{9D31E282-204B-6642-A4B4-204E31CAD8E8}" type="pres">
      <dgm:prSet presAssocID="{25E37676-1763-984B-84A6-6748847A5E7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E1F01-AA90-A948-9172-168BA8ABA6BE}" type="pres">
      <dgm:prSet presAssocID="{25E37676-1763-984B-84A6-6748847A5E7D}" presName="level2hierChild" presStyleCnt="0"/>
      <dgm:spPr/>
    </dgm:pt>
    <dgm:pt modelId="{A2EAD0A6-0C42-B248-B6E8-C5B986F8F5F3}" type="pres">
      <dgm:prSet presAssocID="{375960F4-7C24-A24E-866E-1284A6997FD5}" presName="conn2-1" presStyleLbl="parChTrans1D2" presStyleIdx="0" presStyleCnt="2"/>
      <dgm:spPr/>
    </dgm:pt>
    <dgm:pt modelId="{198CB402-8329-E442-871F-B45D19710CAC}" type="pres">
      <dgm:prSet presAssocID="{375960F4-7C24-A24E-866E-1284A6997FD5}" presName="connTx" presStyleLbl="parChTrans1D2" presStyleIdx="0" presStyleCnt="2"/>
      <dgm:spPr/>
    </dgm:pt>
    <dgm:pt modelId="{FCBD5896-B215-3148-9EAF-7A7DE23C55B5}" type="pres">
      <dgm:prSet presAssocID="{7BB31916-F875-6947-8FC6-C09B4D0FCCE2}" presName="root2" presStyleCnt="0"/>
      <dgm:spPr/>
    </dgm:pt>
    <dgm:pt modelId="{487ECDC9-E011-DE49-B90B-ECDA52E596D4}" type="pres">
      <dgm:prSet presAssocID="{7BB31916-F875-6947-8FC6-C09B4D0FCCE2}" presName="LevelTwoTextNode" presStyleLbl="node2" presStyleIdx="0" presStyleCnt="2">
        <dgm:presLayoutVars>
          <dgm:chPref val="3"/>
        </dgm:presLayoutVars>
      </dgm:prSet>
      <dgm:spPr/>
    </dgm:pt>
    <dgm:pt modelId="{8D0ABBD5-2E1B-AD44-837A-46560EC29B5A}" type="pres">
      <dgm:prSet presAssocID="{7BB31916-F875-6947-8FC6-C09B4D0FCCE2}" presName="level3hierChild" presStyleCnt="0"/>
      <dgm:spPr/>
    </dgm:pt>
    <dgm:pt modelId="{EBF41C3B-1590-9741-8C5C-F44624FAABB0}" type="pres">
      <dgm:prSet presAssocID="{21DC2297-5682-C741-8315-55FFB78FAAAF}" presName="conn2-1" presStyleLbl="parChTrans1D3" presStyleIdx="0" presStyleCnt="3"/>
      <dgm:spPr/>
    </dgm:pt>
    <dgm:pt modelId="{8AA4C6A0-AE30-9C4C-9F65-2075B29CAAFE}" type="pres">
      <dgm:prSet presAssocID="{21DC2297-5682-C741-8315-55FFB78FAAAF}" presName="connTx" presStyleLbl="parChTrans1D3" presStyleIdx="0" presStyleCnt="3"/>
      <dgm:spPr/>
    </dgm:pt>
    <dgm:pt modelId="{296BE2D9-1332-7C4D-BDBA-724287E4E492}" type="pres">
      <dgm:prSet presAssocID="{AAB321F3-94D3-B04C-BB81-86B52951F0D8}" presName="root2" presStyleCnt="0"/>
      <dgm:spPr/>
    </dgm:pt>
    <dgm:pt modelId="{1F216BF2-E602-8149-BF0C-652E2E9AB1BD}" type="pres">
      <dgm:prSet presAssocID="{AAB321F3-94D3-B04C-BB81-86B52951F0D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DAB69-CBDF-6045-B4C9-D9C096304872}" type="pres">
      <dgm:prSet presAssocID="{AAB321F3-94D3-B04C-BB81-86B52951F0D8}" presName="level3hierChild" presStyleCnt="0"/>
      <dgm:spPr/>
    </dgm:pt>
    <dgm:pt modelId="{26559869-9906-6844-967C-130C1AEF07AB}" type="pres">
      <dgm:prSet presAssocID="{F727A385-4783-A34B-8A58-7A5802E9371F}" presName="conn2-1" presStyleLbl="parChTrans1D3" presStyleIdx="1" presStyleCnt="3"/>
      <dgm:spPr/>
    </dgm:pt>
    <dgm:pt modelId="{09C86394-CF84-4D49-8F6A-A662D1373B58}" type="pres">
      <dgm:prSet presAssocID="{F727A385-4783-A34B-8A58-7A5802E9371F}" presName="connTx" presStyleLbl="parChTrans1D3" presStyleIdx="1" presStyleCnt="3"/>
      <dgm:spPr/>
    </dgm:pt>
    <dgm:pt modelId="{2683F32D-1C89-254F-9DAD-021E5D70D87F}" type="pres">
      <dgm:prSet presAssocID="{D8460718-4D4D-1C4E-98F8-CCEA6400BC7E}" presName="root2" presStyleCnt="0"/>
      <dgm:spPr/>
    </dgm:pt>
    <dgm:pt modelId="{76135AA8-0C46-1C40-90C1-B628DB8D4E77}" type="pres">
      <dgm:prSet presAssocID="{D8460718-4D4D-1C4E-98F8-CCEA6400BC7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8E809D-0191-AD46-A352-5C2A5E32DF1F}" type="pres">
      <dgm:prSet presAssocID="{D8460718-4D4D-1C4E-98F8-CCEA6400BC7E}" presName="level3hierChild" presStyleCnt="0"/>
      <dgm:spPr/>
    </dgm:pt>
    <dgm:pt modelId="{5DEAA2B7-59BC-564E-B6B4-7FCA280CFA7A}" type="pres">
      <dgm:prSet presAssocID="{0CAB65C0-9E60-0148-B3B2-2FA69ADF0CA0}" presName="conn2-1" presStyleLbl="parChTrans1D2" presStyleIdx="1" presStyleCnt="2"/>
      <dgm:spPr/>
    </dgm:pt>
    <dgm:pt modelId="{8CD8F907-DB3B-B641-BB41-D521E9391B64}" type="pres">
      <dgm:prSet presAssocID="{0CAB65C0-9E60-0148-B3B2-2FA69ADF0CA0}" presName="connTx" presStyleLbl="parChTrans1D2" presStyleIdx="1" presStyleCnt="2"/>
      <dgm:spPr/>
    </dgm:pt>
    <dgm:pt modelId="{898B7194-B59D-6043-BD62-111F9FAA89DA}" type="pres">
      <dgm:prSet presAssocID="{463E2BC1-B9A0-2043-92BE-6D13A8032724}" presName="root2" presStyleCnt="0"/>
      <dgm:spPr/>
    </dgm:pt>
    <dgm:pt modelId="{821FD2FD-40D4-884F-A9D5-EDD79E234E71}" type="pres">
      <dgm:prSet presAssocID="{463E2BC1-B9A0-2043-92BE-6D13A8032724}" presName="LevelTwoTextNode" presStyleLbl="node2" presStyleIdx="1" presStyleCnt="2">
        <dgm:presLayoutVars>
          <dgm:chPref val="3"/>
        </dgm:presLayoutVars>
      </dgm:prSet>
      <dgm:spPr/>
    </dgm:pt>
    <dgm:pt modelId="{7C7ADEB4-0A82-8542-86A1-4DDA8E25AA22}" type="pres">
      <dgm:prSet presAssocID="{463E2BC1-B9A0-2043-92BE-6D13A8032724}" presName="level3hierChild" presStyleCnt="0"/>
      <dgm:spPr/>
    </dgm:pt>
    <dgm:pt modelId="{CD469BAC-1DFE-444E-9354-D0FB0C7673F0}" type="pres">
      <dgm:prSet presAssocID="{7484B90A-262B-7940-AAA7-AD1256DBB2ED}" presName="conn2-1" presStyleLbl="parChTrans1D3" presStyleIdx="2" presStyleCnt="3"/>
      <dgm:spPr/>
    </dgm:pt>
    <dgm:pt modelId="{13E26C7B-6878-E047-804F-481D3BA11420}" type="pres">
      <dgm:prSet presAssocID="{7484B90A-262B-7940-AAA7-AD1256DBB2ED}" presName="connTx" presStyleLbl="parChTrans1D3" presStyleIdx="2" presStyleCnt="3"/>
      <dgm:spPr/>
    </dgm:pt>
    <dgm:pt modelId="{DBB66D8E-55B2-954F-A285-6A7425F745EE}" type="pres">
      <dgm:prSet presAssocID="{F794D40B-C9CC-CF4E-8571-D3520305E81D}" presName="root2" presStyleCnt="0"/>
      <dgm:spPr/>
    </dgm:pt>
    <dgm:pt modelId="{2983C0DA-51D9-0546-A942-6992B4D9D1F8}" type="pres">
      <dgm:prSet presAssocID="{F794D40B-C9CC-CF4E-8571-D3520305E81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74FE4-42B5-0D45-AB46-EA1FF54FAFE9}" type="pres">
      <dgm:prSet presAssocID="{F794D40B-C9CC-CF4E-8571-D3520305E81D}" presName="level3hierChild" presStyleCnt="0"/>
      <dgm:spPr/>
    </dgm:pt>
  </dgm:ptLst>
  <dgm:cxnLst>
    <dgm:cxn modelId="{1ADCEB40-835F-1241-9B73-F53F388C6412}" type="presOf" srcId="{375960F4-7C24-A24E-866E-1284A6997FD5}" destId="{198CB402-8329-E442-871F-B45D19710CAC}" srcOrd="1" destOrd="0" presId="urn:microsoft.com/office/officeart/2005/8/layout/hierarchy2"/>
    <dgm:cxn modelId="{31327870-E34A-2B4A-B894-F3ECCAEE9CED}" type="presOf" srcId="{F794D40B-C9CC-CF4E-8571-D3520305E81D}" destId="{2983C0DA-51D9-0546-A942-6992B4D9D1F8}" srcOrd="0" destOrd="0" presId="urn:microsoft.com/office/officeart/2005/8/layout/hierarchy2"/>
    <dgm:cxn modelId="{45DEB47C-0CFA-9D4A-935A-67BD61297580}" type="presOf" srcId="{D8460718-4D4D-1C4E-98F8-CCEA6400BC7E}" destId="{76135AA8-0C46-1C40-90C1-B628DB8D4E77}" srcOrd="0" destOrd="0" presId="urn:microsoft.com/office/officeart/2005/8/layout/hierarchy2"/>
    <dgm:cxn modelId="{33F0C906-D470-8F42-9558-F87B240C2696}" type="presOf" srcId="{7484B90A-262B-7940-AAA7-AD1256DBB2ED}" destId="{CD469BAC-1DFE-444E-9354-D0FB0C7673F0}" srcOrd="0" destOrd="0" presId="urn:microsoft.com/office/officeart/2005/8/layout/hierarchy2"/>
    <dgm:cxn modelId="{BB56BDE3-9285-4743-85C4-2729B00D96DF}" srcId="{7BB31916-F875-6947-8FC6-C09B4D0FCCE2}" destId="{AAB321F3-94D3-B04C-BB81-86B52951F0D8}" srcOrd="0" destOrd="0" parTransId="{21DC2297-5682-C741-8315-55FFB78FAAAF}" sibTransId="{864109A2-FE77-0249-97EB-BFE038FD42BE}"/>
    <dgm:cxn modelId="{1A0D5774-0CAB-5C40-BCEE-64E0BA5AD785}" type="presOf" srcId="{F727A385-4783-A34B-8A58-7A5802E9371F}" destId="{09C86394-CF84-4D49-8F6A-A662D1373B58}" srcOrd="1" destOrd="0" presId="urn:microsoft.com/office/officeart/2005/8/layout/hierarchy2"/>
    <dgm:cxn modelId="{343E3BE5-3A4C-CE49-8539-0DE381210911}" srcId="{7BB31916-F875-6947-8FC6-C09B4D0FCCE2}" destId="{D8460718-4D4D-1C4E-98F8-CCEA6400BC7E}" srcOrd="1" destOrd="0" parTransId="{F727A385-4783-A34B-8A58-7A5802E9371F}" sibTransId="{6A0A36FA-D2BB-F844-A602-8E8A9840F50A}"/>
    <dgm:cxn modelId="{1D209EFE-DEBF-9741-8771-8C87F1430205}" srcId="{25E37676-1763-984B-84A6-6748847A5E7D}" destId="{7BB31916-F875-6947-8FC6-C09B4D0FCCE2}" srcOrd="0" destOrd="0" parTransId="{375960F4-7C24-A24E-866E-1284A6997FD5}" sibTransId="{3CE2EA7D-DCAE-A94B-99E3-486DD7495F15}"/>
    <dgm:cxn modelId="{6A8E3D2A-1E2E-C141-A223-D7C82E88FA8F}" srcId="{463E2BC1-B9A0-2043-92BE-6D13A8032724}" destId="{F794D40B-C9CC-CF4E-8571-D3520305E81D}" srcOrd="0" destOrd="0" parTransId="{7484B90A-262B-7940-AAA7-AD1256DBB2ED}" sibTransId="{07C89960-1EAE-2C4D-A13F-F65BB485BD01}"/>
    <dgm:cxn modelId="{CCE65501-8F99-9A4F-A6BC-9B6EBAD764AF}" type="presOf" srcId="{21DC2297-5682-C741-8315-55FFB78FAAAF}" destId="{8AA4C6A0-AE30-9C4C-9F65-2075B29CAAFE}" srcOrd="1" destOrd="0" presId="urn:microsoft.com/office/officeart/2005/8/layout/hierarchy2"/>
    <dgm:cxn modelId="{8D00430F-4EE8-D347-A4CA-3BEE64E5C23A}" type="presOf" srcId="{0CAB65C0-9E60-0148-B3B2-2FA69ADF0CA0}" destId="{8CD8F907-DB3B-B641-BB41-D521E9391B64}" srcOrd="1" destOrd="0" presId="urn:microsoft.com/office/officeart/2005/8/layout/hierarchy2"/>
    <dgm:cxn modelId="{C82745ED-E407-D647-B2F2-E082305E690C}" srcId="{568D93AE-BD68-CB4A-823C-48C2140F8299}" destId="{25E37676-1763-984B-84A6-6748847A5E7D}" srcOrd="0" destOrd="0" parTransId="{EA5045E4-ADB6-A542-BA1E-54D0E9D960BC}" sibTransId="{9E1C09CE-7560-CD40-8B05-F37B7A3A6FB4}"/>
    <dgm:cxn modelId="{3C8C9924-6365-774C-9EE5-4593E3EEEB6F}" srcId="{25E37676-1763-984B-84A6-6748847A5E7D}" destId="{463E2BC1-B9A0-2043-92BE-6D13A8032724}" srcOrd="1" destOrd="0" parTransId="{0CAB65C0-9E60-0148-B3B2-2FA69ADF0CA0}" sibTransId="{73FCCCD0-9DBC-DE41-B886-06559056FFC3}"/>
    <dgm:cxn modelId="{25B5D182-487E-F14B-A872-05ACEFBCFD3B}" type="presOf" srcId="{AAB321F3-94D3-B04C-BB81-86B52951F0D8}" destId="{1F216BF2-E602-8149-BF0C-652E2E9AB1BD}" srcOrd="0" destOrd="0" presId="urn:microsoft.com/office/officeart/2005/8/layout/hierarchy2"/>
    <dgm:cxn modelId="{18F9845D-F041-D44E-BE92-30707482CCD5}" type="presOf" srcId="{463E2BC1-B9A0-2043-92BE-6D13A8032724}" destId="{821FD2FD-40D4-884F-A9D5-EDD79E234E71}" srcOrd="0" destOrd="0" presId="urn:microsoft.com/office/officeart/2005/8/layout/hierarchy2"/>
    <dgm:cxn modelId="{774A3C08-B426-584F-AEE6-C44E8BBEED96}" type="presOf" srcId="{25E37676-1763-984B-84A6-6748847A5E7D}" destId="{9D31E282-204B-6642-A4B4-204E31CAD8E8}" srcOrd="0" destOrd="0" presId="urn:microsoft.com/office/officeart/2005/8/layout/hierarchy2"/>
    <dgm:cxn modelId="{F2F25388-CF56-244B-B2B7-37B3F5AAF790}" type="presOf" srcId="{0CAB65C0-9E60-0148-B3B2-2FA69ADF0CA0}" destId="{5DEAA2B7-59BC-564E-B6B4-7FCA280CFA7A}" srcOrd="0" destOrd="0" presId="urn:microsoft.com/office/officeart/2005/8/layout/hierarchy2"/>
    <dgm:cxn modelId="{A5ED9CC0-AD8B-2C4F-82C2-DAC1E4E560C7}" type="presOf" srcId="{375960F4-7C24-A24E-866E-1284A6997FD5}" destId="{A2EAD0A6-0C42-B248-B6E8-C5B986F8F5F3}" srcOrd="0" destOrd="0" presId="urn:microsoft.com/office/officeart/2005/8/layout/hierarchy2"/>
    <dgm:cxn modelId="{F15C1415-9630-3743-AE3E-D224512EF776}" type="presOf" srcId="{7484B90A-262B-7940-AAA7-AD1256DBB2ED}" destId="{13E26C7B-6878-E047-804F-481D3BA11420}" srcOrd="1" destOrd="0" presId="urn:microsoft.com/office/officeart/2005/8/layout/hierarchy2"/>
    <dgm:cxn modelId="{8777FC6D-EF43-B74C-898A-E3F127623074}" type="presOf" srcId="{21DC2297-5682-C741-8315-55FFB78FAAAF}" destId="{EBF41C3B-1590-9741-8C5C-F44624FAABB0}" srcOrd="0" destOrd="0" presId="urn:microsoft.com/office/officeart/2005/8/layout/hierarchy2"/>
    <dgm:cxn modelId="{D50BA534-79CA-E24C-B6F1-1085B08A4B87}" type="presOf" srcId="{7BB31916-F875-6947-8FC6-C09B4D0FCCE2}" destId="{487ECDC9-E011-DE49-B90B-ECDA52E596D4}" srcOrd="0" destOrd="0" presId="urn:microsoft.com/office/officeart/2005/8/layout/hierarchy2"/>
    <dgm:cxn modelId="{C1F51C44-0A53-794D-9474-731112733AA7}" type="presOf" srcId="{F727A385-4783-A34B-8A58-7A5802E9371F}" destId="{26559869-9906-6844-967C-130C1AEF07AB}" srcOrd="0" destOrd="0" presId="urn:microsoft.com/office/officeart/2005/8/layout/hierarchy2"/>
    <dgm:cxn modelId="{E3ECA5F4-7F78-C149-A15E-461990597748}" type="presOf" srcId="{568D93AE-BD68-CB4A-823C-48C2140F8299}" destId="{FAD6EF93-0235-284F-8D47-568C2CEC5A9A}" srcOrd="0" destOrd="0" presId="urn:microsoft.com/office/officeart/2005/8/layout/hierarchy2"/>
    <dgm:cxn modelId="{45F4821B-A86A-954F-BDFB-F2E501294D21}" type="presParOf" srcId="{FAD6EF93-0235-284F-8D47-568C2CEC5A9A}" destId="{30772EB7-66F1-BA4A-B6E5-F2095FE1B49A}" srcOrd="0" destOrd="0" presId="urn:microsoft.com/office/officeart/2005/8/layout/hierarchy2"/>
    <dgm:cxn modelId="{95F6F6BA-4925-8843-AA34-0188E75CBE4D}" type="presParOf" srcId="{30772EB7-66F1-BA4A-B6E5-F2095FE1B49A}" destId="{9D31E282-204B-6642-A4B4-204E31CAD8E8}" srcOrd="0" destOrd="0" presId="urn:microsoft.com/office/officeart/2005/8/layout/hierarchy2"/>
    <dgm:cxn modelId="{5D4D02CA-535D-A24E-9D05-1C4628914864}" type="presParOf" srcId="{30772EB7-66F1-BA4A-B6E5-F2095FE1B49A}" destId="{E27E1F01-AA90-A948-9172-168BA8ABA6BE}" srcOrd="1" destOrd="0" presId="urn:microsoft.com/office/officeart/2005/8/layout/hierarchy2"/>
    <dgm:cxn modelId="{5410DC5C-F9B4-6043-87D2-D9216775C281}" type="presParOf" srcId="{E27E1F01-AA90-A948-9172-168BA8ABA6BE}" destId="{A2EAD0A6-0C42-B248-B6E8-C5B986F8F5F3}" srcOrd="0" destOrd="0" presId="urn:microsoft.com/office/officeart/2005/8/layout/hierarchy2"/>
    <dgm:cxn modelId="{82F6991F-E01F-664B-A437-22ED8AC71544}" type="presParOf" srcId="{A2EAD0A6-0C42-B248-B6E8-C5B986F8F5F3}" destId="{198CB402-8329-E442-871F-B45D19710CAC}" srcOrd="0" destOrd="0" presId="urn:microsoft.com/office/officeart/2005/8/layout/hierarchy2"/>
    <dgm:cxn modelId="{06E3248D-2941-AB49-A8C5-A7C6086C76A4}" type="presParOf" srcId="{E27E1F01-AA90-A948-9172-168BA8ABA6BE}" destId="{FCBD5896-B215-3148-9EAF-7A7DE23C55B5}" srcOrd="1" destOrd="0" presId="urn:microsoft.com/office/officeart/2005/8/layout/hierarchy2"/>
    <dgm:cxn modelId="{7FEC83CF-1F6C-594F-B9EC-017D3DC87471}" type="presParOf" srcId="{FCBD5896-B215-3148-9EAF-7A7DE23C55B5}" destId="{487ECDC9-E011-DE49-B90B-ECDA52E596D4}" srcOrd="0" destOrd="0" presId="urn:microsoft.com/office/officeart/2005/8/layout/hierarchy2"/>
    <dgm:cxn modelId="{90D75D74-924A-E04B-BE47-6CC5DB522FA9}" type="presParOf" srcId="{FCBD5896-B215-3148-9EAF-7A7DE23C55B5}" destId="{8D0ABBD5-2E1B-AD44-837A-46560EC29B5A}" srcOrd="1" destOrd="0" presId="urn:microsoft.com/office/officeart/2005/8/layout/hierarchy2"/>
    <dgm:cxn modelId="{B5C60613-261B-5E46-ACD8-FFD684BE02AF}" type="presParOf" srcId="{8D0ABBD5-2E1B-AD44-837A-46560EC29B5A}" destId="{EBF41C3B-1590-9741-8C5C-F44624FAABB0}" srcOrd="0" destOrd="0" presId="urn:microsoft.com/office/officeart/2005/8/layout/hierarchy2"/>
    <dgm:cxn modelId="{D7E98DD4-F0F5-9F4A-835D-FBC98C412EAD}" type="presParOf" srcId="{EBF41C3B-1590-9741-8C5C-F44624FAABB0}" destId="{8AA4C6A0-AE30-9C4C-9F65-2075B29CAAFE}" srcOrd="0" destOrd="0" presId="urn:microsoft.com/office/officeart/2005/8/layout/hierarchy2"/>
    <dgm:cxn modelId="{0525A05E-481E-9047-8BEB-0DC9EF5820F4}" type="presParOf" srcId="{8D0ABBD5-2E1B-AD44-837A-46560EC29B5A}" destId="{296BE2D9-1332-7C4D-BDBA-724287E4E492}" srcOrd="1" destOrd="0" presId="urn:microsoft.com/office/officeart/2005/8/layout/hierarchy2"/>
    <dgm:cxn modelId="{D74C502A-2C43-1046-B3F2-5CE2AD681A87}" type="presParOf" srcId="{296BE2D9-1332-7C4D-BDBA-724287E4E492}" destId="{1F216BF2-E602-8149-BF0C-652E2E9AB1BD}" srcOrd="0" destOrd="0" presId="urn:microsoft.com/office/officeart/2005/8/layout/hierarchy2"/>
    <dgm:cxn modelId="{0EB20F31-9081-B949-B72F-1EED647652F9}" type="presParOf" srcId="{296BE2D9-1332-7C4D-BDBA-724287E4E492}" destId="{8CBDAB69-CBDF-6045-B4C9-D9C096304872}" srcOrd="1" destOrd="0" presId="urn:microsoft.com/office/officeart/2005/8/layout/hierarchy2"/>
    <dgm:cxn modelId="{5912D025-866B-1544-A337-4DF53DE560CB}" type="presParOf" srcId="{8D0ABBD5-2E1B-AD44-837A-46560EC29B5A}" destId="{26559869-9906-6844-967C-130C1AEF07AB}" srcOrd="2" destOrd="0" presId="urn:microsoft.com/office/officeart/2005/8/layout/hierarchy2"/>
    <dgm:cxn modelId="{48E84CEC-3417-E744-B759-0BDC7FD0193D}" type="presParOf" srcId="{26559869-9906-6844-967C-130C1AEF07AB}" destId="{09C86394-CF84-4D49-8F6A-A662D1373B58}" srcOrd="0" destOrd="0" presId="urn:microsoft.com/office/officeart/2005/8/layout/hierarchy2"/>
    <dgm:cxn modelId="{A3EDF2C8-B22C-AE49-A005-E49D9119D6EE}" type="presParOf" srcId="{8D0ABBD5-2E1B-AD44-837A-46560EC29B5A}" destId="{2683F32D-1C89-254F-9DAD-021E5D70D87F}" srcOrd="3" destOrd="0" presId="urn:microsoft.com/office/officeart/2005/8/layout/hierarchy2"/>
    <dgm:cxn modelId="{D1CCAB28-22D7-AE49-AD2D-26B182F6EB2A}" type="presParOf" srcId="{2683F32D-1C89-254F-9DAD-021E5D70D87F}" destId="{76135AA8-0C46-1C40-90C1-B628DB8D4E77}" srcOrd="0" destOrd="0" presId="urn:microsoft.com/office/officeart/2005/8/layout/hierarchy2"/>
    <dgm:cxn modelId="{CC7E18CC-1C5D-F345-9265-82C868469DBE}" type="presParOf" srcId="{2683F32D-1C89-254F-9DAD-021E5D70D87F}" destId="{078E809D-0191-AD46-A352-5C2A5E32DF1F}" srcOrd="1" destOrd="0" presId="urn:microsoft.com/office/officeart/2005/8/layout/hierarchy2"/>
    <dgm:cxn modelId="{BEE9BAF2-CB12-C945-A6DE-E599FFBB4CD3}" type="presParOf" srcId="{E27E1F01-AA90-A948-9172-168BA8ABA6BE}" destId="{5DEAA2B7-59BC-564E-B6B4-7FCA280CFA7A}" srcOrd="2" destOrd="0" presId="urn:microsoft.com/office/officeart/2005/8/layout/hierarchy2"/>
    <dgm:cxn modelId="{C7418A91-6740-F046-B730-9798B3601C1B}" type="presParOf" srcId="{5DEAA2B7-59BC-564E-B6B4-7FCA280CFA7A}" destId="{8CD8F907-DB3B-B641-BB41-D521E9391B64}" srcOrd="0" destOrd="0" presId="urn:microsoft.com/office/officeart/2005/8/layout/hierarchy2"/>
    <dgm:cxn modelId="{CB1AE395-13D1-4B4E-A1A6-BC9DE40F1059}" type="presParOf" srcId="{E27E1F01-AA90-A948-9172-168BA8ABA6BE}" destId="{898B7194-B59D-6043-BD62-111F9FAA89DA}" srcOrd="3" destOrd="0" presId="urn:microsoft.com/office/officeart/2005/8/layout/hierarchy2"/>
    <dgm:cxn modelId="{6225F0B3-9ABE-5F4B-9DBE-89C12C25A158}" type="presParOf" srcId="{898B7194-B59D-6043-BD62-111F9FAA89DA}" destId="{821FD2FD-40D4-884F-A9D5-EDD79E234E71}" srcOrd="0" destOrd="0" presId="urn:microsoft.com/office/officeart/2005/8/layout/hierarchy2"/>
    <dgm:cxn modelId="{4D3F707E-8167-0149-BEF5-990868D2B66E}" type="presParOf" srcId="{898B7194-B59D-6043-BD62-111F9FAA89DA}" destId="{7C7ADEB4-0A82-8542-86A1-4DDA8E25AA22}" srcOrd="1" destOrd="0" presId="urn:microsoft.com/office/officeart/2005/8/layout/hierarchy2"/>
    <dgm:cxn modelId="{F94059D6-1572-8144-84C4-E2D32775234A}" type="presParOf" srcId="{7C7ADEB4-0A82-8542-86A1-4DDA8E25AA22}" destId="{CD469BAC-1DFE-444E-9354-D0FB0C7673F0}" srcOrd="0" destOrd="0" presId="urn:microsoft.com/office/officeart/2005/8/layout/hierarchy2"/>
    <dgm:cxn modelId="{E2965880-9D15-A340-B424-6DEC03717950}" type="presParOf" srcId="{CD469BAC-1DFE-444E-9354-D0FB0C7673F0}" destId="{13E26C7B-6878-E047-804F-481D3BA11420}" srcOrd="0" destOrd="0" presId="urn:microsoft.com/office/officeart/2005/8/layout/hierarchy2"/>
    <dgm:cxn modelId="{1036CBE6-7D07-B743-87E2-61A9EFAD751E}" type="presParOf" srcId="{7C7ADEB4-0A82-8542-86A1-4DDA8E25AA22}" destId="{DBB66D8E-55B2-954F-A285-6A7425F745EE}" srcOrd="1" destOrd="0" presId="urn:microsoft.com/office/officeart/2005/8/layout/hierarchy2"/>
    <dgm:cxn modelId="{415509F1-5DB9-5841-8F84-351436B6DF42}" type="presParOf" srcId="{DBB66D8E-55B2-954F-A285-6A7425F745EE}" destId="{2983C0DA-51D9-0546-A942-6992B4D9D1F8}" srcOrd="0" destOrd="0" presId="urn:microsoft.com/office/officeart/2005/8/layout/hierarchy2"/>
    <dgm:cxn modelId="{6B5581DC-632A-DC44-8C76-0E866CD090C7}" type="presParOf" srcId="{DBB66D8E-55B2-954F-A285-6A7425F745EE}" destId="{02174FE4-42B5-0D45-AB46-EA1FF54FAF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8D93AE-BD68-CB4A-823C-48C2140F829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37676-1763-984B-84A6-6748847A5E7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5045E4-ADB6-A542-BA1E-54D0E9D960BC}" type="parTrans" cxnId="{C82745ED-E407-D647-B2F2-E082305E690C}">
      <dgm:prSet/>
      <dgm:spPr/>
      <dgm:t>
        <a:bodyPr/>
        <a:lstStyle/>
        <a:p>
          <a:endParaRPr lang="en-US"/>
        </a:p>
      </dgm:t>
    </dgm:pt>
    <dgm:pt modelId="{9E1C09CE-7560-CD40-8B05-F37B7A3A6FB4}" type="sibTrans" cxnId="{C82745ED-E407-D647-B2F2-E082305E690C}">
      <dgm:prSet/>
      <dgm:spPr/>
      <dgm:t>
        <a:bodyPr/>
        <a:lstStyle/>
        <a:p>
          <a:endParaRPr lang="en-US"/>
        </a:p>
      </dgm:t>
    </dgm:pt>
    <dgm:pt modelId="{7BB31916-F875-6947-8FC6-C09B4D0FCCE2}">
      <dgm:prSet phldrT="[Text]"/>
      <dgm:spPr/>
      <dgm:t>
        <a:bodyPr/>
        <a:lstStyle/>
        <a:p>
          <a:r>
            <a:rPr lang="en-US" dirty="0" smtClean="0"/>
            <a:t> and</a:t>
          </a:r>
          <a:endParaRPr lang="en-US" dirty="0"/>
        </a:p>
      </dgm:t>
    </dgm:pt>
    <dgm:pt modelId="{375960F4-7C24-A24E-866E-1284A6997FD5}" type="parTrans" cxnId="{1D209EFE-DEBF-9741-8771-8C87F1430205}">
      <dgm:prSet/>
      <dgm:spPr/>
      <dgm:t>
        <a:bodyPr/>
        <a:lstStyle/>
        <a:p>
          <a:endParaRPr lang="en-US"/>
        </a:p>
      </dgm:t>
    </dgm:pt>
    <dgm:pt modelId="{3CE2EA7D-DCAE-A94B-99E3-486DD7495F15}" type="sibTrans" cxnId="{1D209EFE-DEBF-9741-8771-8C87F1430205}">
      <dgm:prSet/>
      <dgm:spPr/>
      <dgm:t>
        <a:bodyPr/>
        <a:lstStyle/>
        <a:p>
          <a:endParaRPr lang="en-US"/>
        </a:p>
      </dgm:t>
    </dgm:pt>
    <dgm:pt modelId="{AAB321F3-94D3-B04C-BB81-86B52951F0D8}">
      <dgm:prSet phldrT="[Text]"/>
      <dgm:spPr/>
      <dgm:t>
        <a:bodyPr/>
        <a:lstStyle/>
        <a:p>
          <a:r>
            <a:rPr lang="en-US" dirty="0" smtClean="0"/>
            <a:t>&gt; </a:t>
          </a:r>
          <a:r>
            <a:rPr lang="en-US" b="1" dirty="0" smtClean="0"/>
            <a:t>β1</a:t>
          </a:r>
          <a:r>
            <a:rPr lang="en-US" dirty="0" smtClean="0"/>
            <a:t> x + </a:t>
          </a:r>
          <a:r>
            <a:rPr lang="en-US" b="1" dirty="0" smtClean="0">
              <a:solidFill>
                <a:srgbClr val="FF0000"/>
              </a:solidFill>
            </a:rPr>
            <a:t>α3</a:t>
          </a:r>
          <a:endParaRPr lang="en-US" dirty="0">
            <a:solidFill>
              <a:srgbClr val="FF0000"/>
            </a:solidFill>
          </a:endParaRPr>
        </a:p>
      </dgm:t>
    </dgm:pt>
    <dgm:pt modelId="{21DC2297-5682-C741-8315-55FFB78FAAAF}" type="parTrans" cxnId="{BB56BDE3-9285-4743-85C4-2729B00D96DF}">
      <dgm:prSet/>
      <dgm:spPr/>
      <dgm:t>
        <a:bodyPr/>
        <a:lstStyle/>
        <a:p>
          <a:endParaRPr lang="en-US"/>
        </a:p>
      </dgm:t>
    </dgm:pt>
    <dgm:pt modelId="{864109A2-FE77-0249-97EB-BFE038FD42BE}" type="sibTrans" cxnId="{BB56BDE3-9285-4743-85C4-2729B00D96DF}">
      <dgm:prSet/>
      <dgm:spPr/>
      <dgm:t>
        <a:bodyPr/>
        <a:lstStyle/>
        <a:p>
          <a:endParaRPr lang="en-US"/>
        </a:p>
      </dgm:t>
    </dgm:pt>
    <dgm:pt modelId="{D8460718-4D4D-1C4E-98F8-CCEA6400BC7E}">
      <dgm:prSet phldrT="[Text]"/>
      <dgm:spPr/>
      <dgm:t>
        <a:bodyPr/>
        <a:lstStyle/>
        <a:p>
          <a:r>
            <a:rPr lang="en-US" dirty="0" smtClean="0"/>
            <a:t>&lt; </a:t>
          </a:r>
          <a:r>
            <a:rPr lang="en-US" b="1" dirty="0" smtClean="0"/>
            <a:t>β</a:t>
          </a:r>
          <a:r>
            <a:rPr lang="en-US" b="1" baseline="-25000" dirty="0" smtClean="0"/>
            <a:t>2</a:t>
          </a:r>
          <a:r>
            <a:rPr lang="en-US" dirty="0" smtClean="0"/>
            <a:t> x + </a:t>
          </a:r>
          <a:r>
            <a:rPr lang="en-US" b="1" dirty="0" smtClean="0"/>
            <a:t>α</a:t>
          </a:r>
          <a:r>
            <a:rPr lang="en-US" b="1" baseline="-25000" dirty="0" smtClean="0"/>
            <a:t>2</a:t>
          </a:r>
          <a:endParaRPr lang="en-US" dirty="0"/>
        </a:p>
      </dgm:t>
    </dgm:pt>
    <dgm:pt modelId="{F727A385-4783-A34B-8A58-7A5802E9371F}" type="parTrans" cxnId="{343E3BE5-3A4C-CE49-8539-0DE381210911}">
      <dgm:prSet/>
      <dgm:spPr/>
      <dgm:t>
        <a:bodyPr/>
        <a:lstStyle/>
        <a:p>
          <a:endParaRPr lang="en-US"/>
        </a:p>
      </dgm:t>
    </dgm:pt>
    <dgm:pt modelId="{6A0A36FA-D2BB-F844-A602-8E8A9840F50A}" type="sibTrans" cxnId="{343E3BE5-3A4C-CE49-8539-0DE381210911}">
      <dgm:prSet/>
      <dgm:spPr/>
      <dgm:t>
        <a:bodyPr/>
        <a:lstStyle/>
        <a:p>
          <a:endParaRPr lang="en-US"/>
        </a:p>
      </dgm:t>
    </dgm:pt>
    <dgm:pt modelId="{463E2BC1-B9A0-2043-92BE-6D13A8032724}">
      <dgm:prSet phldrT="[Text]"/>
      <dgm:spPr/>
      <dgm:t>
        <a:bodyPr/>
        <a:lstStyle/>
        <a:p>
          <a:r>
            <a:rPr lang="en-US" dirty="0" smtClean="0"/>
            <a:t> or</a:t>
          </a:r>
          <a:endParaRPr lang="en-US" dirty="0"/>
        </a:p>
      </dgm:t>
    </dgm:pt>
    <dgm:pt modelId="{0CAB65C0-9E60-0148-B3B2-2FA69ADF0CA0}" type="parTrans" cxnId="{3C8C9924-6365-774C-9EE5-4593E3EEEB6F}">
      <dgm:prSet/>
      <dgm:spPr/>
      <dgm:t>
        <a:bodyPr/>
        <a:lstStyle/>
        <a:p>
          <a:endParaRPr lang="en-US"/>
        </a:p>
      </dgm:t>
    </dgm:pt>
    <dgm:pt modelId="{73FCCCD0-9DBC-DE41-B886-06559056FFC3}" type="sibTrans" cxnId="{3C8C9924-6365-774C-9EE5-4593E3EEEB6F}">
      <dgm:prSet/>
      <dgm:spPr/>
      <dgm:t>
        <a:bodyPr/>
        <a:lstStyle/>
        <a:p>
          <a:endParaRPr lang="en-US"/>
        </a:p>
      </dgm:t>
    </dgm:pt>
    <dgm:pt modelId="{F794D40B-C9CC-CF4E-8571-D3520305E81D}">
      <dgm:prSet phldrT="[Text]"/>
      <dgm:spPr/>
      <dgm:t>
        <a:bodyPr/>
        <a:lstStyle/>
        <a:p>
          <a:r>
            <a:rPr lang="en-US" dirty="0" smtClean="0"/>
            <a:t>&gt; </a:t>
          </a:r>
          <a:r>
            <a:rPr lang="en-US" b="1" dirty="0" smtClean="0">
              <a:solidFill>
                <a:schemeClr val="bg1"/>
              </a:solidFill>
            </a:rPr>
            <a:t>β</a:t>
          </a:r>
          <a:r>
            <a:rPr lang="en-US" b="1" baseline="-25000" dirty="0" smtClean="0">
              <a:solidFill>
                <a:schemeClr val="bg1"/>
              </a:solidFill>
            </a:rPr>
            <a:t>3</a:t>
          </a:r>
          <a:r>
            <a:rPr lang="en-US" dirty="0" smtClean="0"/>
            <a:t> x + </a:t>
          </a:r>
          <a:r>
            <a:rPr lang="en-US" b="1" dirty="0" smtClean="0">
              <a:solidFill>
                <a:srgbClr val="FF0000"/>
              </a:solidFill>
            </a:rPr>
            <a:t>α1</a:t>
          </a:r>
          <a:endParaRPr lang="en-US" dirty="0">
            <a:solidFill>
              <a:srgbClr val="FF0000"/>
            </a:solidFill>
          </a:endParaRPr>
        </a:p>
      </dgm:t>
    </dgm:pt>
    <dgm:pt modelId="{7484B90A-262B-7940-AAA7-AD1256DBB2ED}" type="parTrans" cxnId="{6A8E3D2A-1E2E-C141-A223-D7C82E88FA8F}">
      <dgm:prSet/>
      <dgm:spPr/>
      <dgm:t>
        <a:bodyPr/>
        <a:lstStyle/>
        <a:p>
          <a:endParaRPr lang="en-US"/>
        </a:p>
      </dgm:t>
    </dgm:pt>
    <dgm:pt modelId="{07C89960-1EAE-2C4D-A13F-F65BB485BD01}" type="sibTrans" cxnId="{6A8E3D2A-1E2E-C141-A223-D7C82E88FA8F}">
      <dgm:prSet/>
      <dgm:spPr/>
      <dgm:t>
        <a:bodyPr/>
        <a:lstStyle/>
        <a:p>
          <a:endParaRPr lang="en-US"/>
        </a:p>
      </dgm:t>
    </dgm:pt>
    <dgm:pt modelId="{FAD6EF93-0235-284F-8D47-568C2CEC5A9A}" type="pres">
      <dgm:prSet presAssocID="{568D93AE-BD68-CB4A-823C-48C2140F82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772EB7-66F1-BA4A-B6E5-F2095FE1B49A}" type="pres">
      <dgm:prSet presAssocID="{25E37676-1763-984B-84A6-6748847A5E7D}" presName="root1" presStyleCnt="0"/>
      <dgm:spPr/>
    </dgm:pt>
    <dgm:pt modelId="{9D31E282-204B-6642-A4B4-204E31CAD8E8}" type="pres">
      <dgm:prSet presAssocID="{25E37676-1763-984B-84A6-6748847A5E7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E1F01-AA90-A948-9172-168BA8ABA6BE}" type="pres">
      <dgm:prSet presAssocID="{25E37676-1763-984B-84A6-6748847A5E7D}" presName="level2hierChild" presStyleCnt="0"/>
      <dgm:spPr/>
    </dgm:pt>
    <dgm:pt modelId="{A2EAD0A6-0C42-B248-B6E8-C5B986F8F5F3}" type="pres">
      <dgm:prSet presAssocID="{375960F4-7C24-A24E-866E-1284A6997FD5}" presName="conn2-1" presStyleLbl="parChTrans1D2" presStyleIdx="0" presStyleCnt="2"/>
      <dgm:spPr/>
    </dgm:pt>
    <dgm:pt modelId="{198CB402-8329-E442-871F-B45D19710CAC}" type="pres">
      <dgm:prSet presAssocID="{375960F4-7C24-A24E-866E-1284A6997FD5}" presName="connTx" presStyleLbl="parChTrans1D2" presStyleIdx="0" presStyleCnt="2"/>
      <dgm:spPr/>
    </dgm:pt>
    <dgm:pt modelId="{FCBD5896-B215-3148-9EAF-7A7DE23C55B5}" type="pres">
      <dgm:prSet presAssocID="{7BB31916-F875-6947-8FC6-C09B4D0FCCE2}" presName="root2" presStyleCnt="0"/>
      <dgm:spPr/>
    </dgm:pt>
    <dgm:pt modelId="{487ECDC9-E011-DE49-B90B-ECDA52E596D4}" type="pres">
      <dgm:prSet presAssocID="{7BB31916-F875-6947-8FC6-C09B4D0FCCE2}" presName="LevelTwoTextNode" presStyleLbl="node2" presStyleIdx="0" presStyleCnt="2">
        <dgm:presLayoutVars>
          <dgm:chPref val="3"/>
        </dgm:presLayoutVars>
      </dgm:prSet>
      <dgm:spPr/>
    </dgm:pt>
    <dgm:pt modelId="{8D0ABBD5-2E1B-AD44-837A-46560EC29B5A}" type="pres">
      <dgm:prSet presAssocID="{7BB31916-F875-6947-8FC6-C09B4D0FCCE2}" presName="level3hierChild" presStyleCnt="0"/>
      <dgm:spPr/>
    </dgm:pt>
    <dgm:pt modelId="{EBF41C3B-1590-9741-8C5C-F44624FAABB0}" type="pres">
      <dgm:prSet presAssocID="{21DC2297-5682-C741-8315-55FFB78FAAAF}" presName="conn2-1" presStyleLbl="parChTrans1D3" presStyleIdx="0" presStyleCnt="3"/>
      <dgm:spPr/>
    </dgm:pt>
    <dgm:pt modelId="{8AA4C6A0-AE30-9C4C-9F65-2075B29CAAFE}" type="pres">
      <dgm:prSet presAssocID="{21DC2297-5682-C741-8315-55FFB78FAAAF}" presName="connTx" presStyleLbl="parChTrans1D3" presStyleIdx="0" presStyleCnt="3"/>
      <dgm:spPr/>
    </dgm:pt>
    <dgm:pt modelId="{296BE2D9-1332-7C4D-BDBA-724287E4E492}" type="pres">
      <dgm:prSet presAssocID="{AAB321F3-94D3-B04C-BB81-86B52951F0D8}" presName="root2" presStyleCnt="0"/>
      <dgm:spPr/>
    </dgm:pt>
    <dgm:pt modelId="{1F216BF2-E602-8149-BF0C-652E2E9AB1BD}" type="pres">
      <dgm:prSet presAssocID="{AAB321F3-94D3-B04C-BB81-86B52951F0D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DAB69-CBDF-6045-B4C9-D9C096304872}" type="pres">
      <dgm:prSet presAssocID="{AAB321F3-94D3-B04C-BB81-86B52951F0D8}" presName="level3hierChild" presStyleCnt="0"/>
      <dgm:spPr/>
    </dgm:pt>
    <dgm:pt modelId="{26559869-9906-6844-967C-130C1AEF07AB}" type="pres">
      <dgm:prSet presAssocID="{F727A385-4783-A34B-8A58-7A5802E9371F}" presName="conn2-1" presStyleLbl="parChTrans1D3" presStyleIdx="1" presStyleCnt="3"/>
      <dgm:spPr/>
    </dgm:pt>
    <dgm:pt modelId="{09C86394-CF84-4D49-8F6A-A662D1373B58}" type="pres">
      <dgm:prSet presAssocID="{F727A385-4783-A34B-8A58-7A5802E9371F}" presName="connTx" presStyleLbl="parChTrans1D3" presStyleIdx="1" presStyleCnt="3"/>
      <dgm:spPr/>
    </dgm:pt>
    <dgm:pt modelId="{2683F32D-1C89-254F-9DAD-021E5D70D87F}" type="pres">
      <dgm:prSet presAssocID="{D8460718-4D4D-1C4E-98F8-CCEA6400BC7E}" presName="root2" presStyleCnt="0"/>
      <dgm:spPr/>
    </dgm:pt>
    <dgm:pt modelId="{76135AA8-0C46-1C40-90C1-B628DB8D4E77}" type="pres">
      <dgm:prSet presAssocID="{D8460718-4D4D-1C4E-98F8-CCEA6400BC7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8E809D-0191-AD46-A352-5C2A5E32DF1F}" type="pres">
      <dgm:prSet presAssocID="{D8460718-4D4D-1C4E-98F8-CCEA6400BC7E}" presName="level3hierChild" presStyleCnt="0"/>
      <dgm:spPr/>
    </dgm:pt>
    <dgm:pt modelId="{5DEAA2B7-59BC-564E-B6B4-7FCA280CFA7A}" type="pres">
      <dgm:prSet presAssocID="{0CAB65C0-9E60-0148-B3B2-2FA69ADF0CA0}" presName="conn2-1" presStyleLbl="parChTrans1D2" presStyleIdx="1" presStyleCnt="2"/>
      <dgm:spPr/>
    </dgm:pt>
    <dgm:pt modelId="{8CD8F907-DB3B-B641-BB41-D521E9391B64}" type="pres">
      <dgm:prSet presAssocID="{0CAB65C0-9E60-0148-B3B2-2FA69ADF0CA0}" presName="connTx" presStyleLbl="parChTrans1D2" presStyleIdx="1" presStyleCnt="2"/>
      <dgm:spPr/>
    </dgm:pt>
    <dgm:pt modelId="{898B7194-B59D-6043-BD62-111F9FAA89DA}" type="pres">
      <dgm:prSet presAssocID="{463E2BC1-B9A0-2043-92BE-6D13A8032724}" presName="root2" presStyleCnt="0"/>
      <dgm:spPr/>
    </dgm:pt>
    <dgm:pt modelId="{821FD2FD-40D4-884F-A9D5-EDD79E234E71}" type="pres">
      <dgm:prSet presAssocID="{463E2BC1-B9A0-2043-92BE-6D13A8032724}" presName="LevelTwoTextNode" presStyleLbl="node2" presStyleIdx="1" presStyleCnt="2">
        <dgm:presLayoutVars>
          <dgm:chPref val="3"/>
        </dgm:presLayoutVars>
      </dgm:prSet>
      <dgm:spPr/>
    </dgm:pt>
    <dgm:pt modelId="{7C7ADEB4-0A82-8542-86A1-4DDA8E25AA22}" type="pres">
      <dgm:prSet presAssocID="{463E2BC1-B9A0-2043-92BE-6D13A8032724}" presName="level3hierChild" presStyleCnt="0"/>
      <dgm:spPr/>
    </dgm:pt>
    <dgm:pt modelId="{CD469BAC-1DFE-444E-9354-D0FB0C7673F0}" type="pres">
      <dgm:prSet presAssocID="{7484B90A-262B-7940-AAA7-AD1256DBB2ED}" presName="conn2-1" presStyleLbl="parChTrans1D3" presStyleIdx="2" presStyleCnt="3"/>
      <dgm:spPr/>
    </dgm:pt>
    <dgm:pt modelId="{13E26C7B-6878-E047-804F-481D3BA11420}" type="pres">
      <dgm:prSet presAssocID="{7484B90A-262B-7940-AAA7-AD1256DBB2ED}" presName="connTx" presStyleLbl="parChTrans1D3" presStyleIdx="2" presStyleCnt="3"/>
      <dgm:spPr/>
    </dgm:pt>
    <dgm:pt modelId="{DBB66D8E-55B2-954F-A285-6A7425F745EE}" type="pres">
      <dgm:prSet presAssocID="{F794D40B-C9CC-CF4E-8571-D3520305E81D}" presName="root2" presStyleCnt="0"/>
      <dgm:spPr/>
    </dgm:pt>
    <dgm:pt modelId="{2983C0DA-51D9-0546-A942-6992B4D9D1F8}" type="pres">
      <dgm:prSet presAssocID="{F794D40B-C9CC-CF4E-8571-D3520305E81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74FE4-42B5-0D45-AB46-EA1FF54FAFE9}" type="pres">
      <dgm:prSet presAssocID="{F794D40B-C9CC-CF4E-8571-D3520305E81D}" presName="level3hierChild" presStyleCnt="0"/>
      <dgm:spPr/>
    </dgm:pt>
  </dgm:ptLst>
  <dgm:cxnLst>
    <dgm:cxn modelId="{272448D9-9787-4A46-B9D6-E492A968A1DE}" type="presOf" srcId="{21DC2297-5682-C741-8315-55FFB78FAAAF}" destId="{EBF41C3B-1590-9741-8C5C-F44624FAABB0}" srcOrd="0" destOrd="0" presId="urn:microsoft.com/office/officeart/2005/8/layout/hierarchy2"/>
    <dgm:cxn modelId="{9A88F787-BBB8-5C4C-AA97-0D50F4ED976C}" type="presOf" srcId="{7484B90A-262B-7940-AAA7-AD1256DBB2ED}" destId="{13E26C7B-6878-E047-804F-481D3BA11420}" srcOrd="1" destOrd="0" presId="urn:microsoft.com/office/officeart/2005/8/layout/hierarchy2"/>
    <dgm:cxn modelId="{343E3BE5-3A4C-CE49-8539-0DE381210911}" srcId="{7BB31916-F875-6947-8FC6-C09B4D0FCCE2}" destId="{D8460718-4D4D-1C4E-98F8-CCEA6400BC7E}" srcOrd="1" destOrd="0" parTransId="{F727A385-4783-A34B-8A58-7A5802E9371F}" sibTransId="{6A0A36FA-D2BB-F844-A602-8E8A9840F50A}"/>
    <dgm:cxn modelId="{BB56BDE3-9285-4743-85C4-2729B00D96DF}" srcId="{7BB31916-F875-6947-8FC6-C09B4D0FCCE2}" destId="{AAB321F3-94D3-B04C-BB81-86B52951F0D8}" srcOrd="0" destOrd="0" parTransId="{21DC2297-5682-C741-8315-55FFB78FAAAF}" sibTransId="{864109A2-FE77-0249-97EB-BFE038FD42BE}"/>
    <dgm:cxn modelId="{75FD2181-81DA-264D-9E4A-832F26388D4F}" type="presOf" srcId="{375960F4-7C24-A24E-866E-1284A6997FD5}" destId="{198CB402-8329-E442-871F-B45D19710CAC}" srcOrd="1" destOrd="0" presId="urn:microsoft.com/office/officeart/2005/8/layout/hierarchy2"/>
    <dgm:cxn modelId="{318E4C90-0616-D942-B7BC-F5D30BF851FC}" type="presOf" srcId="{0CAB65C0-9E60-0148-B3B2-2FA69ADF0CA0}" destId="{5DEAA2B7-59BC-564E-B6B4-7FCA280CFA7A}" srcOrd="0" destOrd="0" presId="urn:microsoft.com/office/officeart/2005/8/layout/hierarchy2"/>
    <dgm:cxn modelId="{3C8C9924-6365-774C-9EE5-4593E3EEEB6F}" srcId="{25E37676-1763-984B-84A6-6748847A5E7D}" destId="{463E2BC1-B9A0-2043-92BE-6D13A8032724}" srcOrd="1" destOrd="0" parTransId="{0CAB65C0-9E60-0148-B3B2-2FA69ADF0CA0}" sibTransId="{73FCCCD0-9DBC-DE41-B886-06559056FFC3}"/>
    <dgm:cxn modelId="{C45207EA-FC49-6A42-9166-3A68B15E136B}" type="presOf" srcId="{0CAB65C0-9E60-0148-B3B2-2FA69ADF0CA0}" destId="{8CD8F907-DB3B-B641-BB41-D521E9391B64}" srcOrd="1" destOrd="0" presId="urn:microsoft.com/office/officeart/2005/8/layout/hierarchy2"/>
    <dgm:cxn modelId="{6A8E3D2A-1E2E-C141-A223-D7C82E88FA8F}" srcId="{463E2BC1-B9A0-2043-92BE-6D13A8032724}" destId="{F794D40B-C9CC-CF4E-8571-D3520305E81D}" srcOrd="0" destOrd="0" parTransId="{7484B90A-262B-7940-AAA7-AD1256DBB2ED}" sibTransId="{07C89960-1EAE-2C4D-A13F-F65BB485BD01}"/>
    <dgm:cxn modelId="{C82745ED-E407-D647-B2F2-E082305E690C}" srcId="{568D93AE-BD68-CB4A-823C-48C2140F8299}" destId="{25E37676-1763-984B-84A6-6748847A5E7D}" srcOrd="0" destOrd="0" parTransId="{EA5045E4-ADB6-A542-BA1E-54D0E9D960BC}" sibTransId="{9E1C09CE-7560-CD40-8B05-F37B7A3A6FB4}"/>
    <dgm:cxn modelId="{EB5B343E-F541-6B48-9A41-8B3A97E6559F}" type="presOf" srcId="{F727A385-4783-A34B-8A58-7A5802E9371F}" destId="{09C86394-CF84-4D49-8F6A-A662D1373B58}" srcOrd="1" destOrd="0" presId="urn:microsoft.com/office/officeart/2005/8/layout/hierarchy2"/>
    <dgm:cxn modelId="{76379FE2-3530-E14D-B2F5-86AC25B637F4}" type="presOf" srcId="{AAB321F3-94D3-B04C-BB81-86B52951F0D8}" destId="{1F216BF2-E602-8149-BF0C-652E2E9AB1BD}" srcOrd="0" destOrd="0" presId="urn:microsoft.com/office/officeart/2005/8/layout/hierarchy2"/>
    <dgm:cxn modelId="{B0B87CFE-F654-DD47-BA31-3E33C8D58218}" type="presOf" srcId="{7BB31916-F875-6947-8FC6-C09B4D0FCCE2}" destId="{487ECDC9-E011-DE49-B90B-ECDA52E596D4}" srcOrd="0" destOrd="0" presId="urn:microsoft.com/office/officeart/2005/8/layout/hierarchy2"/>
    <dgm:cxn modelId="{1D209EFE-DEBF-9741-8771-8C87F1430205}" srcId="{25E37676-1763-984B-84A6-6748847A5E7D}" destId="{7BB31916-F875-6947-8FC6-C09B4D0FCCE2}" srcOrd="0" destOrd="0" parTransId="{375960F4-7C24-A24E-866E-1284A6997FD5}" sibTransId="{3CE2EA7D-DCAE-A94B-99E3-486DD7495F15}"/>
    <dgm:cxn modelId="{446958D9-0CDE-3B4D-9C0C-098E1285679F}" type="presOf" srcId="{7484B90A-262B-7940-AAA7-AD1256DBB2ED}" destId="{CD469BAC-1DFE-444E-9354-D0FB0C7673F0}" srcOrd="0" destOrd="0" presId="urn:microsoft.com/office/officeart/2005/8/layout/hierarchy2"/>
    <dgm:cxn modelId="{31CEE9FA-D066-124C-A724-938CED398642}" type="presOf" srcId="{D8460718-4D4D-1C4E-98F8-CCEA6400BC7E}" destId="{76135AA8-0C46-1C40-90C1-B628DB8D4E77}" srcOrd="0" destOrd="0" presId="urn:microsoft.com/office/officeart/2005/8/layout/hierarchy2"/>
    <dgm:cxn modelId="{C6DD0791-4015-4044-89C5-C40F8328DB61}" type="presOf" srcId="{463E2BC1-B9A0-2043-92BE-6D13A8032724}" destId="{821FD2FD-40D4-884F-A9D5-EDD79E234E71}" srcOrd="0" destOrd="0" presId="urn:microsoft.com/office/officeart/2005/8/layout/hierarchy2"/>
    <dgm:cxn modelId="{C456D1DA-8406-AC49-9BE6-249F575BDB78}" type="presOf" srcId="{F794D40B-C9CC-CF4E-8571-D3520305E81D}" destId="{2983C0DA-51D9-0546-A942-6992B4D9D1F8}" srcOrd="0" destOrd="0" presId="urn:microsoft.com/office/officeart/2005/8/layout/hierarchy2"/>
    <dgm:cxn modelId="{0801BC09-1AEF-2147-9A57-AEC3FEBBE632}" type="presOf" srcId="{F727A385-4783-A34B-8A58-7A5802E9371F}" destId="{26559869-9906-6844-967C-130C1AEF07AB}" srcOrd="0" destOrd="0" presId="urn:microsoft.com/office/officeart/2005/8/layout/hierarchy2"/>
    <dgm:cxn modelId="{72D081FA-74E7-4147-9D93-F1F826F7C322}" type="presOf" srcId="{568D93AE-BD68-CB4A-823C-48C2140F8299}" destId="{FAD6EF93-0235-284F-8D47-568C2CEC5A9A}" srcOrd="0" destOrd="0" presId="urn:microsoft.com/office/officeart/2005/8/layout/hierarchy2"/>
    <dgm:cxn modelId="{B6ECCC2A-8B7D-0A40-8A3B-6DABB3DF8D28}" type="presOf" srcId="{375960F4-7C24-A24E-866E-1284A6997FD5}" destId="{A2EAD0A6-0C42-B248-B6E8-C5B986F8F5F3}" srcOrd="0" destOrd="0" presId="urn:microsoft.com/office/officeart/2005/8/layout/hierarchy2"/>
    <dgm:cxn modelId="{669404CE-3558-7543-9351-6C40178E607F}" type="presOf" srcId="{25E37676-1763-984B-84A6-6748847A5E7D}" destId="{9D31E282-204B-6642-A4B4-204E31CAD8E8}" srcOrd="0" destOrd="0" presId="urn:microsoft.com/office/officeart/2005/8/layout/hierarchy2"/>
    <dgm:cxn modelId="{52B32A8E-8688-CD47-9C59-3E975811E8D6}" type="presOf" srcId="{21DC2297-5682-C741-8315-55FFB78FAAAF}" destId="{8AA4C6A0-AE30-9C4C-9F65-2075B29CAAFE}" srcOrd="1" destOrd="0" presId="urn:microsoft.com/office/officeart/2005/8/layout/hierarchy2"/>
    <dgm:cxn modelId="{72074263-59C9-D945-88CE-CCB204C8B851}" type="presParOf" srcId="{FAD6EF93-0235-284F-8D47-568C2CEC5A9A}" destId="{30772EB7-66F1-BA4A-B6E5-F2095FE1B49A}" srcOrd="0" destOrd="0" presId="urn:microsoft.com/office/officeart/2005/8/layout/hierarchy2"/>
    <dgm:cxn modelId="{16F325E5-00E7-2D4A-AD03-F01F46C684F7}" type="presParOf" srcId="{30772EB7-66F1-BA4A-B6E5-F2095FE1B49A}" destId="{9D31E282-204B-6642-A4B4-204E31CAD8E8}" srcOrd="0" destOrd="0" presId="urn:microsoft.com/office/officeart/2005/8/layout/hierarchy2"/>
    <dgm:cxn modelId="{8342375D-FA36-A341-8D5D-B9F59598EE0C}" type="presParOf" srcId="{30772EB7-66F1-BA4A-B6E5-F2095FE1B49A}" destId="{E27E1F01-AA90-A948-9172-168BA8ABA6BE}" srcOrd="1" destOrd="0" presId="urn:microsoft.com/office/officeart/2005/8/layout/hierarchy2"/>
    <dgm:cxn modelId="{058F25B1-5F86-D54B-B131-A3A753A30F05}" type="presParOf" srcId="{E27E1F01-AA90-A948-9172-168BA8ABA6BE}" destId="{A2EAD0A6-0C42-B248-B6E8-C5B986F8F5F3}" srcOrd="0" destOrd="0" presId="urn:microsoft.com/office/officeart/2005/8/layout/hierarchy2"/>
    <dgm:cxn modelId="{D56AAAC8-F5DA-B141-8B5D-EE592AC52F53}" type="presParOf" srcId="{A2EAD0A6-0C42-B248-B6E8-C5B986F8F5F3}" destId="{198CB402-8329-E442-871F-B45D19710CAC}" srcOrd="0" destOrd="0" presId="urn:microsoft.com/office/officeart/2005/8/layout/hierarchy2"/>
    <dgm:cxn modelId="{32742270-71AC-1949-A57A-A7058430C39D}" type="presParOf" srcId="{E27E1F01-AA90-A948-9172-168BA8ABA6BE}" destId="{FCBD5896-B215-3148-9EAF-7A7DE23C55B5}" srcOrd="1" destOrd="0" presId="urn:microsoft.com/office/officeart/2005/8/layout/hierarchy2"/>
    <dgm:cxn modelId="{ABA03EB1-75A4-184D-B55E-57C9E6B66008}" type="presParOf" srcId="{FCBD5896-B215-3148-9EAF-7A7DE23C55B5}" destId="{487ECDC9-E011-DE49-B90B-ECDA52E596D4}" srcOrd="0" destOrd="0" presId="urn:microsoft.com/office/officeart/2005/8/layout/hierarchy2"/>
    <dgm:cxn modelId="{44F439BA-AD4A-4E49-9656-C616753FC429}" type="presParOf" srcId="{FCBD5896-B215-3148-9EAF-7A7DE23C55B5}" destId="{8D0ABBD5-2E1B-AD44-837A-46560EC29B5A}" srcOrd="1" destOrd="0" presId="urn:microsoft.com/office/officeart/2005/8/layout/hierarchy2"/>
    <dgm:cxn modelId="{2C0AD0F8-478D-1046-98B0-402F9E67335D}" type="presParOf" srcId="{8D0ABBD5-2E1B-AD44-837A-46560EC29B5A}" destId="{EBF41C3B-1590-9741-8C5C-F44624FAABB0}" srcOrd="0" destOrd="0" presId="urn:microsoft.com/office/officeart/2005/8/layout/hierarchy2"/>
    <dgm:cxn modelId="{1D2E706A-A28D-6F4F-B978-06050BC2AE83}" type="presParOf" srcId="{EBF41C3B-1590-9741-8C5C-F44624FAABB0}" destId="{8AA4C6A0-AE30-9C4C-9F65-2075B29CAAFE}" srcOrd="0" destOrd="0" presId="urn:microsoft.com/office/officeart/2005/8/layout/hierarchy2"/>
    <dgm:cxn modelId="{428B4CEC-1474-8949-9D39-11D454FDD15F}" type="presParOf" srcId="{8D0ABBD5-2E1B-AD44-837A-46560EC29B5A}" destId="{296BE2D9-1332-7C4D-BDBA-724287E4E492}" srcOrd="1" destOrd="0" presId="urn:microsoft.com/office/officeart/2005/8/layout/hierarchy2"/>
    <dgm:cxn modelId="{A5322477-95B2-F244-B060-83D0E6F798A2}" type="presParOf" srcId="{296BE2D9-1332-7C4D-BDBA-724287E4E492}" destId="{1F216BF2-E602-8149-BF0C-652E2E9AB1BD}" srcOrd="0" destOrd="0" presId="urn:microsoft.com/office/officeart/2005/8/layout/hierarchy2"/>
    <dgm:cxn modelId="{B9D9BAB8-93DE-894D-B4C8-F17F0EC066C4}" type="presParOf" srcId="{296BE2D9-1332-7C4D-BDBA-724287E4E492}" destId="{8CBDAB69-CBDF-6045-B4C9-D9C096304872}" srcOrd="1" destOrd="0" presId="urn:microsoft.com/office/officeart/2005/8/layout/hierarchy2"/>
    <dgm:cxn modelId="{B6A9E491-3709-D244-B701-6868B8DD902D}" type="presParOf" srcId="{8D0ABBD5-2E1B-AD44-837A-46560EC29B5A}" destId="{26559869-9906-6844-967C-130C1AEF07AB}" srcOrd="2" destOrd="0" presId="urn:microsoft.com/office/officeart/2005/8/layout/hierarchy2"/>
    <dgm:cxn modelId="{BF7BBE2E-9D9E-9847-B8BC-21236506F358}" type="presParOf" srcId="{26559869-9906-6844-967C-130C1AEF07AB}" destId="{09C86394-CF84-4D49-8F6A-A662D1373B58}" srcOrd="0" destOrd="0" presId="urn:microsoft.com/office/officeart/2005/8/layout/hierarchy2"/>
    <dgm:cxn modelId="{E0A2CCC6-4F90-F44C-9BDD-54FA6619A37E}" type="presParOf" srcId="{8D0ABBD5-2E1B-AD44-837A-46560EC29B5A}" destId="{2683F32D-1C89-254F-9DAD-021E5D70D87F}" srcOrd="3" destOrd="0" presId="urn:microsoft.com/office/officeart/2005/8/layout/hierarchy2"/>
    <dgm:cxn modelId="{A295AD3D-1C1B-564E-9DDC-AE3AD93F12EE}" type="presParOf" srcId="{2683F32D-1C89-254F-9DAD-021E5D70D87F}" destId="{76135AA8-0C46-1C40-90C1-B628DB8D4E77}" srcOrd="0" destOrd="0" presId="urn:microsoft.com/office/officeart/2005/8/layout/hierarchy2"/>
    <dgm:cxn modelId="{6A3045CD-7A64-F444-B748-F2B9A1A35EB0}" type="presParOf" srcId="{2683F32D-1C89-254F-9DAD-021E5D70D87F}" destId="{078E809D-0191-AD46-A352-5C2A5E32DF1F}" srcOrd="1" destOrd="0" presId="urn:microsoft.com/office/officeart/2005/8/layout/hierarchy2"/>
    <dgm:cxn modelId="{498E3ACB-1328-C947-BF96-F52F58E40BFA}" type="presParOf" srcId="{E27E1F01-AA90-A948-9172-168BA8ABA6BE}" destId="{5DEAA2B7-59BC-564E-B6B4-7FCA280CFA7A}" srcOrd="2" destOrd="0" presId="urn:microsoft.com/office/officeart/2005/8/layout/hierarchy2"/>
    <dgm:cxn modelId="{BB3F2A5B-6D5F-7F4A-8F5F-0527F7AEB35E}" type="presParOf" srcId="{5DEAA2B7-59BC-564E-B6B4-7FCA280CFA7A}" destId="{8CD8F907-DB3B-B641-BB41-D521E9391B64}" srcOrd="0" destOrd="0" presId="urn:microsoft.com/office/officeart/2005/8/layout/hierarchy2"/>
    <dgm:cxn modelId="{B57B745F-BB4A-8448-9BED-9FC5F7450D67}" type="presParOf" srcId="{E27E1F01-AA90-A948-9172-168BA8ABA6BE}" destId="{898B7194-B59D-6043-BD62-111F9FAA89DA}" srcOrd="3" destOrd="0" presId="urn:microsoft.com/office/officeart/2005/8/layout/hierarchy2"/>
    <dgm:cxn modelId="{3B688981-907B-AC45-A509-B1BF0E7FDE7E}" type="presParOf" srcId="{898B7194-B59D-6043-BD62-111F9FAA89DA}" destId="{821FD2FD-40D4-884F-A9D5-EDD79E234E71}" srcOrd="0" destOrd="0" presId="urn:microsoft.com/office/officeart/2005/8/layout/hierarchy2"/>
    <dgm:cxn modelId="{1BB373BE-05A1-2A46-8530-5B921361B390}" type="presParOf" srcId="{898B7194-B59D-6043-BD62-111F9FAA89DA}" destId="{7C7ADEB4-0A82-8542-86A1-4DDA8E25AA22}" srcOrd="1" destOrd="0" presId="urn:microsoft.com/office/officeart/2005/8/layout/hierarchy2"/>
    <dgm:cxn modelId="{268C472D-D64D-874F-B95E-2C1614FEAE10}" type="presParOf" srcId="{7C7ADEB4-0A82-8542-86A1-4DDA8E25AA22}" destId="{CD469BAC-1DFE-444E-9354-D0FB0C7673F0}" srcOrd="0" destOrd="0" presId="urn:microsoft.com/office/officeart/2005/8/layout/hierarchy2"/>
    <dgm:cxn modelId="{8BB60933-E554-1149-92B0-CF440A070C97}" type="presParOf" srcId="{CD469BAC-1DFE-444E-9354-D0FB0C7673F0}" destId="{13E26C7B-6878-E047-804F-481D3BA11420}" srcOrd="0" destOrd="0" presId="urn:microsoft.com/office/officeart/2005/8/layout/hierarchy2"/>
    <dgm:cxn modelId="{A78D9FC7-4ED3-F541-A9DB-F8C6230165C8}" type="presParOf" srcId="{7C7ADEB4-0A82-8542-86A1-4DDA8E25AA22}" destId="{DBB66D8E-55B2-954F-A285-6A7425F745EE}" srcOrd="1" destOrd="0" presId="urn:microsoft.com/office/officeart/2005/8/layout/hierarchy2"/>
    <dgm:cxn modelId="{693B5FCD-3AAD-744E-98D7-C5CEA99BB690}" type="presParOf" srcId="{DBB66D8E-55B2-954F-A285-6A7425F745EE}" destId="{2983C0DA-51D9-0546-A942-6992B4D9D1F8}" srcOrd="0" destOrd="0" presId="urn:microsoft.com/office/officeart/2005/8/layout/hierarchy2"/>
    <dgm:cxn modelId="{D00F0472-B3F1-D742-AB4D-26B36AB42E1A}" type="presParOf" srcId="{DBB66D8E-55B2-954F-A285-6A7425F745EE}" destId="{02174FE4-42B5-0D45-AB46-EA1FF54FAF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E282-204B-6642-A4B4-204E31CAD8E8}">
      <dsp:nvSpPr>
        <dsp:cNvPr id="0" name=""/>
        <dsp:cNvSpPr/>
      </dsp:nvSpPr>
      <dsp:spPr>
        <a:xfrm>
          <a:off x="4085" y="2033106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 </a:t>
          </a:r>
          <a:endParaRPr lang="en-US" sz="3900" kern="1200" dirty="0"/>
        </a:p>
      </dsp:txBody>
      <dsp:txXfrm>
        <a:off x="35769" y="2064790"/>
        <a:ext cx="2100166" cy="1018399"/>
      </dsp:txXfrm>
    </dsp:sp>
    <dsp:sp modelId="{A2EAD0A6-0C42-B248-B6E8-C5B986F8F5F3}">
      <dsp:nvSpPr>
        <dsp:cNvPr id="0" name=""/>
        <dsp:cNvSpPr/>
      </dsp:nvSpPr>
      <dsp:spPr>
        <a:xfrm rot="18770822">
          <a:off x="1964033" y="2085966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2075662"/>
        <a:ext cx="63629" cy="63629"/>
      </dsp:txXfrm>
    </dsp:sp>
    <dsp:sp modelId="{487ECDC9-E011-DE49-B90B-ECDA52E596D4}">
      <dsp:nvSpPr>
        <dsp:cNvPr id="0" name=""/>
        <dsp:cNvSpPr/>
      </dsp:nvSpPr>
      <dsp:spPr>
        <a:xfrm>
          <a:off x="3033032" y="1100081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 and</a:t>
          </a:r>
          <a:endParaRPr lang="en-US" sz="3900" kern="1200" dirty="0"/>
        </a:p>
      </dsp:txBody>
      <dsp:txXfrm>
        <a:off x="3064716" y="1131765"/>
        <a:ext cx="2100166" cy="1018399"/>
      </dsp:txXfrm>
    </dsp:sp>
    <dsp:sp modelId="{EBF41C3B-1590-9741-8C5C-F44624FAABB0}">
      <dsp:nvSpPr>
        <dsp:cNvPr id="0" name=""/>
        <dsp:cNvSpPr/>
      </dsp:nvSpPr>
      <dsp:spPr>
        <a:xfrm rot="19457599">
          <a:off x="5096393" y="1308446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1303313"/>
        <a:ext cx="53288" cy="53288"/>
      </dsp:txXfrm>
    </dsp:sp>
    <dsp:sp modelId="{1F216BF2-E602-8149-BF0C-652E2E9AB1BD}">
      <dsp:nvSpPr>
        <dsp:cNvPr id="0" name=""/>
        <dsp:cNvSpPr/>
      </dsp:nvSpPr>
      <dsp:spPr>
        <a:xfrm>
          <a:off x="6061980" y="478065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&gt; </a:t>
          </a:r>
          <a:r>
            <a:rPr lang="en-US" sz="3900" b="1" kern="1200" dirty="0" smtClean="0"/>
            <a:t>β</a:t>
          </a:r>
          <a:r>
            <a:rPr lang="en-US" sz="3900" b="1" kern="1200" baseline="-25000" dirty="0" smtClean="0"/>
            <a:t>1</a:t>
          </a:r>
          <a:r>
            <a:rPr lang="en-US" sz="3900" kern="1200" dirty="0" smtClean="0"/>
            <a:t> x + </a:t>
          </a:r>
          <a:r>
            <a:rPr lang="en-US" sz="3900" b="1" kern="1200" dirty="0" smtClean="0"/>
            <a:t>α</a:t>
          </a:r>
          <a:r>
            <a:rPr lang="en-US" sz="3900" b="1" kern="1200" baseline="-25000" dirty="0" smtClean="0"/>
            <a:t>1</a:t>
          </a:r>
          <a:endParaRPr lang="en-US" sz="3900" kern="1200" dirty="0"/>
        </a:p>
      </dsp:txBody>
      <dsp:txXfrm>
        <a:off x="6093664" y="509749"/>
        <a:ext cx="2100166" cy="1018399"/>
      </dsp:txXfrm>
    </dsp:sp>
    <dsp:sp modelId="{26559869-9906-6844-967C-130C1AEF07AB}">
      <dsp:nvSpPr>
        <dsp:cNvPr id="0" name=""/>
        <dsp:cNvSpPr/>
      </dsp:nvSpPr>
      <dsp:spPr>
        <a:xfrm rot="2142401">
          <a:off x="5096393" y="1930462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1925329"/>
        <a:ext cx="53288" cy="53288"/>
      </dsp:txXfrm>
    </dsp:sp>
    <dsp:sp modelId="{76135AA8-0C46-1C40-90C1-B628DB8D4E77}">
      <dsp:nvSpPr>
        <dsp:cNvPr id="0" name=""/>
        <dsp:cNvSpPr/>
      </dsp:nvSpPr>
      <dsp:spPr>
        <a:xfrm>
          <a:off x="6061980" y="1722097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&lt; </a:t>
          </a:r>
          <a:r>
            <a:rPr lang="en-US" sz="3900" b="1" kern="1200" dirty="0" smtClean="0"/>
            <a:t>β</a:t>
          </a:r>
          <a:r>
            <a:rPr lang="en-US" sz="3900" b="1" kern="1200" baseline="-25000" dirty="0" smtClean="0"/>
            <a:t>2</a:t>
          </a:r>
          <a:r>
            <a:rPr lang="en-US" sz="3900" kern="1200" dirty="0" smtClean="0"/>
            <a:t> x + </a:t>
          </a:r>
          <a:r>
            <a:rPr lang="en-US" sz="3900" b="1" kern="1200" dirty="0" smtClean="0"/>
            <a:t>α</a:t>
          </a:r>
          <a:r>
            <a:rPr lang="en-US" sz="3900" b="1" kern="1200" baseline="-25000" dirty="0" smtClean="0"/>
            <a:t>2</a:t>
          </a:r>
          <a:endParaRPr lang="en-US" sz="3900" kern="1200" dirty="0"/>
        </a:p>
      </dsp:txBody>
      <dsp:txXfrm>
        <a:off x="6093664" y="1753781"/>
        <a:ext cx="2100166" cy="1018399"/>
      </dsp:txXfrm>
    </dsp:sp>
    <dsp:sp modelId="{5DEAA2B7-59BC-564E-B6B4-7FCA280CFA7A}">
      <dsp:nvSpPr>
        <dsp:cNvPr id="0" name=""/>
        <dsp:cNvSpPr/>
      </dsp:nvSpPr>
      <dsp:spPr>
        <a:xfrm rot="2829178">
          <a:off x="1964033" y="3018990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3008686"/>
        <a:ext cx="63629" cy="63629"/>
      </dsp:txXfrm>
    </dsp:sp>
    <dsp:sp modelId="{821FD2FD-40D4-884F-A9D5-EDD79E234E71}">
      <dsp:nvSpPr>
        <dsp:cNvPr id="0" name=""/>
        <dsp:cNvSpPr/>
      </dsp:nvSpPr>
      <dsp:spPr>
        <a:xfrm>
          <a:off x="3033032" y="2966130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 or</a:t>
          </a:r>
          <a:endParaRPr lang="en-US" sz="3900" kern="1200" dirty="0"/>
        </a:p>
      </dsp:txBody>
      <dsp:txXfrm>
        <a:off x="3064716" y="2997814"/>
        <a:ext cx="2100166" cy="1018399"/>
      </dsp:txXfrm>
    </dsp:sp>
    <dsp:sp modelId="{CD469BAC-1DFE-444E-9354-D0FB0C7673F0}">
      <dsp:nvSpPr>
        <dsp:cNvPr id="0" name=""/>
        <dsp:cNvSpPr/>
      </dsp:nvSpPr>
      <dsp:spPr>
        <a:xfrm>
          <a:off x="5196567" y="3485502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7638" y="3485378"/>
        <a:ext cx="43270" cy="43270"/>
      </dsp:txXfrm>
    </dsp:sp>
    <dsp:sp modelId="{2983C0DA-51D9-0546-A942-6992B4D9D1F8}">
      <dsp:nvSpPr>
        <dsp:cNvPr id="0" name=""/>
        <dsp:cNvSpPr/>
      </dsp:nvSpPr>
      <dsp:spPr>
        <a:xfrm>
          <a:off x="6061980" y="2966130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&gt; </a:t>
          </a:r>
          <a:r>
            <a:rPr lang="en-US" sz="3900" b="1" kern="1200" dirty="0" smtClean="0">
              <a:solidFill>
                <a:schemeClr val="bg1"/>
              </a:solidFill>
            </a:rPr>
            <a:t>β</a:t>
          </a:r>
          <a:r>
            <a:rPr lang="en-US" sz="3900" b="1" kern="1200" baseline="-25000" dirty="0" smtClean="0">
              <a:solidFill>
                <a:schemeClr val="bg1"/>
              </a:solidFill>
            </a:rPr>
            <a:t>3</a:t>
          </a:r>
          <a:r>
            <a:rPr lang="en-US" sz="3900" kern="1200" dirty="0" smtClean="0"/>
            <a:t> x + </a:t>
          </a:r>
          <a:r>
            <a:rPr lang="en-US" sz="3900" b="1" kern="1200" dirty="0" smtClean="0"/>
            <a:t>α</a:t>
          </a:r>
          <a:r>
            <a:rPr lang="en-US" sz="3900" b="1" kern="1200" baseline="-25000" dirty="0" smtClean="0"/>
            <a:t>3</a:t>
          </a:r>
          <a:endParaRPr lang="en-US" sz="3900" kern="1200" dirty="0"/>
        </a:p>
      </dsp:txBody>
      <dsp:txXfrm>
        <a:off x="6093664" y="2997814"/>
        <a:ext cx="2100166" cy="1018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E282-204B-6642-A4B4-204E31CAD8E8}">
      <dsp:nvSpPr>
        <dsp:cNvPr id="0" name=""/>
        <dsp:cNvSpPr/>
      </dsp:nvSpPr>
      <dsp:spPr>
        <a:xfrm>
          <a:off x="4085" y="2033106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35769" y="2064790"/>
        <a:ext cx="2100166" cy="1018399"/>
      </dsp:txXfrm>
    </dsp:sp>
    <dsp:sp modelId="{A2EAD0A6-0C42-B248-B6E8-C5B986F8F5F3}">
      <dsp:nvSpPr>
        <dsp:cNvPr id="0" name=""/>
        <dsp:cNvSpPr/>
      </dsp:nvSpPr>
      <dsp:spPr>
        <a:xfrm rot="18770822">
          <a:off x="1964033" y="2085966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2075662"/>
        <a:ext cx="63629" cy="63629"/>
      </dsp:txXfrm>
    </dsp:sp>
    <dsp:sp modelId="{487ECDC9-E011-DE49-B90B-ECDA52E596D4}">
      <dsp:nvSpPr>
        <dsp:cNvPr id="0" name=""/>
        <dsp:cNvSpPr/>
      </dsp:nvSpPr>
      <dsp:spPr>
        <a:xfrm>
          <a:off x="3033032" y="1100081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and</a:t>
          </a:r>
          <a:endParaRPr lang="en-US" sz="3500" kern="1200" dirty="0"/>
        </a:p>
      </dsp:txBody>
      <dsp:txXfrm>
        <a:off x="3064716" y="1131765"/>
        <a:ext cx="2100166" cy="1018399"/>
      </dsp:txXfrm>
    </dsp:sp>
    <dsp:sp modelId="{EBF41C3B-1590-9741-8C5C-F44624FAABB0}">
      <dsp:nvSpPr>
        <dsp:cNvPr id="0" name=""/>
        <dsp:cNvSpPr/>
      </dsp:nvSpPr>
      <dsp:spPr>
        <a:xfrm rot="19457599">
          <a:off x="5096393" y="1308446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1303313"/>
        <a:ext cx="53288" cy="53288"/>
      </dsp:txXfrm>
    </dsp:sp>
    <dsp:sp modelId="{1F216BF2-E602-8149-BF0C-652E2E9AB1BD}">
      <dsp:nvSpPr>
        <dsp:cNvPr id="0" name=""/>
        <dsp:cNvSpPr/>
      </dsp:nvSpPr>
      <dsp:spPr>
        <a:xfrm>
          <a:off x="6061980" y="478065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&gt; </a:t>
          </a:r>
          <a:r>
            <a:rPr lang="en-US" sz="3500" b="1" kern="1200" dirty="0" smtClean="0"/>
            <a:t>β</a:t>
          </a:r>
          <a:r>
            <a:rPr lang="en-US" sz="3500" b="1" kern="1200" baseline="-25000" dirty="0" smtClean="0"/>
            <a:t>1</a:t>
          </a:r>
          <a:r>
            <a:rPr lang="en-US" sz="3500" kern="1200" dirty="0" smtClean="0"/>
            <a:t> x + </a:t>
          </a:r>
          <a:r>
            <a:rPr lang="en-US" sz="3500" b="1" kern="1200" dirty="0" smtClean="0"/>
            <a:t>α</a:t>
          </a:r>
          <a:r>
            <a:rPr lang="en-US" sz="3500" b="1" kern="1200" baseline="-25000" dirty="0" smtClean="0"/>
            <a:t>1</a:t>
          </a:r>
          <a:endParaRPr lang="en-US" sz="3500" kern="1200" dirty="0"/>
        </a:p>
      </dsp:txBody>
      <dsp:txXfrm>
        <a:off x="6093664" y="509749"/>
        <a:ext cx="2100166" cy="1018399"/>
      </dsp:txXfrm>
    </dsp:sp>
    <dsp:sp modelId="{26559869-9906-6844-967C-130C1AEF07AB}">
      <dsp:nvSpPr>
        <dsp:cNvPr id="0" name=""/>
        <dsp:cNvSpPr/>
      </dsp:nvSpPr>
      <dsp:spPr>
        <a:xfrm rot="2142401">
          <a:off x="5096393" y="1930462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1925329"/>
        <a:ext cx="53288" cy="53288"/>
      </dsp:txXfrm>
    </dsp:sp>
    <dsp:sp modelId="{76135AA8-0C46-1C40-90C1-B628DB8D4E77}">
      <dsp:nvSpPr>
        <dsp:cNvPr id="0" name=""/>
        <dsp:cNvSpPr/>
      </dsp:nvSpPr>
      <dsp:spPr>
        <a:xfrm>
          <a:off x="6061980" y="1722097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&lt; </a:t>
          </a:r>
          <a:r>
            <a:rPr lang="en-US" sz="3500" b="1" kern="1200" dirty="0" smtClean="0"/>
            <a:t>β</a:t>
          </a:r>
          <a:r>
            <a:rPr lang="en-US" sz="3500" b="1" kern="1200" baseline="-25000" dirty="0" smtClean="0"/>
            <a:t>2</a:t>
          </a:r>
          <a:r>
            <a:rPr lang="en-US" sz="3500" kern="1200" dirty="0" smtClean="0"/>
            <a:t> x + </a:t>
          </a:r>
          <a:r>
            <a:rPr lang="en-US" sz="3500" b="1" kern="1200" dirty="0" smtClean="0"/>
            <a:t>α</a:t>
          </a:r>
          <a:r>
            <a:rPr lang="en-US" sz="3500" b="1" kern="1200" baseline="-25000" dirty="0" smtClean="0"/>
            <a:t>2</a:t>
          </a:r>
          <a:endParaRPr lang="en-US" sz="3500" kern="1200" dirty="0"/>
        </a:p>
      </dsp:txBody>
      <dsp:txXfrm>
        <a:off x="6093664" y="1753781"/>
        <a:ext cx="2100166" cy="1018399"/>
      </dsp:txXfrm>
    </dsp:sp>
    <dsp:sp modelId="{5DEAA2B7-59BC-564E-B6B4-7FCA280CFA7A}">
      <dsp:nvSpPr>
        <dsp:cNvPr id="0" name=""/>
        <dsp:cNvSpPr/>
      </dsp:nvSpPr>
      <dsp:spPr>
        <a:xfrm rot="2829178">
          <a:off x="1964033" y="3018990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3008686"/>
        <a:ext cx="63629" cy="63629"/>
      </dsp:txXfrm>
    </dsp:sp>
    <dsp:sp modelId="{821FD2FD-40D4-884F-A9D5-EDD79E234E71}">
      <dsp:nvSpPr>
        <dsp:cNvPr id="0" name=""/>
        <dsp:cNvSpPr/>
      </dsp:nvSpPr>
      <dsp:spPr>
        <a:xfrm>
          <a:off x="3033032" y="2966130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or</a:t>
          </a:r>
          <a:endParaRPr lang="en-US" sz="3500" kern="1200" dirty="0"/>
        </a:p>
      </dsp:txBody>
      <dsp:txXfrm>
        <a:off x="3064716" y="2997814"/>
        <a:ext cx="2100166" cy="1018399"/>
      </dsp:txXfrm>
    </dsp:sp>
    <dsp:sp modelId="{CD469BAC-1DFE-444E-9354-D0FB0C7673F0}">
      <dsp:nvSpPr>
        <dsp:cNvPr id="0" name=""/>
        <dsp:cNvSpPr/>
      </dsp:nvSpPr>
      <dsp:spPr>
        <a:xfrm>
          <a:off x="5196567" y="3485502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7638" y="3485378"/>
        <a:ext cx="43270" cy="43270"/>
      </dsp:txXfrm>
    </dsp:sp>
    <dsp:sp modelId="{2983C0DA-51D9-0546-A942-6992B4D9D1F8}">
      <dsp:nvSpPr>
        <dsp:cNvPr id="0" name=""/>
        <dsp:cNvSpPr/>
      </dsp:nvSpPr>
      <dsp:spPr>
        <a:xfrm>
          <a:off x="6061980" y="2966130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&gt; </a:t>
          </a:r>
          <a:r>
            <a:rPr lang="en-US" sz="3500" b="1" kern="1200" dirty="0" smtClean="0">
              <a:solidFill>
                <a:srgbClr val="FF0000"/>
              </a:solidFill>
            </a:rPr>
            <a:t>β</a:t>
          </a:r>
          <a:r>
            <a:rPr lang="en-US" sz="3500" b="1" kern="1200" baseline="-25000" dirty="0" smtClean="0">
              <a:solidFill>
                <a:srgbClr val="FF0000"/>
              </a:solidFill>
            </a:rPr>
            <a:t>new</a:t>
          </a:r>
          <a:r>
            <a:rPr lang="en-US" sz="3500" kern="1200" dirty="0" smtClean="0"/>
            <a:t> x + </a:t>
          </a:r>
          <a:r>
            <a:rPr lang="en-US" sz="3500" b="1" kern="1200" dirty="0" smtClean="0"/>
            <a:t>α</a:t>
          </a:r>
          <a:r>
            <a:rPr lang="en-US" sz="3500" b="1" kern="1200" baseline="-25000" dirty="0" smtClean="0"/>
            <a:t>3</a:t>
          </a:r>
          <a:endParaRPr lang="en-US" sz="3500" kern="1200" dirty="0"/>
        </a:p>
      </dsp:txBody>
      <dsp:txXfrm>
        <a:off x="6093664" y="2997814"/>
        <a:ext cx="2100166" cy="1018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E282-204B-6642-A4B4-204E31CAD8E8}">
      <dsp:nvSpPr>
        <dsp:cNvPr id="0" name=""/>
        <dsp:cNvSpPr/>
      </dsp:nvSpPr>
      <dsp:spPr>
        <a:xfrm>
          <a:off x="4085" y="2033106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</a:t>
          </a:r>
          <a:endParaRPr lang="en-US" sz="3600" kern="1200" dirty="0"/>
        </a:p>
      </dsp:txBody>
      <dsp:txXfrm>
        <a:off x="35769" y="2064790"/>
        <a:ext cx="2100166" cy="1018399"/>
      </dsp:txXfrm>
    </dsp:sp>
    <dsp:sp modelId="{A2EAD0A6-0C42-B248-B6E8-C5B986F8F5F3}">
      <dsp:nvSpPr>
        <dsp:cNvPr id="0" name=""/>
        <dsp:cNvSpPr/>
      </dsp:nvSpPr>
      <dsp:spPr>
        <a:xfrm rot="18770822">
          <a:off x="1964033" y="2085966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2075662"/>
        <a:ext cx="63629" cy="63629"/>
      </dsp:txXfrm>
    </dsp:sp>
    <dsp:sp modelId="{487ECDC9-E011-DE49-B90B-ECDA52E596D4}">
      <dsp:nvSpPr>
        <dsp:cNvPr id="0" name=""/>
        <dsp:cNvSpPr/>
      </dsp:nvSpPr>
      <dsp:spPr>
        <a:xfrm>
          <a:off x="3033032" y="1100081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and</a:t>
          </a:r>
          <a:endParaRPr lang="en-US" sz="3600" kern="1200" dirty="0"/>
        </a:p>
      </dsp:txBody>
      <dsp:txXfrm>
        <a:off x="3064716" y="1131765"/>
        <a:ext cx="2100166" cy="1018399"/>
      </dsp:txXfrm>
    </dsp:sp>
    <dsp:sp modelId="{EBF41C3B-1590-9741-8C5C-F44624FAABB0}">
      <dsp:nvSpPr>
        <dsp:cNvPr id="0" name=""/>
        <dsp:cNvSpPr/>
      </dsp:nvSpPr>
      <dsp:spPr>
        <a:xfrm rot="19457599">
          <a:off x="5096393" y="1308446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1303313"/>
        <a:ext cx="53288" cy="53288"/>
      </dsp:txXfrm>
    </dsp:sp>
    <dsp:sp modelId="{1F216BF2-E602-8149-BF0C-652E2E9AB1BD}">
      <dsp:nvSpPr>
        <dsp:cNvPr id="0" name=""/>
        <dsp:cNvSpPr/>
      </dsp:nvSpPr>
      <dsp:spPr>
        <a:xfrm>
          <a:off x="6061980" y="478065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&gt; </a:t>
          </a:r>
          <a:r>
            <a:rPr lang="en-US" sz="3600" b="1" kern="1200" dirty="0" smtClean="0"/>
            <a:t>β1</a:t>
          </a:r>
          <a:r>
            <a:rPr lang="en-US" sz="3600" kern="1200" dirty="0" smtClean="0"/>
            <a:t> x + </a:t>
          </a:r>
          <a:r>
            <a:rPr lang="en-US" sz="3600" b="1" kern="1200" dirty="0" smtClean="0">
              <a:solidFill>
                <a:srgbClr val="FF0000"/>
              </a:solidFill>
            </a:rPr>
            <a:t>α3</a:t>
          </a:r>
          <a:endParaRPr lang="en-US" sz="3600" kern="1200" dirty="0">
            <a:solidFill>
              <a:srgbClr val="FF0000"/>
            </a:solidFill>
          </a:endParaRPr>
        </a:p>
      </dsp:txBody>
      <dsp:txXfrm>
        <a:off x="6093664" y="509749"/>
        <a:ext cx="2100166" cy="1018399"/>
      </dsp:txXfrm>
    </dsp:sp>
    <dsp:sp modelId="{26559869-9906-6844-967C-130C1AEF07AB}">
      <dsp:nvSpPr>
        <dsp:cNvPr id="0" name=""/>
        <dsp:cNvSpPr/>
      </dsp:nvSpPr>
      <dsp:spPr>
        <a:xfrm rot="2142401">
          <a:off x="5096393" y="1930462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1925329"/>
        <a:ext cx="53288" cy="53288"/>
      </dsp:txXfrm>
    </dsp:sp>
    <dsp:sp modelId="{76135AA8-0C46-1C40-90C1-B628DB8D4E77}">
      <dsp:nvSpPr>
        <dsp:cNvPr id="0" name=""/>
        <dsp:cNvSpPr/>
      </dsp:nvSpPr>
      <dsp:spPr>
        <a:xfrm>
          <a:off x="6061980" y="1722097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&lt; </a:t>
          </a:r>
          <a:r>
            <a:rPr lang="en-US" sz="3600" b="1" kern="1200" dirty="0" smtClean="0"/>
            <a:t>β</a:t>
          </a:r>
          <a:r>
            <a:rPr lang="en-US" sz="3600" b="1" kern="1200" baseline="-25000" dirty="0" smtClean="0"/>
            <a:t>2</a:t>
          </a:r>
          <a:r>
            <a:rPr lang="en-US" sz="3600" kern="1200" dirty="0" smtClean="0"/>
            <a:t> x + </a:t>
          </a:r>
          <a:r>
            <a:rPr lang="en-US" sz="3600" b="1" kern="1200" dirty="0" smtClean="0"/>
            <a:t>α</a:t>
          </a:r>
          <a:r>
            <a:rPr lang="en-US" sz="3600" b="1" kern="1200" baseline="-25000" dirty="0" smtClean="0"/>
            <a:t>2</a:t>
          </a:r>
          <a:endParaRPr lang="en-US" sz="3600" kern="1200" dirty="0"/>
        </a:p>
      </dsp:txBody>
      <dsp:txXfrm>
        <a:off x="6093664" y="1753781"/>
        <a:ext cx="2100166" cy="1018399"/>
      </dsp:txXfrm>
    </dsp:sp>
    <dsp:sp modelId="{5DEAA2B7-59BC-564E-B6B4-7FCA280CFA7A}">
      <dsp:nvSpPr>
        <dsp:cNvPr id="0" name=""/>
        <dsp:cNvSpPr/>
      </dsp:nvSpPr>
      <dsp:spPr>
        <a:xfrm rot="2829178">
          <a:off x="1964033" y="3018990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3008686"/>
        <a:ext cx="63629" cy="63629"/>
      </dsp:txXfrm>
    </dsp:sp>
    <dsp:sp modelId="{821FD2FD-40D4-884F-A9D5-EDD79E234E71}">
      <dsp:nvSpPr>
        <dsp:cNvPr id="0" name=""/>
        <dsp:cNvSpPr/>
      </dsp:nvSpPr>
      <dsp:spPr>
        <a:xfrm>
          <a:off x="3033032" y="2966130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or</a:t>
          </a:r>
          <a:endParaRPr lang="en-US" sz="3600" kern="1200" dirty="0"/>
        </a:p>
      </dsp:txBody>
      <dsp:txXfrm>
        <a:off x="3064716" y="2997814"/>
        <a:ext cx="2100166" cy="1018399"/>
      </dsp:txXfrm>
    </dsp:sp>
    <dsp:sp modelId="{CD469BAC-1DFE-444E-9354-D0FB0C7673F0}">
      <dsp:nvSpPr>
        <dsp:cNvPr id="0" name=""/>
        <dsp:cNvSpPr/>
      </dsp:nvSpPr>
      <dsp:spPr>
        <a:xfrm>
          <a:off x="5196567" y="3485502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7638" y="3485378"/>
        <a:ext cx="43270" cy="43270"/>
      </dsp:txXfrm>
    </dsp:sp>
    <dsp:sp modelId="{2983C0DA-51D9-0546-A942-6992B4D9D1F8}">
      <dsp:nvSpPr>
        <dsp:cNvPr id="0" name=""/>
        <dsp:cNvSpPr/>
      </dsp:nvSpPr>
      <dsp:spPr>
        <a:xfrm>
          <a:off x="6061980" y="2966130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&gt; </a:t>
          </a:r>
          <a:r>
            <a:rPr lang="en-US" sz="3600" b="1" kern="1200" dirty="0" smtClean="0">
              <a:solidFill>
                <a:schemeClr val="bg1"/>
              </a:solidFill>
            </a:rPr>
            <a:t>β</a:t>
          </a:r>
          <a:r>
            <a:rPr lang="en-US" sz="3600" b="1" kern="1200" baseline="-25000" dirty="0" smtClean="0">
              <a:solidFill>
                <a:schemeClr val="bg1"/>
              </a:solidFill>
            </a:rPr>
            <a:t>3</a:t>
          </a:r>
          <a:r>
            <a:rPr lang="en-US" sz="3600" kern="1200" dirty="0" smtClean="0"/>
            <a:t> x + </a:t>
          </a:r>
          <a:r>
            <a:rPr lang="en-US" sz="3600" b="1" kern="1200" dirty="0" smtClean="0">
              <a:solidFill>
                <a:srgbClr val="FF0000"/>
              </a:solidFill>
            </a:rPr>
            <a:t>α1</a:t>
          </a:r>
          <a:endParaRPr lang="en-US" sz="3600" kern="1200" dirty="0">
            <a:solidFill>
              <a:srgbClr val="FF0000"/>
            </a:solidFill>
          </a:endParaRPr>
        </a:p>
      </dsp:txBody>
      <dsp:txXfrm>
        <a:off x="6093664" y="2997814"/>
        <a:ext cx="2100166" cy="101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5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7ED6-B47A-5C4D-BA55-59AD1A438C7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DC98-B4ED-5B4B-9841-A2D71C92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207"/>
            <a:ext cx="7772400" cy="2687818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 Using</a:t>
            </a:r>
            <a:br>
              <a:rPr lang="en-US" dirty="0" smtClean="0"/>
            </a:br>
            <a:r>
              <a:rPr lang="en-US" dirty="0" smtClean="0"/>
              <a:t>Genetic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Patrick Kellogg</a:t>
            </a:r>
          </a:p>
          <a:p>
            <a:r>
              <a:rPr lang="en-US" dirty="0" smtClean="0"/>
              <a:t>General Assembly</a:t>
            </a:r>
          </a:p>
          <a:p>
            <a:r>
              <a:rPr lang="en-US" dirty="0" smtClean="0"/>
              <a:t>Data Science Course (8/23/15 - 11/12/15)</a:t>
            </a:r>
          </a:p>
        </p:txBody>
      </p:sp>
    </p:spTree>
    <p:extLst>
      <p:ext uri="{BB962C8B-B14F-4D97-AF65-F5344CB8AC3E}">
        <p14:creationId xmlns:p14="http://schemas.microsoft.com/office/powerpoint/2010/main" val="279446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(y &gt; (2x + 10) and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(y &gt; (0.3x + 4.5)) ...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y &gt; </a:t>
            </a:r>
            <a:r>
              <a:rPr lang="en-US" b="1" dirty="0" smtClean="0"/>
              <a:t>β</a:t>
            </a:r>
            <a:r>
              <a:rPr lang="en-US" b="1" baseline="-25000" dirty="0" smtClean="0"/>
              <a:t>1</a:t>
            </a:r>
            <a:r>
              <a:rPr lang="en-US" dirty="0" smtClean="0"/>
              <a:t> x + </a:t>
            </a:r>
            <a:r>
              <a:rPr lang="en-US" b="1" dirty="0" smtClean="0"/>
              <a:t>α</a:t>
            </a:r>
            <a:r>
              <a:rPr lang="en-US" b="1" baseline="-25000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		y &gt; </a:t>
            </a:r>
            <a:r>
              <a:rPr lang="en-US" b="1" dirty="0" smtClean="0"/>
              <a:t>β</a:t>
            </a:r>
            <a:r>
              <a:rPr lang="en-US" b="1" baseline="-25000" dirty="0" smtClean="0"/>
              <a:t>2</a:t>
            </a:r>
            <a:r>
              <a:rPr lang="en-US" dirty="0" smtClean="0"/>
              <a:t> x + </a:t>
            </a:r>
            <a:r>
              <a:rPr lang="en-US" b="1" dirty="0" smtClean="0"/>
              <a:t>α</a:t>
            </a:r>
            <a:r>
              <a:rPr lang="en-US" b="1" baseline="-25000" dirty="0" smtClean="0"/>
              <a:t>2</a:t>
            </a:r>
            <a:r>
              <a:rPr lang="en-US" b="1" dirty="0" smtClean="0"/>
              <a:t>   . .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5029" y="4962128"/>
            <a:ext cx="5625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= Genetic Programming 	(GP)</a:t>
            </a:r>
            <a:endParaRPr lang="en-US" sz="4400" dirty="0"/>
          </a:p>
        </p:txBody>
      </p:sp>
      <p:pic>
        <p:nvPicPr>
          <p:cNvPr id="7" name="Picture 6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19" y="1304835"/>
            <a:ext cx="3479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3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1)</a:t>
            </a:r>
            <a:endParaRPr lang="en-US" dirty="0"/>
          </a:p>
        </p:txBody>
      </p:sp>
      <p:pic>
        <p:nvPicPr>
          <p:cNvPr id="4" name="Content Placeholder 3" descr="Bug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6" r="15766"/>
          <a:stretch>
            <a:fillRect/>
          </a:stretch>
        </p:blipFill>
        <p:spPr>
          <a:xfrm>
            <a:off x="4326014" y="1417638"/>
            <a:ext cx="3873500" cy="4525963"/>
          </a:xfrm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457201" y="1600200"/>
            <a:ext cx="3825012" cy="500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1)</a:t>
            </a:r>
            <a:endParaRPr lang="en-US" dirty="0"/>
          </a:p>
        </p:txBody>
      </p:sp>
      <p:pic>
        <p:nvPicPr>
          <p:cNvPr id="5" name="Content Placeholder 4" descr="Bug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>
          <a:xfrm>
            <a:off x="3469515" y="2131858"/>
            <a:ext cx="5571121" cy="3063902"/>
          </a:xfrm>
        </p:spPr>
      </p:pic>
      <p:sp>
        <p:nvSpPr>
          <p:cNvPr id="6" name="Content Placeholder 7"/>
          <p:cNvSpPr txBox="1">
            <a:spLocks/>
          </p:cNvSpPr>
          <p:nvPr/>
        </p:nvSpPr>
        <p:spPr>
          <a:xfrm>
            <a:off x="457201" y="1600200"/>
            <a:ext cx="3825012" cy="500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Number legs = 6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/>
              <a:t>N6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9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1)</a:t>
            </a:r>
            <a:endParaRPr lang="en-US" dirty="0"/>
          </a:p>
        </p:txBody>
      </p:sp>
      <p:pic>
        <p:nvPicPr>
          <p:cNvPr id="6" name="Content Placeholder 5" descr="Bug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>
          <a:xfrm>
            <a:off x="3389541" y="1417638"/>
            <a:ext cx="5592584" cy="3204708"/>
          </a:xfr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457201" y="1600200"/>
            <a:ext cx="3825012" cy="500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Number legs = 4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Length legs = 8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N4 </a:t>
            </a:r>
            <a:r>
              <a:rPr lang="en-US" b="1" dirty="0" smtClean="0"/>
              <a:t>L8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1)</a:t>
            </a:r>
            <a:endParaRPr lang="en-US" dirty="0"/>
          </a:p>
        </p:txBody>
      </p:sp>
      <p:pic>
        <p:nvPicPr>
          <p:cNvPr id="7" name="Picture 6" descr="Bug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88" y="1417638"/>
            <a:ext cx="6073912" cy="50012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1" y="1600200"/>
            <a:ext cx="3825012" cy="50012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 legs = 4</a:t>
            </a:r>
          </a:p>
          <a:p>
            <a:pPr marL="0" indent="0">
              <a:buNone/>
            </a:pPr>
            <a:r>
              <a:rPr lang="en-US" dirty="0" smtClean="0"/>
              <a:t>Length legs = 8</a:t>
            </a:r>
          </a:p>
          <a:p>
            <a:pPr marL="0" indent="0">
              <a:buNone/>
            </a:pPr>
            <a:r>
              <a:rPr lang="en-US" dirty="0" smtClean="0"/>
              <a:t>Size = 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N4 L8 </a:t>
            </a:r>
            <a:r>
              <a:rPr lang="en-US" b="1" dirty="0" smtClean="0"/>
              <a:t>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0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1)</a:t>
            </a:r>
            <a:endParaRPr lang="en-US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1" y="1600200"/>
            <a:ext cx="3825012" cy="500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Number legs = 0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Length legs = 8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Size = 3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Energy = 20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N0 L8 S3 </a:t>
            </a:r>
            <a:r>
              <a:rPr lang="en-US" b="1" dirty="0" smtClean="0"/>
              <a:t>E20</a:t>
            </a:r>
            <a:endParaRPr lang="en-US" b="1" dirty="0"/>
          </a:p>
        </p:txBody>
      </p:sp>
      <p:pic>
        <p:nvPicPr>
          <p:cNvPr id="4" name="Content Placeholder 3" descr="Bug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5" r="14995"/>
          <a:stretch>
            <a:fillRect/>
          </a:stretch>
        </p:blipFill>
        <p:spPr>
          <a:xfrm>
            <a:off x="4725988" y="1600200"/>
            <a:ext cx="3960812" cy="4525963"/>
          </a:xfrm>
        </p:spPr>
      </p:pic>
    </p:spTree>
    <p:extLst>
      <p:ext uri="{BB962C8B-B14F-4D97-AF65-F5344CB8AC3E}">
        <p14:creationId xmlns:p14="http://schemas.microsoft.com/office/powerpoint/2010/main" val="167573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73245" cy="5015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N6 L4 S3 E10</a:t>
            </a:r>
          </a:p>
          <a:p>
            <a:pPr marL="0" indent="0">
              <a:buNone/>
            </a:pPr>
            <a:r>
              <a:rPr lang="is-IS" dirty="0" smtClean="0"/>
              <a:t>N4 L8 S3 E10</a:t>
            </a:r>
          </a:p>
          <a:p>
            <a:pPr marL="0" indent="0">
              <a:buNone/>
            </a:pPr>
            <a:r>
              <a:rPr lang="is-IS" dirty="0" smtClean="0"/>
              <a:t>N4 L8 S6 E10</a:t>
            </a:r>
          </a:p>
          <a:p>
            <a:pPr marL="0" indent="0">
              <a:buNone/>
            </a:pPr>
            <a:r>
              <a:rPr lang="is-IS" dirty="0" smtClean="0"/>
              <a:t>N0 L8 S3 E20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79590" y="1600200"/>
            <a:ext cx="3750627" cy="501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is-I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93778"/>
            <a:ext cx="33814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Initial Population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0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73245" cy="5015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N6 L4 S3 E10</a:t>
            </a:r>
          </a:p>
          <a:p>
            <a:pPr marL="0" indent="0">
              <a:buNone/>
            </a:pPr>
            <a:r>
              <a:rPr lang="is-IS" dirty="0" smtClean="0"/>
              <a:t>N4 L8 S3 E10</a:t>
            </a:r>
          </a:p>
          <a:p>
            <a:pPr marL="0" indent="0">
              <a:buNone/>
            </a:pPr>
            <a:r>
              <a:rPr lang="is-IS" dirty="0" smtClean="0"/>
              <a:t>N4 L8 S6 E10</a:t>
            </a:r>
          </a:p>
          <a:p>
            <a:pPr marL="0" indent="0">
              <a:buNone/>
            </a:pPr>
            <a:r>
              <a:rPr lang="is-IS" dirty="0" smtClean="0"/>
              <a:t>N0 L8 S3 E20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79590" y="1600200"/>
            <a:ext cx="3750627" cy="501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s-IS" dirty="0" smtClean="0"/>
              <a:t>N6 L4 S3 E10 = 26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N4 L8 S3 E10 = 14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N4 L8 S6 E10 = 32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N0 L8 S3 E20 = 0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is-I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130445" y="2409253"/>
            <a:ext cx="165382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42019" y="4315302"/>
            <a:ext cx="28923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Fitness Function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9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73245" cy="5015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N6 L4 S3 E10</a:t>
            </a:r>
          </a:p>
          <a:p>
            <a:pPr marL="0" indent="0">
              <a:buNone/>
            </a:pPr>
            <a:r>
              <a:rPr lang="is-IS" dirty="0" smtClean="0"/>
              <a:t>N4 L8 S3 E10</a:t>
            </a:r>
          </a:p>
          <a:p>
            <a:pPr marL="0" indent="0">
              <a:buNone/>
            </a:pPr>
            <a:r>
              <a:rPr lang="is-IS" dirty="0" smtClean="0"/>
              <a:t>N4 L8 S6 E10</a:t>
            </a:r>
          </a:p>
          <a:p>
            <a:pPr marL="0" indent="0">
              <a:buNone/>
            </a:pPr>
            <a:r>
              <a:rPr lang="is-IS" dirty="0" smtClean="0"/>
              <a:t>N0 L8 S3 E20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s-IS" dirty="0" smtClean="0"/>
              <a:t>N6 L4 S3 E10</a:t>
            </a:r>
          </a:p>
          <a:p>
            <a:pPr marL="0" indent="0">
              <a:buNone/>
            </a:pPr>
            <a:r>
              <a:rPr lang="is-IS" dirty="0" smtClean="0"/>
              <a:t>N4 L8 S6 E10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79590" y="1600200"/>
            <a:ext cx="3750627" cy="501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s-IS" dirty="0" smtClean="0">
                <a:solidFill>
                  <a:srgbClr val="FF0000"/>
                </a:solidFill>
              </a:rPr>
              <a:t>N6 L4 S3 E10 = 26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N4 L8 S3 E10 = 14</a:t>
            </a:r>
          </a:p>
          <a:p>
            <a:pPr marL="0" indent="0">
              <a:buFont typeface="Arial"/>
              <a:buNone/>
            </a:pPr>
            <a:r>
              <a:rPr lang="is-IS" dirty="0" smtClean="0">
                <a:solidFill>
                  <a:srgbClr val="FF0000"/>
                </a:solidFill>
              </a:rPr>
              <a:t>N4 L8 S6 E10 = 32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N0 L8 S3 E20 = 0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is-I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rot="19474314">
            <a:off x="2674916" y="3854181"/>
            <a:ext cx="2307612" cy="79555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014" y="4467425"/>
            <a:ext cx="17099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Selection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3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73245" cy="5015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N6 L4 S3 E10</a:t>
            </a:r>
          </a:p>
          <a:p>
            <a:pPr marL="0" indent="0">
              <a:buNone/>
            </a:pPr>
            <a:r>
              <a:rPr lang="is-IS" dirty="0" smtClean="0"/>
              <a:t>N4 L8 S3 E10</a:t>
            </a:r>
          </a:p>
          <a:p>
            <a:pPr marL="0" indent="0">
              <a:buNone/>
            </a:pPr>
            <a:r>
              <a:rPr lang="is-IS" dirty="0" smtClean="0"/>
              <a:t>N4 L8 S6 E10</a:t>
            </a:r>
          </a:p>
          <a:p>
            <a:pPr marL="0" indent="0">
              <a:buNone/>
            </a:pPr>
            <a:r>
              <a:rPr lang="is-IS" dirty="0" smtClean="0"/>
              <a:t>N0 L8 S3 E20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s-IS" dirty="0" smtClean="0"/>
              <a:t>N</a:t>
            </a:r>
            <a:r>
              <a:rPr lang="is-IS" dirty="0" smtClean="0">
                <a:solidFill>
                  <a:srgbClr val="FF0000"/>
                </a:solidFill>
              </a:rPr>
              <a:t>6</a:t>
            </a:r>
            <a:r>
              <a:rPr lang="is-IS" dirty="0" smtClean="0"/>
              <a:t> L4 S3 E10</a:t>
            </a:r>
          </a:p>
          <a:p>
            <a:pPr marL="0" indent="0">
              <a:buNone/>
            </a:pPr>
            <a:r>
              <a:rPr lang="is-IS" dirty="0" smtClean="0"/>
              <a:t>N4 L8 S6 E10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79590" y="1600200"/>
            <a:ext cx="3750627" cy="501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s-IS" dirty="0" smtClean="0"/>
              <a:t>N6 L4 S3 E10 = 26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N4 L8 S3 E10 = 14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N4 L8 S6 E10 = 32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N0 L8 S3 E20 = 0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N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L4 S3 E10</a:t>
            </a:r>
          </a:p>
          <a:p>
            <a:pPr marL="0" indent="0">
              <a:buFont typeface="Arial"/>
              <a:buNone/>
            </a:pPr>
            <a:endParaRPr lang="is-I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0861316">
            <a:off x="2944251" y="4681419"/>
            <a:ext cx="2083693" cy="7091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74915" y="5312183"/>
            <a:ext cx="17457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Mutation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2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 Set</a:t>
            </a:r>
            <a:endParaRPr lang="en-US" dirty="0"/>
          </a:p>
        </p:txBody>
      </p:sp>
      <p:pic>
        <p:nvPicPr>
          <p:cNvPr id="21" name="Content Placeholder 20" descr="Iris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75" r="-36875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5224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Two-slide Introduction to</a:t>
            </a:r>
            <a:br>
              <a:rPr lang="en-US" dirty="0" smtClean="0"/>
            </a:br>
            <a:r>
              <a:rPr lang="en-US" dirty="0" smtClean="0"/>
              <a:t>Genetic Algorithms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73245" cy="5015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N6 L4 S3 E10</a:t>
            </a:r>
          </a:p>
          <a:p>
            <a:pPr marL="0" indent="0">
              <a:buNone/>
            </a:pPr>
            <a:r>
              <a:rPr lang="is-IS" dirty="0" smtClean="0"/>
              <a:t>N4 L8 S3 E10</a:t>
            </a:r>
          </a:p>
          <a:p>
            <a:pPr marL="0" indent="0">
              <a:buNone/>
            </a:pPr>
            <a:r>
              <a:rPr lang="is-IS" dirty="0" smtClean="0"/>
              <a:t>N4 L8 S6 E10</a:t>
            </a:r>
          </a:p>
          <a:p>
            <a:pPr marL="0" indent="0">
              <a:buNone/>
            </a:pPr>
            <a:r>
              <a:rPr lang="is-IS" dirty="0" smtClean="0"/>
              <a:t>N0 L8 S3 E20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s-IS" dirty="0" smtClean="0"/>
              <a:t>N6 L4 S3 E10</a:t>
            </a:r>
          </a:p>
          <a:p>
            <a:pPr marL="0" indent="0">
              <a:buNone/>
            </a:pPr>
            <a:r>
              <a:rPr lang="is-IS" dirty="0" smtClean="0"/>
              <a:t>N4 L8 S6 E10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79590" y="1600200"/>
            <a:ext cx="3750627" cy="501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s-IS" dirty="0" smtClean="0"/>
              <a:t>N6 L4 S3 E10 = 26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N4 L8 S3 E10 = 14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N4 L8 S6 E10 = 32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N0 L8 S3 E20 = 0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N7 L4 S3 E10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N6 L4 </a:t>
            </a:r>
            <a:r>
              <a:rPr lang="is-IS" dirty="0" smtClean="0">
                <a:solidFill>
                  <a:srgbClr val="FF0000"/>
                </a:solidFill>
              </a:rPr>
              <a:t>S6 E10</a:t>
            </a:r>
          </a:p>
          <a:p>
            <a:pPr marL="0" indent="0">
              <a:buFont typeface="Arial"/>
              <a:buNone/>
            </a:pPr>
            <a:r>
              <a:rPr lang="is-IS" dirty="0" smtClean="0"/>
              <a:t>N4 L8 </a:t>
            </a:r>
            <a:r>
              <a:rPr lang="is-IS" dirty="0" smtClean="0">
                <a:solidFill>
                  <a:srgbClr val="FF0000"/>
                </a:solidFill>
              </a:rPr>
              <a:t>S3 E10</a:t>
            </a:r>
          </a:p>
          <a:p>
            <a:pPr marL="0" indent="0">
              <a:buFont typeface="Arial"/>
              <a:buNone/>
            </a:pPr>
            <a:endParaRPr lang="is-I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0326289">
            <a:off x="2834790" y="5416930"/>
            <a:ext cx="214313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182608">
            <a:off x="2839309" y="5444777"/>
            <a:ext cx="212243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9682" y="6273121"/>
            <a:ext cx="18329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Crossover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4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Tree-Based GP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6459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11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Tree-Based GP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9190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59578" y="5833775"/>
            <a:ext cx="17457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220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Tree-Based GP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6766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59578" y="5833775"/>
            <a:ext cx="18329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Crossover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648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1147" cy="5134116"/>
          </a:xfrm>
        </p:spPr>
        <p:txBody>
          <a:bodyPr>
            <a:normAutofit/>
          </a:bodyPr>
          <a:lstStyle/>
          <a:p>
            <a:r>
              <a:rPr lang="en-US" dirty="0" smtClean="0"/>
              <a:t>Randomly create an initial population of 12 linear candidates</a:t>
            </a:r>
          </a:p>
          <a:p>
            <a:endParaRPr lang="en-US" dirty="0" smtClean="0"/>
          </a:p>
          <a:p>
            <a:r>
              <a:rPr lang="en-US" dirty="0" smtClean="0"/>
              <a:t>Run fitness function on all 12</a:t>
            </a:r>
          </a:p>
          <a:p>
            <a:r>
              <a:rPr lang="en-US" dirty="0" smtClean="0"/>
              <a:t>Select top 2 candidates</a:t>
            </a:r>
          </a:p>
          <a:p>
            <a:r>
              <a:rPr lang="en-US" dirty="0" smtClean="0"/>
              <a:t>Mutate each four times (+</a:t>
            </a:r>
            <a:r>
              <a:rPr lang="en-US" dirty="0" smtClean="0"/>
              <a:t>α, -α, +β, -β)</a:t>
            </a:r>
          </a:p>
          <a:p>
            <a:r>
              <a:rPr lang="en-US" dirty="0" smtClean="0"/>
              <a:t>Crossover twice</a:t>
            </a:r>
          </a:p>
          <a:p>
            <a:r>
              <a:rPr lang="en-US" dirty="0" smtClean="0"/>
              <a:t>Repeat until error is small enough for next step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(which is to add or remove a terminal from the tree)</a:t>
            </a:r>
          </a:p>
        </p:txBody>
      </p:sp>
      <p:sp>
        <p:nvSpPr>
          <p:cNvPr id="4" name="Bent-Up Arrow 3"/>
          <p:cNvSpPr/>
          <p:nvPr/>
        </p:nvSpPr>
        <p:spPr>
          <a:xfrm rot="16200000">
            <a:off x="6135212" y="3138405"/>
            <a:ext cx="2496195" cy="2244099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of Hill-climbing</a:t>
            </a:r>
            <a:endParaRPr lang="en-US" dirty="0"/>
          </a:p>
        </p:txBody>
      </p:sp>
      <p:pic>
        <p:nvPicPr>
          <p:cNvPr id="4" name="Content Placeholder 3" descr="Results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70" r="-111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78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of Hill-climbing</a:t>
            </a:r>
            <a:endParaRPr lang="en-US" dirty="0"/>
          </a:p>
        </p:txBody>
      </p:sp>
      <p:pic>
        <p:nvPicPr>
          <p:cNvPr id="4" name="Content Placeholder 3" descr="Results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3" r="-13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45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of Hill-climbing</a:t>
            </a:r>
            <a:endParaRPr lang="en-US" dirty="0"/>
          </a:p>
        </p:txBody>
      </p:sp>
      <p:pic>
        <p:nvPicPr>
          <p:cNvPr id="4" name="Content Placeholder 3" descr="Results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09" r="-115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45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of Hill-climbing</a:t>
            </a:r>
            <a:endParaRPr lang="en-US" dirty="0"/>
          </a:p>
        </p:txBody>
      </p:sp>
      <p:pic>
        <p:nvPicPr>
          <p:cNvPr id="4" name="Content Placeholder 3" descr="Results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35" r="-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45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of Hill-climbing</a:t>
            </a:r>
            <a:endParaRPr lang="en-US" dirty="0"/>
          </a:p>
        </p:txBody>
      </p:sp>
      <p:pic>
        <p:nvPicPr>
          <p:cNvPr id="4" name="Content Placeholder 3" descr="Results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99" r="-119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45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 Set</a:t>
            </a:r>
            <a:endParaRPr lang="en-US" dirty="0"/>
          </a:p>
        </p:txBody>
      </p:sp>
      <p:pic>
        <p:nvPicPr>
          <p:cNvPr id="3" name="Content Placeholder 2" descr="Iris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75" r="-36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587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of Hill-climbing</a:t>
            </a:r>
            <a:endParaRPr lang="en-US" dirty="0"/>
          </a:p>
        </p:txBody>
      </p:sp>
      <p:pic>
        <p:nvPicPr>
          <p:cNvPr id="4" name="Content Placeholder 3" descr="Results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18" r="-13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45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of Hill-climbing</a:t>
            </a:r>
            <a:endParaRPr lang="en-US" dirty="0"/>
          </a:p>
        </p:txBody>
      </p:sp>
      <p:pic>
        <p:nvPicPr>
          <p:cNvPr id="5" name="Content Placeholder 4" descr="Results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36" r="-14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912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of Hill-climbing</a:t>
            </a:r>
            <a:endParaRPr lang="en-US" dirty="0"/>
          </a:p>
        </p:txBody>
      </p:sp>
      <p:pic>
        <p:nvPicPr>
          <p:cNvPr id="8" name="Content Placeholder 7" descr="Results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4" r="-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45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of Hill-climbing</a:t>
            </a:r>
            <a:endParaRPr lang="en-US" dirty="0"/>
          </a:p>
        </p:txBody>
      </p:sp>
      <p:pic>
        <p:nvPicPr>
          <p:cNvPr id="4" name="Content Placeholder 3" descr="Results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36" r="-14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45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267"/>
          </a:xfrm>
        </p:spPr>
        <p:txBody>
          <a:bodyPr/>
          <a:lstStyle/>
          <a:p>
            <a:r>
              <a:rPr lang="en-US" dirty="0" smtClean="0"/>
              <a:t>Evolving other shapes that aren’t linear</a:t>
            </a:r>
          </a:p>
        </p:txBody>
      </p:sp>
      <p:pic>
        <p:nvPicPr>
          <p:cNvPr id="11" name="Picture 10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3290">
            <a:off x="295154" y="2458715"/>
            <a:ext cx="2493122" cy="23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267"/>
          </a:xfrm>
        </p:spPr>
        <p:txBody>
          <a:bodyPr/>
          <a:lstStyle/>
          <a:p>
            <a:r>
              <a:rPr lang="en-US" dirty="0" smtClean="0"/>
              <a:t>Evolving other shapes that aren’t linear</a:t>
            </a:r>
          </a:p>
        </p:txBody>
      </p:sp>
      <p:sp>
        <p:nvSpPr>
          <p:cNvPr id="4" name="Heart 3"/>
          <p:cNvSpPr/>
          <p:nvPr/>
        </p:nvSpPr>
        <p:spPr>
          <a:xfrm>
            <a:off x="575884" y="2793227"/>
            <a:ext cx="1727651" cy="1683579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4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267"/>
          </a:xfrm>
        </p:spPr>
        <p:txBody>
          <a:bodyPr/>
          <a:lstStyle/>
          <a:p>
            <a:r>
              <a:rPr lang="en-US" dirty="0" smtClean="0"/>
              <a:t>Evolving other shapes that aren’t linear</a:t>
            </a:r>
          </a:p>
        </p:txBody>
      </p:sp>
      <p:sp>
        <p:nvSpPr>
          <p:cNvPr id="4" name="Heart 3"/>
          <p:cNvSpPr/>
          <p:nvPr/>
        </p:nvSpPr>
        <p:spPr>
          <a:xfrm>
            <a:off x="575884" y="2793227"/>
            <a:ext cx="1727651" cy="1683579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657926" y="3413492"/>
            <a:ext cx="1645920" cy="1210989"/>
          </a:xfrm>
          <a:prstGeom prst="triangl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2748497" y="3310114"/>
            <a:ext cx="603441" cy="706845"/>
          </a:xfrm>
          <a:prstGeom prst="mathEqual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926" y="2898634"/>
            <a:ext cx="822960" cy="82296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80886" y="2898634"/>
            <a:ext cx="822960" cy="82296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267"/>
          </a:xfrm>
        </p:spPr>
        <p:txBody>
          <a:bodyPr/>
          <a:lstStyle/>
          <a:p>
            <a:r>
              <a:rPr lang="en-US" dirty="0" smtClean="0"/>
              <a:t>Evolving other shapes that aren’t linear</a:t>
            </a:r>
          </a:p>
        </p:txBody>
      </p:sp>
      <p:sp>
        <p:nvSpPr>
          <p:cNvPr id="4" name="Heart 3"/>
          <p:cNvSpPr/>
          <p:nvPr/>
        </p:nvSpPr>
        <p:spPr>
          <a:xfrm>
            <a:off x="575884" y="2793227"/>
            <a:ext cx="1727651" cy="1683579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657926" y="3413492"/>
            <a:ext cx="1645920" cy="1210989"/>
          </a:xfrm>
          <a:prstGeom prst="triangl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2748497" y="3310114"/>
            <a:ext cx="603441" cy="706845"/>
          </a:xfrm>
          <a:prstGeom prst="mathEqual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926" y="2898634"/>
            <a:ext cx="822960" cy="82296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80886" y="2898634"/>
            <a:ext cx="822960" cy="82296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8871" y="5479016"/>
            <a:ext cx="68958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Definition of a circle: (x-h)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(y-k)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= 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87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267"/>
          </a:xfrm>
        </p:spPr>
        <p:txBody>
          <a:bodyPr/>
          <a:lstStyle/>
          <a:p>
            <a:r>
              <a:rPr lang="en-US" dirty="0" smtClean="0"/>
              <a:t>Evolving other shapes that aren’t linear</a:t>
            </a:r>
          </a:p>
        </p:txBody>
      </p:sp>
      <p:sp>
        <p:nvSpPr>
          <p:cNvPr id="4" name="Heart 3"/>
          <p:cNvSpPr/>
          <p:nvPr/>
        </p:nvSpPr>
        <p:spPr>
          <a:xfrm>
            <a:off x="575884" y="2793227"/>
            <a:ext cx="1727651" cy="1683579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657926" y="3413492"/>
            <a:ext cx="1645920" cy="1210989"/>
          </a:xfrm>
          <a:prstGeom prst="triangl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2748497" y="3310114"/>
            <a:ext cx="603441" cy="706845"/>
          </a:xfrm>
          <a:prstGeom prst="mathEqual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926" y="2898634"/>
            <a:ext cx="822960" cy="82296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80886" y="2898634"/>
            <a:ext cx="822960" cy="82296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8871" y="5479016"/>
            <a:ext cx="68958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Definition of a circle: (x-</a:t>
            </a:r>
            <a:r>
              <a:rPr lang="en-US" sz="3200" dirty="0" smtClean="0">
                <a:solidFill>
                  <a:srgbClr val="FF0000"/>
                </a:solidFill>
              </a:rPr>
              <a:t>h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(y-</a:t>
            </a:r>
            <a:r>
              <a:rPr lang="en-US" sz="3200" dirty="0" smtClean="0">
                <a:solidFill>
                  <a:srgbClr val="FF0000"/>
                </a:solidFill>
              </a:rPr>
              <a:t>k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830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267"/>
          </a:xfrm>
        </p:spPr>
        <p:txBody>
          <a:bodyPr/>
          <a:lstStyle/>
          <a:p>
            <a:r>
              <a:rPr lang="en-US" dirty="0" smtClean="0"/>
              <a:t>Evolving other shapes that aren’t linear</a:t>
            </a:r>
          </a:p>
        </p:txBody>
      </p:sp>
      <p:sp>
        <p:nvSpPr>
          <p:cNvPr id="4" name="Heart 3"/>
          <p:cNvSpPr/>
          <p:nvPr/>
        </p:nvSpPr>
        <p:spPr>
          <a:xfrm>
            <a:off x="575884" y="2793227"/>
            <a:ext cx="1727651" cy="1683579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657926" y="3413492"/>
            <a:ext cx="1645920" cy="1210989"/>
          </a:xfrm>
          <a:prstGeom prst="triangl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2748497" y="3310114"/>
            <a:ext cx="603441" cy="706845"/>
          </a:xfrm>
          <a:prstGeom prst="mathEqual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926" y="2898634"/>
            <a:ext cx="822960" cy="82296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80886" y="2898634"/>
            <a:ext cx="822960" cy="82296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8871" y="5479016"/>
            <a:ext cx="68958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Definition of a circle: (x-h)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(y-k)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= 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10" name="Picture 9" descr="Tr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45" y="2474849"/>
            <a:ext cx="2693348" cy="22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6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 Set</a:t>
            </a:r>
            <a:endParaRPr lang="en-US" dirty="0"/>
          </a:p>
        </p:txBody>
      </p:sp>
      <p:pic>
        <p:nvPicPr>
          <p:cNvPr id="6" name="Content Placeholder 5" descr="Iris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75" r="-36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193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look-up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397"/>
            <a:ext cx="2493122" cy="23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look-up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397"/>
            <a:ext cx="2493122" cy="2390945"/>
          </a:xfrm>
          <a:prstGeom prst="rect">
            <a:avLst/>
          </a:prstGeom>
        </p:spPr>
      </p:pic>
      <p:sp>
        <p:nvSpPr>
          <p:cNvPr id="5" name="Heart 4"/>
          <p:cNvSpPr/>
          <p:nvPr/>
        </p:nvSpPr>
        <p:spPr>
          <a:xfrm>
            <a:off x="6959149" y="2363875"/>
            <a:ext cx="1727651" cy="1683579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look-up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397"/>
            <a:ext cx="2493122" cy="2390945"/>
          </a:xfrm>
          <a:prstGeom prst="rect">
            <a:avLst/>
          </a:prstGeom>
        </p:spPr>
      </p:pic>
      <p:sp>
        <p:nvSpPr>
          <p:cNvPr id="5" name="Heart 4"/>
          <p:cNvSpPr/>
          <p:nvPr/>
        </p:nvSpPr>
        <p:spPr>
          <a:xfrm>
            <a:off x="6959149" y="2363875"/>
            <a:ext cx="1727651" cy="1683579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3290">
            <a:off x="3590743" y="2148579"/>
            <a:ext cx="2493122" cy="239094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>
          <a:xfrm>
            <a:off x="5995098" y="2938879"/>
            <a:ext cx="620182" cy="60549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flipV="1">
            <a:off x="2635674" y="2643514"/>
            <a:ext cx="1063169" cy="123530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6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043"/>
          </a:xfrm>
        </p:spPr>
        <p:txBody>
          <a:bodyPr>
            <a:normAutofit/>
          </a:bodyPr>
          <a:lstStyle/>
          <a:p>
            <a:r>
              <a:rPr lang="en-US" dirty="0" smtClean="0"/>
              <a:t>Database look-up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Enables </a:t>
            </a:r>
          </a:p>
          <a:p>
            <a:pPr marL="0" indent="0">
              <a:buNone/>
            </a:pPr>
            <a:r>
              <a:rPr lang="en-US" dirty="0" smtClean="0"/>
              <a:t>bi-directional</a:t>
            </a:r>
          </a:p>
          <a:p>
            <a:pPr marL="0" indent="0">
              <a:buNone/>
            </a:pPr>
            <a:r>
              <a:rPr lang="en-US" dirty="0" smtClean="0"/>
              <a:t>search</a:t>
            </a:r>
          </a:p>
        </p:txBody>
      </p: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397"/>
            <a:ext cx="2493122" cy="2390945"/>
          </a:xfrm>
          <a:prstGeom prst="rect">
            <a:avLst/>
          </a:prstGeom>
        </p:spPr>
      </p:pic>
      <p:sp>
        <p:nvSpPr>
          <p:cNvPr id="5" name="Heart 4"/>
          <p:cNvSpPr/>
          <p:nvPr/>
        </p:nvSpPr>
        <p:spPr>
          <a:xfrm>
            <a:off x="6959149" y="2363875"/>
            <a:ext cx="1727651" cy="1683579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3290">
            <a:off x="3590743" y="2148579"/>
            <a:ext cx="2493122" cy="239094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>
          <a:xfrm>
            <a:off x="5995098" y="2938879"/>
            <a:ext cx="620182" cy="60549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flipV="1">
            <a:off x="2635674" y="2643514"/>
            <a:ext cx="1063169" cy="123530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eart 8"/>
          <p:cNvSpPr/>
          <p:nvPr/>
        </p:nvSpPr>
        <p:spPr>
          <a:xfrm>
            <a:off x="6615280" y="4901297"/>
            <a:ext cx="1441310" cy="1382539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 rot="5400000">
            <a:off x="3307591" y="4857980"/>
            <a:ext cx="1417655" cy="1301143"/>
          </a:xfrm>
          <a:prstGeom prst="heart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242020" y="5338717"/>
            <a:ext cx="753078" cy="33967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Automatically turn results into python function</a:t>
            </a:r>
          </a:p>
          <a:p>
            <a:r>
              <a:rPr lang="en-US" dirty="0" smtClean="0"/>
              <a:t>Recode for multi-dimensional data</a:t>
            </a:r>
          </a:p>
          <a:p>
            <a:r>
              <a:rPr lang="en-US" dirty="0" smtClean="0"/>
              <a:t>Mutate parameters based on error delta</a:t>
            </a:r>
          </a:p>
          <a:p>
            <a:r>
              <a:rPr lang="en-US" dirty="0" smtClean="0"/>
              <a:t>Speed up search (aka smash into centroid)</a:t>
            </a:r>
          </a:p>
          <a:p>
            <a:r>
              <a:rPr lang="en-US" dirty="0" smtClean="0"/>
              <a:t>Concave shapes (“or” as well as “and”)</a:t>
            </a:r>
          </a:p>
          <a:p>
            <a:r>
              <a:rPr lang="en-US" dirty="0" smtClean="0"/>
              <a:t>Study initial population size, distribution</a:t>
            </a:r>
          </a:p>
          <a:p>
            <a:r>
              <a:rPr lang="en-US" dirty="0" smtClean="0"/>
              <a:t>Play with function size reward</a:t>
            </a:r>
          </a:p>
          <a:p>
            <a:r>
              <a:rPr lang="en-US" dirty="0" smtClean="0"/>
              <a:t>Density</a:t>
            </a:r>
            <a:endParaRPr lang="en-US" dirty="0"/>
          </a:p>
          <a:p>
            <a:r>
              <a:rPr lang="en-US" dirty="0" smtClean="0"/>
              <a:t>Look at </a:t>
            </a:r>
            <a:r>
              <a:rPr lang="en-US" dirty="0" smtClean="0"/>
              <a:t>S</a:t>
            </a:r>
            <a:r>
              <a:rPr lang="is-IS" dirty="0" smtClean="0"/>
              <a:t>pecificity vs. </a:t>
            </a:r>
            <a:r>
              <a:rPr lang="en-US" dirty="0" smtClean="0"/>
              <a:t>Sensitivity vs. size </a:t>
            </a:r>
            <a:r>
              <a:rPr lang="is-IS" dirty="0" smtClean="0"/>
              <a:t>trade-off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 “three-legged stool” and difficult to tune</a:t>
            </a:r>
            <a:endParaRPr lang="is-IS" dirty="0" smtClean="0">
              <a:solidFill>
                <a:schemeClr val="tx2"/>
              </a:solidFill>
            </a:endParaRPr>
          </a:p>
          <a:p>
            <a:pPr lvl="1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2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4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Lucida Grande"/>
              <a:buChar char="="/>
            </a:pPr>
            <a:r>
              <a:rPr lang="en-US" dirty="0" smtClean="0"/>
              <a:t>(((1-α) + (1-β)) / 2) * function size reward</a:t>
            </a:r>
          </a:p>
          <a:p>
            <a:pPr lvl="1">
              <a:buFont typeface="Lucida Grande"/>
              <a:buChar char="="/>
            </a:pPr>
            <a:endParaRPr lang="is-IS" dirty="0" smtClean="0"/>
          </a:p>
          <a:p>
            <a:pPr lvl="1">
              <a:buFont typeface="Lucida Grande"/>
              <a:buChar char="="/>
            </a:pPr>
            <a:r>
              <a:rPr lang="en-US" dirty="0" smtClean="0"/>
              <a:t>((s</a:t>
            </a:r>
            <a:r>
              <a:rPr lang="is-IS" dirty="0" smtClean="0"/>
              <a:t>pecificity + power (or sensitivity))/2) * size</a:t>
            </a:r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		  </a:t>
            </a:r>
            <a:r>
              <a:rPr lang="en-US" dirty="0" smtClean="0">
                <a:solidFill>
                  <a:schemeClr val="tx2"/>
                </a:solidFill>
              </a:rPr>
              <a:t>more on this next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</a:t>
            </a:r>
            <a:endParaRPr lang="en-US" dirty="0" smtClean="0"/>
          </a:p>
          <a:p>
            <a:pPr marL="457200" lvl="1" indent="0">
              <a:buFont typeface="Arial"/>
              <a:buNone/>
            </a:pPr>
            <a:r>
              <a:rPr lang="en-US" dirty="0" smtClean="0"/>
              <a:t>Where: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α = false positive rate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β = false negative rate</a:t>
            </a:r>
          </a:p>
          <a:p>
            <a:pPr marL="457200" lvl="1" indent="0">
              <a:buFont typeface="Arial"/>
              <a:buNone/>
            </a:pPr>
            <a:endParaRPr lang="en-US" dirty="0"/>
          </a:p>
          <a:p>
            <a:pPr marL="457200" lvl="1" indent="0">
              <a:buFont typeface="Arial"/>
              <a:buNone/>
            </a:pPr>
            <a:r>
              <a:rPr lang="en-US" dirty="0" smtClean="0"/>
              <a:t>Function goes from 0 (worst) to 1 (best)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4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Dummy Data Vs. 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924" y="1600200"/>
            <a:ext cx="6497149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First attempt: create dummy data (with same density as class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Final solution: let the amount of “whitespace” determine the false positive rate (the specificity) </a:t>
            </a:r>
            <a:endParaRPr lang="en-US" dirty="0"/>
          </a:p>
        </p:txBody>
      </p:sp>
      <p:pic>
        <p:nvPicPr>
          <p:cNvPr id="4" name="Picture 3" descr="Whit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17" y="2879806"/>
            <a:ext cx="3233809" cy="20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8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Crossover and Deleting/Adding 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70223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Adding leaves</a:t>
            </a:r>
          </a:p>
          <a:p>
            <a:pPr lvl="1"/>
            <a:r>
              <a:rPr lang="en-US" dirty="0" smtClean="0"/>
              <a:t>Once the error </a:t>
            </a:r>
            <a:r>
              <a:rPr lang="en-US" dirty="0" smtClean="0"/>
              <a:t>reaches a steady state</a:t>
            </a:r>
            <a:r>
              <a:rPr lang="en-US" dirty="0" smtClean="0"/>
              <a:t>,      a new linear candidate may be added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Deleting leaves</a:t>
            </a:r>
          </a:p>
          <a:p>
            <a:pPr lvl="1"/>
            <a:r>
              <a:rPr lang="en-US" dirty="0" smtClean="0"/>
              <a:t>Or randomly, a candidate may be introduced that has a leaf (or an entire </a:t>
            </a:r>
            <a:r>
              <a:rPr lang="en-US" dirty="0" err="1" smtClean="0"/>
              <a:t>subtree</a:t>
            </a:r>
            <a:r>
              <a:rPr lang="en-US" dirty="0" smtClean="0"/>
              <a:t>) missing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 err="1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3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and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previous fitness value to calculate a good “next mutation”</a:t>
            </a:r>
          </a:p>
          <a:p>
            <a:r>
              <a:rPr lang="en-US" dirty="0" smtClean="0"/>
              <a:t>Another good idea is to “smash” the line towards the centroid of the class until it hits the edge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0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 Set</a:t>
            </a:r>
            <a:endParaRPr lang="en-US" dirty="0"/>
          </a:p>
        </p:txBody>
      </p:sp>
      <p:pic>
        <p:nvPicPr>
          <p:cNvPr id="6" name="Content Placeholder 5" descr="Iris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75" r="-36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969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64248"/>
            <a:ext cx="8229600" cy="1196227"/>
          </a:xfrm>
        </p:spPr>
        <p:txBody>
          <a:bodyPr/>
          <a:lstStyle/>
          <a:p>
            <a:r>
              <a:rPr lang="en-US" dirty="0" smtClean="0"/>
              <a:t>Create a geometrical boundary for the class “</a:t>
            </a:r>
            <a:r>
              <a:rPr lang="en-US" dirty="0" err="1" smtClean="0"/>
              <a:t>Setosa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 descr="Iris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4600"/>
            <a:ext cx="457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2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897"/>
            <a:ext cx="8229600" cy="45902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IsInClass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 smtClean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( (y &gt; (2*x + 10)) \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and (y &gt; (0.3*x + 4.5)) \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and (x &lt; 5)):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return true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return false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3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3765742"/>
            <a:ext cx="3479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(y &gt; (2x + 10) and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(y &gt; (0.3x + 4.5)) ...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19" y="1304835"/>
            <a:ext cx="3479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(y &gt; (2x + 10) and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(y &gt; (0.3x + 4.5)) ...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y &gt; </a:t>
            </a:r>
            <a:r>
              <a:rPr lang="en-US" b="1" dirty="0" smtClean="0"/>
              <a:t>β</a:t>
            </a:r>
            <a:r>
              <a:rPr lang="en-US" b="1" baseline="-25000" dirty="0" smtClean="0"/>
              <a:t>1</a:t>
            </a:r>
            <a:r>
              <a:rPr lang="en-US" dirty="0" smtClean="0"/>
              <a:t> x + </a:t>
            </a:r>
            <a:r>
              <a:rPr lang="en-US" b="1" dirty="0" smtClean="0"/>
              <a:t>α</a:t>
            </a:r>
            <a:r>
              <a:rPr lang="en-US" b="1" baseline="-25000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		y &gt; </a:t>
            </a:r>
            <a:r>
              <a:rPr lang="en-US" b="1" dirty="0" smtClean="0"/>
              <a:t>β</a:t>
            </a:r>
            <a:r>
              <a:rPr lang="en-US" b="1" baseline="-25000" dirty="0" smtClean="0"/>
              <a:t>2</a:t>
            </a:r>
            <a:r>
              <a:rPr lang="en-US" dirty="0" smtClean="0"/>
              <a:t> x + </a:t>
            </a:r>
            <a:r>
              <a:rPr lang="en-US" b="1" dirty="0" smtClean="0"/>
              <a:t>α</a:t>
            </a:r>
            <a:r>
              <a:rPr lang="en-US" b="1" baseline="-25000" dirty="0" smtClean="0"/>
              <a:t>2</a:t>
            </a:r>
            <a:r>
              <a:rPr lang="en-US" b="1" dirty="0" smtClean="0"/>
              <a:t>   . .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19" y="1304835"/>
            <a:ext cx="3479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1016</Words>
  <Application>Microsoft Macintosh PowerPoint</Application>
  <PresentationFormat>On-screen Show (4:3)</PresentationFormat>
  <Paragraphs>254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Classification Using Genetic Programming</vt:lpstr>
      <vt:lpstr>Iris Data Set</vt:lpstr>
      <vt:lpstr>Iris Data Set</vt:lpstr>
      <vt:lpstr>Iris Data Set</vt:lpstr>
      <vt:lpstr>Iris Data Set</vt:lpstr>
      <vt:lpstr>Iris Data Set</vt:lpstr>
      <vt:lpstr>Automatically Creating Functions</vt:lpstr>
      <vt:lpstr>Evolving Parameters</vt:lpstr>
      <vt:lpstr>Evolving Parameters</vt:lpstr>
      <vt:lpstr>Evolving Parameters</vt:lpstr>
      <vt:lpstr>Two-slide Introduction to Genetic Algorithms (Part 1)</vt:lpstr>
      <vt:lpstr>Two-slide Introduction to Genetic Algorithms (Part 1)</vt:lpstr>
      <vt:lpstr>Two-slide Introduction to Genetic Algorithms (Part 1)</vt:lpstr>
      <vt:lpstr>Two-slide Introduction to Genetic Algorithms (Part 1)</vt:lpstr>
      <vt:lpstr>Two-slide Introduction to Genetic Algorithms (Part 1)</vt:lpstr>
      <vt:lpstr>Two-slide Introduction to Genetic Algorithms (Part 2)</vt:lpstr>
      <vt:lpstr>Two-slide Introduction to Genetic Algorithms (Part 2)</vt:lpstr>
      <vt:lpstr>Two-slide Introduction to Genetic Algorithms (Part 2)</vt:lpstr>
      <vt:lpstr>Two-slide Introduction to Genetic Algorithms (Part 2)</vt:lpstr>
      <vt:lpstr>Two-slide Introduction to Genetic Algorithms (Part 2)</vt:lpstr>
      <vt:lpstr>Syntax Tree-Based GP</vt:lpstr>
      <vt:lpstr>Syntax Tree-Based GP</vt:lpstr>
      <vt:lpstr>Syntax Tree-Based GP</vt:lpstr>
      <vt:lpstr>My Python Code</vt:lpstr>
      <vt:lpstr>Sample Run of Hill-climbing</vt:lpstr>
      <vt:lpstr>Sample Run of Hill-climbing</vt:lpstr>
      <vt:lpstr>Sample Run of Hill-climbing</vt:lpstr>
      <vt:lpstr>Sample Run of Hill-climbing</vt:lpstr>
      <vt:lpstr>Sample Run of Hill-climbing</vt:lpstr>
      <vt:lpstr>Sample Run of Hill-climbing</vt:lpstr>
      <vt:lpstr>Sample Run of Hill-climbing</vt:lpstr>
      <vt:lpstr>Sample Run of Hill-climbing</vt:lpstr>
      <vt:lpstr>Sample Run of Hill-climbing</vt:lpstr>
      <vt:lpstr>Future Work</vt:lpstr>
      <vt:lpstr>Future Work</vt:lpstr>
      <vt:lpstr>Future Work</vt:lpstr>
      <vt:lpstr>Future Work</vt:lpstr>
      <vt:lpstr>Future Work</vt:lpstr>
      <vt:lpstr>Future Work</vt:lpstr>
      <vt:lpstr>Future Work</vt:lpstr>
      <vt:lpstr>Future Work</vt:lpstr>
      <vt:lpstr>Future Work</vt:lpstr>
      <vt:lpstr>Future Work</vt:lpstr>
      <vt:lpstr>Future Work</vt:lpstr>
      <vt:lpstr>Backup Slides</vt:lpstr>
      <vt:lpstr>Fitness Function</vt:lpstr>
      <vt:lpstr>Creating Dummy Data Vs. Whitespace</vt:lpstr>
      <vt:lpstr>Crossover and Deleting/Adding Leaves</vt:lpstr>
      <vt:lpstr>Mutation and Error Rate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Using Genetic Programming</dc:title>
  <dc:creator>Office 2004 Test Drive User</dc:creator>
  <cp:lastModifiedBy>Office 2004 Test Drive User</cp:lastModifiedBy>
  <cp:revision>44</cp:revision>
  <dcterms:created xsi:type="dcterms:W3CDTF">2015-11-08T16:53:37Z</dcterms:created>
  <dcterms:modified xsi:type="dcterms:W3CDTF">2015-11-10T03:13:19Z</dcterms:modified>
</cp:coreProperties>
</file>