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5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66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2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1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3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9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5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0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7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uddassir98/Coursera_Capstone/blob/master/covid_19_dat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COVID-19 Data Analysis and Mapping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Muddassir</a:t>
            </a:r>
            <a:r>
              <a:rPr lang="en-US" dirty="0" smtClean="0"/>
              <a:t> Shaikh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6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Thus we can observe that as the date increases the radius of circle is increasing and also new smaller circles are emerging. This shows that the COVID-19 is spreading rapidly as day pass by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Let us now see the Map on the last date of our data frame.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5" b="24967"/>
          <a:stretch/>
        </p:blipFill>
        <p:spPr bwMode="auto">
          <a:xfrm>
            <a:off x="2367995" y="3567448"/>
            <a:ext cx="6312366" cy="28806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25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total no. of cases of COVID-19 by 4</a:t>
            </a:r>
            <a:r>
              <a:rPr lang="en-IN" baseline="30000" dirty="0"/>
              <a:t>th</a:t>
            </a:r>
            <a:r>
              <a:rPr lang="en-IN" dirty="0"/>
              <a:t> March, 2020 had reached 95,244.</a:t>
            </a:r>
          </a:p>
          <a:p>
            <a:r>
              <a:rPr lang="en-IN" dirty="0"/>
              <a:t>We can observe that China, Italy, Middle East countries and America have developed their own smaller </a:t>
            </a:r>
            <a:r>
              <a:rPr lang="en-IN" dirty="0" smtClean="0"/>
              <a:t>circles.</a:t>
            </a:r>
          </a:p>
          <a:p>
            <a:r>
              <a:rPr lang="en-IN" dirty="0" smtClean="0"/>
              <a:t> This shows </a:t>
            </a:r>
            <a:r>
              <a:rPr lang="en-IN" dirty="0"/>
              <a:t>that they are hotspots of the corona virus and </a:t>
            </a:r>
            <a:r>
              <a:rPr lang="en-IN" dirty="0" smtClean="0"/>
              <a:t>these </a:t>
            </a:r>
            <a:r>
              <a:rPr lang="en-IN" dirty="0"/>
              <a:t>countries should take more serious measures to stop the virus from spreading.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5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87" y="2230003"/>
            <a:ext cx="5947872" cy="1400530"/>
          </a:xfrm>
        </p:spPr>
        <p:txBody>
          <a:bodyPr/>
          <a:lstStyle/>
          <a:p>
            <a:r>
              <a:rPr lang="en-US" sz="7000" dirty="0" smtClean="0"/>
              <a:t>THANK YOU</a:t>
            </a:r>
            <a:endParaRPr lang="en-IN" sz="7000" dirty="0"/>
          </a:p>
        </p:txBody>
      </p:sp>
    </p:spTree>
    <p:extLst>
      <p:ext uri="{BB962C8B-B14F-4D97-AF65-F5344CB8AC3E}">
        <p14:creationId xmlns:p14="http://schemas.microsoft.com/office/powerpoint/2010/main" val="405164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Coronavirus disease (COVID-19) is an infectious disease caused by a new virus.</a:t>
            </a:r>
          </a:p>
          <a:p>
            <a:r>
              <a:rPr lang="en-IN" dirty="0"/>
              <a:t>The disease causes respiratory illness (like the flu) with symptoms such as a cough, fever, and in more severe cases, difficulty breathing</a:t>
            </a:r>
            <a:r>
              <a:rPr lang="en-IN" dirty="0" smtClean="0"/>
              <a:t>.</a:t>
            </a:r>
            <a:endParaRPr lang="en-IN" u="sng" dirty="0"/>
          </a:p>
          <a:p>
            <a:r>
              <a:rPr lang="en-IN" dirty="0"/>
              <a:t>The virus is mainly </a:t>
            </a:r>
            <a:r>
              <a:rPr lang="en-IN" dirty="0" smtClean="0"/>
              <a:t>spread between </a:t>
            </a:r>
            <a:r>
              <a:rPr lang="en-IN" dirty="0"/>
              <a:t>people during close contact</a:t>
            </a:r>
            <a:r>
              <a:rPr lang="en-IN" dirty="0" smtClean="0"/>
              <a:t>, </a:t>
            </a:r>
            <a:r>
              <a:rPr lang="en-IN" dirty="0"/>
              <a:t>often via </a:t>
            </a:r>
            <a:r>
              <a:rPr lang="en-IN" dirty="0" smtClean="0"/>
              <a:t>small droplets produced </a:t>
            </a:r>
            <a:r>
              <a:rPr lang="en-IN" dirty="0"/>
              <a:t>during cough</a:t>
            </a:r>
            <a:r>
              <a:rPr lang="en-IN" dirty="0" smtClean="0"/>
              <a:t>, </a:t>
            </a:r>
            <a:r>
              <a:rPr lang="en-IN" dirty="0"/>
              <a:t>sneeze, or talk</a:t>
            </a:r>
            <a:r>
              <a:rPr lang="en-IN" dirty="0" smtClean="0"/>
              <a:t>.</a:t>
            </a:r>
          </a:p>
          <a:p>
            <a:r>
              <a:rPr lang="en-IN" dirty="0"/>
              <a:t>As of 9 April 2020, more than 1.5 million </a:t>
            </a:r>
            <a:r>
              <a:rPr lang="en-IN" dirty="0" smtClean="0"/>
              <a:t>cases </a:t>
            </a:r>
            <a:r>
              <a:rPr lang="en-IN" dirty="0"/>
              <a:t>have been reported in more than 200 countries and territories, resulting in more than 90,000 </a:t>
            </a:r>
            <a:r>
              <a:rPr lang="en-IN" dirty="0" smtClean="0"/>
              <a:t>deaths. </a:t>
            </a:r>
            <a:r>
              <a:rPr lang="en-IN" dirty="0"/>
              <a:t>More than 340,000 people have recovered.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0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important to track the cases of virus and prevent it from spreading.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you want to stay on top of the coronavirus, one great way to do so it to plot its progression over time and around the world. </a:t>
            </a:r>
            <a:endParaRPr lang="en-IN" dirty="0" smtClean="0"/>
          </a:p>
          <a:p>
            <a:r>
              <a:rPr lang="en-IN" dirty="0"/>
              <a:t>So it can help WHO and govt. to keep a track of the cases and take steps to prevent it in those areas with maximum infection.</a:t>
            </a:r>
          </a:p>
        </p:txBody>
      </p:sp>
    </p:spTree>
    <p:extLst>
      <p:ext uri="{BB962C8B-B14F-4D97-AF65-F5344CB8AC3E}">
        <p14:creationId xmlns:p14="http://schemas.microsoft.com/office/powerpoint/2010/main" val="26740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we are using is of WHO and provided by John Hopkins University. The link for the dataset is given below:</a:t>
            </a:r>
          </a:p>
          <a:p>
            <a:r>
              <a:rPr lang="en-IN" u="sng" dirty="0">
                <a:hlinkClick r:id="rId2"/>
              </a:rPr>
              <a:t>https://github.com/Muddassir98/Coursera_Capstone/blob/master/covid_19_data.csv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00011" y="3657599"/>
            <a:ext cx="8641723" cy="24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Latitude and Longitude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plot it on a map we need to get the latitude and longitude of the </a:t>
            </a:r>
            <a:r>
              <a:rPr lang="en-IN" dirty="0" smtClean="0"/>
              <a:t>location. We </a:t>
            </a:r>
            <a:r>
              <a:rPr lang="en-IN" dirty="0"/>
              <a:t>use </a:t>
            </a:r>
            <a:r>
              <a:rPr lang="en-IN" dirty="0" err="1"/>
              <a:t>openstreetmap</a:t>
            </a:r>
            <a:r>
              <a:rPr lang="en-IN" dirty="0"/>
              <a:t> API to get latitude and longitude of each country.</a:t>
            </a:r>
          </a:p>
          <a:p>
            <a:r>
              <a:rPr lang="en-IN" dirty="0"/>
              <a:t>The data frame now has latitude/longitude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7050" y="3677473"/>
            <a:ext cx="9004685" cy="25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on Map &amp; Observing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we use </a:t>
            </a:r>
            <a:r>
              <a:rPr lang="en-IN" dirty="0" err="1"/>
              <a:t>Basemap</a:t>
            </a:r>
            <a:r>
              <a:rPr lang="en-IN" dirty="0"/>
              <a:t> to plot infection counts by country of map.</a:t>
            </a:r>
          </a:p>
          <a:p>
            <a:r>
              <a:rPr lang="en-IN" dirty="0"/>
              <a:t>We have programmed in such a way that we can observe the daily cases on the map, as the days pass by we can observe the increase in the no. of cases.</a:t>
            </a:r>
          </a:p>
          <a:p>
            <a:r>
              <a:rPr lang="en-IN" dirty="0"/>
              <a:t>We start with the date 22</a:t>
            </a:r>
            <a:r>
              <a:rPr lang="en-IN" baseline="30000" dirty="0"/>
              <a:t>nd</a:t>
            </a:r>
            <a:r>
              <a:rPr lang="en-IN" dirty="0"/>
              <a:t> January 2020 and so on: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3" b="22128"/>
          <a:stretch/>
        </p:blipFill>
        <p:spPr bwMode="auto">
          <a:xfrm>
            <a:off x="2908591" y="3989349"/>
            <a:ext cx="5730875" cy="2458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25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3" b="22921"/>
          <a:stretch/>
        </p:blipFill>
        <p:spPr bwMode="auto">
          <a:xfrm>
            <a:off x="3024500" y="452718"/>
            <a:ext cx="5730875" cy="2490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7" b="24509"/>
          <a:stretch/>
        </p:blipFill>
        <p:spPr bwMode="auto">
          <a:xfrm>
            <a:off x="3024500" y="3563272"/>
            <a:ext cx="5730875" cy="2332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01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3" b="21331"/>
          <a:stretch/>
        </p:blipFill>
        <p:spPr bwMode="auto">
          <a:xfrm>
            <a:off x="2483034" y="452718"/>
            <a:ext cx="5730875" cy="2553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7" b="24509"/>
          <a:stretch/>
        </p:blipFill>
        <p:spPr bwMode="auto">
          <a:xfrm>
            <a:off x="2483034" y="3550719"/>
            <a:ext cx="5730875" cy="2332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64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3" b="22912"/>
          <a:stretch/>
        </p:blipFill>
        <p:spPr bwMode="auto">
          <a:xfrm>
            <a:off x="2818756" y="452718"/>
            <a:ext cx="5730240" cy="2427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7" b="22125"/>
          <a:stretch/>
        </p:blipFill>
        <p:spPr bwMode="auto">
          <a:xfrm>
            <a:off x="2818121" y="3644752"/>
            <a:ext cx="5730875" cy="2427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58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442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COVID-19 Data Analysis and Mapping</vt:lpstr>
      <vt:lpstr>Introduction</vt:lpstr>
      <vt:lpstr>Problem Statement</vt:lpstr>
      <vt:lpstr>Dataframe and Analysis</vt:lpstr>
      <vt:lpstr>Adding Latitude and Longitude</vt:lpstr>
      <vt:lpstr>Plotting on Map &amp; Observing</vt:lpstr>
      <vt:lpstr>PowerPoint Presentation</vt:lpstr>
      <vt:lpstr>PowerPoint Presentation</vt:lpstr>
      <vt:lpstr>PowerPoint Presentation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 and Mapping</dc:title>
  <dc:creator>Hp</dc:creator>
  <cp:lastModifiedBy>Hp</cp:lastModifiedBy>
  <cp:revision>3</cp:revision>
  <dcterms:created xsi:type="dcterms:W3CDTF">2020-04-09T18:21:17Z</dcterms:created>
  <dcterms:modified xsi:type="dcterms:W3CDTF">2020-04-09T18:40:26Z</dcterms:modified>
</cp:coreProperties>
</file>