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7778"/>
            <a:ext cx="7772400" cy="1470025"/>
          </a:xfrm>
        </p:spPr>
        <p:txBody>
          <a:bodyPr/>
          <a:lstStyle/>
          <a:p>
            <a:r>
              <a:rPr lang="en-US" b="1" dirty="0"/>
              <a:t>Cloud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354" y="2686929"/>
            <a:ext cx="3931920" cy="2845091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Number-10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Latha Muddu,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Swarna Kosaraju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SaiJyothi Gudibandi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Haritha Ichapurapu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Abstract Factory Pattern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our 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we abstract the pattern to only user, author and admin and the inner methods are hidden.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Books and do basic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books, share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favorites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9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Object Oriented Architectural Style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Modularity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Re-usability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Open-Close principle</a:t>
            </a:r>
          </a:p>
        </p:txBody>
      </p:sp>
    </p:spTree>
    <p:extLst>
      <p:ext uri="{BB962C8B-B14F-4D97-AF65-F5344CB8AC3E}">
        <p14:creationId xmlns:p14="http://schemas.microsoft.com/office/powerpoint/2010/main" val="7239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94" y="929389"/>
            <a:ext cx="7886700" cy="553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Architecture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1600200"/>
            <a:ext cx="7204934" cy="4525963"/>
          </a:xfrm>
        </p:spPr>
      </p:pic>
    </p:spTree>
    <p:extLst>
      <p:ext uri="{BB962C8B-B14F-4D97-AF65-F5344CB8AC3E}">
        <p14:creationId xmlns:p14="http://schemas.microsoft.com/office/powerpoint/2010/main" val="147584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321138"/>
            <a:ext cx="7773338" cy="56978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1026" name="Picture 2" descr="https://github.com/saijyothi9/SRD/raw/master/SRD/clas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3" y="2238789"/>
            <a:ext cx="6390861" cy="30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3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51" y="1181686"/>
            <a:ext cx="6935372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9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3074" name="Picture 2" descr="https://github.com/saijyothi9/SRD/raw/master/SRD/Activit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70" y="2286000"/>
            <a:ext cx="6599583" cy="28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5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diagram: Suggest Book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90" y="1600200"/>
            <a:ext cx="7512148" cy="38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Diagram: Upload A Book</a:t>
            </a:r>
          </a:p>
        </p:txBody>
      </p:sp>
      <p:pic>
        <p:nvPicPr>
          <p:cNvPr id="5122" name="Picture 2" descr="https://github.com/saijyothi9/SRD/raw/master/SRD/s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70" y="2457450"/>
            <a:ext cx="6629399" cy="30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99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87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Times New Roman</vt:lpstr>
      <vt:lpstr>Wingdings</vt:lpstr>
      <vt:lpstr>Office Theme</vt:lpstr>
      <vt:lpstr>Custom Design</vt:lpstr>
      <vt:lpstr>Cloud Library</vt:lpstr>
      <vt:lpstr>Use Case</vt:lpstr>
      <vt:lpstr>Architecture Style</vt:lpstr>
      <vt:lpstr>Architecture Diagram</vt:lpstr>
      <vt:lpstr>Class diagram</vt:lpstr>
      <vt:lpstr>Usecase diagram</vt:lpstr>
      <vt:lpstr>Activity diagram</vt:lpstr>
      <vt:lpstr>Sequence diagram: Suggest Book</vt:lpstr>
      <vt:lpstr>Sequence Diagram: Upload A Book</vt:lpstr>
      <vt:lpstr>Design pattern 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Akhilesh Gattu</cp:lastModifiedBy>
  <cp:revision>18</cp:revision>
  <dcterms:created xsi:type="dcterms:W3CDTF">2014-01-29T16:47:28Z</dcterms:created>
  <dcterms:modified xsi:type="dcterms:W3CDTF">2016-12-03T07:25:07Z</dcterms:modified>
</cp:coreProperties>
</file>