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4719"/>
  </p:normalViewPr>
  <p:slideViewPr>
    <p:cSldViewPr snapToGrid="0">
      <p:cViewPr varScale="1">
        <p:scale>
          <a:sx n="152" d="100"/>
          <a:sy n="152" d="100"/>
        </p:scale>
        <p:origin x="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4/23/23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0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1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6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5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7720D-3A91-D121-C3E4-3EE3D58D4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US" dirty="0"/>
              <a:t>🅿️ark 🅿️al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32BD-8713-1530-0D97-3492EB609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944465"/>
          </a:xfrm>
        </p:spPr>
        <p:txBody>
          <a:bodyPr>
            <a:normAutofit/>
          </a:bodyPr>
          <a:lstStyle/>
          <a:p>
            <a:r>
              <a:rPr lang="en-US" dirty="0"/>
              <a:t>CSE 335 Class Project</a:t>
            </a:r>
          </a:p>
          <a:p>
            <a:r>
              <a:rPr lang="en-US" dirty="0"/>
              <a:t>Mudit Arora</a:t>
            </a:r>
          </a:p>
          <a:p>
            <a:r>
              <a:rPr lang="en-US" dirty="0"/>
              <a:t>ASU ID: 1220278488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C08C4F3-60EA-7D9C-015B-FC7B5C85E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4" r="23996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60C1-7A0D-4774-8572-2FDB8F97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18D7-1BBF-9E5B-C369-D88ED1BF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my friends suggested this app idea.</a:t>
            </a:r>
          </a:p>
          <a:p>
            <a:r>
              <a:rPr lang="en-US" dirty="0"/>
              <a:t>People tend to have issues finding parking. </a:t>
            </a:r>
          </a:p>
          <a:p>
            <a:r>
              <a:rPr lang="en-US" dirty="0"/>
              <a:t>User-friendly app</a:t>
            </a:r>
          </a:p>
          <a:p>
            <a:r>
              <a:rPr lang="en-US" dirty="0"/>
              <a:t>Add your favorites to never forget!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2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41C2-8310-171F-F3E5-B7C8C962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text, scale, device&#10;&#10;Description automatically generated">
            <a:extLst>
              <a:ext uri="{FF2B5EF4-FFF2-40B4-BE49-F238E27FC236}">
                <a16:creationId xmlns:a16="http://schemas.microsoft.com/office/drawing/2014/main" id="{4AD32C3A-231E-24BC-2045-8974946C0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389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9147-8DE0-608A-54C6-F6FA9482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AC3261-7F78-77C3-1B0D-F0AFF2E0B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7" y="0"/>
            <a:ext cx="12217034" cy="6858000"/>
          </a:xfrm>
        </p:spPr>
      </p:pic>
    </p:spTree>
    <p:extLst>
      <p:ext uri="{BB962C8B-B14F-4D97-AF65-F5344CB8AC3E}">
        <p14:creationId xmlns:p14="http://schemas.microsoft.com/office/powerpoint/2010/main" val="416357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7FAF-C4E7-00F4-9BA8-A920129A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9505-7AFC-C92F-BF0E-00C9DDBC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need to worry about making an account to use the app.</a:t>
            </a:r>
          </a:p>
          <a:p>
            <a:r>
              <a:rPr lang="en-US" dirty="0"/>
              <a:t>Get all the possible options available nearby. </a:t>
            </a:r>
          </a:p>
          <a:p>
            <a:r>
              <a:rPr lang="en-US" dirty="0"/>
              <a:t>Get a detailed view including name, address, and rating.</a:t>
            </a:r>
          </a:p>
          <a:p>
            <a:r>
              <a:rPr lang="en-US" dirty="0"/>
              <a:t>Add your favorite spots!</a:t>
            </a:r>
          </a:p>
          <a:p>
            <a:r>
              <a:rPr lang="en-US" dirty="0"/>
              <a:t>Get directions from your current location.</a:t>
            </a:r>
          </a:p>
          <a:p>
            <a:r>
              <a:rPr lang="en-US" dirty="0"/>
              <a:t>Add an account if you’re a frequent user.</a:t>
            </a:r>
          </a:p>
        </p:txBody>
      </p:sp>
    </p:spTree>
    <p:extLst>
      <p:ext uri="{BB962C8B-B14F-4D97-AF65-F5344CB8AC3E}">
        <p14:creationId xmlns:p14="http://schemas.microsoft.com/office/powerpoint/2010/main" val="24397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02A7-3508-8E10-C3E9-9115DDED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8627-DAC3-7711-6BC2-7FE3B156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to only a few pieces of information given by the API. </a:t>
            </a:r>
          </a:p>
          <a:p>
            <a:r>
              <a:rPr lang="en-US" dirty="0"/>
              <a:t>Difficult to find the right API. </a:t>
            </a:r>
          </a:p>
          <a:p>
            <a:r>
              <a:rPr lang="en-US" dirty="0"/>
              <a:t>The reserve feature is hard to implement.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78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49D1-93FE-CBC5-4317-9A468E0D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improvement for the class/project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C879-A17E-4E92-1CC0-53A05A00C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proper research for your API beforehand. </a:t>
            </a:r>
          </a:p>
          <a:p>
            <a:r>
              <a:rPr lang="en-US" dirty="0"/>
              <a:t>Encourage to use of </a:t>
            </a:r>
            <a:r>
              <a:rPr lang="en-US" dirty="0" err="1"/>
              <a:t>SwiftUI</a:t>
            </a:r>
            <a:r>
              <a:rPr lang="en-US" dirty="0"/>
              <a:t>. </a:t>
            </a:r>
          </a:p>
          <a:p>
            <a:r>
              <a:rPr lang="en-US" dirty="0"/>
              <a:t>Introduce more libraries in class to have a hands-on.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5227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{E4D9F05F-CA28-864A-86D0-19D1C9CE78B4}tf10001071</Template>
  <TotalTime>266</TotalTime>
  <Words>164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Seaford Display</vt:lpstr>
      <vt:lpstr>System Font Regular</vt:lpstr>
      <vt:lpstr>Tenorite</vt:lpstr>
      <vt:lpstr>MadridVTI</vt:lpstr>
      <vt:lpstr>🅿️ark 🅿️al</vt:lpstr>
      <vt:lpstr>Project Idea</vt:lpstr>
      <vt:lpstr>PowerPoint Presentation</vt:lpstr>
      <vt:lpstr>PowerPoint Presentation</vt:lpstr>
      <vt:lpstr>Capabilities of the project </vt:lpstr>
      <vt:lpstr>Limitations of the project</vt:lpstr>
      <vt:lpstr>Suggestions for improvement for the class/project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🅿️ark 🅿️al</dc:title>
  <dc:creator>Mudit Arora (Student)</dc:creator>
  <cp:lastModifiedBy>Mudit Arora (Student)</cp:lastModifiedBy>
  <cp:revision>2</cp:revision>
  <cp:lastPrinted>2023-04-23T10:35:36Z</cp:lastPrinted>
  <dcterms:created xsi:type="dcterms:W3CDTF">2023-04-23T07:01:10Z</dcterms:created>
  <dcterms:modified xsi:type="dcterms:W3CDTF">2023-04-23T11:27:20Z</dcterms:modified>
</cp:coreProperties>
</file>