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7" r:id="rId2"/>
    <p:sldId id="258" r:id="rId3"/>
    <p:sldId id="259" r:id="rId4"/>
    <p:sldId id="260" r:id="rId5"/>
    <p:sldId id="261" r:id="rId6"/>
    <p:sldId id="262" r:id="rId7"/>
    <p:sldId id="264" r:id="rId8"/>
    <p:sldId id="265" r:id="rId9"/>
    <p:sldId id="263" r:id="rId10"/>
    <p:sldId id="266" r:id="rId11"/>
    <p:sldId id="267" r:id="rId12"/>
    <p:sldId id="268" r:id="rId13"/>
    <p:sldId id="269" r:id="rId14"/>
    <p:sldId id="270" r:id="rId15"/>
    <p:sldId id="271" r:id="rId16"/>
    <p:sldId id="272" r:id="rId17"/>
    <p:sldId id="273"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Libre Franklin"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iFmRhW4x1u/6Wj5KJ1lvuHV0LQ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32"/>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9" name="Google Shape;17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d6d3a2bc4c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gd6d3a2bc4c_0_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gd6d3a2bc4c_0_2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d6d3a2bc4c_0_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0" name="Google Shape;200;gd6d3a2bc4c_0_5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1" name="Google Shape;201;gd6d3a2bc4c_0_5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6d3a2bc4c_0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gd6d3a2bc4c_0_5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gd6d3a2bc4c_0_5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d6d3a2bc4c_0_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Google Shape;220;gd6d3a2bc4c_0_6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1" name="Google Shape;221;gd6d3a2bc4c_0_6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17</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Primary key : schedule_id ?</a:t>
            </a:r>
            <a:endParaRPr/>
          </a:p>
        </p:txBody>
      </p:sp>
      <p:sp>
        <p:nvSpPr>
          <p:cNvPr id="130" name="Google Shape;130;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We have also createdc meta data for all the relations where we have the information on the data types, size, wheatger the field is auto incremented or not , weather the null values are allowed for that attribute or not nad primary and fk constraints.</a:t>
            </a:r>
            <a:endParaRPr/>
          </a:p>
        </p:txBody>
      </p:sp>
      <p:sp>
        <p:nvSpPr>
          <p:cNvPr id="150" name="Google Shape;15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4" name="Google Shape;16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3" name="Google Shape;14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48573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9"/>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9"/>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lvl1pPr marL="457200" lvl="0" indent="-342900" algn="l">
              <a:lnSpc>
                <a:spcPct val="94000"/>
              </a:lnSpc>
              <a:spcBef>
                <a:spcPts val="1000"/>
              </a:spcBef>
              <a:spcAft>
                <a:spcPts val="0"/>
              </a:spcAft>
              <a:buClr>
                <a:schemeClr val="dk2"/>
              </a:buClr>
              <a:buSzPts val="1800"/>
              <a:buChar char="■"/>
              <a:defRPr/>
            </a:lvl1pPr>
            <a:lvl2pPr marL="914400" lvl="1" indent="-342900" algn="l">
              <a:lnSpc>
                <a:spcPct val="94000"/>
              </a:lnSpc>
              <a:spcBef>
                <a:spcPts val="500"/>
              </a:spcBef>
              <a:spcAft>
                <a:spcPts val="0"/>
              </a:spcAft>
              <a:buClr>
                <a:schemeClr val="dk2"/>
              </a:buClr>
              <a:buSzPts val="1800"/>
              <a:buChar char="–"/>
              <a:defRPr/>
            </a:lvl2pPr>
            <a:lvl3pPr marL="1371600" lvl="2" indent="-342900" algn="l">
              <a:lnSpc>
                <a:spcPct val="94000"/>
              </a:lnSpc>
              <a:spcBef>
                <a:spcPts val="500"/>
              </a:spcBef>
              <a:spcAft>
                <a:spcPts val="0"/>
              </a:spcAft>
              <a:buClr>
                <a:schemeClr val="dk2"/>
              </a:buClr>
              <a:buSzPts val="1800"/>
              <a:buChar char="■"/>
              <a:defRPr/>
            </a:lvl3pPr>
            <a:lvl4pPr marL="1828800" lvl="3" indent="-342900" algn="l">
              <a:lnSpc>
                <a:spcPct val="94000"/>
              </a:lnSpc>
              <a:spcBef>
                <a:spcPts val="500"/>
              </a:spcBef>
              <a:spcAft>
                <a:spcPts val="0"/>
              </a:spcAft>
              <a:buClr>
                <a:schemeClr val="dk2"/>
              </a:buClr>
              <a:buSzPts val="1800"/>
              <a:buChar char="–"/>
              <a:defRPr/>
            </a:lvl4pPr>
            <a:lvl5pPr marL="2286000" lvl="4" indent="-342900" algn="l">
              <a:lnSpc>
                <a:spcPct val="94000"/>
              </a:lnSpc>
              <a:spcBef>
                <a:spcPts val="500"/>
              </a:spcBef>
              <a:spcAft>
                <a:spcPts val="0"/>
              </a:spcAft>
              <a:buClr>
                <a:schemeClr val="dk2"/>
              </a:buClr>
              <a:buSzPts val="1800"/>
              <a:buChar char="■"/>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28" name="Google Shape;28;p19"/>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9"/>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9"/>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28"/>
          <p:cNvSpPr txBox="1">
            <a:spLocks noGrp="1"/>
          </p:cNvSpPr>
          <p:nvPr>
            <p:ph type="title"/>
          </p:nvPr>
        </p:nvSpPr>
        <p:spPr>
          <a:xfrm rot="5400000">
            <a:off x="7757822" y="2462895"/>
            <a:ext cx="5243244" cy="1565766"/>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8"/>
          <p:cNvSpPr txBox="1">
            <a:spLocks noGrp="1"/>
          </p:cNvSpPr>
          <p:nvPr>
            <p:ph type="body" idx="1"/>
          </p:nvPr>
        </p:nvSpPr>
        <p:spPr>
          <a:xfrm rot="5400000">
            <a:off x="2839798" y="-844042"/>
            <a:ext cx="5243244" cy="8179641"/>
          </a:xfrm>
          <a:prstGeom prst="rect">
            <a:avLst/>
          </a:prstGeom>
          <a:noFill/>
          <a:ln>
            <a:noFill/>
          </a:ln>
        </p:spPr>
        <p:txBody>
          <a:bodyPr spcFirstLastPara="1" wrap="square" lIns="91425" tIns="45700" rIns="91425" bIns="45700" anchor="t" anchorCtr="0">
            <a:normAutofit/>
          </a:bodyPr>
          <a:lstStyle>
            <a:lvl1pPr marL="457200" lvl="0" indent="-342900" algn="l">
              <a:lnSpc>
                <a:spcPct val="94000"/>
              </a:lnSpc>
              <a:spcBef>
                <a:spcPts val="1000"/>
              </a:spcBef>
              <a:spcAft>
                <a:spcPts val="0"/>
              </a:spcAft>
              <a:buClr>
                <a:schemeClr val="dk2"/>
              </a:buClr>
              <a:buSzPts val="1800"/>
              <a:buChar char="■"/>
              <a:defRPr/>
            </a:lvl1pPr>
            <a:lvl2pPr marL="914400" lvl="1" indent="-342900" algn="l">
              <a:lnSpc>
                <a:spcPct val="94000"/>
              </a:lnSpc>
              <a:spcBef>
                <a:spcPts val="500"/>
              </a:spcBef>
              <a:spcAft>
                <a:spcPts val="0"/>
              </a:spcAft>
              <a:buClr>
                <a:schemeClr val="dk2"/>
              </a:buClr>
              <a:buSzPts val="1800"/>
              <a:buChar char="–"/>
              <a:defRPr/>
            </a:lvl2pPr>
            <a:lvl3pPr marL="1371600" lvl="2" indent="-342900" algn="l">
              <a:lnSpc>
                <a:spcPct val="94000"/>
              </a:lnSpc>
              <a:spcBef>
                <a:spcPts val="500"/>
              </a:spcBef>
              <a:spcAft>
                <a:spcPts val="0"/>
              </a:spcAft>
              <a:buClr>
                <a:schemeClr val="dk2"/>
              </a:buClr>
              <a:buSzPts val="1800"/>
              <a:buChar char="■"/>
              <a:defRPr/>
            </a:lvl3pPr>
            <a:lvl4pPr marL="1828800" lvl="3" indent="-342900" algn="l">
              <a:lnSpc>
                <a:spcPct val="94000"/>
              </a:lnSpc>
              <a:spcBef>
                <a:spcPts val="500"/>
              </a:spcBef>
              <a:spcAft>
                <a:spcPts val="0"/>
              </a:spcAft>
              <a:buClr>
                <a:schemeClr val="dk2"/>
              </a:buClr>
              <a:buSzPts val="1800"/>
              <a:buChar char="–"/>
              <a:defRPr/>
            </a:lvl4pPr>
            <a:lvl5pPr marL="2286000" lvl="4" indent="-342900" algn="l">
              <a:lnSpc>
                <a:spcPct val="94000"/>
              </a:lnSpc>
              <a:spcBef>
                <a:spcPts val="500"/>
              </a:spcBef>
              <a:spcAft>
                <a:spcPts val="0"/>
              </a:spcAft>
              <a:buClr>
                <a:schemeClr val="dk2"/>
              </a:buClr>
              <a:buSzPts val="1800"/>
              <a:buChar char="■"/>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90" name="Google Shape;90;p28"/>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8"/>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8"/>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lt2"/>
        </a:solidFill>
        <a:effectLst/>
      </p:bgPr>
    </p:bg>
    <p:spTree>
      <p:nvGrpSpPr>
        <p:cNvPr id="1" name="Shape 31"/>
        <p:cNvGrpSpPr/>
        <p:nvPr/>
      </p:nvGrpSpPr>
      <p:grpSpPr>
        <a:xfrm>
          <a:off x="0" y="0"/>
          <a:ext cx="0" cy="0"/>
          <a:chOff x="0" y="0"/>
          <a:chExt cx="0" cy="0"/>
        </a:xfrm>
      </p:grpSpPr>
      <p:sp>
        <p:nvSpPr>
          <p:cNvPr id="32" name="Google Shape;32;p18"/>
          <p:cNvSpPr txBox="1">
            <a:spLocks noGrp="1"/>
          </p:cNvSpPr>
          <p:nvPr>
            <p:ph type="ctrTitle"/>
          </p:nvPr>
        </p:nvSpPr>
        <p:spPr>
          <a:xfrm>
            <a:off x="1915128" y="1788454"/>
            <a:ext cx="8361229" cy="2098226"/>
          </a:xfrm>
          <a:prstGeom prst="rect">
            <a:avLst/>
          </a:prstGeom>
          <a:noFill/>
          <a:ln>
            <a:noFill/>
          </a:ln>
        </p:spPr>
        <p:txBody>
          <a:bodyPr spcFirstLastPara="1" wrap="square" lIns="91425" tIns="45700" rIns="91425" bIns="45700" anchor="b" anchorCtr="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8"/>
          <p:cNvSpPr txBox="1">
            <a:spLocks noGrp="1"/>
          </p:cNvSpPr>
          <p:nvPr>
            <p:ph type="subTitle" idx="1"/>
          </p:nvPr>
        </p:nvSpPr>
        <p:spPr>
          <a:xfrm>
            <a:off x="2679906" y="3956279"/>
            <a:ext cx="6831673" cy="1086237"/>
          </a:xfrm>
          <a:prstGeom prst="rect">
            <a:avLst/>
          </a:prstGeom>
          <a:noFill/>
          <a:ln>
            <a:noFill/>
          </a:ln>
        </p:spPr>
        <p:txBody>
          <a:bodyPr spcFirstLastPara="1" wrap="square" lIns="91425" tIns="45700" rIns="91425" bIns="45700" anchor="t" anchorCtr="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a:endParaRPr/>
          </a:p>
        </p:txBody>
      </p:sp>
      <p:sp>
        <p:nvSpPr>
          <p:cNvPr id="34" name="Google Shape;34;p18"/>
          <p:cNvSpPr txBox="1">
            <a:spLocks noGrp="1"/>
          </p:cNvSpPr>
          <p:nvPr>
            <p:ph type="dt" idx="10"/>
          </p:nvPr>
        </p:nvSpPr>
        <p:spPr>
          <a:xfrm>
            <a:off x="752858" y="6453386"/>
            <a:ext cx="1607944" cy="4046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8"/>
          <p:cNvSpPr txBox="1">
            <a:spLocks noGrp="1"/>
          </p:cNvSpPr>
          <p:nvPr>
            <p:ph type="ftr" idx="11"/>
          </p:nvPr>
        </p:nvSpPr>
        <p:spPr>
          <a:xfrm>
            <a:off x="2584054" y="6453386"/>
            <a:ext cx="7023377" cy="4046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8"/>
          <p:cNvSpPr txBox="1">
            <a:spLocks noGrp="1"/>
          </p:cNvSpPr>
          <p:nvPr>
            <p:ph type="sldNum" idx="12"/>
          </p:nvPr>
        </p:nvSpPr>
        <p:spPr>
          <a:xfrm>
            <a:off x="9830683"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grpSp>
        <p:nvGrpSpPr>
          <p:cNvPr id="37" name="Google Shape;37;p18"/>
          <p:cNvGrpSpPr/>
          <p:nvPr/>
        </p:nvGrpSpPr>
        <p:grpSpPr>
          <a:xfrm>
            <a:off x="752858" y="744469"/>
            <a:ext cx="10674116" cy="5349671"/>
            <a:chOff x="752858" y="744469"/>
            <a:chExt cx="10674116" cy="5349671"/>
          </a:xfrm>
        </p:grpSpPr>
        <p:sp>
          <p:nvSpPr>
            <p:cNvPr id="38" name="Google Shape;38;p18"/>
            <p:cNvSpPr/>
            <p:nvPr/>
          </p:nvSpPr>
          <p:spPr>
            <a:xfrm>
              <a:off x="8151962" y="1685652"/>
              <a:ext cx="3275013" cy="4408488"/>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39" name="Google Shape;39;p18"/>
            <p:cNvSpPr/>
            <p:nvPr/>
          </p:nvSpPr>
          <p:spPr>
            <a:xfrm rot="10800000">
              <a:off x="752858" y="744469"/>
              <a:ext cx="3275668" cy="4408488"/>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2"/>
        </a:solidFill>
        <a:effectLst/>
      </p:bgPr>
    </p:bg>
    <p:spTree>
      <p:nvGrpSpPr>
        <p:cNvPr id="1" name="Shape 40"/>
        <p:cNvGrpSpPr/>
        <p:nvPr/>
      </p:nvGrpSpPr>
      <p:grpSpPr>
        <a:xfrm>
          <a:off x="0" y="0"/>
          <a:ext cx="0" cy="0"/>
          <a:chOff x="0" y="0"/>
          <a:chExt cx="0" cy="0"/>
        </a:xfrm>
      </p:grpSpPr>
      <p:sp>
        <p:nvSpPr>
          <p:cNvPr id="41" name="Google Shape;41;p20"/>
          <p:cNvSpPr txBox="1">
            <a:spLocks noGrp="1"/>
          </p:cNvSpPr>
          <p:nvPr>
            <p:ph type="title"/>
          </p:nvPr>
        </p:nvSpPr>
        <p:spPr>
          <a:xfrm>
            <a:off x="765025" y="1301360"/>
            <a:ext cx="9612971" cy="2852737"/>
          </a:xfrm>
          <a:prstGeom prst="rect">
            <a:avLst/>
          </a:prstGeom>
          <a:noFill/>
          <a:ln>
            <a:noFill/>
          </a:ln>
        </p:spPr>
        <p:txBody>
          <a:bodyPr spcFirstLastPara="1" wrap="square" lIns="91425" tIns="45700" rIns="91425" bIns="45700" anchor="b" anchorCtr="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0"/>
          <p:cNvSpPr txBox="1">
            <a:spLocks noGrp="1"/>
          </p:cNvSpPr>
          <p:nvPr>
            <p:ph type="body" idx="1"/>
          </p:nvPr>
        </p:nvSpPr>
        <p:spPr>
          <a:xfrm>
            <a:off x="765025" y="4216328"/>
            <a:ext cx="9612971" cy="1143324"/>
          </a:xfrm>
          <a:prstGeom prst="rect">
            <a:avLst/>
          </a:prstGeom>
          <a:noFill/>
          <a:ln>
            <a:noFill/>
          </a:ln>
        </p:spPr>
        <p:txBody>
          <a:bodyPr spcFirstLastPara="1" wrap="square" lIns="91425" tIns="45700" rIns="91425" bIns="45700" anchor="t" anchorCtr="0">
            <a:normAutofit/>
          </a:bodyPr>
          <a:lstStyle>
            <a:lvl1pPr marL="457200" lvl="0" indent="-228600" algn="r">
              <a:lnSpc>
                <a:spcPct val="112000"/>
              </a:lnSpc>
              <a:spcBef>
                <a:spcPts val="0"/>
              </a:spcBef>
              <a:spcAft>
                <a:spcPts val="0"/>
              </a:spcAft>
              <a:buClr>
                <a:schemeClr val="lt2"/>
              </a:buClr>
              <a:buSzPts val="2400"/>
              <a:buNone/>
              <a:defRPr sz="2400">
                <a:solidFill>
                  <a:schemeClr val="lt2"/>
                </a:solidFill>
              </a:defRPr>
            </a:lvl1pPr>
            <a:lvl2pPr marL="914400" lvl="1" indent="-228600" algn="l">
              <a:lnSpc>
                <a:spcPct val="94000"/>
              </a:lnSpc>
              <a:spcBef>
                <a:spcPts val="500"/>
              </a:spcBef>
              <a:spcAft>
                <a:spcPts val="0"/>
              </a:spcAft>
              <a:buClr>
                <a:schemeClr val="lt1"/>
              </a:buClr>
              <a:buSzPts val="2000"/>
              <a:buNone/>
              <a:defRPr sz="2000">
                <a:solidFill>
                  <a:schemeClr val="lt1"/>
                </a:solidFill>
              </a:defRPr>
            </a:lvl2pPr>
            <a:lvl3pPr marL="1371600" lvl="2" indent="-228600" algn="l">
              <a:lnSpc>
                <a:spcPct val="94000"/>
              </a:lnSpc>
              <a:spcBef>
                <a:spcPts val="500"/>
              </a:spcBef>
              <a:spcAft>
                <a:spcPts val="0"/>
              </a:spcAft>
              <a:buClr>
                <a:schemeClr val="lt1"/>
              </a:buClr>
              <a:buSzPts val="1800"/>
              <a:buNone/>
              <a:defRPr sz="1800">
                <a:solidFill>
                  <a:schemeClr val="lt1"/>
                </a:solidFill>
              </a:defRPr>
            </a:lvl3pPr>
            <a:lvl4pPr marL="1828800" lvl="3" indent="-228600" algn="l">
              <a:lnSpc>
                <a:spcPct val="94000"/>
              </a:lnSpc>
              <a:spcBef>
                <a:spcPts val="500"/>
              </a:spcBef>
              <a:spcAft>
                <a:spcPts val="0"/>
              </a:spcAft>
              <a:buClr>
                <a:schemeClr val="lt1"/>
              </a:buClr>
              <a:buSzPts val="1600"/>
              <a:buNone/>
              <a:defRPr sz="1600">
                <a:solidFill>
                  <a:schemeClr val="lt1"/>
                </a:solidFill>
              </a:defRPr>
            </a:lvl4pPr>
            <a:lvl5pPr marL="2286000" lvl="4" indent="-228600" algn="l">
              <a:lnSpc>
                <a:spcPct val="94000"/>
              </a:lnSpc>
              <a:spcBef>
                <a:spcPts val="500"/>
              </a:spcBef>
              <a:spcAft>
                <a:spcPts val="0"/>
              </a:spcAft>
              <a:buClr>
                <a:schemeClr val="lt1"/>
              </a:buClr>
              <a:buSzPts val="1600"/>
              <a:buNone/>
              <a:defRPr sz="1600">
                <a:solidFill>
                  <a:schemeClr val="lt1"/>
                </a:solidFill>
              </a:defRPr>
            </a:lvl5pPr>
            <a:lvl6pPr marL="2743200" lvl="5" indent="-228600" algn="l">
              <a:lnSpc>
                <a:spcPct val="94000"/>
              </a:lnSpc>
              <a:spcBef>
                <a:spcPts val="500"/>
              </a:spcBef>
              <a:spcAft>
                <a:spcPts val="0"/>
              </a:spcAft>
              <a:buClr>
                <a:schemeClr val="lt1"/>
              </a:buClr>
              <a:buSzPts val="1600"/>
              <a:buNone/>
              <a:defRPr sz="1600">
                <a:solidFill>
                  <a:schemeClr val="lt1"/>
                </a:solidFill>
              </a:defRPr>
            </a:lvl6pPr>
            <a:lvl7pPr marL="3200400" lvl="6" indent="-228600" algn="l">
              <a:lnSpc>
                <a:spcPct val="94000"/>
              </a:lnSpc>
              <a:spcBef>
                <a:spcPts val="500"/>
              </a:spcBef>
              <a:spcAft>
                <a:spcPts val="0"/>
              </a:spcAft>
              <a:buClr>
                <a:schemeClr val="lt1"/>
              </a:buClr>
              <a:buSzPts val="1600"/>
              <a:buNone/>
              <a:defRPr sz="1600">
                <a:solidFill>
                  <a:schemeClr val="lt1"/>
                </a:solidFill>
              </a:defRPr>
            </a:lvl7pPr>
            <a:lvl8pPr marL="3657600" lvl="7" indent="-228600" algn="l">
              <a:lnSpc>
                <a:spcPct val="94000"/>
              </a:lnSpc>
              <a:spcBef>
                <a:spcPts val="500"/>
              </a:spcBef>
              <a:spcAft>
                <a:spcPts val="0"/>
              </a:spcAft>
              <a:buClr>
                <a:schemeClr val="lt1"/>
              </a:buClr>
              <a:buSzPts val="1600"/>
              <a:buNone/>
              <a:defRPr sz="1600">
                <a:solidFill>
                  <a:schemeClr val="lt1"/>
                </a:solidFill>
              </a:defRPr>
            </a:lvl8pPr>
            <a:lvl9pPr marL="4114800" lvl="8" indent="-228600" algn="l">
              <a:lnSpc>
                <a:spcPct val="94000"/>
              </a:lnSpc>
              <a:spcBef>
                <a:spcPts val="500"/>
              </a:spcBef>
              <a:spcAft>
                <a:spcPts val="200"/>
              </a:spcAft>
              <a:buClr>
                <a:schemeClr val="lt1"/>
              </a:buClr>
              <a:buSzPts val="1600"/>
              <a:buNone/>
              <a:defRPr sz="1600">
                <a:solidFill>
                  <a:schemeClr val="lt1"/>
                </a:solidFill>
              </a:defRPr>
            </a:lvl9pPr>
          </a:lstStyle>
          <a:p>
            <a:endParaRPr/>
          </a:p>
        </p:txBody>
      </p:sp>
      <p:sp>
        <p:nvSpPr>
          <p:cNvPr id="43" name="Google Shape;43;p20"/>
          <p:cNvSpPr txBox="1">
            <a:spLocks noGrp="1"/>
          </p:cNvSpPr>
          <p:nvPr>
            <p:ph type="dt" idx="10"/>
          </p:nvPr>
        </p:nvSpPr>
        <p:spPr>
          <a:xfrm>
            <a:off x="738908" y="6453386"/>
            <a:ext cx="1622409" cy="4046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0"/>
          <p:cNvSpPr txBox="1">
            <a:spLocks noGrp="1"/>
          </p:cNvSpPr>
          <p:nvPr>
            <p:ph type="ftr" idx="11"/>
          </p:nvPr>
        </p:nvSpPr>
        <p:spPr>
          <a:xfrm>
            <a:off x="2584312" y="6453386"/>
            <a:ext cx="7023377" cy="4046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0"/>
          <p:cNvSpPr txBox="1">
            <a:spLocks noGrp="1"/>
          </p:cNvSpPr>
          <p:nvPr>
            <p:ph type="sldNum" idx="12"/>
          </p:nvPr>
        </p:nvSpPr>
        <p:spPr>
          <a:xfrm>
            <a:off x="9830683"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46" name="Google Shape;46;p20" title="Crop Mark"/>
          <p:cNvSpPr/>
          <p:nvPr/>
        </p:nvSpPr>
        <p:spPr>
          <a:xfrm>
            <a:off x="8151962" y="1685652"/>
            <a:ext cx="3275013" cy="4408488"/>
          </a:xfrm>
          <a:custGeom>
            <a:avLst/>
            <a:gdLst/>
            <a:ahLst/>
            <a:cxnLst/>
            <a:rect l="l" t="t" r="r" b="b"/>
            <a:pathLst>
              <a:path w="4125" h="5554" extrusionOk="0">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21"/>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1"/>
          <p:cNvSpPr txBox="1">
            <a:spLocks noGrp="1"/>
          </p:cNvSpPr>
          <p:nvPr>
            <p:ph type="body" idx="1"/>
          </p:nvPr>
        </p:nvSpPr>
        <p:spPr>
          <a:xfrm>
            <a:off x="1371600" y="2285999"/>
            <a:ext cx="4447786" cy="3581401"/>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50" name="Google Shape;50;p21"/>
          <p:cNvSpPr txBox="1">
            <a:spLocks noGrp="1"/>
          </p:cNvSpPr>
          <p:nvPr>
            <p:ph type="body" idx="2"/>
          </p:nvPr>
        </p:nvSpPr>
        <p:spPr>
          <a:xfrm>
            <a:off x="6525403" y="2285999"/>
            <a:ext cx="4447786" cy="3581401"/>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51" name="Google Shape;51;p21"/>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1"/>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23"/>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3"/>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3"/>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3"/>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24"/>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4"/>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4"/>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3"/>
        <p:cNvGrpSpPr/>
        <p:nvPr/>
      </p:nvGrpSpPr>
      <p:grpSpPr>
        <a:xfrm>
          <a:off x="0" y="0"/>
          <a:ext cx="0" cy="0"/>
          <a:chOff x="0" y="0"/>
          <a:chExt cx="0" cy="0"/>
        </a:xfrm>
      </p:grpSpPr>
      <p:sp>
        <p:nvSpPr>
          <p:cNvPr id="64" name="Google Shape;64;p25" title="Background Shape"/>
          <p:cNvSpPr/>
          <p:nvPr/>
        </p:nvSpPr>
        <p:spPr>
          <a:xfrm>
            <a:off x="0" y="376"/>
            <a:ext cx="5303520" cy="6857624"/>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5"/>
          <p:cNvSpPr txBox="1">
            <a:spLocks noGrp="1"/>
          </p:cNvSpPr>
          <p:nvPr>
            <p:ph type="title"/>
          </p:nvPr>
        </p:nvSpPr>
        <p:spPr>
          <a:xfrm>
            <a:off x="723900" y="685800"/>
            <a:ext cx="3855720" cy="2157884"/>
          </a:xfrm>
          <a:prstGeom prst="rect">
            <a:avLst/>
          </a:prstGeom>
          <a:noFill/>
          <a:ln>
            <a:noFill/>
          </a:ln>
        </p:spPr>
        <p:txBody>
          <a:bodyPr spcFirstLastPara="1" wrap="square" lIns="91425" tIns="45700" rIns="91425" bIns="45700" anchor="t" anchorCtr="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5"/>
          <p:cNvSpPr txBox="1">
            <a:spLocks noGrp="1"/>
          </p:cNvSpPr>
          <p:nvPr>
            <p:ph type="body" idx="1"/>
          </p:nvPr>
        </p:nvSpPr>
        <p:spPr>
          <a:xfrm>
            <a:off x="6256020" y="685801"/>
            <a:ext cx="5212080" cy="5175250"/>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sz="2000"/>
            </a:lvl1pPr>
            <a:lvl2pPr marL="914400" lvl="1" indent="-355600" algn="l">
              <a:lnSpc>
                <a:spcPct val="94000"/>
              </a:lnSpc>
              <a:spcBef>
                <a:spcPts val="500"/>
              </a:spcBef>
              <a:spcAft>
                <a:spcPts val="0"/>
              </a:spcAft>
              <a:buClr>
                <a:schemeClr val="dk2"/>
              </a:buClr>
              <a:buSzPts val="2000"/>
              <a:buChar char="–"/>
              <a:defRPr sz="2000"/>
            </a:lvl2pPr>
            <a:lvl3pPr marL="1371600" lvl="2" indent="-342900" algn="l">
              <a:lnSpc>
                <a:spcPct val="94000"/>
              </a:lnSpc>
              <a:spcBef>
                <a:spcPts val="500"/>
              </a:spcBef>
              <a:spcAft>
                <a:spcPts val="0"/>
              </a:spcAft>
              <a:buClr>
                <a:schemeClr val="dk2"/>
              </a:buClr>
              <a:buSzPts val="1800"/>
              <a:buChar char="■"/>
              <a:defRPr sz="1800"/>
            </a:lvl3pPr>
            <a:lvl4pPr marL="1828800" lvl="3" indent="-342900" algn="l">
              <a:lnSpc>
                <a:spcPct val="94000"/>
              </a:lnSpc>
              <a:spcBef>
                <a:spcPts val="500"/>
              </a:spcBef>
              <a:spcAft>
                <a:spcPts val="0"/>
              </a:spcAft>
              <a:buClr>
                <a:schemeClr val="dk2"/>
              </a:buClr>
              <a:buSzPts val="1800"/>
              <a:buChar char="–"/>
              <a:defRPr sz="1800"/>
            </a:lvl4pPr>
            <a:lvl5pPr marL="2286000" lvl="4" indent="-330200" algn="l">
              <a:lnSpc>
                <a:spcPct val="94000"/>
              </a:lnSpc>
              <a:spcBef>
                <a:spcPts val="500"/>
              </a:spcBef>
              <a:spcAft>
                <a:spcPts val="0"/>
              </a:spcAft>
              <a:buClr>
                <a:schemeClr val="dk2"/>
              </a:buClr>
              <a:buSzPts val="1600"/>
              <a:buChar char="■"/>
              <a:defRPr sz="1600"/>
            </a:lvl5pPr>
            <a:lvl6pPr marL="2743200" lvl="5" indent="-330200" algn="l">
              <a:lnSpc>
                <a:spcPct val="94000"/>
              </a:lnSpc>
              <a:spcBef>
                <a:spcPts val="500"/>
              </a:spcBef>
              <a:spcAft>
                <a:spcPts val="0"/>
              </a:spcAft>
              <a:buClr>
                <a:schemeClr val="dk2"/>
              </a:buClr>
              <a:buSzPts val="1600"/>
              <a:buChar char="–"/>
              <a:defRPr sz="1600"/>
            </a:lvl6pPr>
            <a:lvl7pPr marL="3200400" lvl="6" indent="-330200" algn="l">
              <a:lnSpc>
                <a:spcPct val="94000"/>
              </a:lnSpc>
              <a:spcBef>
                <a:spcPts val="500"/>
              </a:spcBef>
              <a:spcAft>
                <a:spcPts val="0"/>
              </a:spcAft>
              <a:buClr>
                <a:schemeClr val="dk2"/>
              </a:buClr>
              <a:buSzPts val="1600"/>
              <a:buChar char="■"/>
              <a:defRPr sz="1600"/>
            </a:lvl7pPr>
            <a:lvl8pPr marL="3657600" lvl="7" indent="-330200" algn="l">
              <a:lnSpc>
                <a:spcPct val="94000"/>
              </a:lnSpc>
              <a:spcBef>
                <a:spcPts val="500"/>
              </a:spcBef>
              <a:spcAft>
                <a:spcPts val="0"/>
              </a:spcAft>
              <a:buClr>
                <a:schemeClr val="dk2"/>
              </a:buClr>
              <a:buSzPts val="1600"/>
              <a:buChar char="–"/>
              <a:defRPr sz="1600"/>
            </a:lvl8pPr>
            <a:lvl9pPr marL="4114800" lvl="8" indent="-330200" algn="l">
              <a:lnSpc>
                <a:spcPct val="94000"/>
              </a:lnSpc>
              <a:spcBef>
                <a:spcPts val="500"/>
              </a:spcBef>
              <a:spcAft>
                <a:spcPts val="200"/>
              </a:spcAft>
              <a:buClr>
                <a:schemeClr val="dk2"/>
              </a:buClr>
              <a:buSzPts val="1600"/>
              <a:buChar char="■"/>
              <a:defRPr sz="1600"/>
            </a:lvl9pPr>
          </a:lstStyle>
          <a:p>
            <a:endParaRPr/>
          </a:p>
        </p:txBody>
      </p:sp>
      <p:sp>
        <p:nvSpPr>
          <p:cNvPr id="67" name="Google Shape;67;p25"/>
          <p:cNvSpPr txBox="1">
            <a:spLocks noGrp="1"/>
          </p:cNvSpPr>
          <p:nvPr>
            <p:ph type="body" idx="2"/>
          </p:nvPr>
        </p:nvSpPr>
        <p:spPr>
          <a:xfrm>
            <a:off x="723900" y="2856344"/>
            <a:ext cx="3855720" cy="3011056"/>
          </a:xfrm>
          <a:prstGeom prst="rect">
            <a:avLst/>
          </a:prstGeom>
          <a:noFill/>
          <a:ln>
            <a:noFill/>
          </a:ln>
        </p:spPr>
        <p:txBody>
          <a:bodyPr spcFirstLastPara="1" wrap="square" lIns="91425" tIns="45700" rIns="91425" bIns="45700" anchor="t" anchorCtr="0">
            <a:normAutofit/>
          </a:bodyPr>
          <a:lstStyle>
            <a:lvl1pPr marL="457200" lvl="0" indent="-228600" algn="l">
              <a:lnSpc>
                <a:spcPct val="113000"/>
              </a:lnSpc>
              <a:spcBef>
                <a:spcPts val="0"/>
              </a:spcBef>
              <a:spcAft>
                <a:spcPts val="0"/>
              </a:spcAft>
              <a:buClr>
                <a:schemeClr val="dk2"/>
              </a:buClr>
              <a:buSzPts val="1600"/>
              <a:buNone/>
              <a:defRPr sz="1600"/>
            </a:lvl1pPr>
            <a:lvl2pPr marL="914400" lvl="1" indent="-228600" algn="l">
              <a:lnSpc>
                <a:spcPct val="94000"/>
              </a:lnSpc>
              <a:spcBef>
                <a:spcPts val="1500"/>
              </a:spcBef>
              <a:spcAft>
                <a:spcPts val="0"/>
              </a:spcAft>
              <a:buClr>
                <a:schemeClr val="dk2"/>
              </a:buClr>
              <a:buSzPts val="1400"/>
              <a:buNone/>
              <a:defRPr sz="1400"/>
            </a:lvl2pPr>
            <a:lvl3pPr marL="1371600" lvl="2" indent="-228600" algn="l">
              <a:lnSpc>
                <a:spcPct val="94000"/>
              </a:lnSpc>
              <a:spcBef>
                <a:spcPts val="500"/>
              </a:spcBef>
              <a:spcAft>
                <a:spcPts val="0"/>
              </a:spcAft>
              <a:buClr>
                <a:schemeClr val="dk2"/>
              </a:buClr>
              <a:buSzPts val="1200"/>
              <a:buNone/>
              <a:defRPr sz="1200"/>
            </a:lvl3pPr>
            <a:lvl4pPr marL="1828800" lvl="3" indent="-228600" algn="l">
              <a:lnSpc>
                <a:spcPct val="94000"/>
              </a:lnSpc>
              <a:spcBef>
                <a:spcPts val="500"/>
              </a:spcBef>
              <a:spcAft>
                <a:spcPts val="0"/>
              </a:spcAft>
              <a:buClr>
                <a:schemeClr val="dk2"/>
              </a:buClr>
              <a:buSzPts val="1000"/>
              <a:buNone/>
              <a:defRPr sz="1000"/>
            </a:lvl4pPr>
            <a:lvl5pPr marL="2286000" lvl="4" indent="-228600" algn="l">
              <a:lnSpc>
                <a:spcPct val="94000"/>
              </a:lnSpc>
              <a:spcBef>
                <a:spcPts val="500"/>
              </a:spcBef>
              <a:spcAft>
                <a:spcPts val="0"/>
              </a:spcAft>
              <a:buClr>
                <a:schemeClr val="dk2"/>
              </a:buClr>
              <a:buSzPts val="1000"/>
              <a:buNone/>
              <a:defRPr sz="1000"/>
            </a:lvl5pPr>
            <a:lvl6pPr marL="2743200" lvl="5" indent="-228600" algn="l">
              <a:lnSpc>
                <a:spcPct val="94000"/>
              </a:lnSpc>
              <a:spcBef>
                <a:spcPts val="500"/>
              </a:spcBef>
              <a:spcAft>
                <a:spcPts val="0"/>
              </a:spcAft>
              <a:buClr>
                <a:schemeClr val="dk2"/>
              </a:buClr>
              <a:buSzPts val="1000"/>
              <a:buNone/>
              <a:defRPr sz="1000"/>
            </a:lvl6pPr>
            <a:lvl7pPr marL="3200400" lvl="6" indent="-228600" algn="l">
              <a:lnSpc>
                <a:spcPct val="94000"/>
              </a:lnSpc>
              <a:spcBef>
                <a:spcPts val="500"/>
              </a:spcBef>
              <a:spcAft>
                <a:spcPts val="0"/>
              </a:spcAft>
              <a:buClr>
                <a:schemeClr val="dk2"/>
              </a:buClr>
              <a:buSzPts val="1000"/>
              <a:buNone/>
              <a:defRPr sz="1000"/>
            </a:lvl7pPr>
            <a:lvl8pPr marL="3657600" lvl="7" indent="-228600" algn="l">
              <a:lnSpc>
                <a:spcPct val="94000"/>
              </a:lnSpc>
              <a:spcBef>
                <a:spcPts val="500"/>
              </a:spcBef>
              <a:spcAft>
                <a:spcPts val="0"/>
              </a:spcAft>
              <a:buClr>
                <a:schemeClr val="dk2"/>
              </a:buClr>
              <a:buSzPts val="1000"/>
              <a:buNone/>
              <a:defRPr sz="1000"/>
            </a:lvl8pPr>
            <a:lvl9pPr marL="4114800" lvl="8" indent="-228600" algn="l">
              <a:lnSpc>
                <a:spcPct val="94000"/>
              </a:lnSpc>
              <a:spcBef>
                <a:spcPts val="500"/>
              </a:spcBef>
              <a:spcAft>
                <a:spcPts val="200"/>
              </a:spcAft>
              <a:buClr>
                <a:schemeClr val="dk2"/>
              </a:buClr>
              <a:buSzPts val="1000"/>
              <a:buNone/>
              <a:defRPr sz="1000"/>
            </a:lvl9pPr>
          </a:lstStyle>
          <a:p>
            <a:endParaRPr/>
          </a:p>
        </p:txBody>
      </p:sp>
      <p:sp>
        <p:nvSpPr>
          <p:cNvPr id="68" name="Google Shape;68;p25"/>
          <p:cNvSpPr txBox="1">
            <a:spLocks noGrp="1"/>
          </p:cNvSpPr>
          <p:nvPr>
            <p:ph type="dt" idx="10"/>
          </p:nvPr>
        </p:nvSpPr>
        <p:spPr>
          <a:xfrm>
            <a:off x="723900" y="6453386"/>
            <a:ext cx="1204572" cy="4046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5"/>
          <p:cNvSpPr txBox="1">
            <a:spLocks noGrp="1"/>
          </p:cNvSpPr>
          <p:nvPr>
            <p:ph type="ftr" idx="11"/>
          </p:nvPr>
        </p:nvSpPr>
        <p:spPr>
          <a:xfrm>
            <a:off x="2205945" y="6453386"/>
            <a:ext cx="2373675" cy="4046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5"/>
          <p:cNvSpPr txBox="1">
            <a:spLocks noGrp="1"/>
          </p:cNvSpPr>
          <p:nvPr>
            <p:ph type="sldNum" idx="12"/>
          </p:nvPr>
        </p:nvSpPr>
        <p:spPr>
          <a:xfrm>
            <a:off x="9883140"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71" name="Google Shape;71;p25" title="Divider Bar"/>
          <p:cNvSpPr/>
          <p:nvPr/>
        </p:nvSpPr>
        <p:spPr>
          <a:xfrm>
            <a:off x="5303520"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2"/>
        <p:cNvGrpSpPr/>
        <p:nvPr/>
      </p:nvGrpSpPr>
      <p:grpSpPr>
        <a:xfrm>
          <a:off x="0" y="0"/>
          <a:ext cx="0" cy="0"/>
          <a:chOff x="0" y="0"/>
          <a:chExt cx="0" cy="0"/>
        </a:xfrm>
      </p:grpSpPr>
      <p:sp>
        <p:nvSpPr>
          <p:cNvPr id="73" name="Google Shape;73;p26" title="Background Shape"/>
          <p:cNvSpPr/>
          <p:nvPr/>
        </p:nvSpPr>
        <p:spPr>
          <a:xfrm>
            <a:off x="0" y="376"/>
            <a:ext cx="5303520" cy="6857624"/>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26"/>
          <p:cNvSpPr txBox="1">
            <a:spLocks noGrp="1"/>
          </p:cNvSpPr>
          <p:nvPr>
            <p:ph type="title"/>
          </p:nvPr>
        </p:nvSpPr>
        <p:spPr>
          <a:xfrm>
            <a:off x="723900" y="685800"/>
            <a:ext cx="3855720" cy="2157884"/>
          </a:xfrm>
          <a:prstGeom prst="rect">
            <a:avLst/>
          </a:prstGeom>
          <a:noFill/>
          <a:ln>
            <a:noFill/>
          </a:ln>
        </p:spPr>
        <p:txBody>
          <a:bodyPr spcFirstLastPara="1" wrap="square" lIns="91425" tIns="45700" rIns="91425" bIns="45700" anchor="t" anchorCtr="0">
            <a:normAutofit/>
          </a:bodyPr>
          <a:lstStyle>
            <a:lvl1pPr lvl="0" algn="l">
              <a:lnSpc>
                <a:spcPct val="84000"/>
              </a:lnSpc>
              <a:spcBef>
                <a:spcPts val="0"/>
              </a:spcBef>
              <a:spcAft>
                <a:spcPts val="0"/>
              </a:spcAft>
              <a:buClr>
                <a:schemeClr val="dk2"/>
              </a:buClr>
              <a:buSzPts val="4800"/>
              <a:buFont typeface="Libre Franklin"/>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6"/>
          <p:cNvSpPr>
            <a:spLocks noGrp="1"/>
          </p:cNvSpPr>
          <p:nvPr>
            <p:ph type="pic" idx="2"/>
          </p:nvPr>
        </p:nvSpPr>
        <p:spPr>
          <a:xfrm>
            <a:off x="5532120" y="0"/>
            <a:ext cx="6659880" cy="6857999"/>
          </a:xfrm>
          <a:prstGeom prst="rect">
            <a:avLst/>
          </a:prstGeom>
          <a:noFill/>
          <a:ln>
            <a:noFill/>
          </a:ln>
        </p:spPr>
        <p:txBody>
          <a:bodyPr spcFirstLastPara="1" wrap="square" lIns="91425" tIns="45700" rIns="91425" bIns="45700" anchor="t" anchorCtr="0">
            <a:normAutofit/>
          </a:bodyPr>
          <a:lstStyle>
            <a:lvl1pPr marR="0" lvl="0" algn="l" rtl="0">
              <a:lnSpc>
                <a:spcPct val="94000"/>
              </a:lnSpc>
              <a:spcBef>
                <a:spcPts val="1000"/>
              </a:spcBef>
              <a:spcAft>
                <a:spcPts val="0"/>
              </a:spcAft>
              <a:buClr>
                <a:schemeClr val="dk2"/>
              </a:buClr>
              <a:buSzPts val="2000"/>
              <a:buFont typeface="Libre Franklin"/>
              <a:buNone/>
              <a:defRPr sz="2000" b="0" i="0" u="none" strike="noStrike" cap="none">
                <a:solidFill>
                  <a:schemeClr val="dk2"/>
                </a:solidFill>
                <a:latin typeface="Libre Franklin"/>
                <a:ea typeface="Libre Franklin"/>
                <a:cs typeface="Libre Franklin"/>
                <a:sym typeface="Libre Franklin"/>
              </a:defRPr>
            </a:lvl1pPr>
            <a:lvl2pPr marR="0" lvl="1" algn="l" rtl="0">
              <a:lnSpc>
                <a:spcPct val="94000"/>
              </a:lnSpc>
              <a:spcBef>
                <a:spcPts val="500"/>
              </a:spcBef>
              <a:spcAft>
                <a:spcPts val="0"/>
              </a:spcAft>
              <a:buClr>
                <a:schemeClr val="dk2"/>
              </a:buClr>
              <a:buSzPts val="2000"/>
              <a:buFont typeface="Libre Franklin"/>
              <a:buNone/>
              <a:defRPr sz="2000" b="0" i="1" u="none" strike="noStrike" cap="none">
                <a:solidFill>
                  <a:schemeClr val="dk2"/>
                </a:solidFill>
                <a:latin typeface="Libre Franklin"/>
                <a:ea typeface="Libre Franklin"/>
                <a:cs typeface="Libre Franklin"/>
                <a:sym typeface="Libre Franklin"/>
              </a:defRPr>
            </a:lvl2pPr>
            <a:lvl3pPr marR="0" lvl="2" algn="l" rtl="0">
              <a:lnSpc>
                <a:spcPct val="94000"/>
              </a:lnSpc>
              <a:spcBef>
                <a:spcPts val="500"/>
              </a:spcBef>
              <a:spcAft>
                <a:spcPts val="0"/>
              </a:spcAft>
              <a:buClr>
                <a:schemeClr val="dk2"/>
              </a:buClr>
              <a:buSzPts val="2000"/>
              <a:buFont typeface="Libre Franklin"/>
              <a:buNone/>
              <a:defRPr sz="2000" b="0" i="0" u="none" strike="noStrike" cap="none">
                <a:solidFill>
                  <a:schemeClr val="dk2"/>
                </a:solidFill>
                <a:latin typeface="Libre Franklin"/>
                <a:ea typeface="Libre Franklin"/>
                <a:cs typeface="Libre Franklin"/>
                <a:sym typeface="Libre Franklin"/>
              </a:defRPr>
            </a:lvl3pPr>
            <a:lvl4pPr marR="0" lvl="3" algn="l" rtl="0">
              <a:lnSpc>
                <a:spcPct val="94000"/>
              </a:lnSpc>
              <a:spcBef>
                <a:spcPts val="500"/>
              </a:spcBef>
              <a:spcAft>
                <a:spcPts val="0"/>
              </a:spcAft>
              <a:buClr>
                <a:schemeClr val="dk2"/>
              </a:buClr>
              <a:buSzPts val="2000"/>
              <a:buFont typeface="Libre Franklin"/>
              <a:buNone/>
              <a:defRPr sz="2000" b="0" i="1" u="none" strike="noStrike" cap="none">
                <a:solidFill>
                  <a:schemeClr val="dk2"/>
                </a:solidFill>
                <a:latin typeface="Libre Franklin"/>
                <a:ea typeface="Libre Franklin"/>
                <a:cs typeface="Libre Franklin"/>
                <a:sym typeface="Libre Franklin"/>
              </a:defRPr>
            </a:lvl4pPr>
            <a:lvl5pPr marR="0" lvl="4" algn="l" rtl="0">
              <a:lnSpc>
                <a:spcPct val="94000"/>
              </a:lnSpc>
              <a:spcBef>
                <a:spcPts val="500"/>
              </a:spcBef>
              <a:spcAft>
                <a:spcPts val="0"/>
              </a:spcAft>
              <a:buClr>
                <a:schemeClr val="dk2"/>
              </a:buClr>
              <a:buSzPts val="2000"/>
              <a:buFont typeface="Libre Franklin"/>
              <a:buNone/>
              <a:defRPr sz="2000" b="0" i="0" u="none" strike="noStrike" cap="none">
                <a:solidFill>
                  <a:schemeClr val="dk2"/>
                </a:solidFill>
                <a:latin typeface="Libre Franklin"/>
                <a:ea typeface="Libre Franklin"/>
                <a:cs typeface="Libre Franklin"/>
                <a:sym typeface="Libre Franklin"/>
              </a:defRPr>
            </a:lvl5pPr>
            <a:lvl6pPr marR="0" lvl="5" algn="l" rtl="0">
              <a:lnSpc>
                <a:spcPct val="94000"/>
              </a:lnSpc>
              <a:spcBef>
                <a:spcPts val="500"/>
              </a:spcBef>
              <a:spcAft>
                <a:spcPts val="0"/>
              </a:spcAft>
              <a:buClr>
                <a:schemeClr val="dk2"/>
              </a:buClr>
              <a:buSzPts val="2000"/>
              <a:buFont typeface="Libre Franklin"/>
              <a:buNone/>
              <a:defRPr sz="2000" b="0" i="1" u="none" strike="noStrike" cap="none">
                <a:solidFill>
                  <a:schemeClr val="dk2"/>
                </a:solidFill>
                <a:latin typeface="Libre Franklin"/>
                <a:ea typeface="Libre Franklin"/>
                <a:cs typeface="Libre Franklin"/>
                <a:sym typeface="Libre Franklin"/>
              </a:defRPr>
            </a:lvl6pPr>
            <a:lvl7pPr marR="0" lvl="6" algn="l" rtl="0">
              <a:lnSpc>
                <a:spcPct val="94000"/>
              </a:lnSpc>
              <a:spcBef>
                <a:spcPts val="500"/>
              </a:spcBef>
              <a:spcAft>
                <a:spcPts val="0"/>
              </a:spcAft>
              <a:buClr>
                <a:schemeClr val="dk2"/>
              </a:buClr>
              <a:buSzPts val="2000"/>
              <a:buFont typeface="Libre Franklin"/>
              <a:buNone/>
              <a:defRPr sz="2000" b="0" i="0" u="none" strike="noStrike" cap="none">
                <a:solidFill>
                  <a:schemeClr val="dk2"/>
                </a:solidFill>
                <a:latin typeface="Libre Franklin"/>
                <a:ea typeface="Libre Franklin"/>
                <a:cs typeface="Libre Franklin"/>
                <a:sym typeface="Libre Franklin"/>
              </a:defRPr>
            </a:lvl7pPr>
            <a:lvl8pPr marR="0" lvl="7" algn="l" rtl="0">
              <a:lnSpc>
                <a:spcPct val="94000"/>
              </a:lnSpc>
              <a:spcBef>
                <a:spcPts val="500"/>
              </a:spcBef>
              <a:spcAft>
                <a:spcPts val="0"/>
              </a:spcAft>
              <a:buClr>
                <a:schemeClr val="dk2"/>
              </a:buClr>
              <a:buSzPts val="2000"/>
              <a:buFont typeface="Libre Franklin"/>
              <a:buNone/>
              <a:defRPr sz="2000" b="0" i="1" u="none" strike="noStrike" cap="none">
                <a:solidFill>
                  <a:schemeClr val="dk2"/>
                </a:solidFill>
                <a:latin typeface="Libre Franklin"/>
                <a:ea typeface="Libre Franklin"/>
                <a:cs typeface="Libre Franklin"/>
                <a:sym typeface="Libre Franklin"/>
              </a:defRPr>
            </a:lvl8pPr>
            <a:lvl9pPr marR="0" lvl="8" algn="l" rtl="0">
              <a:lnSpc>
                <a:spcPct val="94000"/>
              </a:lnSpc>
              <a:spcBef>
                <a:spcPts val="500"/>
              </a:spcBef>
              <a:spcAft>
                <a:spcPts val="200"/>
              </a:spcAft>
              <a:buClr>
                <a:schemeClr val="dk2"/>
              </a:buClr>
              <a:buSzPts val="2000"/>
              <a:buFont typeface="Libre Franklin"/>
              <a:buNone/>
              <a:defRPr sz="2000" b="0" i="0" u="none" strike="noStrike" cap="none">
                <a:solidFill>
                  <a:schemeClr val="dk2"/>
                </a:solidFill>
                <a:latin typeface="Libre Franklin"/>
                <a:ea typeface="Libre Franklin"/>
                <a:cs typeface="Libre Franklin"/>
                <a:sym typeface="Libre Franklin"/>
              </a:defRPr>
            </a:lvl9pPr>
          </a:lstStyle>
          <a:p>
            <a:endParaRPr/>
          </a:p>
        </p:txBody>
      </p:sp>
      <p:sp>
        <p:nvSpPr>
          <p:cNvPr id="76" name="Google Shape;76;p26"/>
          <p:cNvSpPr txBox="1">
            <a:spLocks noGrp="1"/>
          </p:cNvSpPr>
          <p:nvPr>
            <p:ph type="body" idx="1"/>
          </p:nvPr>
        </p:nvSpPr>
        <p:spPr>
          <a:xfrm>
            <a:off x="723900" y="2855968"/>
            <a:ext cx="3855720" cy="3011432"/>
          </a:xfrm>
          <a:prstGeom prst="rect">
            <a:avLst/>
          </a:prstGeom>
          <a:noFill/>
          <a:ln>
            <a:noFill/>
          </a:ln>
        </p:spPr>
        <p:txBody>
          <a:bodyPr spcFirstLastPara="1" wrap="square" lIns="91425" tIns="45700" rIns="91425" bIns="45700" anchor="t" anchorCtr="0">
            <a:normAutofit/>
          </a:bodyPr>
          <a:lstStyle>
            <a:lvl1pPr marL="457200" lvl="0" indent="-228600" algn="l">
              <a:lnSpc>
                <a:spcPct val="113000"/>
              </a:lnSpc>
              <a:spcBef>
                <a:spcPts val="0"/>
              </a:spcBef>
              <a:spcAft>
                <a:spcPts val="0"/>
              </a:spcAft>
              <a:buClr>
                <a:schemeClr val="dk2"/>
              </a:buClr>
              <a:buSzPts val="1600"/>
              <a:buNone/>
              <a:defRPr sz="1600"/>
            </a:lvl1pPr>
            <a:lvl2pPr marL="914400" lvl="1" indent="-228600" algn="l">
              <a:lnSpc>
                <a:spcPct val="94000"/>
              </a:lnSpc>
              <a:spcBef>
                <a:spcPts val="1500"/>
              </a:spcBef>
              <a:spcAft>
                <a:spcPts val="0"/>
              </a:spcAft>
              <a:buClr>
                <a:schemeClr val="dk2"/>
              </a:buClr>
              <a:buSzPts val="1400"/>
              <a:buNone/>
              <a:defRPr sz="1400"/>
            </a:lvl2pPr>
            <a:lvl3pPr marL="1371600" lvl="2" indent="-228600" algn="l">
              <a:lnSpc>
                <a:spcPct val="94000"/>
              </a:lnSpc>
              <a:spcBef>
                <a:spcPts val="500"/>
              </a:spcBef>
              <a:spcAft>
                <a:spcPts val="0"/>
              </a:spcAft>
              <a:buClr>
                <a:schemeClr val="dk2"/>
              </a:buClr>
              <a:buSzPts val="1200"/>
              <a:buNone/>
              <a:defRPr sz="1200"/>
            </a:lvl3pPr>
            <a:lvl4pPr marL="1828800" lvl="3" indent="-228600" algn="l">
              <a:lnSpc>
                <a:spcPct val="94000"/>
              </a:lnSpc>
              <a:spcBef>
                <a:spcPts val="500"/>
              </a:spcBef>
              <a:spcAft>
                <a:spcPts val="0"/>
              </a:spcAft>
              <a:buClr>
                <a:schemeClr val="dk2"/>
              </a:buClr>
              <a:buSzPts val="1000"/>
              <a:buNone/>
              <a:defRPr sz="1000"/>
            </a:lvl4pPr>
            <a:lvl5pPr marL="2286000" lvl="4" indent="-228600" algn="l">
              <a:lnSpc>
                <a:spcPct val="94000"/>
              </a:lnSpc>
              <a:spcBef>
                <a:spcPts val="500"/>
              </a:spcBef>
              <a:spcAft>
                <a:spcPts val="0"/>
              </a:spcAft>
              <a:buClr>
                <a:schemeClr val="dk2"/>
              </a:buClr>
              <a:buSzPts val="1000"/>
              <a:buNone/>
              <a:defRPr sz="1000"/>
            </a:lvl5pPr>
            <a:lvl6pPr marL="2743200" lvl="5" indent="-228600" algn="l">
              <a:lnSpc>
                <a:spcPct val="94000"/>
              </a:lnSpc>
              <a:spcBef>
                <a:spcPts val="500"/>
              </a:spcBef>
              <a:spcAft>
                <a:spcPts val="0"/>
              </a:spcAft>
              <a:buClr>
                <a:schemeClr val="dk2"/>
              </a:buClr>
              <a:buSzPts val="1000"/>
              <a:buNone/>
              <a:defRPr sz="1000"/>
            </a:lvl6pPr>
            <a:lvl7pPr marL="3200400" lvl="6" indent="-228600" algn="l">
              <a:lnSpc>
                <a:spcPct val="94000"/>
              </a:lnSpc>
              <a:spcBef>
                <a:spcPts val="500"/>
              </a:spcBef>
              <a:spcAft>
                <a:spcPts val="0"/>
              </a:spcAft>
              <a:buClr>
                <a:schemeClr val="dk2"/>
              </a:buClr>
              <a:buSzPts val="1000"/>
              <a:buNone/>
              <a:defRPr sz="1000"/>
            </a:lvl7pPr>
            <a:lvl8pPr marL="3657600" lvl="7" indent="-228600" algn="l">
              <a:lnSpc>
                <a:spcPct val="94000"/>
              </a:lnSpc>
              <a:spcBef>
                <a:spcPts val="500"/>
              </a:spcBef>
              <a:spcAft>
                <a:spcPts val="0"/>
              </a:spcAft>
              <a:buClr>
                <a:schemeClr val="dk2"/>
              </a:buClr>
              <a:buSzPts val="1000"/>
              <a:buNone/>
              <a:defRPr sz="1000"/>
            </a:lvl8pPr>
            <a:lvl9pPr marL="4114800" lvl="8" indent="-228600" algn="l">
              <a:lnSpc>
                <a:spcPct val="94000"/>
              </a:lnSpc>
              <a:spcBef>
                <a:spcPts val="500"/>
              </a:spcBef>
              <a:spcAft>
                <a:spcPts val="200"/>
              </a:spcAft>
              <a:buClr>
                <a:schemeClr val="dk2"/>
              </a:buClr>
              <a:buSzPts val="1000"/>
              <a:buNone/>
              <a:defRPr sz="1000"/>
            </a:lvl9pPr>
          </a:lstStyle>
          <a:p>
            <a:endParaRPr/>
          </a:p>
        </p:txBody>
      </p:sp>
      <p:sp>
        <p:nvSpPr>
          <p:cNvPr id="77" name="Google Shape;77;p26"/>
          <p:cNvSpPr txBox="1">
            <a:spLocks noGrp="1"/>
          </p:cNvSpPr>
          <p:nvPr>
            <p:ph type="dt" idx="10"/>
          </p:nvPr>
        </p:nvSpPr>
        <p:spPr>
          <a:xfrm>
            <a:off x="723900" y="6453386"/>
            <a:ext cx="1204572" cy="4046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6"/>
          <p:cNvSpPr txBox="1">
            <a:spLocks noGrp="1"/>
          </p:cNvSpPr>
          <p:nvPr>
            <p:ph type="ftr" idx="11"/>
          </p:nvPr>
        </p:nvSpPr>
        <p:spPr>
          <a:xfrm>
            <a:off x="2205945" y="6453386"/>
            <a:ext cx="2373675" cy="4046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6"/>
          <p:cNvSpPr txBox="1">
            <a:spLocks noGrp="1"/>
          </p:cNvSpPr>
          <p:nvPr>
            <p:ph type="sldNum" idx="12"/>
          </p:nvPr>
        </p:nvSpPr>
        <p:spPr>
          <a:xfrm>
            <a:off x="9883140"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80" name="Google Shape;80;p26" title="Divider Bar"/>
          <p:cNvSpPr/>
          <p:nvPr/>
        </p:nvSpPr>
        <p:spPr>
          <a:xfrm>
            <a:off x="5303520"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27"/>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7"/>
          <p:cNvSpPr txBox="1">
            <a:spLocks noGrp="1"/>
          </p:cNvSpPr>
          <p:nvPr>
            <p:ph type="body" idx="1"/>
          </p:nvPr>
        </p:nvSpPr>
        <p:spPr>
          <a:xfrm rot="5400000">
            <a:off x="4386262" y="-719138"/>
            <a:ext cx="3571875" cy="9601200"/>
          </a:xfrm>
          <a:prstGeom prst="rect">
            <a:avLst/>
          </a:prstGeom>
          <a:noFill/>
          <a:ln>
            <a:noFill/>
          </a:ln>
        </p:spPr>
        <p:txBody>
          <a:bodyPr spcFirstLastPara="1" wrap="square" lIns="91425" tIns="45700" rIns="91425" bIns="45700" anchor="t" anchorCtr="0">
            <a:normAutofit/>
          </a:bodyPr>
          <a:lstStyle>
            <a:lvl1pPr marL="457200" lvl="0" indent="-342900" algn="l">
              <a:lnSpc>
                <a:spcPct val="94000"/>
              </a:lnSpc>
              <a:spcBef>
                <a:spcPts val="1000"/>
              </a:spcBef>
              <a:spcAft>
                <a:spcPts val="0"/>
              </a:spcAft>
              <a:buClr>
                <a:schemeClr val="dk2"/>
              </a:buClr>
              <a:buSzPts val="1800"/>
              <a:buChar char="■"/>
              <a:defRPr/>
            </a:lvl1pPr>
            <a:lvl2pPr marL="914400" lvl="1" indent="-342900" algn="l">
              <a:lnSpc>
                <a:spcPct val="94000"/>
              </a:lnSpc>
              <a:spcBef>
                <a:spcPts val="500"/>
              </a:spcBef>
              <a:spcAft>
                <a:spcPts val="0"/>
              </a:spcAft>
              <a:buClr>
                <a:schemeClr val="dk2"/>
              </a:buClr>
              <a:buSzPts val="1800"/>
              <a:buChar char="–"/>
              <a:defRPr/>
            </a:lvl2pPr>
            <a:lvl3pPr marL="1371600" lvl="2" indent="-342900" algn="l">
              <a:lnSpc>
                <a:spcPct val="94000"/>
              </a:lnSpc>
              <a:spcBef>
                <a:spcPts val="500"/>
              </a:spcBef>
              <a:spcAft>
                <a:spcPts val="0"/>
              </a:spcAft>
              <a:buClr>
                <a:schemeClr val="dk2"/>
              </a:buClr>
              <a:buSzPts val="1800"/>
              <a:buChar char="■"/>
              <a:defRPr/>
            </a:lvl3pPr>
            <a:lvl4pPr marL="1828800" lvl="3" indent="-342900" algn="l">
              <a:lnSpc>
                <a:spcPct val="94000"/>
              </a:lnSpc>
              <a:spcBef>
                <a:spcPts val="500"/>
              </a:spcBef>
              <a:spcAft>
                <a:spcPts val="0"/>
              </a:spcAft>
              <a:buClr>
                <a:schemeClr val="dk2"/>
              </a:buClr>
              <a:buSzPts val="1800"/>
              <a:buChar char="–"/>
              <a:defRPr/>
            </a:lvl4pPr>
            <a:lvl5pPr marL="2286000" lvl="4" indent="-342900" algn="l">
              <a:lnSpc>
                <a:spcPct val="94000"/>
              </a:lnSpc>
              <a:spcBef>
                <a:spcPts val="500"/>
              </a:spcBef>
              <a:spcAft>
                <a:spcPts val="0"/>
              </a:spcAft>
              <a:buClr>
                <a:schemeClr val="dk2"/>
              </a:buClr>
              <a:buSzPts val="1800"/>
              <a:buChar char="■"/>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84" name="Google Shape;84;p27"/>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7"/>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7"/>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marR="0" lvl="0" algn="l" rtl="0">
              <a:lnSpc>
                <a:spcPct val="89000"/>
              </a:lnSpc>
              <a:spcBef>
                <a:spcPts val="0"/>
              </a:spcBef>
              <a:spcAft>
                <a:spcPts val="0"/>
              </a:spcAft>
              <a:buClr>
                <a:schemeClr val="dk2"/>
              </a:buClr>
              <a:buSzPts val="4400"/>
              <a:buFont typeface="Libre Franklin"/>
              <a:buNone/>
              <a:defRPr sz="44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7"/>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94000"/>
              </a:lnSpc>
              <a:spcBef>
                <a:spcPts val="1000"/>
              </a:spcBef>
              <a:spcAft>
                <a:spcPts val="0"/>
              </a:spcAft>
              <a:buClr>
                <a:schemeClr val="dk2"/>
              </a:buClr>
              <a:buSzPts val="2000"/>
              <a:buFont typeface="Libre Franklin"/>
              <a:buChar char="■"/>
              <a:defRPr sz="2000" b="0" i="0" u="none" strike="noStrike" cap="none">
                <a:solidFill>
                  <a:schemeClr val="dk2"/>
                </a:solidFill>
                <a:latin typeface="Libre Franklin"/>
                <a:ea typeface="Libre Franklin"/>
                <a:cs typeface="Libre Franklin"/>
                <a:sym typeface="Libre Franklin"/>
              </a:defRPr>
            </a:lvl1pPr>
            <a:lvl2pPr marL="914400" marR="0" lvl="1" indent="-355600" algn="l" rtl="0">
              <a:lnSpc>
                <a:spcPct val="94000"/>
              </a:lnSpc>
              <a:spcBef>
                <a:spcPts val="500"/>
              </a:spcBef>
              <a:spcAft>
                <a:spcPts val="0"/>
              </a:spcAft>
              <a:buClr>
                <a:schemeClr val="dk2"/>
              </a:buClr>
              <a:buSzPts val="2000"/>
              <a:buFont typeface="Libre Franklin"/>
              <a:buChar char="–"/>
              <a:defRPr sz="2000" b="0" i="1" u="none" strike="noStrike" cap="none">
                <a:solidFill>
                  <a:schemeClr val="dk2"/>
                </a:solidFill>
                <a:latin typeface="Libre Franklin"/>
                <a:ea typeface="Libre Franklin"/>
                <a:cs typeface="Libre Franklin"/>
                <a:sym typeface="Libre Franklin"/>
              </a:defRPr>
            </a:lvl2pPr>
            <a:lvl3pPr marL="1371600" marR="0" lvl="2" indent="-342900" algn="l" rtl="0">
              <a:lnSpc>
                <a:spcPct val="94000"/>
              </a:lnSpc>
              <a:spcBef>
                <a:spcPts val="500"/>
              </a:spcBef>
              <a:spcAft>
                <a:spcPts val="0"/>
              </a:spcAft>
              <a:buClr>
                <a:schemeClr val="dk2"/>
              </a:buClr>
              <a:buSzPts val="1800"/>
              <a:buFont typeface="Libre Franklin"/>
              <a:buChar char="■"/>
              <a:defRPr sz="1800" b="0" i="0" u="none" strike="noStrike" cap="none">
                <a:solidFill>
                  <a:schemeClr val="dk2"/>
                </a:solidFill>
                <a:latin typeface="Libre Franklin"/>
                <a:ea typeface="Libre Franklin"/>
                <a:cs typeface="Libre Franklin"/>
                <a:sym typeface="Libre Franklin"/>
              </a:defRPr>
            </a:lvl3pPr>
            <a:lvl4pPr marL="1828800" marR="0" lvl="3" indent="-342900" algn="l" rtl="0">
              <a:lnSpc>
                <a:spcPct val="94000"/>
              </a:lnSpc>
              <a:spcBef>
                <a:spcPts val="500"/>
              </a:spcBef>
              <a:spcAft>
                <a:spcPts val="0"/>
              </a:spcAft>
              <a:buClr>
                <a:schemeClr val="dk2"/>
              </a:buClr>
              <a:buSzPts val="1800"/>
              <a:buFont typeface="Libre Franklin"/>
              <a:buChar char="–"/>
              <a:defRPr sz="1800" b="0" i="1" u="none" strike="noStrike" cap="none">
                <a:solidFill>
                  <a:schemeClr val="dk2"/>
                </a:solidFill>
                <a:latin typeface="Libre Franklin"/>
                <a:ea typeface="Libre Franklin"/>
                <a:cs typeface="Libre Franklin"/>
                <a:sym typeface="Libre Franklin"/>
              </a:defRPr>
            </a:lvl4pPr>
            <a:lvl5pPr marL="2286000" marR="0" lvl="4" indent="-330200" algn="l" rtl="0">
              <a:lnSpc>
                <a:spcPct val="94000"/>
              </a:lnSpc>
              <a:spcBef>
                <a:spcPts val="500"/>
              </a:spcBef>
              <a:spcAft>
                <a:spcPts val="0"/>
              </a:spcAft>
              <a:buClr>
                <a:schemeClr val="dk2"/>
              </a:buClr>
              <a:buSzPts val="1600"/>
              <a:buFont typeface="Libre Franklin"/>
              <a:buChar char="■"/>
              <a:defRPr sz="1600" b="0" i="0" u="none" strike="noStrike" cap="none">
                <a:solidFill>
                  <a:schemeClr val="dk2"/>
                </a:solidFill>
                <a:latin typeface="Libre Franklin"/>
                <a:ea typeface="Libre Franklin"/>
                <a:cs typeface="Libre Franklin"/>
                <a:sym typeface="Libre Franklin"/>
              </a:defRPr>
            </a:lvl5pPr>
            <a:lvl6pPr marL="2743200" marR="0" lvl="5" indent="-330200" algn="l" rtl="0">
              <a:lnSpc>
                <a:spcPct val="94000"/>
              </a:lnSpc>
              <a:spcBef>
                <a:spcPts val="500"/>
              </a:spcBef>
              <a:spcAft>
                <a:spcPts val="0"/>
              </a:spcAft>
              <a:buClr>
                <a:schemeClr val="dk2"/>
              </a:buClr>
              <a:buSzPts val="1600"/>
              <a:buFont typeface="Libre Franklin"/>
              <a:buChar char="–"/>
              <a:defRPr sz="1600" b="0" i="1" u="none" strike="noStrike" cap="none">
                <a:solidFill>
                  <a:schemeClr val="dk2"/>
                </a:solidFill>
                <a:latin typeface="Libre Franklin"/>
                <a:ea typeface="Libre Franklin"/>
                <a:cs typeface="Libre Franklin"/>
                <a:sym typeface="Libre Franklin"/>
              </a:defRPr>
            </a:lvl6pPr>
            <a:lvl7pPr marL="3200400" marR="0" lvl="6" indent="-317500" algn="l" rtl="0">
              <a:lnSpc>
                <a:spcPct val="94000"/>
              </a:lnSpc>
              <a:spcBef>
                <a:spcPts val="500"/>
              </a:spcBef>
              <a:spcAft>
                <a:spcPts val="0"/>
              </a:spcAft>
              <a:buClr>
                <a:schemeClr val="dk2"/>
              </a:buClr>
              <a:buSzPts val="1400"/>
              <a:buFont typeface="Libre Franklin"/>
              <a:buChar char="■"/>
              <a:defRPr sz="1400" b="0" i="0" u="none" strike="noStrike" cap="none">
                <a:solidFill>
                  <a:schemeClr val="dk2"/>
                </a:solidFill>
                <a:latin typeface="Libre Franklin"/>
                <a:ea typeface="Libre Franklin"/>
                <a:cs typeface="Libre Franklin"/>
                <a:sym typeface="Libre Franklin"/>
              </a:defRPr>
            </a:lvl7pPr>
            <a:lvl8pPr marL="3657600" marR="0" lvl="7" indent="-317500" algn="l" rtl="0">
              <a:lnSpc>
                <a:spcPct val="94000"/>
              </a:lnSpc>
              <a:spcBef>
                <a:spcPts val="500"/>
              </a:spcBef>
              <a:spcAft>
                <a:spcPts val="0"/>
              </a:spcAft>
              <a:buClr>
                <a:schemeClr val="dk2"/>
              </a:buClr>
              <a:buSzPts val="1400"/>
              <a:buFont typeface="Libre Franklin"/>
              <a:buChar char="–"/>
              <a:defRPr sz="1400" b="0" i="1" u="none" strike="noStrike" cap="none">
                <a:solidFill>
                  <a:schemeClr val="dk2"/>
                </a:solidFill>
                <a:latin typeface="Libre Franklin"/>
                <a:ea typeface="Libre Franklin"/>
                <a:cs typeface="Libre Franklin"/>
                <a:sym typeface="Libre Franklin"/>
              </a:defRPr>
            </a:lvl8pPr>
            <a:lvl9pPr marL="4114800" marR="0" lvl="8" indent="-317500" algn="l" rtl="0">
              <a:lnSpc>
                <a:spcPct val="94000"/>
              </a:lnSpc>
              <a:spcBef>
                <a:spcPts val="500"/>
              </a:spcBef>
              <a:spcAft>
                <a:spcPts val="200"/>
              </a:spcAft>
              <a:buClr>
                <a:schemeClr val="dk2"/>
              </a:buClr>
              <a:buSzPts val="1400"/>
              <a:buFont typeface="Libre Franklin"/>
              <a:buChar char="■"/>
              <a:defRPr sz="14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7"/>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7"/>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4" name="Google Shape;14;p17"/>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7" title="Side bar"/>
          <p:cNvSpPr/>
          <p:nvPr/>
        </p:nvSpPr>
        <p:spPr>
          <a:xfrm>
            <a:off x="478095"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3"/>
        <p:cNvGrpSpPr/>
        <p:nvPr/>
      </p:nvGrpSpPr>
      <p:grpSpPr>
        <a:xfrm>
          <a:off x="0" y="0"/>
          <a:ext cx="0" cy="0"/>
          <a:chOff x="0" y="0"/>
          <a:chExt cx="0" cy="0"/>
        </a:xfrm>
      </p:grpSpPr>
      <p:sp>
        <p:nvSpPr>
          <p:cNvPr id="104" name="Google Shape;104;p2"/>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5" name="Google Shape;105;p2"/>
          <p:cNvSpPr txBox="1">
            <a:spLocks noGrp="1"/>
          </p:cNvSpPr>
          <p:nvPr>
            <p:ph type="title"/>
          </p:nvPr>
        </p:nvSpPr>
        <p:spPr>
          <a:xfrm>
            <a:off x="1184790" y="714375"/>
            <a:ext cx="5851676" cy="962702"/>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Times New Roman"/>
              <a:buNone/>
            </a:pPr>
            <a:r>
              <a:rPr lang="en-US" u="sng">
                <a:latin typeface="Times New Roman"/>
                <a:ea typeface="Times New Roman"/>
                <a:cs typeface="Times New Roman"/>
                <a:sym typeface="Times New Roman"/>
              </a:rPr>
              <a:t>MAVEN ANALYTICS</a:t>
            </a:r>
            <a:endParaRPr>
              <a:latin typeface="Times New Roman"/>
              <a:ea typeface="Times New Roman"/>
              <a:cs typeface="Times New Roman"/>
              <a:sym typeface="Times New Roman"/>
            </a:endParaRPr>
          </a:p>
        </p:txBody>
      </p:sp>
      <p:sp>
        <p:nvSpPr>
          <p:cNvPr id="106" name="Google Shape;106;p2"/>
          <p:cNvSpPr/>
          <p:nvPr/>
        </p:nvSpPr>
        <p:spPr>
          <a:xfrm>
            <a:off x="478095"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2"/>
          <p:cNvSpPr txBox="1">
            <a:spLocks noGrp="1"/>
          </p:cNvSpPr>
          <p:nvPr>
            <p:ph type="body" idx="1"/>
          </p:nvPr>
        </p:nvSpPr>
        <p:spPr>
          <a:xfrm>
            <a:off x="1020613" y="1971675"/>
            <a:ext cx="10150776" cy="4242857"/>
          </a:xfrm>
          <a:prstGeom prst="rect">
            <a:avLst/>
          </a:prstGeom>
          <a:solidFill>
            <a:schemeClr val="lt2"/>
          </a:solidFill>
          <a:ln>
            <a:noFill/>
          </a:ln>
        </p:spPr>
        <p:txBody>
          <a:bodyPr spcFirstLastPara="1" wrap="square" lIns="91425" tIns="45700" rIns="91425" bIns="45700" anchor="t" anchorCtr="0">
            <a:normAutofit/>
          </a:bodyPr>
          <a:lstStyle/>
          <a:p>
            <a:pPr marL="0" lvl="0" indent="0" algn="l" rtl="0">
              <a:lnSpc>
                <a:spcPct val="94000"/>
              </a:lnSpc>
              <a:spcBef>
                <a:spcPts val="0"/>
              </a:spcBef>
              <a:spcAft>
                <a:spcPts val="0"/>
              </a:spcAft>
              <a:buClr>
                <a:schemeClr val="dk2"/>
              </a:buClr>
              <a:buSzPts val="2000"/>
              <a:buNone/>
            </a:pPr>
            <a:r>
              <a:rPr lang="en-US" dirty="0">
                <a:latin typeface="Times New Roman"/>
                <a:ea typeface="Times New Roman"/>
                <a:cs typeface="Times New Roman"/>
                <a:sym typeface="Times New Roman"/>
              </a:rPr>
              <a:t>At Maven, we are building a better online learning experience. Our Guided learning model gives you the flexibility to create your perfect path, with live support and expert coaching to keep you on track every step of the way.</a:t>
            </a:r>
            <a:endParaRPr dirty="0"/>
          </a:p>
          <a:p>
            <a:pPr marL="0" lvl="0" indent="0" algn="l" rtl="0">
              <a:lnSpc>
                <a:spcPct val="94000"/>
              </a:lnSpc>
              <a:spcBef>
                <a:spcPts val="1200"/>
              </a:spcBef>
              <a:spcAft>
                <a:spcPts val="0"/>
              </a:spcAft>
              <a:buClr>
                <a:schemeClr val="dk2"/>
              </a:buClr>
              <a:buSzPts val="2000"/>
              <a:buNone/>
            </a:pPr>
            <a:r>
              <a:rPr lang="en-US" dirty="0">
                <a:latin typeface="Times New Roman"/>
                <a:ea typeface="Times New Roman"/>
                <a:cs typeface="Times New Roman"/>
                <a:sym typeface="Times New Roman"/>
              </a:rPr>
              <a:t>Our flexible learning platform features unique tools to help you find your path, build skills, and track your progress, all from your own private dashboard.</a:t>
            </a:r>
            <a:endParaRPr dirty="0">
              <a:latin typeface="Times New Roman"/>
              <a:ea typeface="Times New Roman"/>
              <a:cs typeface="Times New Roman"/>
              <a:sym typeface="Times New Roman"/>
            </a:endParaRPr>
          </a:p>
          <a:p>
            <a:pPr marL="384048" lvl="0" indent="-384048" algn="l" rtl="0">
              <a:lnSpc>
                <a:spcPct val="94000"/>
              </a:lnSpc>
              <a:spcBef>
                <a:spcPts val="1200"/>
              </a:spcBef>
              <a:spcAft>
                <a:spcPts val="0"/>
              </a:spcAft>
              <a:buClr>
                <a:schemeClr val="dk2"/>
              </a:buClr>
              <a:buSzPts val="2000"/>
              <a:buChar char="■"/>
            </a:pPr>
            <a:r>
              <a:rPr lang="en-US" dirty="0">
                <a:latin typeface="Times New Roman"/>
                <a:ea typeface="Times New Roman"/>
                <a:cs typeface="Times New Roman"/>
                <a:sym typeface="Times New Roman"/>
              </a:rPr>
              <a:t>We are building database management system for an analytics training center which Is a platform to learn and excel in Business Intelligence.</a:t>
            </a:r>
            <a:endParaRPr dirty="0"/>
          </a:p>
          <a:p>
            <a:pPr marL="384048" lvl="0" indent="-384048" algn="l" rtl="0">
              <a:lnSpc>
                <a:spcPct val="94000"/>
              </a:lnSpc>
              <a:spcBef>
                <a:spcPts val="1200"/>
              </a:spcBef>
              <a:spcAft>
                <a:spcPts val="0"/>
              </a:spcAft>
              <a:buClr>
                <a:schemeClr val="dk2"/>
              </a:buClr>
              <a:buSzPts val="2000"/>
              <a:buChar char="■"/>
            </a:pPr>
            <a:r>
              <a:rPr lang="en-US" dirty="0">
                <a:latin typeface="Times New Roman"/>
                <a:ea typeface="Times New Roman"/>
                <a:cs typeface="Times New Roman"/>
                <a:sym typeface="Times New Roman"/>
              </a:rPr>
              <a:t>Maven Analytics provides learning experience and develop experience guide to have a successful career in the field of Data Analytics.</a:t>
            </a:r>
            <a:endParaRPr dirty="0"/>
          </a:p>
          <a:p>
            <a:pPr marL="0" lvl="0" indent="0" algn="l" rtl="0">
              <a:lnSpc>
                <a:spcPct val="94000"/>
              </a:lnSpc>
              <a:spcBef>
                <a:spcPts val="1200"/>
              </a:spcBef>
              <a:spcAft>
                <a:spcPts val="0"/>
              </a:spcAft>
              <a:buClr>
                <a:schemeClr val="dk2"/>
              </a:buClr>
              <a:buSzPts val="20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3"/>
          <p:cNvSpPr txBox="1">
            <a:spLocks noGrp="1"/>
          </p:cNvSpPr>
          <p:nvPr>
            <p:ph type="title"/>
          </p:nvPr>
        </p:nvSpPr>
        <p:spPr>
          <a:xfrm>
            <a:off x="1041991" y="685800"/>
            <a:ext cx="10845209"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u="sng"/>
              <a:t>POPULATING &amp; INSERTING SAMPLE DATA</a:t>
            </a:r>
            <a:endParaRPr u="sng"/>
          </a:p>
        </p:txBody>
      </p:sp>
      <p:sp>
        <p:nvSpPr>
          <p:cNvPr id="175" name="Google Shape;175;p13"/>
          <p:cNvSpPr txBox="1">
            <a:spLocks noGrp="1"/>
          </p:cNvSpPr>
          <p:nvPr>
            <p:ph type="body" idx="1"/>
          </p:nvPr>
        </p:nvSpPr>
        <p:spPr>
          <a:xfrm>
            <a:off x="5901070" y="4508205"/>
            <a:ext cx="5071730" cy="1359194"/>
          </a:xfrm>
          <a:prstGeom prst="rect">
            <a:avLst/>
          </a:prstGeom>
          <a:noFill/>
          <a:ln>
            <a:noFill/>
          </a:ln>
        </p:spPr>
        <p:txBody>
          <a:bodyPr spcFirstLastPara="1" wrap="square" lIns="91425" tIns="45700" rIns="91425" bIns="45700" anchor="t" anchorCtr="0">
            <a:normAutofit/>
          </a:bodyPr>
          <a:lstStyle/>
          <a:p>
            <a:pPr marL="0" lvl="0" indent="0" algn="l" rtl="0">
              <a:lnSpc>
                <a:spcPct val="94000"/>
              </a:lnSpc>
              <a:spcBef>
                <a:spcPts val="0"/>
              </a:spcBef>
              <a:spcAft>
                <a:spcPts val="0"/>
              </a:spcAft>
              <a:buClr>
                <a:schemeClr val="dk2"/>
              </a:buClr>
              <a:buSzPts val="2000"/>
              <a:buNone/>
            </a:pPr>
            <a:endParaRPr/>
          </a:p>
        </p:txBody>
      </p:sp>
      <p:pic>
        <p:nvPicPr>
          <p:cNvPr id="176" name="Google Shape;176;p13"/>
          <p:cNvPicPr preferRelativeResize="0"/>
          <p:nvPr/>
        </p:nvPicPr>
        <p:blipFill rotWithShape="1">
          <a:blip r:embed="rId3">
            <a:alphaModFix/>
          </a:blip>
          <a:srcRect/>
          <a:stretch/>
        </p:blipFill>
        <p:spPr>
          <a:xfrm>
            <a:off x="785770" y="2271774"/>
            <a:ext cx="11357650" cy="31900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4"/>
          <p:cNvSpPr txBox="1">
            <a:spLocks noGrp="1"/>
          </p:cNvSpPr>
          <p:nvPr>
            <p:ph type="body" idx="1"/>
          </p:nvPr>
        </p:nvSpPr>
        <p:spPr>
          <a:xfrm>
            <a:off x="1371600" y="2286000"/>
            <a:ext cx="4019107" cy="3581400"/>
          </a:xfrm>
          <a:prstGeom prst="rect">
            <a:avLst/>
          </a:prstGeom>
          <a:noFill/>
          <a:ln>
            <a:noFill/>
          </a:ln>
        </p:spPr>
        <p:txBody>
          <a:bodyPr spcFirstLastPara="1" wrap="square" lIns="91425" tIns="45700" rIns="91425" bIns="45700" anchor="t" anchorCtr="0">
            <a:normAutofit/>
          </a:bodyPr>
          <a:lstStyle/>
          <a:p>
            <a:pPr marL="384048" lvl="0" indent="-257048" algn="l" rtl="0">
              <a:lnSpc>
                <a:spcPct val="94000"/>
              </a:lnSpc>
              <a:spcBef>
                <a:spcPts val="0"/>
              </a:spcBef>
              <a:spcAft>
                <a:spcPts val="0"/>
              </a:spcAft>
              <a:buClr>
                <a:schemeClr val="dk2"/>
              </a:buClr>
              <a:buSzPts val="2000"/>
              <a:buNone/>
            </a:pPr>
            <a:endParaRPr/>
          </a:p>
        </p:txBody>
      </p:sp>
      <p:pic>
        <p:nvPicPr>
          <p:cNvPr id="182" name="Google Shape;182;p14"/>
          <p:cNvPicPr preferRelativeResize="0"/>
          <p:nvPr/>
        </p:nvPicPr>
        <p:blipFill rotWithShape="1">
          <a:blip r:embed="rId3">
            <a:alphaModFix/>
          </a:blip>
          <a:srcRect/>
          <a:stretch/>
        </p:blipFill>
        <p:spPr>
          <a:xfrm>
            <a:off x="1021479" y="786810"/>
            <a:ext cx="4613778" cy="5624623"/>
          </a:xfrm>
          <a:prstGeom prst="rect">
            <a:avLst/>
          </a:prstGeom>
          <a:noFill/>
          <a:ln>
            <a:noFill/>
          </a:ln>
        </p:spPr>
      </p:pic>
      <p:pic>
        <p:nvPicPr>
          <p:cNvPr id="183" name="Google Shape;183;p14"/>
          <p:cNvPicPr preferRelativeResize="0"/>
          <p:nvPr/>
        </p:nvPicPr>
        <p:blipFill rotWithShape="1">
          <a:blip r:embed="rId4">
            <a:alphaModFix/>
          </a:blip>
          <a:srcRect/>
          <a:stretch/>
        </p:blipFill>
        <p:spPr>
          <a:xfrm>
            <a:off x="6002500" y="786800"/>
            <a:ext cx="5890301" cy="5538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5"/>
          <p:cNvSpPr txBox="1">
            <a:spLocks noGrp="1"/>
          </p:cNvSpPr>
          <p:nvPr>
            <p:ph type="body" idx="1"/>
          </p:nvPr>
        </p:nvSpPr>
        <p:spPr>
          <a:xfrm>
            <a:off x="1818167" y="1374436"/>
            <a:ext cx="3104707" cy="3581400"/>
          </a:xfrm>
          <a:prstGeom prst="rect">
            <a:avLst/>
          </a:prstGeom>
          <a:noFill/>
          <a:ln>
            <a:noFill/>
          </a:ln>
        </p:spPr>
        <p:txBody>
          <a:bodyPr spcFirstLastPara="1" wrap="square" lIns="91425" tIns="45700" rIns="91425" bIns="45700" anchor="t" anchorCtr="0">
            <a:normAutofit/>
          </a:bodyPr>
          <a:lstStyle/>
          <a:p>
            <a:pPr marL="384048" lvl="0" indent="-257048" algn="l" rtl="0">
              <a:lnSpc>
                <a:spcPct val="94000"/>
              </a:lnSpc>
              <a:spcBef>
                <a:spcPts val="0"/>
              </a:spcBef>
              <a:spcAft>
                <a:spcPts val="0"/>
              </a:spcAft>
              <a:buClr>
                <a:schemeClr val="dk2"/>
              </a:buClr>
              <a:buSzPts val="2000"/>
              <a:buNone/>
            </a:pPr>
            <a:endParaRPr b="1"/>
          </a:p>
        </p:txBody>
      </p:sp>
      <p:pic>
        <p:nvPicPr>
          <p:cNvPr id="189" name="Google Shape;189;p15"/>
          <p:cNvPicPr preferRelativeResize="0"/>
          <p:nvPr/>
        </p:nvPicPr>
        <p:blipFill rotWithShape="1">
          <a:blip r:embed="rId3">
            <a:alphaModFix/>
          </a:blip>
          <a:srcRect/>
          <a:stretch/>
        </p:blipFill>
        <p:spPr>
          <a:xfrm>
            <a:off x="911600" y="1374425"/>
            <a:ext cx="4922599" cy="4867755"/>
          </a:xfrm>
          <a:prstGeom prst="rect">
            <a:avLst/>
          </a:prstGeom>
          <a:noFill/>
          <a:ln>
            <a:noFill/>
          </a:ln>
        </p:spPr>
      </p:pic>
      <p:pic>
        <p:nvPicPr>
          <p:cNvPr id="3" name="Picture 2">
            <a:extLst>
              <a:ext uri="{FF2B5EF4-FFF2-40B4-BE49-F238E27FC236}">
                <a16:creationId xmlns:a16="http://schemas.microsoft.com/office/drawing/2014/main" id="{09112455-E8EC-46D8-9E0F-D82ECD4A15C2}"/>
              </a:ext>
            </a:extLst>
          </p:cNvPr>
          <p:cNvPicPr>
            <a:picLocks noChangeAspect="1"/>
          </p:cNvPicPr>
          <p:nvPr/>
        </p:nvPicPr>
        <p:blipFill>
          <a:blip r:embed="rId4"/>
          <a:stretch>
            <a:fillRect/>
          </a:stretch>
        </p:blipFill>
        <p:spPr>
          <a:xfrm>
            <a:off x="5881460" y="1374426"/>
            <a:ext cx="6223518" cy="486775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d6d3a2bc4c_0_29"/>
          <p:cNvSpPr txBox="1">
            <a:spLocks noGrp="1"/>
          </p:cNvSpPr>
          <p:nvPr>
            <p:ph type="body" idx="1"/>
          </p:nvPr>
        </p:nvSpPr>
        <p:spPr>
          <a:xfrm>
            <a:off x="7162800" y="1371600"/>
            <a:ext cx="3934047" cy="4866113"/>
          </a:xfrm>
          <a:prstGeom prst="rect">
            <a:avLst/>
          </a:prstGeom>
          <a:noFill/>
          <a:ln>
            <a:noFill/>
          </a:ln>
        </p:spPr>
        <p:txBody>
          <a:bodyPr spcFirstLastPara="1" wrap="square" lIns="91425" tIns="45700" rIns="91425" bIns="45700" anchor="t" anchorCtr="0">
            <a:normAutofit/>
          </a:bodyPr>
          <a:lstStyle/>
          <a:p>
            <a:pPr marL="0" lvl="0" indent="0" algn="l" rtl="0">
              <a:lnSpc>
                <a:spcPct val="94000"/>
              </a:lnSpc>
              <a:spcBef>
                <a:spcPts val="1000"/>
              </a:spcBef>
              <a:spcAft>
                <a:spcPts val="0"/>
              </a:spcAft>
              <a:buSzPts val="1800"/>
              <a:buNone/>
            </a:pPr>
            <a:endParaRPr>
              <a:latin typeface="Times New Roman"/>
              <a:ea typeface="Times New Roman"/>
              <a:cs typeface="Times New Roman"/>
              <a:sym typeface="Times New Roman"/>
            </a:endParaRPr>
          </a:p>
          <a:p>
            <a:pPr marL="0" lvl="0" indent="0" algn="l" rtl="0">
              <a:lnSpc>
                <a:spcPct val="94000"/>
              </a:lnSpc>
              <a:spcBef>
                <a:spcPts val="1000"/>
              </a:spcBef>
              <a:spcAft>
                <a:spcPts val="0"/>
              </a:spcAft>
              <a:buSzPts val="1800"/>
              <a:buNone/>
            </a:pPr>
            <a:r>
              <a:rPr lang="en-US">
                <a:latin typeface="Times New Roman"/>
                <a:ea typeface="Times New Roman"/>
                <a:cs typeface="Times New Roman"/>
                <a:sym typeface="Times New Roman"/>
              </a:rPr>
              <a:t>We derive the most popular course among students and the instructor who is teaching the most popular course.</a:t>
            </a:r>
            <a:endParaRPr>
              <a:latin typeface="Times New Roman"/>
              <a:ea typeface="Times New Roman"/>
              <a:cs typeface="Times New Roman"/>
              <a:sym typeface="Times New Roman"/>
            </a:endParaRPr>
          </a:p>
          <a:p>
            <a:pPr marL="0" lvl="0" indent="0" algn="l" rtl="0">
              <a:lnSpc>
                <a:spcPct val="94000"/>
              </a:lnSpc>
              <a:spcBef>
                <a:spcPts val="1000"/>
              </a:spcBef>
              <a:spcAft>
                <a:spcPts val="0"/>
              </a:spcAft>
              <a:buSzPts val="1800"/>
              <a:buNone/>
            </a:pPr>
            <a:endParaRPr>
              <a:latin typeface="Times New Roman"/>
              <a:ea typeface="Times New Roman"/>
              <a:cs typeface="Times New Roman"/>
              <a:sym typeface="Times New Roman"/>
            </a:endParaRPr>
          </a:p>
          <a:p>
            <a:pPr marL="0" lvl="0" indent="0" algn="l" rtl="0">
              <a:lnSpc>
                <a:spcPct val="94000"/>
              </a:lnSpc>
              <a:spcBef>
                <a:spcPts val="1000"/>
              </a:spcBef>
              <a:spcAft>
                <a:spcPts val="200"/>
              </a:spcAft>
              <a:buSzPts val="1800"/>
              <a:buNone/>
            </a:pPr>
            <a:r>
              <a:rPr lang="en-US" u="sng">
                <a:latin typeface="Times New Roman"/>
                <a:ea typeface="Times New Roman"/>
                <a:cs typeface="Times New Roman"/>
                <a:sym typeface="Times New Roman"/>
              </a:rPr>
              <a:t>Assumption</a:t>
            </a:r>
            <a:r>
              <a:rPr lang="en-US">
                <a:latin typeface="Times New Roman"/>
                <a:ea typeface="Times New Roman"/>
                <a:cs typeface="Times New Roman"/>
                <a:sym typeface="Times New Roman"/>
              </a:rPr>
              <a:t>: the most popular course is determined by the maximum number of students enrolled in the course.</a:t>
            </a:r>
            <a:endParaRPr>
              <a:latin typeface="Times New Roman"/>
              <a:ea typeface="Times New Roman"/>
              <a:cs typeface="Times New Roman"/>
              <a:sym typeface="Times New Roman"/>
            </a:endParaRPr>
          </a:p>
        </p:txBody>
      </p:sp>
      <p:pic>
        <p:nvPicPr>
          <p:cNvPr id="197" name="Google Shape;197;gd6d3a2bc4c_0_29"/>
          <p:cNvPicPr preferRelativeResize="0"/>
          <p:nvPr/>
        </p:nvPicPr>
        <p:blipFill rotWithShape="1">
          <a:blip r:embed="rId3">
            <a:alphaModFix/>
          </a:blip>
          <a:srcRect/>
          <a:stretch/>
        </p:blipFill>
        <p:spPr>
          <a:xfrm>
            <a:off x="1121975" y="378675"/>
            <a:ext cx="5609799" cy="63250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d6d3a2bc4c_0_51"/>
          <p:cNvSpPr txBox="1">
            <a:spLocks noGrp="1"/>
          </p:cNvSpPr>
          <p:nvPr>
            <p:ph type="body" idx="1"/>
          </p:nvPr>
        </p:nvSpPr>
        <p:spPr>
          <a:xfrm>
            <a:off x="6503582" y="990600"/>
            <a:ext cx="4469217" cy="4876800"/>
          </a:xfrm>
          <a:prstGeom prst="rect">
            <a:avLst/>
          </a:prstGeom>
          <a:noFill/>
          <a:ln>
            <a:noFill/>
          </a:ln>
        </p:spPr>
        <p:txBody>
          <a:bodyPr spcFirstLastPara="1" wrap="square" lIns="91425" tIns="45700" rIns="91425" bIns="45700" anchor="t" anchorCtr="0">
            <a:normAutofit/>
          </a:bodyPr>
          <a:lstStyle/>
          <a:p>
            <a:pPr marL="0" lvl="0" indent="0" algn="l" rtl="0">
              <a:lnSpc>
                <a:spcPct val="94000"/>
              </a:lnSpc>
              <a:spcBef>
                <a:spcPts val="1000"/>
              </a:spcBef>
              <a:spcAft>
                <a:spcPts val="0"/>
              </a:spcAft>
              <a:buSzPts val="1800"/>
              <a:buNone/>
            </a:pPr>
            <a:r>
              <a:rPr lang="en-US" u="sng"/>
              <a:t>CREATE VIEW</a:t>
            </a:r>
            <a:endParaRPr/>
          </a:p>
          <a:p>
            <a:pPr marL="0" lvl="0" indent="0" algn="l" rtl="0">
              <a:lnSpc>
                <a:spcPct val="94000"/>
              </a:lnSpc>
              <a:spcBef>
                <a:spcPts val="1200"/>
              </a:spcBef>
              <a:spcAft>
                <a:spcPts val="0"/>
              </a:spcAft>
              <a:buSzPts val="1800"/>
              <a:buNone/>
            </a:pPr>
            <a:endParaRPr/>
          </a:p>
          <a:p>
            <a:pPr marL="0" lvl="0" indent="0" algn="l" rtl="0">
              <a:lnSpc>
                <a:spcPct val="94000"/>
              </a:lnSpc>
              <a:spcBef>
                <a:spcPts val="1200"/>
              </a:spcBef>
              <a:spcAft>
                <a:spcPts val="0"/>
              </a:spcAft>
              <a:buSzPts val="1800"/>
              <a:buNone/>
            </a:pPr>
            <a:r>
              <a:rPr lang="en-US">
                <a:latin typeface="Times New Roman"/>
                <a:ea typeface="Times New Roman"/>
                <a:cs typeface="Times New Roman"/>
                <a:sym typeface="Times New Roman"/>
              </a:rPr>
              <a:t>The view is created Person_info to select name of the person, city and the country.</a:t>
            </a:r>
            <a:endParaRPr>
              <a:latin typeface="Times New Roman"/>
              <a:ea typeface="Times New Roman"/>
              <a:cs typeface="Times New Roman"/>
              <a:sym typeface="Times New Roman"/>
            </a:endParaRPr>
          </a:p>
          <a:p>
            <a:pPr marL="0" lvl="0" indent="0" algn="l" rtl="0">
              <a:lnSpc>
                <a:spcPct val="94000"/>
              </a:lnSpc>
              <a:spcBef>
                <a:spcPts val="1200"/>
              </a:spcBef>
              <a:spcAft>
                <a:spcPts val="0"/>
              </a:spcAft>
              <a:buSzPts val="1800"/>
              <a:buNone/>
            </a:pPr>
            <a:r>
              <a:rPr lang="en-US">
                <a:latin typeface="Times New Roman"/>
                <a:ea typeface="Times New Roman"/>
                <a:cs typeface="Times New Roman"/>
                <a:sym typeface="Times New Roman"/>
              </a:rPr>
              <a:t>We have set the value for the country as US and this lists the names of persons who reside in US only.</a:t>
            </a:r>
            <a:endParaRPr>
              <a:latin typeface="Times New Roman"/>
              <a:ea typeface="Times New Roman"/>
              <a:cs typeface="Times New Roman"/>
              <a:sym typeface="Times New Roman"/>
            </a:endParaRPr>
          </a:p>
          <a:p>
            <a:pPr marL="0" lvl="0" indent="0" algn="l" rtl="0">
              <a:lnSpc>
                <a:spcPct val="94000"/>
              </a:lnSpc>
              <a:spcBef>
                <a:spcPts val="1200"/>
              </a:spcBef>
              <a:spcAft>
                <a:spcPts val="200"/>
              </a:spcAft>
              <a:buSzPts val="1800"/>
              <a:buNone/>
            </a:pPr>
            <a:endParaRPr/>
          </a:p>
        </p:txBody>
      </p:sp>
      <p:pic>
        <p:nvPicPr>
          <p:cNvPr id="204" name="Google Shape;204;gd6d3a2bc4c_0_51"/>
          <p:cNvPicPr preferRelativeResize="0"/>
          <p:nvPr/>
        </p:nvPicPr>
        <p:blipFill rotWithShape="1">
          <a:blip r:embed="rId3">
            <a:alphaModFix/>
          </a:blip>
          <a:srcRect/>
          <a:stretch/>
        </p:blipFill>
        <p:spPr>
          <a:xfrm>
            <a:off x="876946" y="990600"/>
            <a:ext cx="4811473" cy="5090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6"/>
          <p:cNvSpPr txBox="1">
            <a:spLocks noGrp="1"/>
          </p:cNvSpPr>
          <p:nvPr>
            <p:ph type="body" idx="1"/>
          </p:nvPr>
        </p:nvSpPr>
        <p:spPr>
          <a:xfrm>
            <a:off x="7070650" y="1382233"/>
            <a:ext cx="4784652" cy="4485167"/>
          </a:xfrm>
          <a:prstGeom prst="rect">
            <a:avLst/>
          </a:prstGeom>
          <a:noFill/>
          <a:ln>
            <a:noFill/>
          </a:ln>
        </p:spPr>
        <p:txBody>
          <a:bodyPr spcFirstLastPara="1" wrap="square" lIns="91425" tIns="45700" rIns="91425" bIns="45700" anchor="t" anchorCtr="0">
            <a:normAutofit/>
          </a:bodyPr>
          <a:lstStyle/>
          <a:p>
            <a:pPr marL="384048" lvl="0" indent="-257048" algn="l" rtl="0">
              <a:lnSpc>
                <a:spcPct val="94000"/>
              </a:lnSpc>
              <a:spcBef>
                <a:spcPts val="0"/>
              </a:spcBef>
              <a:spcAft>
                <a:spcPts val="0"/>
              </a:spcAft>
              <a:buClr>
                <a:schemeClr val="dk2"/>
              </a:buClr>
              <a:buSzPts val="2000"/>
              <a:buNone/>
            </a:pPr>
            <a:r>
              <a:rPr lang="en-US" u="sng"/>
              <a:t>CREATE VIEW</a:t>
            </a:r>
            <a:endParaRPr/>
          </a:p>
          <a:p>
            <a:pPr marL="384048" lvl="0" indent="-257048" algn="l" rtl="0">
              <a:lnSpc>
                <a:spcPct val="94000"/>
              </a:lnSpc>
              <a:spcBef>
                <a:spcPts val="0"/>
              </a:spcBef>
              <a:spcAft>
                <a:spcPts val="0"/>
              </a:spcAft>
              <a:buClr>
                <a:schemeClr val="dk2"/>
              </a:buClr>
              <a:buSzPts val="2000"/>
              <a:buNone/>
            </a:pPr>
            <a:endParaRPr u="sng"/>
          </a:p>
          <a:p>
            <a:pPr marL="0" lvl="0" indent="0" algn="l" rtl="0">
              <a:lnSpc>
                <a:spcPct val="94000"/>
              </a:lnSpc>
              <a:spcBef>
                <a:spcPts val="1000"/>
              </a:spcBef>
              <a:spcAft>
                <a:spcPts val="0"/>
              </a:spcAft>
              <a:buSzPts val="1800"/>
              <a:buNone/>
            </a:pPr>
            <a:r>
              <a:rPr lang="en-US">
                <a:latin typeface="Times New Roman"/>
                <a:ea typeface="Times New Roman"/>
                <a:cs typeface="Times New Roman"/>
                <a:sym typeface="Times New Roman"/>
              </a:rPr>
              <a:t>The Instructor_info view is created, we set the person_id as instructor_id,  person name as instructor_name and experience.</a:t>
            </a:r>
            <a:endParaRPr>
              <a:latin typeface="Times New Roman"/>
              <a:ea typeface="Times New Roman"/>
              <a:cs typeface="Times New Roman"/>
              <a:sym typeface="Times New Roman"/>
            </a:endParaRPr>
          </a:p>
          <a:p>
            <a:pPr marL="0" lvl="0" indent="0" algn="l" rtl="0">
              <a:lnSpc>
                <a:spcPct val="94000"/>
              </a:lnSpc>
              <a:spcBef>
                <a:spcPts val="1200"/>
              </a:spcBef>
              <a:spcAft>
                <a:spcPts val="200"/>
              </a:spcAft>
              <a:buSzPts val="1800"/>
              <a:buNone/>
            </a:pPr>
            <a:r>
              <a:rPr lang="en-US">
                <a:latin typeface="Times New Roman"/>
                <a:ea typeface="Times New Roman"/>
                <a:cs typeface="Times New Roman"/>
                <a:sym typeface="Times New Roman"/>
              </a:rPr>
              <a:t> This lists all the instructors with the relevant instructor id’ s and the number of years of experience. </a:t>
            </a:r>
            <a:endParaRPr>
              <a:latin typeface="Times New Roman"/>
              <a:ea typeface="Times New Roman"/>
              <a:cs typeface="Times New Roman"/>
              <a:sym typeface="Times New Roman"/>
            </a:endParaRPr>
          </a:p>
        </p:txBody>
      </p:sp>
      <p:pic>
        <p:nvPicPr>
          <p:cNvPr id="210" name="Google Shape;210;p16"/>
          <p:cNvPicPr preferRelativeResize="0"/>
          <p:nvPr/>
        </p:nvPicPr>
        <p:blipFill rotWithShape="1">
          <a:blip r:embed="rId3">
            <a:alphaModFix/>
          </a:blip>
          <a:srcRect/>
          <a:stretch/>
        </p:blipFill>
        <p:spPr>
          <a:xfrm>
            <a:off x="911650" y="1244009"/>
            <a:ext cx="5184350" cy="536154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d6d3a2bc4c_0_58"/>
          <p:cNvSpPr txBox="1">
            <a:spLocks noGrp="1"/>
          </p:cNvSpPr>
          <p:nvPr>
            <p:ph type="body" idx="1"/>
          </p:nvPr>
        </p:nvSpPr>
        <p:spPr>
          <a:xfrm>
            <a:off x="6879266" y="1190847"/>
            <a:ext cx="4093534" cy="4944139"/>
          </a:xfrm>
          <a:prstGeom prst="rect">
            <a:avLst/>
          </a:prstGeom>
          <a:noFill/>
          <a:ln>
            <a:noFill/>
          </a:ln>
        </p:spPr>
        <p:txBody>
          <a:bodyPr spcFirstLastPara="1" wrap="square" lIns="91425" tIns="45700" rIns="91425" bIns="45700" anchor="t" anchorCtr="0">
            <a:normAutofit/>
          </a:bodyPr>
          <a:lstStyle/>
          <a:p>
            <a:pPr marL="0" lvl="0" indent="0" algn="l" rtl="0">
              <a:lnSpc>
                <a:spcPct val="94000"/>
              </a:lnSpc>
              <a:spcBef>
                <a:spcPts val="1000"/>
              </a:spcBef>
              <a:spcAft>
                <a:spcPts val="0"/>
              </a:spcAft>
              <a:buSzPts val="1800"/>
              <a:buNone/>
            </a:pPr>
            <a:r>
              <a:rPr lang="en-US" u="sng"/>
              <a:t>STORED PROCEDURE</a:t>
            </a:r>
            <a:endParaRPr/>
          </a:p>
          <a:p>
            <a:pPr marL="0" lvl="0" indent="0" algn="l" rtl="0">
              <a:lnSpc>
                <a:spcPct val="94000"/>
              </a:lnSpc>
              <a:spcBef>
                <a:spcPts val="1200"/>
              </a:spcBef>
              <a:spcAft>
                <a:spcPts val="0"/>
              </a:spcAft>
              <a:buSzPts val="1800"/>
              <a:buNone/>
            </a:pPr>
            <a:endParaRPr u="sng"/>
          </a:p>
          <a:p>
            <a:pPr marL="0" lvl="0" indent="0" algn="l" rtl="0">
              <a:lnSpc>
                <a:spcPct val="94000"/>
              </a:lnSpc>
              <a:spcBef>
                <a:spcPts val="1200"/>
              </a:spcBef>
              <a:spcAft>
                <a:spcPts val="0"/>
              </a:spcAft>
              <a:buSzPts val="1800"/>
              <a:buNone/>
            </a:pPr>
            <a:r>
              <a:rPr lang="en-US">
                <a:latin typeface="Times New Roman"/>
                <a:ea typeface="Times New Roman"/>
                <a:cs typeface="Times New Roman"/>
                <a:sym typeface="Times New Roman"/>
              </a:rPr>
              <a:t>We created a new stored procedure named sp_instructor_exp.</a:t>
            </a:r>
            <a:endParaRPr>
              <a:latin typeface="Times New Roman"/>
              <a:ea typeface="Times New Roman"/>
              <a:cs typeface="Times New Roman"/>
              <a:sym typeface="Times New Roman"/>
            </a:endParaRPr>
          </a:p>
          <a:p>
            <a:pPr marL="0" lvl="0" indent="0" algn="l" rtl="0">
              <a:lnSpc>
                <a:spcPct val="94000"/>
              </a:lnSpc>
              <a:spcBef>
                <a:spcPts val="1200"/>
              </a:spcBef>
              <a:spcAft>
                <a:spcPts val="0"/>
              </a:spcAft>
              <a:buSzPts val="1800"/>
              <a:buNone/>
            </a:pPr>
            <a:r>
              <a:rPr lang="en-US">
                <a:latin typeface="Times New Roman"/>
                <a:ea typeface="Times New Roman"/>
                <a:cs typeface="Times New Roman"/>
                <a:sym typeface="Times New Roman"/>
              </a:rPr>
              <a:t>The stored procedure takes the number of years of experience of  an instructor as an input.</a:t>
            </a:r>
            <a:endParaRPr>
              <a:latin typeface="Times New Roman"/>
              <a:ea typeface="Times New Roman"/>
              <a:cs typeface="Times New Roman"/>
              <a:sym typeface="Times New Roman"/>
            </a:endParaRPr>
          </a:p>
          <a:p>
            <a:pPr marL="0" lvl="0" indent="0" algn="l" rtl="0">
              <a:lnSpc>
                <a:spcPct val="94000"/>
              </a:lnSpc>
              <a:spcBef>
                <a:spcPts val="1200"/>
              </a:spcBef>
              <a:spcAft>
                <a:spcPts val="0"/>
              </a:spcAft>
              <a:buSzPts val="1800"/>
              <a:buNone/>
            </a:pPr>
            <a:r>
              <a:rPr lang="en-US">
                <a:latin typeface="Times New Roman"/>
                <a:ea typeface="Times New Roman"/>
                <a:cs typeface="Times New Roman"/>
                <a:sym typeface="Times New Roman"/>
              </a:rPr>
              <a:t>The output is the instructor’s Name along with the years of experience of an instructor. </a:t>
            </a:r>
            <a:endParaRPr>
              <a:latin typeface="Times New Roman"/>
              <a:ea typeface="Times New Roman"/>
              <a:cs typeface="Times New Roman"/>
              <a:sym typeface="Times New Roman"/>
            </a:endParaRPr>
          </a:p>
          <a:p>
            <a:pPr marL="0" lvl="0" indent="0" algn="l" rtl="0">
              <a:lnSpc>
                <a:spcPct val="94000"/>
              </a:lnSpc>
              <a:spcBef>
                <a:spcPts val="1200"/>
              </a:spcBef>
              <a:spcAft>
                <a:spcPts val="0"/>
              </a:spcAft>
              <a:buSzPts val="1800"/>
              <a:buNone/>
            </a:pPr>
            <a:r>
              <a:rPr lang="en-US">
                <a:latin typeface="Times New Roman"/>
                <a:ea typeface="Times New Roman"/>
                <a:cs typeface="Times New Roman"/>
                <a:sym typeface="Times New Roman"/>
              </a:rPr>
              <a:t>It gives the information of the instructor whose experience is greater than the specified number. </a:t>
            </a:r>
            <a:endParaRPr>
              <a:latin typeface="Times New Roman"/>
              <a:ea typeface="Times New Roman"/>
              <a:cs typeface="Times New Roman"/>
              <a:sym typeface="Times New Roman"/>
            </a:endParaRPr>
          </a:p>
          <a:p>
            <a:pPr marL="0" lvl="0" indent="0" algn="l" rtl="0">
              <a:lnSpc>
                <a:spcPct val="94000"/>
              </a:lnSpc>
              <a:spcBef>
                <a:spcPts val="1200"/>
              </a:spcBef>
              <a:spcAft>
                <a:spcPts val="0"/>
              </a:spcAft>
              <a:buSzPts val="1800"/>
              <a:buNone/>
            </a:pPr>
            <a:endParaRPr>
              <a:latin typeface="Times New Roman"/>
              <a:ea typeface="Times New Roman"/>
              <a:cs typeface="Times New Roman"/>
              <a:sym typeface="Times New Roman"/>
            </a:endParaRPr>
          </a:p>
          <a:p>
            <a:pPr marL="0" lvl="0" indent="0" algn="l" rtl="0">
              <a:lnSpc>
                <a:spcPct val="94000"/>
              </a:lnSpc>
              <a:spcBef>
                <a:spcPts val="1200"/>
              </a:spcBef>
              <a:spcAft>
                <a:spcPts val="0"/>
              </a:spcAft>
              <a:buSzPts val="1800"/>
              <a:buNone/>
            </a:pPr>
            <a:endParaRPr/>
          </a:p>
          <a:p>
            <a:pPr marL="0" lvl="0" indent="0" algn="l" rtl="0">
              <a:lnSpc>
                <a:spcPct val="94000"/>
              </a:lnSpc>
              <a:spcBef>
                <a:spcPts val="1200"/>
              </a:spcBef>
              <a:spcAft>
                <a:spcPts val="200"/>
              </a:spcAft>
              <a:buSzPts val="1800"/>
              <a:buNone/>
            </a:pPr>
            <a:endParaRPr/>
          </a:p>
        </p:txBody>
      </p:sp>
      <p:pic>
        <p:nvPicPr>
          <p:cNvPr id="217" name="Google Shape;217;gd6d3a2bc4c_0_58"/>
          <p:cNvPicPr preferRelativeResize="0"/>
          <p:nvPr/>
        </p:nvPicPr>
        <p:blipFill rotWithShape="1">
          <a:blip r:embed="rId3">
            <a:alphaModFix/>
          </a:blip>
          <a:srcRect/>
          <a:stretch/>
        </p:blipFill>
        <p:spPr>
          <a:xfrm>
            <a:off x="1124175" y="935665"/>
            <a:ext cx="4617406" cy="537538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gd6d3a2bc4c_0_64"/>
          <p:cNvSpPr txBox="1">
            <a:spLocks noGrp="1"/>
          </p:cNvSpPr>
          <p:nvPr>
            <p:ph type="body" idx="1"/>
          </p:nvPr>
        </p:nvSpPr>
        <p:spPr>
          <a:xfrm>
            <a:off x="7339675" y="1155625"/>
            <a:ext cx="4208700" cy="5139000"/>
          </a:xfrm>
          <a:prstGeom prst="rect">
            <a:avLst/>
          </a:prstGeom>
          <a:noFill/>
          <a:ln>
            <a:noFill/>
          </a:ln>
        </p:spPr>
        <p:txBody>
          <a:bodyPr spcFirstLastPara="1" wrap="square" lIns="91425" tIns="45700" rIns="91425" bIns="45700" anchor="t" anchorCtr="0">
            <a:normAutofit/>
          </a:bodyPr>
          <a:lstStyle/>
          <a:p>
            <a:pPr marL="0" lvl="0" indent="0" algn="l" rtl="0">
              <a:lnSpc>
                <a:spcPct val="94000"/>
              </a:lnSpc>
              <a:spcBef>
                <a:spcPts val="1000"/>
              </a:spcBef>
              <a:spcAft>
                <a:spcPts val="0"/>
              </a:spcAft>
              <a:buSzPts val="1800"/>
              <a:buNone/>
            </a:pPr>
            <a:r>
              <a:rPr lang="en-US" u="sng"/>
              <a:t>STORED PROCEDURE</a:t>
            </a:r>
            <a:endParaRPr u="sng"/>
          </a:p>
          <a:p>
            <a:pPr marL="0" lvl="0" indent="0" algn="l" rtl="0">
              <a:lnSpc>
                <a:spcPct val="94000"/>
              </a:lnSpc>
              <a:spcBef>
                <a:spcPts val="1000"/>
              </a:spcBef>
              <a:spcAft>
                <a:spcPts val="0"/>
              </a:spcAft>
              <a:buSzPts val="1800"/>
              <a:buNone/>
            </a:pPr>
            <a:endParaRPr u="sng"/>
          </a:p>
          <a:p>
            <a:pPr marL="0" lvl="0" indent="0" algn="l" rtl="0">
              <a:spcBef>
                <a:spcPts val="1200"/>
              </a:spcBef>
              <a:spcAft>
                <a:spcPts val="0"/>
              </a:spcAft>
              <a:buClr>
                <a:schemeClr val="dk1"/>
              </a:buClr>
              <a:buSzPts val="1800"/>
              <a:buFont typeface="Arial"/>
              <a:buNone/>
            </a:pPr>
            <a:r>
              <a:rPr lang="en-US">
                <a:latin typeface="Times New Roman"/>
                <a:ea typeface="Times New Roman"/>
                <a:cs typeface="Times New Roman"/>
                <a:sym typeface="Times New Roman"/>
              </a:rPr>
              <a:t>We created a new stored procedure named sp_get_contact.</a:t>
            </a:r>
            <a:endParaRPr>
              <a:latin typeface="Times New Roman"/>
              <a:ea typeface="Times New Roman"/>
              <a:cs typeface="Times New Roman"/>
              <a:sym typeface="Times New Roman"/>
            </a:endParaRPr>
          </a:p>
          <a:p>
            <a:pPr marL="0" lvl="0" indent="0" algn="l" rtl="0">
              <a:spcBef>
                <a:spcPts val="1200"/>
              </a:spcBef>
              <a:spcAft>
                <a:spcPts val="0"/>
              </a:spcAft>
              <a:buClr>
                <a:schemeClr val="dk1"/>
              </a:buClr>
              <a:buSzPts val="1800"/>
              <a:buFont typeface="Arial"/>
              <a:buNone/>
            </a:pPr>
            <a:endParaRPr>
              <a:latin typeface="Times New Roman"/>
              <a:ea typeface="Times New Roman"/>
              <a:cs typeface="Times New Roman"/>
              <a:sym typeface="Times New Roman"/>
            </a:endParaRPr>
          </a:p>
          <a:p>
            <a:pPr marL="0" lvl="0" indent="0" algn="l" rtl="0">
              <a:spcBef>
                <a:spcPts val="1200"/>
              </a:spcBef>
              <a:spcAft>
                <a:spcPts val="0"/>
              </a:spcAft>
              <a:buClr>
                <a:schemeClr val="dk1"/>
              </a:buClr>
              <a:buSzPts val="1800"/>
              <a:buFont typeface="Arial"/>
              <a:buNone/>
            </a:pPr>
            <a:r>
              <a:rPr lang="en-US">
                <a:latin typeface="Times New Roman"/>
                <a:ea typeface="Times New Roman"/>
                <a:cs typeface="Times New Roman"/>
                <a:sym typeface="Times New Roman"/>
              </a:rPr>
              <a:t>This stored procedure takes input as person name and contact information as the output.</a:t>
            </a:r>
            <a:endParaRPr>
              <a:latin typeface="Times New Roman"/>
              <a:ea typeface="Times New Roman"/>
              <a:cs typeface="Times New Roman"/>
              <a:sym typeface="Times New Roman"/>
            </a:endParaRPr>
          </a:p>
          <a:p>
            <a:pPr marL="0" lvl="0" indent="0" algn="l" rtl="0">
              <a:lnSpc>
                <a:spcPct val="94000"/>
              </a:lnSpc>
              <a:spcBef>
                <a:spcPts val="1200"/>
              </a:spcBef>
              <a:spcAft>
                <a:spcPts val="200"/>
              </a:spcAft>
              <a:buSzPts val="1800"/>
              <a:buNone/>
            </a:pPr>
            <a:endParaRPr/>
          </a:p>
        </p:txBody>
      </p:sp>
      <p:pic>
        <p:nvPicPr>
          <p:cNvPr id="224" name="Google Shape;224;gd6d3a2bc4c_0_64"/>
          <p:cNvPicPr preferRelativeResize="0"/>
          <p:nvPr/>
        </p:nvPicPr>
        <p:blipFill rotWithShape="1">
          <a:blip r:embed="rId3">
            <a:alphaModFix/>
          </a:blip>
          <a:srcRect/>
          <a:stretch/>
        </p:blipFill>
        <p:spPr>
          <a:xfrm>
            <a:off x="906052" y="1155625"/>
            <a:ext cx="5075450" cy="49787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9F9F6"/>
            </a:gs>
            <a:gs pos="100000">
              <a:srgbClr val="D7D6CD"/>
            </a:gs>
          </a:gsLst>
          <a:path path="circle">
            <a:fillToRect l="50000" t="50000" r="50000" b="50000"/>
          </a:path>
          <a:tileRect/>
        </a:gradFill>
        <a:effectLst/>
      </p:bgPr>
    </p:bg>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849683" y="1240076"/>
            <a:ext cx="2727813" cy="4584527"/>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1"/>
              </a:buClr>
              <a:buSzPts val="4000"/>
              <a:buFont typeface="Times New Roman"/>
              <a:buNone/>
            </a:pPr>
            <a:r>
              <a:rPr lang="en-US" sz="4000" u="sng">
                <a:solidFill>
                  <a:schemeClr val="dk1"/>
                </a:solidFill>
                <a:latin typeface="Times New Roman"/>
                <a:ea typeface="Times New Roman"/>
                <a:cs typeface="Times New Roman"/>
                <a:sym typeface="Times New Roman"/>
              </a:rPr>
              <a:t>SERVICES</a:t>
            </a:r>
            <a:endParaRPr/>
          </a:p>
        </p:txBody>
      </p:sp>
      <p:sp>
        <p:nvSpPr>
          <p:cNvPr id="113" name="Google Shape;113;p3"/>
          <p:cNvSpPr txBox="1">
            <a:spLocks noGrp="1"/>
          </p:cNvSpPr>
          <p:nvPr>
            <p:ph type="body" idx="1"/>
          </p:nvPr>
        </p:nvSpPr>
        <p:spPr>
          <a:xfrm>
            <a:off x="962269" y="2085976"/>
            <a:ext cx="7067306" cy="4371974"/>
          </a:xfrm>
          <a:prstGeom prst="rect">
            <a:avLst/>
          </a:prstGeom>
          <a:noFill/>
          <a:ln>
            <a:noFill/>
          </a:ln>
        </p:spPr>
        <p:txBody>
          <a:bodyPr spcFirstLastPara="1" wrap="square" lIns="91425" tIns="45700" rIns="91425" bIns="45700" anchor="t" anchorCtr="0">
            <a:normAutofit/>
          </a:bodyPr>
          <a:lstStyle/>
          <a:p>
            <a:pPr marL="0" lvl="0" indent="0" algn="l" rtl="0">
              <a:lnSpc>
                <a:spcPct val="94000"/>
              </a:lnSpc>
              <a:spcBef>
                <a:spcPts val="0"/>
              </a:spcBef>
              <a:spcAft>
                <a:spcPts val="0"/>
              </a:spcAft>
              <a:buClr>
                <a:schemeClr val="dk2"/>
              </a:buClr>
              <a:buSzPts val="2000"/>
              <a:buNone/>
            </a:pPr>
            <a:r>
              <a:rPr lang="en-US">
                <a:latin typeface="Times New Roman"/>
                <a:ea typeface="Times New Roman"/>
                <a:cs typeface="Times New Roman"/>
                <a:sym typeface="Times New Roman"/>
              </a:rPr>
              <a:t>Maven Analytics Provides:</a:t>
            </a:r>
            <a:endParaRPr/>
          </a:p>
          <a:p>
            <a:pPr marL="384048" lvl="0" indent="-384048" algn="l" rtl="0">
              <a:lnSpc>
                <a:spcPct val="94000"/>
              </a:lnSpc>
              <a:spcBef>
                <a:spcPts val="1200"/>
              </a:spcBef>
              <a:spcAft>
                <a:spcPts val="0"/>
              </a:spcAft>
              <a:buClr>
                <a:schemeClr val="dk2"/>
              </a:buClr>
              <a:buSzPts val="2000"/>
              <a:buChar char="■"/>
            </a:pPr>
            <a:r>
              <a:rPr lang="en-US">
                <a:latin typeface="Times New Roman"/>
                <a:ea typeface="Times New Roman"/>
                <a:cs typeface="Times New Roman"/>
                <a:sym typeface="Times New Roman"/>
              </a:rPr>
              <a:t>Unlimited support from Mentors</a:t>
            </a:r>
            <a:endParaRPr/>
          </a:p>
          <a:p>
            <a:pPr marL="384048" lvl="0" indent="-384048" algn="l" rtl="0">
              <a:lnSpc>
                <a:spcPct val="94000"/>
              </a:lnSpc>
              <a:spcBef>
                <a:spcPts val="1200"/>
              </a:spcBef>
              <a:spcAft>
                <a:spcPts val="0"/>
              </a:spcAft>
              <a:buClr>
                <a:schemeClr val="dk2"/>
              </a:buClr>
              <a:buSzPts val="2000"/>
              <a:buChar char="■"/>
            </a:pPr>
            <a:r>
              <a:rPr lang="en-US">
                <a:latin typeface="Times New Roman"/>
                <a:ea typeface="Times New Roman"/>
                <a:cs typeface="Times New Roman"/>
                <a:sym typeface="Times New Roman"/>
              </a:rPr>
              <a:t>Personalized Dashboard</a:t>
            </a:r>
            <a:endParaRPr/>
          </a:p>
          <a:p>
            <a:pPr marL="384048" lvl="0" indent="-384048" algn="l" rtl="0">
              <a:lnSpc>
                <a:spcPct val="94000"/>
              </a:lnSpc>
              <a:spcBef>
                <a:spcPts val="1200"/>
              </a:spcBef>
              <a:spcAft>
                <a:spcPts val="0"/>
              </a:spcAft>
              <a:buClr>
                <a:schemeClr val="dk2"/>
              </a:buClr>
              <a:buSzPts val="2000"/>
              <a:buChar char="■"/>
            </a:pPr>
            <a:r>
              <a:rPr lang="en-US">
                <a:latin typeface="Times New Roman"/>
                <a:ea typeface="Times New Roman"/>
                <a:cs typeface="Times New Roman"/>
                <a:sym typeface="Times New Roman"/>
              </a:rPr>
              <a:t>Progress Tracking and Skills Assessments</a:t>
            </a:r>
            <a:endParaRPr/>
          </a:p>
          <a:p>
            <a:pPr marL="384048" lvl="0" indent="-384048" algn="l" rtl="0">
              <a:lnSpc>
                <a:spcPct val="94000"/>
              </a:lnSpc>
              <a:spcBef>
                <a:spcPts val="1200"/>
              </a:spcBef>
              <a:spcAft>
                <a:spcPts val="0"/>
              </a:spcAft>
              <a:buClr>
                <a:schemeClr val="dk2"/>
              </a:buClr>
              <a:buSzPts val="2000"/>
              <a:buChar char="■"/>
            </a:pPr>
            <a:r>
              <a:rPr lang="en-US">
                <a:latin typeface="Times New Roman"/>
                <a:ea typeface="Times New Roman"/>
                <a:cs typeface="Times New Roman"/>
                <a:sym typeface="Times New Roman"/>
              </a:rPr>
              <a:t>Free Practice Dataset</a:t>
            </a:r>
            <a:endParaRPr/>
          </a:p>
          <a:p>
            <a:pPr marL="384048" lvl="0" indent="-384048" algn="l" rtl="0">
              <a:lnSpc>
                <a:spcPct val="94000"/>
              </a:lnSpc>
              <a:spcBef>
                <a:spcPts val="1200"/>
              </a:spcBef>
              <a:spcAft>
                <a:spcPts val="0"/>
              </a:spcAft>
              <a:buClr>
                <a:schemeClr val="dk2"/>
              </a:buClr>
              <a:buSzPts val="2000"/>
              <a:buChar char="■"/>
            </a:pPr>
            <a:r>
              <a:rPr lang="en-US">
                <a:latin typeface="Times New Roman"/>
                <a:ea typeface="Times New Roman"/>
                <a:cs typeface="Times New Roman"/>
                <a:sym typeface="Times New Roman"/>
              </a:rPr>
              <a:t>Career support </a:t>
            </a:r>
            <a:endParaRPr/>
          </a:p>
          <a:p>
            <a:pPr marL="0" lvl="0" indent="0" algn="l" rtl="0">
              <a:lnSpc>
                <a:spcPct val="94000"/>
              </a:lnSpc>
              <a:spcBef>
                <a:spcPts val="1200"/>
              </a:spcBef>
              <a:spcAft>
                <a:spcPts val="0"/>
              </a:spcAft>
              <a:buClr>
                <a:schemeClr val="dk2"/>
              </a:buClr>
              <a:buSzPts val="20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18"/>
        <p:cNvGrpSpPr/>
        <p:nvPr/>
      </p:nvGrpSpPr>
      <p:grpSpPr>
        <a:xfrm>
          <a:off x="0" y="0"/>
          <a:ext cx="0" cy="0"/>
          <a:chOff x="0" y="0"/>
          <a:chExt cx="0" cy="0"/>
        </a:xfrm>
      </p:grpSpPr>
      <p:sp>
        <p:nvSpPr>
          <p:cNvPr id="119" name="Google Shape;119;p4"/>
          <p:cNvSpPr txBox="1">
            <a:spLocks noGrp="1"/>
          </p:cNvSpPr>
          <p:nvPr>
            <p:ph type="title"/>
          </p:nvPr>
        </p:nvSpPr>
        <p:spPr>
          <a:xfrm>
            <a:off x="885825" y="459763"/>
            <a:ext cx="7358062" cy="683237"/>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1"/>
              </a:buClr>
              <a:buSzPts val="3300"/>
              <a:buFont typeface="Times New Roman"/>
              <a:buNone/>
            </a:pPr>
            <a:r>
              <a:rPr lang="en-US" sz="3300" u="sng">
                <a:solidFill>
                  <a:schemeClr val="dk1"/>
                </a:solidFill>
                <a:latin typeface="Times New Roman"/>
                <a:ea typeface="Times New Roman"/>
                <a:cs typeface="Times New Roman"/>
                <a:sym typeface="Times New Roman"/>
              </a:rPr>
              <a:t>USER REQUIRMENTS</a:t>
            </a:r>
            <a:endParaRPr/>
          </a:p>
        </p:txBody>
      </p:sp>
      <p:sp>
        <p:nvSpPr>
          <p:cNvPr id="120" name="Google Shape;120;p4"/>
          <p:cNvSpPr txBox="1">
            <a:spLocks noGrp="1"/>
          </p:cNvSpPr>
          <p:nvPr>
            <p:ph type="body" idx="1"/>
          </p:nvPr>
        </p:nvSpPr>
        <p:spPr>
          <a:xfrm>
            <a:off x="885825" y="1143000"/>
            <a:ext cx="10287231" cy="8172449"/>
          </a:xfrm>
          <a:prstGeom prst="rect">
            <a:avLst/>
          </a:prstGeom>
          <a:noFill/>
          <a:ln>
            <a:noFill/>
          </a:ln>
        </p:spPr>
        <p:txBody>
          <a:bodyPr spcFirstLastPara="1" wrap="square" lIns="91425" tIns="45700" rIns="91425" bIns="45700" anchor="ctr" anchorCtr="0">
            <a:normAutofit lnSpcReduction="10000"/>
          </a:bodyPr>
          <a:lstStyle/>
          <a:p>
            <a:pPr marL="384048" lvl="0" indent="-320548" algn="l" rtl="0">
              <a:lnSpc>
                <a:spcPct val="90000"/>
              </a:lnSpc>
              <a:spcBef>
                <a:spcPts val="0"/>
              </a:spcBef>
              <a:spcAft>
                <a:spcPts val="0"/>
              </a:spcAft>
              <a:buClr>
                <a:schemeClr val="dk2"/>
              </a:buClr>
              <a:buSzPts val="1000"/>
              <a:buNone/>
            </a:pPr>
            <a:endParaRPr sz="1000" dirty="0">
              <a:latin typeface="Times New Roman"/>
              <a:ea typeface="Times New Roman"/>
              <a:cs typeface="Times New Roman"/>
              <a:sym typeface="Times New Roman"/>
            </a:endParaRPr>
          </a:p>
          <a:p>
            <a:pPr marL="0" lvl="0" indent="0" algn="l" rtl="0">
              <a:lnSpc>
                <a:spcPct val="90000"/>
              </a:lnSpc>
              <a:spcBef>
                <a:spcPts val="1200"/>
              </a:spcBef>
              <a:spcAft>
                <a:spcPts val="0"/>
              </a:spcAft>
              <a:buClr>
                <a:schemeClr val="dk2"/>
              </a:buClr>
              <a:buSzPts val="1000"/>
              <a:buNone/>
            </a:pPr>
            <a:r>
              <a:rPr lang="en-US" sz="1000" dirty="0">
                <a:latin typeface="Times New Roman"/>
                <a:ea typeface="Times New Roman"/>
                <a:cs typeface="Times New Roman"/>
                <a:sym typeface="Times New Roman"/>
              </a:rPr>
              <a:t> </a:t>
            </a:r>
            <a:endParaRPr dirty="0"/>
          </a:p>
          <a:p>
            <a:pPr marL="0" lvl="0" indent="0" algn="l" rtl="0">
              <a:lnSpc>
                <a:spcPct val="90000"/>
              </a:lnSpc>
              <a:spcBef>
                <a:spcPts val="1200"/>
              </a:spcBef>
              <a:spcAft>
                <a:spcPts val="0"/>
              </a:spcAft>
              <a:buClr>
                <a:schemeClr val="dk2"/>
              </a:buClr>
              <a:buSzPts val="2000"/>
              <a:buNone/>
            </a:pPr>
            <a:endParaRPr dirty="0">
              <a:latin typeface="Times New Roman"/>
              <a:ea typeface="Times New Roman"/>
              <a:cs typeface="Times New Roman"/>
              <a:sym typeface="Times New Roman"/>
            </a:endParaRPr>
          </a:p>
          <a:p>
            <a:pPr marL="0" lvl="0" indent="0" algn="l" rtl="0">
              <a:lnSpc>
                <a:spcPct val="90000"/>
              </a:lnSpc>
              <a:spcBef>
                <a:spcPts val="1200"/>
              </a:spcBef>
              <a:spcAft>
                <a:spcPts val="0"/>
              </a:spcAft>
              <a:buClr>
                <a:schemeClr val="dk2"/>
              </a:buClr>
              <a:buSzPts val="2000"/>
              <a:buNone/>
            </a:pPr>
            <a:endParaRPr dirty="0">
              <a:latin typeface="Times New Roman"/>
              <a:ea typeface="Times New Roman"/>
              <a:cs typeface="Times New Roman"/>
              <a:sym typeface="Times New Roman"/>
            </a:endParaRPr>
          </a:p>
          <a:p>
            <a:pPr marL="0" lvl="0" indent="0" algn="l" rtl="0">
              <a:lnSpc>
                <a:spcPct val="90000"/>
              </a:lnSpc>
              <a:spcBef>
                <a:spcPts val="1200"/>
              </a:spcBef>
              <a:spcAft>
                <a:spcPts val="0"/>
              </a:spcAft>
              <a:buClr>
                <a:schemeClr val="dk2"/>
              </a:buClr>
              <a:buSzPts val="2000"/>
              <a:buNone/>
            </a:pPr>
            <a:endParaRPr dirty="0">
              <a:latin typeface="Times New Roman"/>
              <a:ea typeface="Times New Roman"/>
              <a:cs typeface="Times New Roman"/>
              <a:sym typeface="Times New Roman"/>
            </a:endParaRPr>
          </a:p>
          <a:p>
            <a:pPr marL="0" lvl="0" indent="0" algn="l" rtl="0">
              <a:lnSpc>
                <a:spcPct val="90000"/>
              </a:lnSpc>
              <a:spcBef>
                <a:spcPts val="1200"/>
              </a:spcBef>
              <a:spcAft>
                <a:spcPts val="0"/>
              </a:spcAft>
              <a:buClr>
                <a:schemeClr val="dk2"/>
              </a:buClr>
              <a:buSzPts val="2000"/>
              <a:buNone/>
            </a:pPr>
            <a:r>
              <a:rPr lang="en-US" dirty="0">
                <a:latin typeface="Times New Roman"/>
                <a:ea typeface="Times New Roman"/>
                <a:cs typeface="Times New Roman"/>
                <a:sym typeface="Times New Roman"/>
              </a:rPr>
              <a:t>We can classify a Person into</a:t>
            </a:r>
            <a:endParaRPr dirty="0"/>
          </a:p>
          <a:p>
            <a:pPr marL="914400" lvl="1" indent="-384048" algn="l" rtl="0">
              <a:lnSpc>
                <a:spcPct val="90000"/>
              </a:lnSpc>
              <a:spcBef>
                <a:spcPts val="700"/>
              </a:spcBef>
              <a:spcAft>
                <a:spcPts val="0"/>
              </a:spcAft>
              <a:buClr>
                <a:schemeClr val="dk2"/>
              </a:buClr>
              <a:buSzPts val="2000"/>
              <a:buChar char="–"/>
            </a:pPr>
            <a:r>
              <a:rPr lang="en-US" i="0" dirty="0">
                <a:latin typeface="Times New Roman"/>
                <a:ea typeface="Times New Roman"/>
                <a:cs typeface="Times New Roman"/>
                <a:sym typeface="Times New Roman"/>
              </a:rPr>
              <a:t>Student</a:t>
            </a:r>
            <a:endParaRPr dirty="0"/>
          </a:p>
          <a:p>
            <a:pPr marL="914400" lvl="1" indent="0" algn="l" rtl="0">
              <a:lnSpc>
                <a:spcPct val="90000"/>
              </a:lnSpc>
              <a:spcBef>
                <a:spcPts val="700"/>
              </a:spcBef>
              <a:spcAft>
                <a:spcPts val="0"/>
              </a:spcAft>
              <a:buClr>
                <a:schemeClr val="dk2"/>
              </a:buClr>
              <a:buSzPts val="2000"/>
              <a:buNone/>
            </a:pPr>
            <a:r>
              <a:rPr lang="en-US" i="0" dirty="0">
                <a:latin typeface="Times New Roman"/>
                <a:ea typeface="Times New Roman"/>
                <a:cs typeface="Times New Roman"/>
                <a:sym typeface="Times New Roman"/>
              </a:rPr>
              <a:t>Instructor</a:t>
            </a:r>
          </a:p>
          <a:p>
            <a:pPr marL="914400" lvl="1" indent="0" algn="l" rtl="0">
              <a:lnSpc>
                <a:spcPct val="90000"/>
              </a:lnSpc>
              <a:spcBef>
                <a:spcPts val="700"/>
              </a:spcBef>
              <a:spcAft>
                <a:spcPts val="0"/>
              </a:spcAft>
              <a:buClr>
                <a:schemeClr val="dk2"/>
              </a:buClr>
              <a:buSzPts val="2000"/>
              <a:buNone/>
            </a:pPr>
            <a:r>
              <a:rPr lang="en-US" i="0" dirty="0">
                <a:latin typeface="Times New Roman"/>
                <a:ea typeface="Times New Roman"/>
                <a:cs typeface="Times New Roman"/>
                <a:sym typeface="Times New Roman"/>
              </a:rPr>
              <a:t>There can be more types of Person.</a:t>
            </a:r>
            <a:endParaRPr dirty="0"/>
          </a:p>
          <a:p>
            <a:pPr marL="914400" lvl="1" indent="0" algn="l" rtl="0">
              <a:lnSpc>
                <a:spcPct val="90000"/>
              </a:lnSpc>
              <a:spcBef>
                <a:spcPts val="700"/>
              </a:spcBef>
              <a:spcAft>
                <a:spcPts val="0"/>
              </a:spcAft>
              <a:buClr>
                <a:schemeClr val="dk2"/>
              </a:buClr>
              <a:buSzPts val="2000"/>
              <a:buNone/>
            </a:pPr>
            <a:r>
              <a:rPr lang="en-US" i="0" dirty="0">
                <a:latin typeface="Times New Roman"/>
                <a:ea typeface="Times New Roman"/>
                <a:cs typeface="Times New Roman"/>
                <a:sym typeface="Times New Roman"/>
              </a:rPr>
              <a:t>For every student we store the data of course enrolled, exam taken, fee Payment and placement.</a:t>
            </a:r>
            <a:endParaRPr dirty="0"/>
          </a:p>
          <a:p>
            <a:pPr marL="384048" lvl="0" indent="-384048" algn="l" rtl="0">
              <a:lnSpc>
                <a:spcPct val="90000"/>
              </a:lnSpc>
              <a:spcBef>
                <a:spcPts val="1200"/>
              </a:spcBef>
              <a:spcAft>
                <a:spcPts val="0"/>
              </a:spcAft>
              <a:buClr>
                <a:schemeClr val="dk2"/>
              </a:buClr>
              <a:buSzPts val="2000"/>
              <a:buChar char="■"/>
            </a:pPr>
            <a:r>
              <a:rPr lang="en-US" dirty="0">
                <a:latin typeface="Times New Roman"/>
                <a:ea typeface="Times New Roman"/>
                <a:cs typeface="Times New Roman"/>
                <a:sym typeface="Times New Roman"/>
              </a:rPr>
              <a:t>A student should need to enroll in at least one course. A course may have none, one or many students enrolled in it.</a:t>
            </a:r>
            <a:endParaRPr dirty="0"/>
          </a:p>
          <a:p>
            <a:pPr marL="384048" lvl="0" indent="-387314" algn="l" rtl="0">
              <a:lnSpc>
                <a:spcPct val="90000"/>
              </a:lnSpc>
              <a:spcBef>
                <a:spcPts val="1200"/>
              </a:spcBef>
              <a:spcAft>
                <a:spcPts val="0"/>
              </a:spcAft>
              <a:buClr>
                <a:schemeClr val="dk2"/>
              </a:buClr>
              <a:buSzPct val="100000"/>
              <a:buChar char="■"/>
            </a:pPr>
            <a:r>
              <a:rPr lang="en-US" sz="2000" dirty="0">
                <a:latin typeface="Times New Roman"/>
                <a:ea typeface="Times New Roman"/>
                <a:cs typeface="Times New Roman"/>
                <a:sym typeface="Times New Roman"/>
              </a:rPr>
              <a:t>A student can apply for job in more than one organization.</a:t>
            </a:r>
          </a:p>
          <a:p>
            <a:pPr marL="384048" lvl="0" indent="-382234" algn="l" rtl="0">
              <a:lnSpc>
                <a:spcPct val="90000"/>
              </a:lnSpc>
              <a:spcBef>
                <a:spcPts val="1200"/>
              </a:spcBef>
              <a:spcAft>
                <a:spcPts val="0"/>
              </a:spcAft>
              <a:buSzPct val="96100"/>
              <a:buFont typeface="Times New Roman"/>
              <a:buChar char="■"/>
            </a:pPr>
            <a:r>
              <a:rPr lang="en-US" sz="2000" dirty="0">
                <a:latin typeface="Times New Roman"/>
                <a:ea typeface="Times New Roman"/>
                <a:cs typeface="Times New Roman"/>
                <a:sym typeface="Times New Roman"/>
              </a:rPr>
              <a:t>An organization may or may not provide a job to a student.</a:t>
            </a:r>
            <a:endParaRPr dirty="0"/>
          </a:p>
          <a:p>
            <a:pPr marL="384048" lvl="0" indent="-384048" algn="l" rtl="0">
              <a:lnSpc>
                <a:spcPct val="90000"/>
              </a:lnSpc>
              <a:spcBef>
                <a:spcPts val="1200"/>
              </a:spcBef>
              <a:spcAft>
                <a:spcPts val="0"/>
              </a:spcAft>
              <a:buClr>
                <a:schemeClr val="dk2"/>
              </a:buClr>
              <a:buSzPts val="2000"/>
              <a:buChar char="■"/>
            </a:pPr>
            <a:r>
              <a:rPr lang="en-US" dirty="0">
                <a:latin typeface="Times New Roman"/>
                <a:ea typeface="Times New Roman"/>
                <a:cs typeface="Times New Roman"/>
                <a:sym typeface="Times New Roman"/>
              </a:rPr>
              <a:t>For every course student needs to give only one final exam. As student can enroll in more than one course , so one student can give more than one exam. A particular exam can be given by none , one or many students. For every exam conducted, exam date is recorded.</a:t>
            </a:r>
            <a:endParaRPr dirty="0"/>
          </a:p>
          <a:p>
            <a:pPr marL="0" lvl="0" indent="0" algn="l" rtl="0">
              <a:lnSpc>
                <a:spcPct val="90000"/>
              </a:lnSpc>
              <a:spcBef>
                <a:spcPts val="1200"/>
              </a:spcBef>
              <a:spcAft>
                <a:spcPts val="0"/>
              </a:spcAft>
              <a:buClr>
                <a:schemeClr val="dk2"/>
              </a:buClr>
              <a:buSzPts val="2000"/>
              <a:buNone/>
            </a:pPr>
            <a:endParaRPr dirty="0">
              <a:latin typeface="Times New Roman"/>
              <a:ea typeface="Times New Roman"/>
              <a:cs typeface="Times New Roman"/>
              <a:sym typeface="Times New Roman"/>
            </a:endParaRPr>
          </a:p>
          <a:p>
            <a:pPr marL="0" lvl="0" indent="0" algn="l" rtl="0">
              <a:lnSpc>
                <a:spcPct val="90000"/>
              </a:lnSpc>
              <a:spcBef>
                <a:spcPts val="1200"/>
              </a:spcBef>
              <a:spcAft>
                <a:spcPts val="0"/>
              </a:spcAft>
              <a:buClr>
                <a:schemeClr val="dk2"/>
              </a:buClr>
              <a:buSzPts val="1000"/>
              <a:buNone/>
            </a:pPr>
            <a:endParaRPr sz="1000" dirty="0">
              <a:latin typeface="Times New Roman"/>
              <a:ea typeface="Times New Roman"/>
              <a:cs typeface="Times New Roman"/>
              <a:sym typeface="Times New Roman"/>
            </a:endParaRPr>
          </a:p>
          <a:p>
            <a:pPr marL="384048" lvl="0" indent="-320548" algn="l" rtl="0">
              <a:lnSpc>
                <a:spcPct val="90000"/>
              </a:lnSpc>
              <a:spcBef>
                <a:spcPts val="1200"/>
              </a:spcBef>
              <a:spcAft>
                <a:spcPts val="0"/>
              </a:spcAft>
              <a:buClr>
                <a:schemeClr val="dk2"/>
              </a:buClr>
              <a:buSzPts val="1000"/>
              <a:buNone/>
            </a:pPr>
            <a:endParaRPr sz="1000" dirty="0">
              <a:latin typeface="Times New Roman"/>
              <a:ea typeface="Times New Roman"/>
              <a:cs typeface="Times New Roman"/>
              <a:sym typeface="Times New Roman"/>
            </a:endParaRPr>
          </a:p>
          <a:p>
            <a:pPr marL="0" lvl="0" indent="0" algn="l" rtl="0">
              <a:lnSpc>
                <a:spcPct val="90000"/>
              </a:lnSpc>
              <a:spcBef>
                <a:spcPts val="1200"/>
              </a:spcBef>
              <a:spcAft>
                <a:spcPts val="0"/>
              </a:spcAft>
              <a:buClr>
                <a:schemeClr val="dk2"/>
              </a:buClr>
              <a:buSzPts val="1000"/>
              <a:buNone/>
            </a:pPr>
            <a:endParaRPr sz="1000" dirty="0">
              <a:latin typeface="Times New Roman"/>
              <a:ea typeface="Times New Roman"/>
              <a:cs typeface="Times New Roman"/>
              <a:sym typeface="Times New Roman"/>
            </a:endParaRPr>
          </a:p>
          <a:p>
            <a:pPr marL="0" lvl="0" indent="0" algn="l" rtl="0">
              <a:lnSpc>
                <a:spcPct val="90000"/>
              </a:lnSpc>
              <a:spcBef>
                <a:spcPts val="1200"/>
              </a:spcBef>
              <a:spcAft>
                <a:spcPts val="0"/>
              </a:spcAft>
              <a:buClr>
                <a:schemeClr val="dk2"/>
              </a:buClr>
              <a:buSzPts val="1000"/>
              <a:buNone/>
            </a:pPr>
            <a:endParaRPr sz="1000" dirty="0">
              <a:latin typeface="Times New Roman"/>
              <a:ea typeface="Times New Roman"/>
              <a:cs typeface="Times New Roman"/>
              <a:sym typeface="Times New Roman"/>
            </a:endParaRPr>
          </a:p>
          <a:p>
            <a:pPr marL="0" lvl="0" indent="0" algn="l" rtl="0">
              <a:lnSpc>
                <a:spcPct val="90000"/>
              </a:lnSpc>
              <a:spcBef>
                <a:spcPts val="1200"/>
              </a:spcBef>
              <a:spcAft>
                <a:spcPts val="0"/>
              </a:spcAft>
              <a:buClr>
                <a:schemeClr val="dk2"/>
              </a:buClr>
              <a:buSzPts val="1000"/>
              <a:buNone/>
            </a:pPr>
            <a:r>
              <a:rPr lang="en-US" sz="1000" dirty="0">
                <a:latin typeface="Times New Roman"/>
                <a:ea typeface="Times New Roman"/>
                <a:cs typeface="Times New Roman"/>
                <a:sym typeface="Times New Roman"/>
              </a:rPr>
              <a:t> </a:t>
            </a:r>
            <a:endParaRPr dirty="0"/>
          </a:p>
          <a:p>
            <a:pPr marL="0" lvl="0" indent="0" algn="l" rtl="0">
              <a:lnSpc>
                <a:spcPct val="90000"/>
              </a:lnSpc>
              <a:spcBef>
                <a:spcPts val="1200"/>
              </a:spcBef>
              <a:spcAft>
                <a:spcPts val="0"/>
              </a:spcAft>
              <a:buClr>
                <a:schemeClr val="dk2"/>
              </a:buClr>
              <a:buSzPts val="1000"/>
              <a:buNone/>
            </a:pPr>
            <a:endParaRPr sz="1000" dirty="0">
              <a:latin typeface="Times New Roman"/>
              <a:ea typeface="Times New Roman"/>
              <a:cs typeface="Times New Roman"/>
              <a:sym typeface="Times New Roman"/>
            </a:endParaRPr>
          </a:p>
          <a:p>
            <a:pPr marL="384048" lvl="0" indent="-320548" algn="l" rtl="0">
              <a:lnSpc>
                <a:spcPct val="90000"/>
              </a:lnSpc>
              <a:spcBef>
                <a:spcPts val="1200"/>
              </a:spcBef>
              <a:spcAft>
                <a:spcPts val="0"/>
              </a:spcAft>
              <a:buClr>
                <a:schemeClr val="dk2"/>
              </a:buClr>
              <a:buSzPts val="1000"/>
              <a:buNone/>
            </a:pPr>
            <a:endParaRPr sz="1000" dirty="0"/>
          </a:p>
          <a:p>
            <a:pPr marL="0" lvl="0" indent="0" algn="l" rtl="0">
              <a:lnSpc>
                <a:spcPct val="90000"/>
              </a:lnSpc>
              <a:spcBef>
                <a:spcPts val="1200"/>
              </a:spcBef>
              <a:spcAft>
                <a:spcPts val="0"/>
              </a:spcAft>
              <a:buClr>
                <a:schemeClr val="dk2"/>
              </a:buClr>
              <a:buSzPts val="1000"/>
              <a:buNone/>
            </a:pPr>
            <a:endParaRPr sz="1000" dirty="0"/>
          </a:p>
          <a:p>
            <a:pPr marL="384048" lvl="0" indent="-320548" algn="l" rtl="0">
              <a:lnSpc>
                <a:spcPct val="90000"/>
              </a:lnSpc>
              <a:spcBef>
                <a:spcPts val="1200"/>
              </a:spcBef>
              <a:spcAft>
                <a:spcPts val="0"/>
              </a:spcAft>
              <a:buClr>
                <a:schemeClr val="dk2"/>
              </a:buClr>
              <a:buSzPts val="1000"/>
              <a:buNone/>
            </a:pPr>
            <a:endParaRPr sz="1000" dirty="0"/>
          </a:p>
          <a:p>
            <a:pPr marL="384048" lvl="0" indent="-320548" algn="l" rtl="0">
              <a:lnSpc>
                <a:spcPct val="90000"/>
              </a:lnSpc>
              <a:spcBef>
                <a:spcPts val="1200"/>
              </a:spcBef>
              <a:spcAft>
                <a:spcPts val="0"/>
              </a:spcAft>
              <a:buClr>
                <a:schemeClr val="dk2"/>
              </a:buClr>
              <a:buSzPts val="1000"/>
              <a:buNone/>
            </a:pPr>
            <a:endParaRPr sz="1000" dirty="0"/>
          </a:p>
          <a:p>
            <a:pPr marL="384048" lvl="0" indent="-320548" algn="l" rtl="0">
              <a:lnSpc>
                <a:spcPct val="90000"/>
              </a:lnSpc>
              <a:spcBef>
                <a:spcPts val="1200"/>
              </a:spcBef>
              <a:spcAft>
                <a:spcPts val="0"/>
              </a:spcAft>
              <a:buClr>
                <a:schemeClr val="dk2"/>
              </a:buClr>
              <a:buSzPts val="1000"/>
              <a:buNone/>
            </a:pPr>
            <a:endParaRPr sz="1000" dirty="0"/>
          </a:p>
          <a:p>
            <a:pPr marL="384048" lvl="0" indent="-320548" algn="l" rtl="0">
              <a:lnSpc>
                <a:spcPct val="90000"/>
              </a:lnSpc>
              <a:spcBef>
                <a:spcPts val="1200"/>
              </a:spcBef>
              <a:spcAft>
                <a:spcPts val="0"/>
              </a:spcAft>
              <a:buClr>
                <a:schemeClr val="dk2"/>
              </a:buClr>
              <a:buSzPts val="1000"/>
              <a:buNone/>
            </a:pPr>
            <a:endParaRPr sz="1000" dirty="0"/>
          </a:p>
          <a:p>
            <a:pPr marL="384048" lvl="0" indent="-320548" algn="l" rtl="0">
              <a:lnSpc>
                <a:spcPct val="90000"/>
              </a:lnSpc>
              <a:spcBef>
                <a:spcPts val="1200"/>
              </a:spcBef>
              <a:spcAft>
                <a:spcPts val="0"/>
              </a:spcAft>
              <a:buClr>
                <a:schemeClr val="dk2"/>
              </a:buClr>
              <a:buSzPts val="1000"/>
              <a:buNone/>
            </a:pPr>
            <a:endParaRPr sz="1000" dirty="0"/>
          </a:p>
          <a:p>
            <a:pPr marL="457200" lvl="1" indent="0" algn="l" rtl="0">
              <a:lnSpc>
                <a:spcPct val="90000"/>
              </a:lnSpc>
              <a:spcBef>
                <a:spcPts val="700"/>
              </a:spcBef>
              <a:spcAft>
                <a:spcPts val="0"/>
              </a:spcAft>
              <a:buClr>
                <a:schemeClr val="dk2"/>
              </a:buClr>
              <a:buSzPts val="1000"/>
              <a:buNone/>
            </a:pPr>
            <a:endParaRPr sz="1000" dirty="0"/>
          </a:p>
          <a:p>
            <a:pPr marL="914400" lvl="1" indent="-320548" algn="l" rtl="0">
              <a:lnSpc>
                <a:spcPct val="90000"/>
              </a:lnSpc>
              <a:spcBef>
                <a:spcPts val="700"/>
              </a:spcBef>
              <a:spcAft>
                <a:spcPts val="0"/>
              </a:spcAft>
              <a:buClr>
                <a:schemeClr val="dk2"/>
              </a:buClr>
              <a:buSzPts val="1000"/>
              <a:buNone/>
            </a:pPr>
            <a:endParaRPr sz="1000" dirty="0"/>
          </a:p>
          <a:p>
            <a:pPr marL="914400" lvl="1" indent="-320548" algn="l" rtl="0">
              <a:lnSpc>
                <a:spcPct val="90000"/>
              </a:lnSpc>
              <a:spcBef>
                <a:spcPts val="700"/>
              </a:spcBef>
              <a:spcAft>
                <a:spcPts val="0"/>
              </a:spcAft>
              <a:buClr>
                <a:schemeClr val="dk2"/>
              </a:buClr>
              <a:buSzPts val="1000"/>
              <a:buNone/>
            </a:pPr>
            <a:endParaRPr sz="1000" dirty="0"/>
          </a:p>
          <a:p>
            <a:pPr marL="914400" lvl="1" indent="-320548" algn="l" rtl="0">
              <a:lnSpc>
                <a:spcPct val="90000"/>
              </a:lnSpc>
              <a:spcBef>
                <a:spcPts val="700"/>
              </a:spcBef>
              <a:spcAft>
                <a:spcPts val="0"/>
              </a:spcAft>
              <a:buClr>
                <a:schemeClr val="dk2"/>
              </a:buClr>
              <a:buSzPts val="1000"/>
              <a:buNone/>
            </a:pPr>
            <a:endParaRPr sz="1000" dirty="0"/>
          </a:p>
          <a:p>
            <a:pPr marL="384048" lvl="0" indent="-320548" algn="l" rtl="0">
              <a:lnSpc>
                <a:spcPct val="90000"/>
              </a:lnSpc>
              <a:spcBef>
                <a:spcPts val="1200"/>
              </a:spcBef>
              <a:spcAft>
                <a:spcPts val="0"/>
              </a:spcAft>
              <a:buClr>
                <a:schemeClr val="dk2"/>
              </a:buClr>
              <a:buSzPts val="1000"/>
              <a:buNone/>
            </a:pPr>
            <a:endParaRPr sz="1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857250" y="685800"/>
            <a:ext cx="10211778"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100"/>
              <a:buFont typeface="Times New Roman"/>
              <a:buNone/>
            </a:pPr>
            <a:r>
              <a:rPr lang="en-US" sz="4100" u="sng">
                <a:latin typeface="Times New Roman"/>
                <a:ea typeface="Times New Roman"/>
                <a:cs typeface="Times New Roman"/>
                <a:sym typeface="Times New Roman"/>
              </a:rPr>
              <a:t>USER REQUIREMENTS(CONTINUED)</a:t>
            </a:r>
            <a:endParaRPr/>
          </a:p>
        </p:txBody>
      </p:sp>
      <p:sp>
        <p:nvSpPr>
          <p:cNvPr id="126" name="Google Shape;126;p5"/>
          <p:cNvSpPr txBox="1">
            <a:spLocks noGrp="1"/>
          </p:cNvSpPr>
          <p:nvPr>
            <p:ph type="body" idx="1"/>
          </p:nvPr>
        </p:nvSpPr>
        <p:spPr>
          <a:xfrm>
            <a:off x="857250" y="2286000"/>
            <a:ext cx="10211778" cy="3581400"/>
          </a:xfrm>
          <a:prstGeom prst="rect">
            <a:avLst/>
          </a:prstGeom>
          <a:noFill/>
          <a:ln>
            <a:noFill/>
          </a:ln>
        </p:spPr>
        <p:txBody>
          <a:bodyPr spcFirstLastPara="1" wrap="square" lIns="91425" tIns="45700" rIns="91425" bIns="45700" anchor="t" anchorCtr="0">
            <a:normAutofit/>
          </a:bodyPr>
          <a:lstStyle/>
          <a:p>
            <a:pPr marL="384048" lvl="0" indent="-384048" algn="l" rtl="0">
              <a:lnSpc>
                <a:spcPct val="94000"/>
              </a:lnSpc>
              <a:spcBef>
                <a:spcPts val="0"/>
              </a:spcBef>
              <a:spcAft>
                <a:spcPts val="0"/>
              </a:spcAft>
              <a:buClr>
                <a:schemeClr val="dk2"/>
              </a:buClr>
              <a:buSzPts val="2000"/>
              <a:buChar char="■"/>
            </a:pPr>
            <a:r>
              <a:rPr lang="en-US" dirty="0">
                <a:latin typeface="Times New Roman"/>
                <a:ea typeface="Times New Roman"/>
                <a:cs typeface="Times New Roman"/>
                <a:sym typeface="Times New Roman"/>
              </a:rPr>
              <a:t>A student can make one or more payments, one for every course and the payment should be a one-time payment. Every payment is associated with only particular student.</a:t>
            </a:r>
            <a:endParaRPr dirty="0"/>
          </a:p>
          <a:p>
            <a:pPr marL="384048" lvl="0" indent="-384048" algn="l" rtl="0">
              <a:lnSpc>
                <a:spcPct val="94000"/>
              </a:lnSpc>
              <a:spcBef>
                <a:spcPts val="1200"/>
              </a:spcBef>
              <a:spcAft>
                <a:spcPts val="0"/>
              </a:spcAft>
              <a:buClr>
                <a:schemeClr val="dk2"/>
              </a:buClr>
              <a:buSzPts val="2000"/>
              <a:buChar char="■"/>
            </a:pPr>
            <a:r>
              <a:rPr lang="en-US" dirty="0">
                <a:latin typeface="Times New Roman"/>
                <a:ea typeface="Times New Roman"/>
                <a:cs typeface="Times New Roman"/>
                <a:sym typeface="Times New Roman"/>
              </a:rPr>
              <a:t>An Instructor can only teach one course at a time, but a course can be taught by more than one instructor.</a:t>
            </a:r>
            <a:endParaRPr dirty="0"/>
          </a:p>
          <a:p>
            <a:pPr marL="384048" lvl="0" indent="-384048" algn="l" rtl="0">
              <a:lnSpc>
                <a:spcPct val="94000"/>
              </a:lnSpc>
              <a:spcBef>
                <a:spcPts val="1200"/>
              </a:spcBef>
              <a:spcAft>
                <a:spcPts val="0"/>
              </a:spcAft>
              <a:buClr>
                <a:schemeClr val="dk2"/>
              </a:buClr>
              <a:buSzPts val="2000"/>
              <a:buChar char="■"/>
            </a:pPr>
            <a:r>
              <a:rPr lang="en-US" dirty="0">
                <a:latin typeface="Times New Roman"/>
                <a:ea typeface="Times New Roman"/>
                <a:cs typeface="Times New Roman"/>
                <a:sym typeface="Times New Roman"/>
              </a:rPr>
              <a:t>For every instructor, the Salary has to be recorded.</a:t>
            </a:r>
            <a:endParaRPr dirty="0"/>
          </a:p>
          <a:p>
            <a:pPr marL="384048" lvl="0" indent="-384048" algn="l" rtl="0">
              <a:lnSpc>
                <a:spcPct val="94000"/>
              </a:lnSpc>
              <a:spcBef>
                <a:spcPts val="1200"/>
              </a:spcBef>
              <a:spcAft>
                <a:spcPts val="0"/>
              </a:spcAft>
              <a:buClr>
                <a:schemeClr val="dk2"/>
              </a:buClr>
              <a:buSzPts val="2000"/>
              <a:buChar char="■"/>
            </a:pPr>
            <a:r>
              <a:rPr lang="en-US" dirty="0">
                <a:latin typeface="Times New Roman"/>
                <a:ea typeface="Times New Roman"/>
                <a:cs typeface="Times New Roman"/>
                <a:sym typeface="Times New Roman"/>
              </a:rPr>
              <a:t>Every student can have access to only one dashboard.</a:t>
            </a:r>
            <a:endParaRPr dirty="0"/>
          </a:p>
          <a:p>
            <a:pPr marL="384048" lvl="0" indent="-257048" algn="l" rtl="0">
              <a:lnSpc>
                <a:spcPct val="94000"/>
              </a:lnSpc>
              <a:spcBef>
                <a:spcPts val="1200"/>
              </a:spcBef>
              <a:spcAft>
                <a:spcPts val="0"/>
              </a:spcAft>
              <a:buClr>
                <a:schemeClr val="dk2"/>
              </a:buClr>
              <a:buSzPts val="2000"/>
              <a:buNone/>
            </a:pPr>
            <a:endParaRPr dirty="0">
              <a:latin typeface="Times New Roman"/>
              <a:ea typeface="Times New Roman"/>
              <a:cs typeface="Times New Roman"/>
              <a:sym typeface="Times New Roman"/>
            </a:endParaRPr>
          </a:p>
          <a:p>
            <a:pPr marL="384048" lvl="0" indent="-257048" algn="l" rtl="0">
              <a:lnSpc>
                <a:spcPct val="94000"/>
              </a:lnSpc>
              <a:spcBef>
                <a:spcPts val="1200"/>
              </a:spcBef>
              <a:spcAft>
                <a:spcPts val="0"/>
              </a:spcAft>
              <a:buClr>
                <a:schemeClr val="dk2"/>
              </a:buClr>
              <a:buSzPts val="2000"/>
              <a:buNone/>
            </a:pPr>
            <a:endParaRPr dirty="0">
              <a:latin typeface="Times New Roman"/>
              <a:ea typeface="Times New Roman"/>
              <a:cs typeface="Times New Roman"/>
              <a:sym typeface="Times New Roman"/>
            </a:endParaRPr>
          </a:p>
          <a:p>
            <a:pPr marL="384048" lvl="0" indent="-257048" algn="l" rtl="0">
              <a:lnSpc>
                <a:spcPct val="94000"/>
              </a:lnSpc>
              <a:spcBef>
                <a:spcPts val="1200"/>
              </a:spcBef>
              <a:spcAft>
                <a:spcPts val="0"/>
              </a:spcAft>
              <a:buClr>
                <a:schemeClr val="dk2"/>
              </a:buClr>
              <a:buSzPts val="2000"/>
              <a:buNone/>
            </a:pPr>
            <a:endParaRPr dirty="0">
              <a:latin typeface="Times New Roman"/>
              <a:ea typeface="Times New Roman"/>
              <a:cs typeface="Times New Roman"/>
              <a:sym typeface="Times New Roman"/>
            </a:endParaRPr>
          </a:p>
          <a:p>
            <a:pPr marL="384048" lvl="0" indent="-257048" algn="l" rtl="0">
              <a:lnSpc>
                <a:spcPct val="94000"/>
              </a:lnSpc>
              <a:spcBef>
                <a:spcPts val="1200"/>
              </a:spcBef>
              <a:spcAft>
                <a:spcPts val="0"/>
              </a:spcAft>
              <a:buClr>
                <a:schemeClr val="dk2"/>
              </a:buClr>
              <a:buSzPts val="2000"/>
              <a:buNone/>
            </a:pPr>
            <a:endParaRPr dirty="0">
              <a:latin typeface="Times New Roman"/>
              <a:ea typeface="Times New Roman"/>
              <a:cs typeface="Times New Roman"/>
              <a:sym typeface="Times New Roman"/>
            </a:endParaRPr>
          </a:p>
          <a:p>
            <a:pPr marL="384048" lvl="0" indent="-257048" algn="l" rtl="0">
              <a:lnSpc>
                <a:spcPct val="94000"/>
              </a:lnSpc>
              <a:spcBef>
                <a:spcPts val="1200"/>
              </a:spcBef>
              <a:spcAft>
                <a:spcPts val="0"/>
              </a:spcAft>
              <a:buClr>
                <a:schemeClr val="dk2"/>
              </a:buClr>
              <a:buSzPts val="2000"/>
              <a:buNone/>
            </a:pPr>
            <a:endParaRPr dirty="0"/>
          </a:p>
          <a:p>
            <a:pPr marL="384048" lvl="0" indent="-257048" algn="l" rtl="0">
              <a:lnSpc>
                <a:spcPct val="94000"/>
              </a:lnSpc>
              <a:spcBef>
                <a:spcPts val="1200"/>
              </a:spcBef>
              <a:spcAft>
                <a:spcPts val="0"/>
              </a:spcAft>
              <a:buClr>
                <a:schemeClr val="dk2"/>
              </a:buClr>
              <a:buSzPts val="2000"/>
              <a:buNone/>
            </a:pPr>
            <a:endParaRPr dirty="0"/>
          </a:p>
          <a:p>
            <a:pPr marL="384048" lvl="0" indent="-257048" algn="l" rtl="0">
              <a:lnSpc>
                <a:spcPct val="94000"/>
              </a:lnSpc>
              <a:spcBef>
                <a:spcPts val="1200"/>
              </a:spcBef>
              <a:spcAft>
                <a:spcPts val="0"/>
              </a:spcAft>
              <a:buClr>
                <a:schemeClr val="dk2"/>
              </a:buClr>
              <a:buSzPts val="20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6"/>
          <p:cNvSpPr txBox="1">
            <a:spLocks noGrp="1"/>
          </p:cNvSpPr>
          <p:nvPr>
            <p:ph type="title"/>
          </p:nvPr>
        </p:nvSpPr>
        <p:spPr>
          <a:xfrm>
            <a:off x="4736800" y="472650"/>
            <a:ext cx="1377900" cy="6531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89000"/>
              </a:lnSpc>
              <a:spcBef>
                <a:spcPts val="0"/>
              </a:spcBef>
              <a:spcAft>
                <a:spcPts val="0"/>
              </a:spcAft>
              <a:buClr>
                <a:schemeClr val="dk2"/>
              </a:buClr>
              <a:buSzPct val="100000"/>
              <a:buFont typeface="Libre Franklin"/>
              <a:buNone/>
            </a:pPr>
            <a:r>
              <a:rPr lang="en-US" u="sng"/>
              <a:t>ERD</a:t>
            </a:r>
            <a:endParaRPr u="sng"/>
          </a:p>
        </p:txBody>
      </p:sp>
      <p:sp>
        <p:nvSpPr>
          <p:cNvPr id="133" name="Google Shape;133;p6"/>
          <p:cNvSpPr txBox="1">
            <a:spLocks noGrp="1"/>
          </p:cNvSpPr>
          <p:nvPr>
            <p:ph type="body" idx="1"/>
          </p:nvPr>
        </p:nvSpPr>
        <p:spPr>
          <a:xfrm>
            <a:off x="1371600" y="2914572"/>
            <a:ext cx="9601200" cy="2952828"/>
          </a:xfrm>
          <a:prstGeom prst="rect">
            <a:avLst/>
          </a:prstGeom>
          <a:noFill/>
          <a:ln>
            <a:noFill/>
          </a:ln>
        </p:spPr>
        <p:txBody>
          <a:bodyPr spcFirstLastPara="1" wrap="square" lIns="91425" tIns="45700" rIns="91425" bIns="45700" anchor="t" anchorCtr="0">
            <a:normAutofit/>
          </a:bodyPr>
          <a:lstStyle/>
          <a:p>
            <a:pPr marL="0" lvl="0" indent="0" algn="l" rtl="0">
              <a:lnSpc>
                <a:spcPct val="94000"/>
              </a:lnSpc>
              <a:spcBef>
                <a:spcPts val="0"/>
              </a:spcBef>
              <a:spcAft>
                <a:spcPts val="0"/>
              </a:spcAft>
              <a:buClr>
                <a:schemeClr val="dk2"/>
              </a:buClr>
              <a:buSzPts val="2800"/>
              <a:buNone/>
            </a:pPr>
            <a:endParaRPr sz="2800">
              <a:latin typeface="Times New Roman"/>
              <a:ea typeface="Times New Roman"/>
              <a:cs typeface="Times New Roman"/>
              <a:sym typeface="Times New Roman"/>
            </a:endParaRPr>
          </a:p>
          <a:p>
            <a:pPr marL="384048" lvl="0" indent="-257048" algn="l" rtl="0">
              <a:lnSpc>
                <a:spcPct val="94000"/>
              </a:lnSpc>
              <a:spcBef>
                <a:spcPts val="1200"/>
              </a:spcBef>
              <a:spcAft>
                <a:spcPts val="0"/>
              </a:spcAft>
              <a:buClr>
                <a:schemeClr val="dk2"/>
              </a:buClr>
              <a:buSzPts val="2000"/>
              <a:buNone/>
            </a:pPr>
            <a:endParaRPr/>
          </a:p>
        </p:txBody>
      </p:sp>
      <p:pic>
        <p:nvPicPr>
          <p:cNvPr id="134" name="Google Shape;134;p6"/>
          <p:cNvPicPr preferRelativeResize="0"/>
          <p:nvPr/>
        </p:nvPicPr>
        <p:blipFill rotWithShape="1">
          <a:blip r:embed="rId3">
            <a:alphaModFix/>
          </a:blip>
          <a:srcRect/>
          <a:stretch/>
        </p:blipFill>
        <p:spPr>
          <a:xfrm>
            <a:off x="911600" y="1222750"/>
            <a:ext cx="8400700" cy="5382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7"/>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u="sng"/>
              <a:t>RELATIONAL DATA MODEL</a:t>
            </a:r>
            <a:endParaRPr u="sng"/>
          </a:p>
        </p:txBody>
      </p:sp>
      <p:pic>
        <p:nvPicPr>
          <p:cNvPr id="140" name="Google Shape;140;p7"/>
          <p:cNvPicPr preferRelativeResize="0"/>
          <p:nvPr/>
        </p:nvPicPr>
        <p:blipFill>
          <a:blip r:embed="rId3">
            <a:alphaModFix/>
          </a:blip>
          <a:stretch>
            <a:fillRect/>
          </a:stretch>
        </p:blipFill>
        <p:spPr>
          <a:xfrm>
            <a:off x="957300" y="1472295"/>
            <a:ext cx="9601200" cy="506312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9"/>
          <p:cNvSpPr txBox="1">
            <a:spLocks noGrp="1"/>
          </p:cNvSpPr>
          <p:nvPr>
            <p:ph type="title"/>
          </p:nvPr>
        </p:nvSpPr>
        <p:spPr>
          <a:xfrm>
            <a:off x="1371600" y="685800"/>
            <a:ext cx="9601200" cy="82296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u="sng"/>
              <a:t>META DATA</a:t>
            </a:r>
            <a:endParaRPr u="sng"/>
          </a:p>
        </p:txBody>
      </p:sp>
      <p:pic>
        <p:nvPicPr>
          <p:cNvPr id="153" name="Google Shape;153;p9" descr="A picture containing table&#10;&#10;Description automatically generated"/>
          <p:cNvPicPr preferRelativeResize="0">
            <a:picLocks noGrp="1"/>
          </p:cNvPicPr>
          <p:nvPr>
            <p:ph type="body" idx="1"/>
          </p:nvPr>
        </p:nvPicPr>
        <p:blipFill rotWithShape="1">
          <a:blip r:embed="rId3">
            <a:alphaModFix/>
          </a:blip>
          <a:srcRect/>
          <a:stretch/>
        </p:blipFill>
        <p:spPr>
          <a:xfrm>
            <a:off x="1141975" y="1918425"/>
            <a:ext cx="2962910" cy="975655"/>
          </a:xfrm>
          <a:prstGeom prst="rect">
            <a:avLst/>
          </a:prstGeom>
          <a:noFill/>
          <a:ln>
            <a:noFill/>
          </a:ln>
        </p:spPr>
      </p:pic>
      <p:pic>
        <p:nvPicPr>
          <p:cNvPr id="154" name="Google Shape;154;p9" descr="Table&#10;&#10;Description automatically generated"/>
          <p:cNvPicPr preferRelativeResize="0"/>
          <p:nvPr/>
        </p:nvPicPr>
        <p:blipFill rotWithShape="1">
          <a:blip r:embed="rId4">
            <a:alphaModFix/>
          </a:blip>
          <a:srcRect/>
          <a:stretch/>
        </p:blipFill>
        <p:spPr>
          <a:xfrm>
            <a:off x="4762481" y="1918425"/>
            <a:ext cx="2837249" cy="977824"/>
          </a:xfrm>
          <a:prstGeom prst="rect">
            <a:avLst/>
          </a:prstGeom>
          <a:noFill/>
          <a:ln>
            <a:noFill/>
          </a:ln>
        </p:spPr>
      </p:pic>
      <p:pic>
        <p:nvPicPr>
          <p:cNvPr id="155" name="Google Shape;155;p9" descr="Table&#10;&#10;Description automatically generated"/>
          <p:cNvPicPr preferRelativeResize="0"/>
          <p:nvPr/>
        </p:nvPicPr>
        <p:blipFill rotWithShape="1">
          <a:blip r:embed="rId5">
            <a:alphaModFix/>
          </a:blip>
          <a:srcRect/>
          <a:stretch/>
        </p:blipFill>
        <p:spPr>
          <a:xfrm>
            <a:off x="1055860" y="3425804"/>
            <a:ext cx="3135140" cy="1076234"/>
          </a:xfrm>
          <a:prstGeom prst="rect">
            <a:avLst/>
          </a:prstGeom>
          <a:noFill/>
          <a:ln>
            <a:noFill/>
          </a:ln>
        </p:spPr>
      </p:pic>
      <p:pic>
        <p:nvPicPr>
          <p:cNvPr id="156" name="Google Shape;156;p9" descr="Table, calendar&#10;&#10;Description automatically generated"/>
          <p:cNvPicPr preferRelativeResize="0"/>
          <p:nvPr/>
        </p:nvPicPr>
        <p:blipFill rotWithShape="1">
          <a:blip r:embed="rId6">
            <a:alphaModFix/>
          </a:blip>
          <a:srcRect/>
          <a:stretch/>
        </p:blipFill>
        <p:spPr>
          <a:xfrm>
            <a:off x="4762481" y="3384474"/>
            <a:ext cx="2819437" cy="1087202"/>
          </a:xfrm>
          <a:prstGeom prst="rect">
            <a:avLst/>
          </a:prstGeom>
          <a:noFill/>
          <a:ln>
            <a:noFill/>
          </a:ln>
        </p:spPr>
      </p:pic>
      <p:pic>
        <p:nvPicPr>
          <p:cNvPr id="157" name="Google Shape;157;p9" descr="Table&#10;&#10;Description automatically generated"/>
          <p:cNvPicPr preferRelativeResize="0"/>
          <p:nvPr/>
        </p:nvPicPr>
        <p:blipFill rotWithShape="1">
          <a:blip r:embed="rId7">
            <a:alphaModFix/>
          </a:blip>
          <a:srcRect/>
          <a:stretch/>
        </p:blipFill>
        <p:spPr>
          <a:xfrm>
            <a:off x="982227" y="5095966"/>
            <a:ext cx="3208773" cy="1076234"/>
          </a:xfrm>
          <a:prstGeom prst="rect">
            <a:avLst/>
          </a:prstGeom>
          <a:noFill/>
          <a:ln>
            <a:noFill/>
          </a:ln>
        </p:spPr>
      </p:pic>
      <p:pic>
        <p:nvPicPr>
          <p:cNvPr id="158" name="Google Shape;158;p9" descr="Calendar&#10;&#10;Description automatically generated"/>
          <p:cNvPicPr preferRelativeResize="0"/>
          <p:nvPr/>
        </p:nvPicPr>
        <p:blipFill rotWithShape="1">
          <a:blip r:embed="rId8">
            <a:alphaModFix/>
          </a:blip>
          <a:srcRect/>
          <a:stretch/>
        </p:blipFill>
        <p:spPr>
          <a:xfrm>
            <a:off x="4892040" y="5155642"/>
            <a:ext cx="2707690" cy="997923"/>
          </a:xfrm>
          <a:prstGeom prst="rect">
            <a:avLst/>
          </a:prstGeom>
          <a:noFill/>
          <a:ln>
            <a:noFill/>
          </a:ln>
        </p:spPr>
      </p:pic>
      <p:pic>
        <p:nvPicPr>
          <p:cNvPr id="159" name="Google Shape;159;p9" descr="Table&#10;&#10;Description automatically generated"/>
          <p:cNvPicPr preferRelativeResize="0"/>
          <p:nvPr/>
        </p:nvPicPr>
        <p:blipFill rotWithShape="1">
          <a:blip r:embed="rId9">
            <a:alphaModFix/>
          </a:blip>
          <a:srcRect/>
          <a:stretch/>
        </p:blipFill>
        <p:spPr>
          <a:xfrm>
            <a:off x="8300770" y="5095966"/>
            <a:ext cx="3410230" cy="1201497"/>
          </a:xfrm>
          <a:prstGeom prst="rect">
            <a:avLst/>
          </a:prstGeom>
          <a:noFill/>
          <a:ln>
            <a:noFill/>
          </a:ln>
        </p:spPr>
      </p:pic>
      <p:pic>
        <p:nvPicPr>
          <p:cNvPr id="160" name="Google Shape;160;p9" descr="Table&#10;&#10;Description automatically generated"/>
          <p:cNvPicPr preferRelativeResize="0"/>
          <p:nvPr/>
        </p:nvPicPr>
        <p:blipFill rotWithShape="1">
          <a:blip r:embed="rId10">
            <a:alphaModFix/>
          </a:blip>
          <a:srcRect/>
          <a:stretch/>
        </p:blipFill>
        <p:spPr>
          <a:xfrm>
            <a:off x="8153399" y="3384474"/>
            <a:ext cx="2951233" cy="1121715"/>
          </a:xfrm>
          <a:prstGeom prst="rect">
            <a:avLst/>
          </a:prstGeom>
          <a:noFill/>
          <a:ln>
            <a:noFill/>
          </a:ln>
        </p:spPr>
      </p:pic>
      <p:pic>
        <p:nvPicPr>
          <p:cNvPr id="161" name="Google Shape;161;p9" descr="Table&#10;&#10;Description automatically generated"/>
          <p:cNvPicPr preferRelativeResize="0"/>
          <p:nvPr/>
        </p:nvPicPr>
        <p:blipFill rotWithShape="1">
          <a:blip r:embed="rId11">
            <a:alphaModFix/>
          </a:blip>
          <a:srcRect/>
          <a:stretch/>
        </p:blipFill>
        <p:spPr>
          <a:xfrm>
            <a:off x="8021567" y="1953272"/>
            <a:ext cx="3467865" cy="96955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0" descr="Table&#10;&#10;Description automatically generated"/>
          <p:cNvPicPr preferRelativeResize="0">
            <a:picLocks noGrp="1"/>
          </p:cNvPicPr>
          <p:nvPr>
            <p:ph type="body" idx="1"/>
          </p:nvPr>
        </p:nvPicPr>
        <p:blipFill rotWithShape="1">
          <a:blip r:embed="rId3">
            <a:alphaModFix/>
          </a:blip>
          <a:srcRect/>
          <a:stretch/>
        </p:blipFill>
        <p:spPr>
          <a:xfrm>
            <a:off x="992136" y="954405"/>
            <a:ext cx="3980181" cy="1568450"/>
          </a:xfrm>
          <a:prstGeom prst="rect">
            <a:avLst/>
          </a:prstGeom>
          <a:noFill/>
          <a:ln>
            <a:noFill/>
          </a:ln>
        </p:spPr>
      </p:pic>
      <p:pic>
        <p:nvPicPr>
          <p:cNvPr id="167" name="Google Shape;167;p10" descr="Table&#10;&#10;Description automatically generated"/>
          <p:cNvPicPr preferRelativeResize="0"/>
          <p:nvPr/>
        </p:nvPicPr>
        <p:blipFill rotWithShape="1">
          <a:blip r:embed="rId4">
            <a:alphaModFix/>
          </a:blip>
          <a:srcRect/>
          <a:stretch/>
        </p:blipFill>
        <p:spPr>
          <a:xfrm>
            <a:off x="910220" y="3429000"/>
            <a:ext cx="4144011" cy="1983592"/>
          </a:xfrm>
          <a:prstGeom prst="rect">
            <a:avLst/>
          </a:prstGeom>
          <a:noFill/>
          <a:ln>
            <a:noFill/>
          </a:ln>
        </p:spPr>
      </p:pic>
      <p:pic>
        <p:nvPicPr>
          <p:cNvPr id="168" name="Google Shape;168;p10" descr="Table&#10;&#10;Description automatically generated"/>
          <p:cNvPicPr preferRelativeResize="0"/>
          <p:nvPr/>
        </p:nvPicPr>
        <p:blipFill rotWithShape="1">
          <a:blip r:embed="rId5">
            <a:alphaModFix/>
          </a:blip>
          <a:srcRect/>
          <a:stretch/>
        </p:blipFill>
        <p:spPr>
          <a:xfrm>
            <a:off x="6512293" y="1012190"/>
            <a:ext cx="3980181" cy="1485900"/>
          </a:xfrm>
          <a:prstGeom prst="rect">
            <a:avLst/>
          </a:prstGeom>
          <a:noFill/>
          <a:ln>
            <a:noFill/>
          </a:ln>
        </p:spPr>
      </p:pic>
      <p:pic>
        <p:nvPicPr>
          <p:cNvPr id="169" name="Google Shape;169;p10" descr="Table&#10;&#10;Description automatically generated"/>
          <p:cNvPicPr preferRelativeResize="0"/>
          <p:nvPr/>
        </p:nvPicPr>
        <p:blipFill rotWithShape="1">
          <a:blip r:embed="rId6">
            <a:alphaModFix/>
          </a:blip>
          <a:srcRect/>
          <a:stretch/>
        </p:blipFill>
        <p:spPr>
          <a:xfrm>
            <a:off x="6225214" y="3470557"/>
            <a:ext cx="4144011" cy="177870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8"/>
          <p:cNvSpPr txBox="1">
            <a:spLocks noGrp="1"/>
          </p:cNvSpPr>
          <p:nvPr>
            <p:ph type="title"/>
          </p:nvPr>
        </p:nvSpPr>
        <p:spPr>
          <a:xfrm>
            <a:off x="2668772" y="685800"/>
            <a:ext cx="8304028"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u="sng"/>
              <a:t>LOGICAL DATA MODEL</a:t>
            </a:r>
            <a:endParaRPr u="sng"/>
          </a:p>
        </p:txBody>
      </p:sp>
      <p:sp>
        <p:nvSpPr>
          <p:cNvPr id="146" name="Google Shape;146;p8"/>
          <p:cNvSpPr txBox="1">
            <a:spLocks noGrp="1"/>
          </p:cNvSpPr>
          <p:nvPr>
            <p:ph type="body" idx="1"/>
          </p:nvPr>
        </p:nvSpPr>
        <p:spPr>
          <a:xfrm>
            <a:off x="2530549" y="2150434"/>
            <a:ext cx="4136065" cy="2892055"/>
          </a:xfrm>
          <a:prstGeom prst="rect">
            <a:avLst/>
          </a:prstGeom>
          <a:noFill/>
          <a:ln>
            <a:noFill/>
          </a:ln>
        </p:spPr>
        <p:txBody>
          <a:bodyPr spcFirstLastPara="1" wrap="square" lIns="91425" tIns="45700" rIns="91425" bIns="45700" anchor="t" anchorCtr="0">
            <a:normAutofit/>
          </a:bodyPr>
          <a:lstStyle/>
          <a:p>
            <a:pPr marL="384048" lvl="0" indent="-257048" algn="l" rtl="0">
              <a:lnSpc>
                <a:spcPct val="94000"/>
              </a:lnSpc>
              <a:spcBef>
                <a:spcPts val="0"/>
              </a:spcBef>
              <a:spcAft>
                <a:spcPts val="0"/>
              </a:spcAft>
              <a:buClr>
                <a:schemeClr val="dk2"/>
              </a:buClr>
              <a:buSzPts val="2000"/>
              <a:buNone/>
            </a:pPr>
            <a:endParaRPr/>
          </a:p>
        </p:txBody>
      </p:sp>
      <p:pic>
        <p:nvPicPr>
          <p:cNvPr id="147" name="Google Shape;147;p8"/>
          <p:cNvPicPr preferRelativeResize="0"/>
          <p:nvPr/>
        </p:nvPicPr>
        <p:blipFill rotWithShape="1">
          <a:blip r:embed="rId3">
            <a:alphaModFix/>
          </a:blip>
          <a:srcRect/>
          <a:stretch/>
        </p:blipFill>
        <p:spPr>
          <a:xfrm>
            <a:off x="2290428" y="1452671"/>
            <a:ext cx="7450550" cy="5203101"/>
          </a:xfrm>
          <a:prstGeom prst="rect">
            <a:avLst/>
          </a:prstGeom>
          <a:noFill/>
          <a:ln>
            <a:noFill/>
          </a:ln>
        </p:spPr>
      </p:pic>
    </p:spTree>
    <p:extLst>
      <p:ext uri="{BB962C8B-B14F-4D97-AF65-F5344CB8AC3E}">
        <p14:creationId xmlns:p14="http://schemas.microsoft.com/office/powerpoint/2010/main" val="2008223960"/>
      </p:ext>
    </p:extLst>
  </p:cSld>
  <p:clrMapOvr>
    <a:masterClrMapping/>
  </p:clrMapOvr>
</p:sld>
</file>

<file path=ppt/theme/theme1.xml><?xml version="1.0" encoding="utf-8"?>
<a:theme xmlns:a="http://schemas.openxmlformats.org/drawingml/2006/main"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667</Words>
  <Application>Microsoft Office PowerPoint</Application>
  <PresentationFormat>Widescreen</PresentationFormat>
  <Paragraphs>91</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Arial</vt:lpstr>
      <vt:lpstr>Times New Roman</vt:lpstr>
      <vt:lpstr>Libre Franklin</vt:lpstr>
      <vt:lpstr>Crop</vt:lpstr>
      <vt:lpstr>MAVEN ANALYTICS</vt:lpstr>
      <vt:lpstr>SERVICES</vt:lpstr>
      <vt:lpstr>USER REQUIRMENTS</vt:lpstr>
      <vt:lpstr>USER REQUIREMENTS(CONTINUED)</vt:lpstr>
      <vt:lpstr>ERD</vt:lpstr>
      <vt:lpstr>RELATIONAL DATA MODEL</vt:lpstr>
      <vt:lpstr>META DATA</vt:lpstr>
      <vt:lpstr>PowerPoint Presentation</vt:lpstr>
      <vt:lpstr>LOGICAL DATA MODEL</vt:lpstr>
      <vt:lpstr>POPULATING &amp; INSERTING SAMPLE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-GROUP PROJECT</dc:title>
  <dc:creator>Sahana Sureshkumar</dc:creator>
  <cp:lastModifiedBy>mishramudit031@gmail.com</cp:lastModifiedBy>
  <cp:revision>7</cp:revision>
  <dcterms:created xsi:type="dcterms:W3CDTF">2021-03-03T22:55:37Z</dcterms:created>
  <dcterms:modified xsi:type="dcterms:W3CDTF">2022-10-10T07:38:33Z</dcterms:modified>
</cp:coreProperties>
</file>