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0387-F282-40EA-A353-7AB3937AAC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3562-6DA0-4167-98EB-C379A60492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600199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chemeClr val="accent2"/>
                </a:solidFill>
              </a:rPr>
              <a:t>BUSINESS MODEL</a:t>
            </a:r>
            <a:endParaRPr lang="en-US" sz="6000" b="1" u="sng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524000"/>
          </a:xfrm>
        </p:spPr>
        <p:txBody>
          <a:bodyPr/>
          <a:lstStyle/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FLIPCART INDIA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Screenshots\Business Model of Flipc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62000"/>
            <a:ext cx="714375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Pictures\Screenshots\Picture of Revenue model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925" y="1390650"/>
            <a:ext cx="7042150" cy="407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Pictures\Screenshots\Revenue 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365250"/>
            <a:ext cx="6991350" cy="412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Pictures\Screenshots\Income of Flipc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1200150"/>
            <a:ext cx="7213600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Pictures\Screenshots\Income of Flipcart....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1565275"/>
            <a:ext cx="6915150" cy="3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Pictures\Screenshots\{A8B18224-F227-4A35-BE44-C0658DC8F859}.p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0" y="1238250"/>
            <a:ext cx="5270500" cy="438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Pictures\Screenshots\Concl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575" y="2247900"/>
            <a:ext cx="730885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BUSINESS MODEL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user</dc:creator>
  <cp:lastModifiedBy>user</cp:lastModifiedBy>
  <cp:revision>2</cp:revision>
  <dcterms:created xsi:type="dcterms:W3CDTF">2023-03-21T18:43:25Z</dcterms:created>
  <dcterms:modified xsi:type="dcterms:W3CDTF">2023-03-21T18:53:09Z</dcterms:modified>
</cp:coreProperties>
</file>