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4819E9-D702-43D9-9664-C77B61C1BD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B54A6C-FFE1-4A8F-A91D-20A6E35827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071A76-A272-4202-82F5-79DAF9C3F0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3CABF8-8E67-4019-9594-7F75DCA6BD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991F7B-5997-4C49-98E3-255B528193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F6E142-77DA-4A15-B151-FB875B943C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335252-9E25-4DBB-8E42-D93934638D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F48AAC-980C-4924-BD91-B2A1A3AD16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E46C66-93BB-4CC4-B3F3-A7ADEFFC9A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CF1077-B693-4624-AFF3-0616E009D0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9ECA63-6CD0-49DB-825A-7F4CDB7736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3E6D20-16AC-43E6-BCCC-20222ACE3C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DA2BCA-F0D6-4B03-8CA0-F57B819FD35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D:\MSc BIO-TECH ENTREPRENEURSHIP\DIC LOGO.png"/>
          <p:cNvPicPr/>
          <p:nvPr/>
        </p:nvPicPr>
        <p:blipFill>
          <a:blip r:embed="rId1"/>
          <a:stretch/>
        </p:blipFill>
        <p:spPr>
          <a:xfrm>
            <a:off x="1428840" y="2011320"/>
            <a:ext cx="6286320" cy="283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D:\MSc BIO-TECH ENTREPRENEURSHIP\Conclusion DIC.png"/>
          <p:cNvPicPr/>
          <p:nvPr/>
        </p:nvPicPr>
        <p:blipFill>
          <a:blip r:embed="rId1"/>
          <a:stretch/>
        </p:blipFill>
        <p:spPr>
          <a:xfrm>
            <a:off x="1820880" y="2120760"/>
            <a:ext cx="5501880" cy="26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D:\MSc BIO-TECH ENTREPRENEURSHIP\Introduction of DIC.png"/>
          <p:cNvPicPr/>
          <p:nvPr/>
        </p:nvPicPr>
        <p:blipFill>
          <a:blip r:embed="rId1"/>
          <a:stretch/>
        </p:blipFill>
        <p:spPr>
          <a:xfrm>
            <a:off x="2014560" y="1935000"/>
            <a:ext cx="5113080" cy="298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D:\MSc BIO-TECH ENTREPRENEURSHIP\Functions Of DIC.png"/>
          <p:cNvPicPr/>
          <p:nvPr/>
        </p:nvPicPr>
        <p:blipFill>
          <a:blip r:embed="rId1"/>
          <a:stretch/>
        </p:blipFill>
        <p:spPr>
          <a:xfrm>
            <a:off x="1587600" y="2166840"/>
            <a:ext cx="5967000" cy="252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D:\MSc BIO-TECH ENTREPRENEURSHIP\continuation of DIC.png"/>
          <p:cNvPicPr/>
          <p:nvPr/>
        </p:nvPicPr>
        <p:blipFill>
          <a:blip r:embed="rId1"/>
          <a:stretch/>
        </p:blipFill>
        <p:spPr>
          <a:xfrm>
            <a:off x="1530360" y="2120760"/>
            <a:ext cx="6081480" cy="26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D:\MSc BIO-TECH ENTREPRENEURSHIP\Continuation 2.png"/>
          <p:cNvPicPr/>
          <p:nvPr/>
        </p:nvPicPr>
        <p:blipFill>
          <a:blip r:embed="rId1"/>
          <a:stretch/>
        </p:blipFill>
        <p:spPr>
          <a:xfrm>
            <a:off x="1649520" y="1916280"/>
            <a:ext cx="5844960" cy="302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D:\MSc BIO-TECH ENTREPRENEURSHIP\Events Of DIC.png"/>
          <p:cNvPicPr/>
          <p:nvPr/>
        </p:nvPicPr>
        <p:blipFill>
          <a:blip r:embed="rId1"/>
          <a:stretch/>
        </p:blipFill>
        <p:spPr>
          <a:xfrm>
            <a:off x="1954080" y="1949400"/>
            <a:ext cx="5235120" cy="29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D:\MSc BIO-TECH ENTREPRENEURSHIP\DIC SCHEMES.png"/>
          <p:cNvPicPr/>
          <p:nvPr/>
        </p:nvPicPr>
        <p:blipFill>
          <a:blip r:embed="rId1"/>
          <a:stretch/>
        </p:blipFill>
        <p:spPr>
          <a:xfrm>
            <a:off x="1897200" y="1943280"/>
            <a:ext cx="534960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D:\MSc BIO-TECH ENTREPRENEURSHIP\Monitoring of DIC.png"/>
          <p:cNvPicPr/>
          <p:nvPr/>
        </p:nvPicPr>
        <p:blipFill>
          <a:blip r:embed="rId1"/>
          <a:stretch/>
        </p:blipFill>
        <p:spPr>
          <a:xfrm>
            <a:off x="1954080" y="1987560"/>
            <a:ext cx="5235120" cy="288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2022-04-05T05:49:25Z</dcterms:created>
  <dc:creator>Kalinga</dc:creator>
  <dc:description/>
  <dc:language>en-IN</dc:language>
  <cp:lastModifiedBy/>
  <dcterms:modified xsi:type="dcterms:W3CDTF">2023-04-10T00:06:29Z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9</vt:i4>
  </property>
</Properties>
</file>