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58" r:id="rId5"/>
    <p:sldId id="259" r:id="rId6"/>
    <p:sldId id="260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800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817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335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334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869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703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504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24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68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44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5F71-D03F-4F51-8B3B-CC03E9BB627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3B8F-72E4-409C-AFB3-D0EDCDDBA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037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81000"/>
            <a:ext cx="5334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Theories of Entrepreneurship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1524000"/>
            <a:ext cx="33528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X-Efficiency Theory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590800"/>
            <a:ext cx="33528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Theory of Profit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3581400"/>
            <a:ext cx="3352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 Achievement Theory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4648200"/>
            <a:ext cx="3352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Theory of Social change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5791200"/>
            <a:ext cx="33528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Theory of Innovation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572000" y="9144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47800" y="25146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6670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S.no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Theory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Propounder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X-Efficiency Theory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Leibenstein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Theory of social change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Max </a:t>
                      </a:r>
                      <a:r>
                        <a:rPr lang="en-US" b="1" dirty="0" err="1" smtClean="0"/>
                        <a:t>weber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Theory of profit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Knight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Theory of High Achievement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David McClelland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Innovation Theory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Schumpeter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447800" y="838200"/>
            <a:ext cx="6096000" cy="4572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List of </a:t>
            </a:r>
            <a:r>
              <a:rPr lang="en-US" sz="2000" b="1" dirty="0" err="1" smtClean="0"/>
              <a:t>Propunder</a:t>
            </a:r>
            <a:endParaRPr lang="en-US" sz="2000" b="1" dirty="0"/>
          </a:p>
        </p:txBody>
      </p:sp>
      <p:sp>
        <p:nvSpPr>
          <p:cNvPr id="4" name="Down Arrow 3"/>
          <p:cNvSpPr/>
          <p:nvPr/>
        </p:nvSpPr>
        <p:spPr>
          <a:xfrm>
            <a:off x="4114800" y="1447800"/>
            <a:ext cx="381000" cy="9144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X- Efficiency theory</a:t>
            </a:r>
          </a:p>
        </p:txBody>
      </p:sp>
      <p:pic>
        <p:nvPicPr>
          <p:cNvPr id="1026" name="Picture 2" descr="D:\MSc BIO-TECH ENTREPRENEURSHIP\X efficiency theo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95" y="1893241"/>
            <a:ext cx="6348010" cy="39398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9598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Theory of Social change</a:t>
            </a:r>
          </a:p>
        </p:txBody>
      </p:sp>
      <p:pic>
        <p:nvPicPr>
          <p:cNvPr id="2050" name="Picture 2" descr="D:\MSc BIO-TECH ENTREPRENEURSHIP\Theory of social chan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781800" cy="518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017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Theory of Profit.</a:t>
            </a:r>
          </a:p>
        </p:txBody>
      </p:sp>
      <p:pic>
        <p:nvPicPr>
          <p:cNvPr id="3074" name="Picture 2" descr="D:\MSc BIO-TECH ENTREPRENEURSHIP\Theory of profi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934200" cy="2819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941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Theory of High </a:t>
            </a:r>
            <a:r>
              <a:rPr lang="en-US" sz="2000" b="1" u="sng" dirty="0" err="1">
                <a:solidFill>
                  <a:srgbClr val="FF0000"/>
                </a:solidFill>
              </a:rPr>
              <a:t>Acheivement</a:t>
            </a:r>
            <a:r>
              <a:rPr lang="en-US" sz="2000" b="1" u="sng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098" name="Picture 2" descr="D:\MSc BIO-TECH ENTREPRENEURSHIP\Theory of high acheivem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447800"/>
            <a:ext cx="6781800" cy="495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8356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Innovation Theory</a:t>
            </a:r>
          </a:p>
        </p:txBody>
      </p:sp>
      <p:pic>
        <p:nvPicPr>
          <p:cNvPr id="8194" name="Picture 2" descr="D:\MSc BIO-TECH ENTREPRENEURSHIP\Innovation theo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15" y="2167584"/>
            <a:ext cx="6332769" cy="33911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25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Conditions for Innovations</a:t>
            </a:r>
          </a:p>
        </p:txBody>
      </p:sp>
      <p:pic>
        <p:nvPicPr>
          <p:cNvPr id="9218" name="Picture 2" descr="D:\MSc BIO-TECH ENTREPRENEURSHIP\condition for innov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30" y="1600200"/>
            <a:ext cx="6073740" cy="4525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9424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Difference Between Invention and Innovation</a:t>
            </a:r>
          </a:p>
        </p:txBody>
      </p:sp>
      <p:pic>
        <p:nvPicPr>
          <p:cNvPr id="10242" name="Picture 2" descr="D:\MSc BIO-TECH ENTREPRENEURSHIP\difference between invention and innov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12" y="1295400"/>
            <a:ext cx="5885175" cy="4830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3944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77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X- Efficiency theory</vt:lpstr>
      <vt:lpstr>Theory of Social change</vt:lpstr>
      <vt:lpstr>Theory of Profit.</vt:lpstr>
      <vt:lpstr>Theory of High Acheivement.</vt:lpstr>
      <vt:lpstr>Innovation Theory</vt:lpstr>
      <vt:lpstr>Conditions for Innovations</vt:lpstr>
      <vt:lpstr>Difference Between Invention and Innovation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 Efficiency theory</dc:title>
  <dc:creator>Kalinga</dc:creator>
  <cp:lastModifiedBy>user</cp:lastModifiedBy>
  <cp:revision>11</cp:revision>
  <dcterms:created xsi:type="dcterms:W3CDTF">2022-03-30T05:24:32Z</dcterms:created>
  <dcterms:modified xsi:type="dcterms:W3CDTF">2023-03-27T17:12:54Z</dcterms:modified>
</cp:coreProperties>
</file>