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D81E-386A-46BC-B0B0-AECABBBF00E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47AF-B30A-4321-884F-A3A62373E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Sc BIO-TECH ENTREPRENEURSHIP\UNIT -04\rol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09538"/>
            <a:ext cx="7673975" cy="66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Sc BIO-TECH ENTREPRENEURSHIP\UNIT -04\Screenshot 2022-04-12 0934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363"/>
            <a:ext cx="746760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4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Sc BIO-TECH ENTREPRENEURSHIP\UNIT -04\rol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900238"/>
            <a:ext cx="7750175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7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Sc BIO-TECH ENTREPRENEURSHIP\UNIT -04\role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68300"/>
            <a:ext cx="7605713" cy="61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Sc BIO-TECH ENTREPRENEURSHIP\UNIT -04\role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92150"/>
            <a:ext cx="7551737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Sc BIO-TECH ENTREPRENEURSHIP\UNIT -04\Export-Oriented-Un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71600"/>
            <a:ext cx="635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Sc BIO-TECH ENTREPRENEURSHIP\UNIT -04\pi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396239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Sc BIO-TECH ENTREPRENEURSHIP\UNIT -04\imports-knsF--621x414@LiveMint_16335345394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248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Kalinga</dc:creator>
  <cp:lastModifiedBy>Kalinga</cp:lastModifiedBy>
  <cp:revision>1</cp:revision>
  <dcterms:created xsi:type="dcterms:W3CDTF">2022-04-12T04:39:57Z</dcterms:created>
  <dcterms:modified xsi:type="dcterms:W3CDTF">2022-04-12T04:44:07Z</dcterms:modified>
</cp:coreProperties>
</file>