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2" r:id="rId2"/>
    <p:sldId id="291" r:id="rId3"/>
    <p:sldId id="315" r:id="rId4"/>
  </p:sldIdLst>
  <p:sldSz cx="10080625" cy="7559675"/>
  <p:notesSz cx="7772400" cy="10025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0" d="100"/>
          <a:sy n="60" d="100"/>
        </p:scale>
        <p:origin x="-117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5B0B3-166E-4B00-A93A-02396BF50277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1825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21825"/>
            <a:ext cx="33686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6ED77-972E-49B8-AD19-70195E733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smtClean="0"/>
          </a:p>
        </p:txBody>
      </p:sp>
      <p:sp>
        <p:nvSpPr>
          <p:cNvPr id="5125" name="Header Placeholder 4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0"/>
            <a:ext cx="3368675" cy="501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700" tIns="50850" rIns="101700" bIns="50850"/>
          <a:lstStyle/>
          <a:p>
            <a:endParaRPr lang="en-IN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521825"/>
            <a:ext cx="3368675" cy="501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700" tIns="50850" rIns="101700" bIns="50850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pitchFamily="18" charset="0"/>
        </a:defRPr>
      </a:lvl5pPr>
      <a:lvl6pPr marL="18970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6pPr>
      <a:lvl7pPr marL="23542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7pPr>
      <a:lvl8pPr marL="28114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8pPr>
      <a:lvl9pPr marL="32686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431800" indent="-323850" algn="l" defTabSz="457200" rtl="0" eaLnBrk="0" fontAlgn="base" hangingPunct="0">
        <a:spcBef>
          <a:spcPct val="0"/>
        </a:spcBef>
        <a:spcAft>
          <a:spcPts val="1413"/>
        </a:spcAft>
        <a:buClr>
          <a:srgbClr val="000000"/>
        </a:buClr>
        <a:buSzPct val="45000"/>
        <a:buFont typeface="StarBats" charset="0"/>
        <a:buChar char="&quot;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spcBef>
          <a:spcPct val="0"/>
        </a:spcBef>
        <a:spcAft>
          <a:spcPts val="1125"/>
        </a:spcAft>
        <a:buClr>
          <a:srgbClr val="000000"/>
        </a:buClr>
        <a:buSzPct val="75000"/>
        <a:buFont typeface="StarBats" charset="0"/>
        <a:buChar char=""/>
        <a:defRPr sz="2800">
          <a:solidFill>
            <a:srgbClr val="000000"/>
          </a:solidFill>
          <a:latin typeface="+mn-lt"/>
        </a:defRPr>
      </a:lvl2pPr>
      <a:lvl3pPr marL="1295400" indent="-2159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Bats" charset="0"/>
        <a:buChar char="&quot;"/>
        <a:defRPr sz="2400">
          <a:solidFill>
            <a:srgbClr val="000000"/>
          </a:solidFill>
          <a:latin typeface="+mn-lt"/>
        </a:defRPr>
      </a:lvl3pPr>
      <a:lvl4pPr marL="1727200" indent="-215900" algn="l" defTabSz="457200" rtl="0" eaLnBrk="0" fontAlgn="base" hangingPunct="0">
        <a:spcBef>
          <a:spcPct val="0"/>
        </a:spcBef>
        <a:spcAft>
          <a:spcPts val="563"/>
        </a:spcAft>
        <a:buClr>
          <a:srgbClr val="000000"/>
        </a:buClr>
        <a:buSzPct val="75000"/>
        <a:buFont typeface="StarBats" charset="0"/>
        <a:buChar char=""/>
        <a:defRPr sz="2000">
          <a:solidFill>
            <a:srgbClr val="000000"/>
          </a:solidFill>
          <a:latin typeface="+mn-lt"/>
        </a:defRPr>
      </a:lvl4pPr>
      <a:lvl5pPr marL="21590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6162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30734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5306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9878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  <a:endParaRPr lang="en-IN" smtClean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3897313" y="4770438"/>
            <a:ext cx="41910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u="sng" dirty="0">
                <a:solidFill>
                  <a:srgbClr val="FF0000"/>
                </a:solidFill>
                <a:latin typeface="Helvetica" charset="0"/>
              </a:rPr>
              <a:t>Submitted To:</a:t>
            </a:r>
          </a:p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rgbClr val="FF0000"/>
                </a:solidFill>
                <a:latin typeface="Helvetica" charset="0"/>
              </a:rPr>
              <a:t>1. 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</a:rPr>
              <a:t>Mr. </a:t>
            </a:r>
            <a:r>
              <a:rPr lang="en-US" b="1" dirty="0" err="1" smtClean="0">
                <a:solidFill>
                  <a:srgbClr val="FF0000"/>
                </a:solidFill>
                <a:latin typeface="Helvetica" charset="0"/>
              </a:rPr>
              <a:t>Rohit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Helvetica" charset="0"/>
              </a:rPr>
              <a:t>Chhabra</a:t>
            </a:r>
            <a:endParaRPr lang="en-US" b="1" dirty="0">
              <a:solidFill>
                <a:srgbClr val="FF0000"/>
              </a:solidFill>
              <a:latin typeface="Helvetica" charset="0"/>
            </a:endParaRPr>
          </a:p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Helvetica" charset="0"/>
              </a:rPr>
              <a:t>Industrial Training </a:t>
            </a:r>
            <a:r>
              <a:rPr lang="en-US" b="1" dirty="0">
                <a:solidFill>
                  <a:srgbClr val="FF0000"/>
                </a:solidFill>
                <a:latin typeface="Helvetica" charset="0"/>
              </a:rPr>
              <a:t>Coordinator, 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</a:rPr>
              <a:t>IT</a:t>
            </a:r>
            <a:endParaRPr lang="en-US" b="1" dirty="0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1029" name="TextBox 10"/>
          <p:cNvSpPr txBox="1">
            <a:spLocks noChangeArrowheads="1"/>
          </p:cNvSpPr>
          <p:nvPr/>
        </p:nvSpPr>
        <p:spPr bwMode="auto">
          <a:xfrm>
            <a:off x="3529013" y="3017838"/>
            <a:ext cx="5291137" cy="15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u="sng" dirty="0">
                <a:latin typeface="Helvetica" charset="0"/>
              </a:rPr>
              <a:t>Presented By:</a:t>
            </a:r>
          </a:p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latin typeface="Helvetica" charset="0"/>
              </a:rPr>
              <a:t>Name of Candidate</a:t>
            </a:r>
          </a:p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latin typeface="Helvetica" charset="0"/>
              </a:rPr>
              <a:t>University Roll No.</a:t>
            </a:r>
          </a:p>
          <a:p>
            <a:pPr algn="ctr">
              <a:buClr>
                <a:srgbClr val="000000"/>
              </a:buClr>
              <a:buSzPct val="3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latin typeface="Helvetica" charset="0"/>
              </a:rPr>
              <a:t>Branch/Class/Section</a:t>
            </a:r>
          </a:p>
        </p:txBody>
      </p:sp>
      <p:sp>
        <p:nvSpPr>
          <p:cNvPr id="1030" name="Text Box 1"/>
          <p:cNvSpPr txBox="1">
            <a:spLocks noChangeArrowheads="1"/>
          </p:cNvSpPr>
          <p:nvPr/>
        </p:nvSpPr>
        <p:spPr bwMode="auto">
          <a:xfrm>
            <a:off x="3282261" y="1341438"/>
            <a:ext cx="607878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3600" b="1" dirty="0" smtClean="0">
                <a:solidFill>
                  <a:srgbClr val="FF0000"/>
                </a:solidFill>
                <a:latin typeface="Helvetica" charset="0"/>
              </a:rPr>
              <a:t>Industrial Training Seminar</a:t>
            </a:r>
            <a:endParaRPr lang="en-GB" sz="3600" b="1" dirty="0">
              <a:solidFill>
                <a:srgbClr val="FF0000"/>
              </a:solidFill>
              <a:latin typeface="Helvetica" charset="0"/>
            </a:endParaRPr>
          </a:p>
          <a:p>
            <a:pPr algn="ctr"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b="1" dirty="0">
                <a:solidFill>
                  <a:srgbClr val="FF0000"/>
                </a:solidFill>
                <a:latin typeface="Helvetica" charset="0"/>
              </a:rPr>
              <a:t>on</a:t>
            </a:r>
            <a:r>
              <a:rPr lang="en-GB" sz="3600" b="1" dirty="0">
                <a:solidFill>
                  <a:srgbClr val="FF0000"/>
                </a:solidFill>
                <a:latin typeface="Helvetica" charset="0"/>
              </a:rPr>
              <a:t> </a:t>
            </a:r>
          </a:p>
          <a:p>
            <a:pPr algn="ctr"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3600" b="1" dirty="0">
                <a:solidFill>
                  <a:srgbClr val="FF0000"/>
                </a:solidFill>
                <a:latin typeface="Helvetica" charset="0"/>
              </a:rPr>
              <a:t>“Topic Name”</a:t>
            </a:r>
          </a:p>
        </p:txBody>
      </p:sp>
      <p:pic>
        <p:nvPicPr>
          <p:cNvPr id="7" name="Picture 6" descr="sideba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12819" cy="7559675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7313" y="420688"/>
            <a:ext cx="9231312" cy="839787"/>
          </a:xfrm>
          <a:prstGeom prst="rect">
            <a:avLst/>
          </a:prstGeom>
        </p:spPr>
        <p:txBody>
          <a:bodyPr lIns="100794" tIns="50397" rIns="100794" bIns="50397"/>
          <a:lstStyle/>
          <a:p>
            <a:pPr algn="ctr" defTabSz="457200">
              <a:buClr>
                <a:srgbClr val="000000"/>
              </a:buClr>
              <a:buSzPct val="45000"/>
              <a:buFont typeface="StarBats" charset="0"/>
              <a:buNone/>
              <a:defRPr/>
            </a:pPr>
            <a:r>
              <a:rPr lang="en-US" sz="44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13264</TotalTime>
  <Words>35</Words>
  <PresentationFormat>Custom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lakshya</dc:creator>
  <cp:lastModifiedBy>Naveen</cp:lastModifiedBy>
  <cp:revision>44</cp:revision>
  <dcterms:created xsi:type="dcterms:W3CDTF">2002-10-10T16:43:00Z</dcterms:created>
  <dcterms:modified xsi:type="dcterms:W3CDTF">2021-11-16T08:26:36Z</dcterms:modified>
</cp:coreProperties>
</file>