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07"/>
    <p:restoredTop sz="95588"/>
  </p:normalViewPr>
  <p:slideViewPr>
    <p:cSldViewPr snapToGrid="0" snapToObjects="1">
      <p:cViewPr varScale="1">
        <p:scale>
          <a:sx n="87" d="100"/>
          <a:sy n="87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1243" y="673240"/>
            <a:ext cx="4181590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44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6276" y="4709550"/>
            <a:ext cx="3031524" cy="1263548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Bodoni 72 Oldstyle Book" pitchFamily="2" charset="0"/>
              </a:rPr>
              <a:t>Ohio Transportation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1C62C45-8339-3749-B0D9-EE143FD1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9" r="2" b="4425"/>
          <a:stretch/>
        </p:blipFill>
        <p:spPr>
          <a:xfrm>
            <a:off x="2405" y="10"/>
            <a:ext cx="7794245" cy="6857990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9" y="764373"/>
            <a:ext cx="10151836" cy="1717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E5561C-C638-9F4D-BCF5-A8C3F5AE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2105501"/>
            <a:ext cx="8394700" cy="383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MICROSOFT TEAM </a:t>
            </a:r>
          </a:p>
          <a:p>
            <a:r>
              <a:rPr lang="en-US" dirty="0"/>
              <a:t>EMAILS </a:t>
            </a:r>
          </a:p>
          <a:p>
            <a:r>
              <a:rPr lang="en-US" dirty="0"/>
              <a:t>WHATS APP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F6BAE8F-3029-1041-8AE8-A9F78DA6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0"/>
            <a:ext cx="11569147" cy="43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36E3F-F50E-E148-A2CD-AE28AF8E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9" y="712111"/>
            <a:ext cx="10536701" cy="5433778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156384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17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PowerPoint Presentation</vt:lpstr>
      <vt:lpstr>METHODOLOGIES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Xotru C.L</cp:lastModifiedBy>
  <cp:revision>19</cp:revision>
  <dcterms:created xsi:type="dcterms:W3CDTF">2021-03-16T02:12:30Z</dcterms:created>
  <dcterms:modified xsi:type="dcterms:W3CDTF">2021-03-16T20:15:40Z</dcterms:modified>
</cp:coreProperties>
</file>