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7"/>
    <p:restoredTop sz="95588"/>
  </p:normalViewPr>
  <p:slideViewPr>
    <p:cSldViewPr snapToGrid="0" snapToObjects="1">
      <p:cViewPr>
        <p:scale>
          <a:sx n="60" d="100"/>
          <a:sy n="60" d="100"/>
        </p:scale>
        <p:origin x="44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67833"/>
            <a:ext cx="4724400" cy="2509283"/>
          </a:xfrm>
        </p:spPr>
        <p:txBody>
          <a:bodyPr>
            <a:normAutofit/>
          </a:bodyPr>
          <a:lstStyle/>
          <a:p>
            <a:pPr algn="ctr"/>
            <a:r>
              <a:rPr lang="en-US" sz="51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232298"/>
            <a:ext cx="4724400" cy="1105786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Bodoni 72 Oldstyle Book" pitchFamily="2" charset="0"/>
              </a:rPr>
              <a:t>Ohio </a:t>
            </a:r>
            <a:r>
              <a:rPr lang="en-US" sz="2400" i="1" dirty="0">
                <a:latin typeface="Bodoni 72 Oldstyle Book" pitchFamily="2" charset="0"/>
              </a:rPr>
              <a:t>Transportation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1C62C45-8339-3749-B0D9-EE143FD11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2292263" y="1289198"/>
            <a:ext cx="3643043" cy="3886200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9" y="764373"/>
            <a:ext cx="10151836" cy="1717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E5561C-C638-9F4D-BCF5-A8C3F5AE5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50" y="2288381"/>
            <a:ext cx="8394700" cy="383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988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dirty="0"/>
              <a:t>Process of </a:t>
            </a:r>
            <a:r>
              <a:rPr lang="en-US" dirty="0" err="1"/>
              <a:t>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MICROSOFT TEAM </a:t>
            </a:r>
          </a:p>
          <a:p>
            <a:r>
              <a:rPr lang="en-US" dirty="0"/>
              <a:t>EMAILS </a:t>
            </a:r>
          </a:p>
          <a:p>
            <a:r>
              <a:rPr lang="en-US" dirty="0"/>
              <a:t>WHATS APP</a:t>
            </a:r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2DD0-1624-6345-A140-50C594AC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820087"/>
          </a:xfrm>
        </p:spPr>
        <p:txBody>
          <a:bodyPr/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93C0-9669-014A-9819-EAB983EE2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1913861"/>
            <a:ext cx="10130516" cy="2734340"/>
          </a:xfrm>
        </p:spPr>
        <p:txBody>
          <a:bodyPr numCol="2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C/C++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 DEVELOPMENT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39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Technologies</vt:lpstr>
      <vt:lpstr>METHODOLOGIES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AUGUSTO.GARCIA@lc.cuny.edu</cp:lastModifiedBy>
  <cp:revision>12</cp:revision>
  <dcterms:created xsi:type="dcterms:W3CDTF">2021-03-16T02:12:30Z</dcterms:created>
  <dcterms:modified xsi:type="dcterms:W3CDTF">2021-03-16T04:27:49Z</dcterms:modified>
</cp:coreProperties>
</file>