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377"/>
    <p:restoredTop sz="95588"/>
  </p:normalViewPr>
  <p:slideViewPr>
    <p:cSldViewPr snapToGrid="0" snapToObjects="1">
      <p:cViewPr varScale="1">
        <p:scale>
          <a:sx n="62" d="100"/>
          <a:sy n="62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807" y="4119613"/>
            <a:ext cx="4510993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i="1">
                <a:latin typeface="Bodoni 72 Oldstyle Book" pitchFamily="2" charset="0"/>
              </a:rPr>
              <a:t>Ohio Transportation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7209D9B-512F-9840-BFED-A60ADCE1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E5561C-C638-9F4D-BCF5-A8C3F5AE5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2105501"/>
            <a:ext cx="8394700" cy="3835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40000" endPos="32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685801"/>
            <a:ext cx="6897914" cy="1193800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/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i="1" u="sng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MICROSOFT TEAM </a:t>
            </a:r>
          </a:p>
          <a:p>
            <a:pPr algn="ctr"/>
            <a:r>
              <a:rPr lang="en-US" dirty="0"/>
              <a:t>EMAILS </a:t>
            </a:r>
          </a:p>
          <a:p>
            <a:pPr algn="ctr"/>
            <a:r>
              <a:rPr lang="en-US" dirty="0"/>
              <a:t>WHATS APP</a:t>
            </a:r>
          </a:p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8D8-ED57-AE4C-94BB-8CCAE47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u="sng" dirty="0"/>
              <a:t>Technologies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642E-F134-EB49-A4EB-2268391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06" y="2664372"/>
            <a:ext cx="10229193" cy="3042745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5A16-4F73-8948-AF64-46C90368DD47}"/>
              </a:ext>
            </a:extLst>
          </p:cNvPr>
          <p:cNvSpPr/>
          <p:nvPr/>
        </p:nvSpPr>
        <p:spPr>
          <a:xfrm>
            <a:off x="1667377" y="3130217"/>
            <a:ext cx="2237873" cy="20156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BackEnd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650339-D296-FB46-A95B-A9AD77380DF2}"/>
              </a:ext>
            </a:extLst>
          </p:cNvPr>
          <p:cNvSpPr/>
          <p:nvPr/>
        </p:nvSpPr>
        <p:spPr>
          <a:xfrm>
            <a:off x="5125844" y="3130217"/>
            <a:ext cx="2237873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Serve</a:t>
            </a:r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05A922-323C-AE40-9542-FF2F707FAD3E}"/>
              </a:ext>
            </a:extLst>
          </p:cNvPr>
          <p:cNvSpPr/>
          <p:nvPr/>
        </p:nvSpPr>
        <p:spPr>
          <a:xfrm>
            <a:off x="8453887" y="3130217"/>
            <a:ext cx="2070736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FrontEnd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347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u="sng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786" y="2238703"/>
            <a:ext cx="9945414" cy="3979982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Agile-waterfall Hybrid  Methodology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AE0D4-DCE9-DF41-9D4F-8163D04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1449"/>
            <a:ext cx="3977639" cy="923123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 dirty="0"/>
              <a:t>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4A2C8-DDBC-4A22-B571-B9E55A04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User Requirement</a:t>
            </a:r>
          </a:p>
          <a:p>
            <a:r>
              <a:rPr lang="en-US" sz="2000" dirty="0"/>
              <a:t>System Requirement </a:t>
            </a:r>
          </a:p>
          <a:p>
            <a:r>
              <a:rPr lang="en-US" sz="2000" dirty="0"/>
              <a:t>Functional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DEEAD-E4BE-4949-BE47-5BFC1F17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7" y="1636638"/>
            <a:ext cx="6156963" cy="393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07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7FCD0-B523-EA4A-A4AD-4551683B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i="1" u="sng"/>
              <a:t>Design</a:t>
            </a:r>
            <a:r>
              <a:rPr lang="en-US" sz="320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90E9D1-C001-465E-9E55-2C8A3AE8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ED6631-05A7-924A-8F9D-81FD3606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69" b="-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62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37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Technologies</vt:lpstr>
      <vt:lpstr>METHODOLOGIES</vt:lpstr>
      <vt:lpstr>Requirements</vt:lpstr>
      <vt:lpstr>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AUGUSTO.GARCIA@lc.cuny.edu</cp:lastModifiedBy>
  <cp:revision>30</cp:revision>
  <dcterms:created xsi:type="dcterms:W3CDTF">2021-03-16T02:12:30Z</dcterms:created>
  <dcterms:modified xsi:type="dcterms:W3CDTF">2021-03-17T05:22:04Z</dcterms:modified>
</cp:coreProperties>
</file>