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73"/>
    <p:restoredTop sz="95588"/>
  </p:normalViewPr>
  <p:slideViewPr>
    <p:cSldViewPr snapToGrid="0" snapToObjects="1">
      <p:cViewPr varScale="1">
        <p:scale>
          <a:sx n="60" d="100"/>
          <a:sy n="60" d="100"/>
        </p:scale>
        <p:origin x="192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1749-3AE1-FF42-B054-DDE678A9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6808" y="673240"/>
            <a:ext cx="4510994" cy="3446373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sz="4800" i="1" dirty="0">
                <a:latin typeface="Bodoni 72 Oldstyle Book" pitchFamily="2" charset="0"/>
              </a:rPr>
              <a:t>Tracking Prediction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B5C0-3D4A-B842-A13C-A91D6633B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6807" y="4119613"/>
            <a:ext cx="4510993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en-US" i="1">
                <a:latin typeface="Bodoni 72 Oldstyle Book" pitchFamily="2" charset="0"/>
              </a:rPr>
              <a:t>Ohio Transportation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621E27-B4D3-4EEA-8F4D-BB759FD24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5641" y="-1"/>
            <a:ext cx="5706359" cy="6434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CD9119-A5D2-4D09-BCB2-70ABD368D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74623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7209D9B-512F-9840-BFED-A60ADCE1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689101"/>
            <a:ext cx="5475672" cy="547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86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F86EA-D714-7843-888D-FD04E7561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400" y="685801"/>
            <a:ext cx="6897914" cy="1193800"/>
          </a:xfrm>
        </p:spPr>
        <p:txBody>
          <a:bodyPr>
            <a:normAutofit/>
          </a:bodyPr>
          <a:lstStyle/>
          <a:p>
            <a:pPr algn="ctr"/>
            <a:r>
              <a:rPr lang="en-US" i="1" u="sng" dirty="0"/>
              <a:t>Team 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CE9376-BAB1-CD42-A3A5-CD7DE30D2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975" y="1879602"/>
            <a:ext cx="7961531" cy="4256502"/>
          </a:xfrm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533400"/>
          </a:effectLst>
          <a:scene3d>
            <a:camera prst="orthographicFront">
              <a:rot lat="0" lon="21299956" rev="0"/>
            </a:camera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411988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7A901-E9DE-9845-8A6E-F1E7FF6A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86" y="764373"/>
            <a:ext cx="8371114" cy="1293028"/>
          </a:xfrm>
        </p:spPr>
        <p:txBody>
          <a:bodyPr/>
          <a:lstStyle/>
          <a:p>
            <a:pPr algn="ctr"/>
            <a:r>
              <a:rPr lang="en-US" i="1" u="sng" dirty="0"/>
              <a:t>Process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717A3-A62C-CA48-B2A6-CC6C9CAC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ctr"/>
            <a:r>
              <a:rPr lang="en-US" dirty="0"/>
              <a:t>MICROSOFT TEAM </a:t>
            </a:r>
          </a:p>
          <a:p>
            <a:pPr algn="ctr"/>
            <a:r>
              <a:rPr lang="en-US" dirty="0"/>
              <a:t>EMAILS </a:t>
            </a:r>
          </a:p>
          <a:p>
            <a:pPr algn="ctr"/>
            <a:r>
              <a:rPr lang="en-US" dirty="0"/>
              <a:t>WHATS APP</a:t>
            </a:r>
          </a:p>
          <a:p>
            <a:pPr algn="ctr"/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1786863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28D8-ED57-AE4C-94BB-8CCAE47F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i="1" u="sng" dirty="0"/>
              <a:t>Technologies</a:t>
            </a:r>
            <a:endParaRPr lang="en-US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8642E-F134-EB49-A4EB-2268391B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006" y="2728167"/>
            <a:ext cx="10229193" cy="3042745"/>
          </a:xfrm>
          <a:effectLst>
            <a:reflection blurRad="6350" stA="50000" endA="300" endPos="55000" dir="5400000" sy="-100000" algn="bl" rotWithShape="0"/>
          </a:effectLst>
        </p:spPr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575A16-4F73-8948-AF64-46C90368DD47}"/>
              </a:ext>
            </a:extLst>
          </p:cNvPr>
          <p:cNvSpPr/>
          <p:nvPr/>
        </p:nvSpPr>
        <p:spPr>
          <a:xfrm>
            <a:off x="1667377" y="3130217"/>
            <a:ext cx="2237873" cy="2015654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BackEnd</a:t>
            </a: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JS </a:t>
            </a:r>
          </a:p>
          <a:p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6650339-D296-FB46-A95B-A9AD77380DF2}"/>
              </a:ext>
            </a:extLst>
          </p:cNvPr>
          <p:cNvSpPr/>
          <p:nvPr/>
        </p:nvSpPr>
        <p:spPr>
          <a:xfrm>
            <a:off x="5125844" y="3130217"/>
            <a:ext cx="2237873" cy="20156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Database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Firebase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05A922-323C-AE40-9542-FF2F707FAD3E}"/>
              </a:ext>
            </a:extLst>
          </p:cNvPr>
          <p:cNvSpPr/>
          <p:nvPr/>
        </p:nvSpPr>
        <p:spPr>
          <a:xfrm>
            <a:off x="8453887" y="3130217"/>
            <a:ext cx="2070736" cy="2015654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FrontEnd</a:t>
            </a:r>
            <a:endParaRPr lang="en-US" b="1" u="sng" dirty="0"/>
          </a:p>
          <a:p>
            <a:pPr algn="ctr"/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1834721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7499C-393B-5F40-96CF-43E7A5DB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u="sng" dirty="0"/>
              <a:t>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662A1-DD4E-FD4C-A551-1B714805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786" y="2238703"/>
            <a:ext cx="9945414" cy="3979982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Agile-waterfall Hybrid  Methodology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309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AE0D4-DCE9-DF41-9D4F-8163D04E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441449"/>
            <a:ext cx="3977639" cy="923123"/>
          </a:xfrm>
        </p:spPr>
        <p:txBody>
          <a:bodyPr anchor="b">
            <a:normAutofit/>
          </a:bodyPr>
          <a:lstStyle/>
          <a:p>
            <a:pPr algn="l"/>
            <a:r>
              <a:rPr lang="en-US" sz="3200" i="1" u="sng" dirty="0"/>
              <a:t>Requirements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2B4A2C8-DDBC-4A22-B571-B9E55A04E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dirty="0"/>
              <a:t>User Requirement</a:t>
            </a:r>
          </a:p>
          <a:p>
            <a:r>
              <a:rPr lang="en-US" sz="2000" dirty="0"/>
              <a:t>System Requirement </a:t>
            </a:r>
          </a:p>
          <a:p>
            <a:r>
              <a:rPr lang="en-US" sz="2000" dirty="0"/>
              <a:t>Functional requirement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DEEAD-E4BE-4949-BE47-5BFC1F17A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237" y="1636638"/>
            <a:ext cx="6156963" cy="3932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077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836880-BF75-4385-9994-9270F8ACF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CFBE2-C65F-42E3-A14A-5D04B984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E7FCD0-B523-EA4A-A4AD-4551683B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 i="1" u="sng"/>
              <a:t>Design</a:t>
            </a:r>
            <a:r>
              <a:rPr lang="en-US" sz="3200"/>
              <a:t>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90E9D1-C001-465E-9E55-2C8A3AE8C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94560"/>
            <a:ext cx="3306742" cy="4024125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38D32B90-922C-4411-A898-3F03AA80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6ED6631-05A7-924A-8F9D-81FD3606FB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869" b="-1"/>
          <a:stretch/>
        </p:blipFill>
        <p:spPr>
          <a:xfrm>
            <a:off x="4955339" y="1336566"/>
            <a:ext cx="6127287" cy="4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1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80C1-07B6-8643-BEBC-0E09F3AA0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534"/>
            <a:ext cx="10820399" cy="955676"/>
          </a:xfrm>
        </p:spPr>
        <p:txBody>
          <a:bodyPr/>
          <a:lstStyle/>
          <a:p>
            <a:pPr algn="ctr"/>
            <a:r>
              <a:rPr lang="en-US" i="1" u="sng" dirty="0"/>
              <a:t>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49843-7627-7E43-9178-FB6B8ED66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2164703"/>
            <a:ext cx="10490200" cy="24326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917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42</Words>
  <Application>Microsoft Macintosh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Bodoni 72 Oldstyle Book</vt:lpstr>
      <vt:lpstr>Century Gothic</vt:lpstr>
      <vt:lpstr>Vapor Trail</vt:lpstr>
      <vt:lpstr>Tracking Prediction system </vt:lpstr>
      <vt:lpstr>Team 3</vt:lpstr>
      <vt:lpstr>Process of Communication</vt:lpstr>
      <vt:lpstr>Technologies</vt:lpstr>
      <vt:lpstr>METHODOLOGIES</vt:lpstr>
      <vt:lpstr>Requirements</vt:lpstr>
      <vt:lpstr>Design </vt:lpstr>
      <vt:lpstr>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Prediction system </dc:title>
  <dc:creator>AUGUSTO.GARCIA@lc.cuny.edu</dc:creator>
  <cp:lastModifiedBy>AUGUSTO.GARCIA@lc.cuny.edu</cp:lastModifiedBy>
  <cp:revision>36</cp:revision>
  <dcterms:created xsi:type="dcterms:W3CDTF">2021-03-16T02:12:30Z</dcterms:created>
  <dcterms:modified xsi:type="dcterms:W3CDTF">2021-03-17T22:20:20Z</dcterms:modified>
</cp:coreProperties>
</file>