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0"/>
    <p:restoredTop sz="95588"/>
  </p:normalViewPr>
  <p:slideViewPr>
    <p:cSldViewPr snapToGrid="0" snapToObjects="1">
      <p:cViewPr varScale="1">
        <p:scale>
          <a:sx n="91" d="100"/>
          <a:sy n="9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89197"/>
            <a:ext cx="4724400" cy="2435637"/>
          </a:xfrm>
        </p:spPr>
        <p:txBody>
          <a:bodyPr>
            <a:normAutofit/>
          </a:bodyPr>
          <a:lstStyle/>
          <a:p>
            <a:pPr algn="ctr"/>
            <a:r>
              <a:rPr lang="en-US" sz="51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311659"/>
            <a:ext cx="4724400" cy="542729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latin typeface="Bodoni 72 Oldstyle Book" pitchFamily="2" charset="0"/>
              </a:rPr>
              <a:t>Ohio </a:t>
            </a:r>
            <a:r>
              <a:rPr lang="en-US" sz="2400" i="1" dirty="0">
                <a:latin typeface="Bodoni 72 Oldstyle Book" pitchFamily="2" charset="0"/>
              </a:rPr>
              <a:t>Transportation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1C62C45-8339-3749-B0D9-EE143FD11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2292263" y="1289198"/>
            <a:ext cx="3643043" cy="3886200"/>
          </a:xfrm>
          <a:prstGeom prst="rect">
            <a:avLst/>
          </a:prstGeom>
          <a:solidFill>
            <a:srgbClr val="FFFFFF"/>
          </a:solidFill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9" y="764373"/>
            <a:ext cx="10151836" cy="1717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Team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E5561C-C638-9F4D-BCF5-A8C3F5AE5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2105501"/>
            <a:ext cx="8394700" cy="3835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MICROSOFT TEAM </a:t>
            </a:r>
          </a:p>
          <a:p>
            <a:r>
              <a:rPr lang="en-US" dirty="0"/>
              <a:t>EMAILS </a:t>
            </a:r>
          </a:p>
          <a:p>
            <a:r>
              <a:rPr lang="en-US" dirty="0"/>
              <a:t>WHATS APP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F6BAE8F-3029-1041-8AE8-A9F78DA6E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0"/>
            <a:ext cx="11569147" cy="438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36E3F-F50E-E148-A2CD-AE28AF8E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9" y="712111"/>
            <a:ext cx="10536701" cy="5433778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156384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17</Words>
  <Application>Microsoft Macintosh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PowerPoint Presentation</vt:lpstr>
      <vt:lpstr>METHODOLOGIES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Xotru C.L</cp:lastModifiedBy>
  <cp:revision>18</cp:revision>
  <dcterms:created xsi:type="dcterms:W3CDTF">2021-03-16T02:12:30Z</dcterms:created>
  <dcterms:modified xsi:type="dcterms:W3CDTF">2021-03-16T06:08:56Z</dcterms:modified>
</cp:coreProperties>
</file>