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sldIdLst>
    <p:sldId id="256" r:id="rId2"/>
    <p:sldId id="257" r:id="rId3"/>
    <p:sldId id="258" r:id="rId4"/>
    <p:sldId id="260" r:id="rId5"/>
    <p:sldId id="261" r:id="rId6"/>
    <p:sldId id="273" r:id="rId7"/>
    <p:sldId id="274" r:id="rId8"/>
    <p:sldId id="275" r:id="rId9"/>
    <p:sldId id="276" r:id="rId10"/>
    <p:sldId id="277" r:id="rId11"/>
    <p:sldId id="279" r:id="rId12"/>
    <p:sldId id="278"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58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p Kumar Shaw" userId="17f24ad6e2c9e871" providerId="LiveId" clId="{87E8CD3B-2EB7-49F2-AEFD-A4D450759252}"/>
    <pc:docChg chg="undo custSel addSld delSld modSld">
      <pc:chgData name="Anup Kumar Shaw" userId="17f24ad6e2c9e871" providerId="LiveId" clId="{87E8CD3B-2EB7-49F2-AEFD-A4D450759252}" dt="2024-12-17T10:08:40.391" v="346" actId="1076"/>
      <pc:docMkLst>
        <pc:docMk/>
      </pc:docMkLst>
      <pc:sldChg chg="modSp mod">
        <pc:chgData name="Anup Kumar Shaw" userId="17f24ad6e2c9e871" providerId="LiveId" clId="{87E8CD3B-2EB7-49F2-AEFD-A4D450759252}" dt="2024-12-17T09:59:21.980" v="341"/>
        <pc:sldMkLst>
          <pc:docMk/>
          <pc:sldMk cId="1049930715" sldId="256"/>
        </pc:sldMkLst>
        <pc:spChg chg="mod">
          <ac:chgData name="Anup Kumar Shaw" userId="17f24ad6e2c9e871" providerId="LiveId" clId="{87E8CD3B-2EB7-49F2-AEFD-A4D450759252}" dt="2024-12-17T09:59:21.980" v="341"/>
          <ac:spMkLst>
            <pc:docMk/>
            <pc:sldMk cId="1049930715" sldId="256"/>
            <ac:spMk id="5" creationId="{DB8F7FC7-8D07-9880-33FA-A54F2709FF09}"/>
          </ac:spMkLst>
        </pc:spChg>
      </pc:sldChg>
      <pc:sldChg chg="delSp mod">
        <pc:chgData name="Anup Kumar Shaw" userId="17f24ad6e2c9e871" providerId="LiveId" clId="{87E8CD3B-2EB7-49F2-AEFD-A4D450759252}" dt="2024-12-17T09:41:31.856" v="186" actId="478"/>
        <pc:sldMkLst>
          <pc:docMk/>
          <pc:sldMk cId="1358171896" sldId="258"/>
        </pc:sldMkLst>
        <pc:spChg chg="del">
          <ac:chgData name="Anup Kumar Shaw" userId="17f24ad6e2c9e871" providerId="LiveId" clId="{87E8CD3B-2EB7-49F2-AEFD-A4D450759252}" dt="2024-12-17T09:41:31.856" v="186" actId="478"/>
          <ac:spMkLst>
            <pc:docMk/>
            <pc:sldMk cId="1358171896" sldId="258"/>
            <ac:spMk id="5" creationId="{EB1CA681-7F65-CBA6-9CB5-55D622D90E87}"/>
          </ac:spMkLst>
        </pc:spChg>
      </pc:sldChg>
      <pc:sldChg chg="addSp modSp mod">
        <pc:chgData name="Anup Kumar Shaw" userId="17f24ad6e2c9e871" providerId="LiveId" clId="{87E8CD3B-2EB7-49F2-AEFD-A4D450759252}" dt="2024-12-17T10:08:40.391" v="346" actId="1076"/>
        <pc:sldMkLst>
          <pc:docMk/>
          <pc:sldMk cId="2009592266" sldId="261"/>
        </pc:sldMkLst>
        <pc:picChg chg="add mod">
          <ac:chgData name="Anup Kumar Shaw" userId="17f24ad6e2c9e871" providerId="LiveId" clId="{87E8CD3B-2EB7-49F2-AEFD-A4D450759252}" dt="2024-12-17T10:08:40.391" v="346" actId="1076"/>
          <ac:picMkLst>
            <pc:docMk/>
            <pc:sldMk cId="2009592266" sldId="261"/>
            <ac:picMk id="3" creationId="{BDBA664A-8D97-AA33-14F1-C2F2923E5544}"/>
          </ac:picMkLst>
        </pc:picChg>
      </pc:sldChg>
      <pc:sldChg chg="del">
        <pc:chgData name="Anup Kumar Shaw" userId="17f24ad6e2c9e871" providerId="LiveId" clId="{87E8CD3B-2EB7-49F2-AEFD-A4D450759252}" dt="2024-12-17T09:35:08.233" v="32" actId="47"/>
        <pc:sldMkLst>
          <pc:docMk/>
          <pc:sldMk cId="2503037603" sldId="272"/>
        </pc:sldMkLst>
      </pc:sldChg>
      <pc:sldChg chg="addSp delSp modSp mod">
        <pc:chgData name="Anup Kumar Shaw" userId="17f24ad6e2c9e871" providerId="LiveId" clId="{87E8CD3B-2EB7-49F2-AEFD-A4D450759252}" dt="2024-12-17T09:55:25.963" v="327" actId="6549"/>
        <pc:sldMkLst>
          <pc:docMk/>
          <pc:sldMk cId="2548354978" sldId="274"/>
        </pc:sldMkLst>
        <pc:spChg chg="mod">
          <ac:chgData name="Anup Kumar Shaw" userId="17f24ad6e2c9e871" providerId="LiveId" clId="{87E8CD3B-2EB7-49F2-AEFD-A4D450759252}" dt="2024-12-17T09:34:25.764" v="23" actId="20577"/>
          <ac:spMkLst>
            <pc:docMk/>
            <pc:sldMk cId="2548354978" sldId="274"/>
            <ac:spMk id="4" creationId="{0237FB2D-DBCF-64DA-4519-C31C92CBC372}"/>
          </ac:spMkLst>
        </pc:spChg>
        <pc:spChg chg="add mod">
          <ac:chgData name="Anup Kumar Shaw" userId="17f24ad6e2c9e871" providerId="LiveId" clId="{87E8CD3B-2EB7-49F2-AEFD-A4D450759252}" dt="2024-12-17T09:55:25.963" v="327" actId="6549"/>
          <ac:spMkLst>
            <pc:docMk/>
            <pc:sldMk cId="2548354978" sldId="274"/>
            <ac:spMk id="5" creationId="{0A14E783-9F37-8519-4306-FE73263191CF}"/>
          </ac:spMkLst>
        </pc:spChg>
        <pc:spChg chg="del">
          <ac:chgData name="Anup Kumar Shaw" userId="17f24ad6e2c9e871" providerId="LiveId" clId="{87E8CD3B-2EB7-49F2-AEFD-A4D450759252}" dt="2024-12-17T09:34:31.911" v="25" actId="478"/>
          <ac:spMkLst>
            <pc:docMk/>
            <pc:sldMk cId="2548354978" sldId="274"/>
            <ac:spMk id="9" creationId="{6BE16432-808A-1CBC-B03D-9E5840970559}"/>
          </ac:spMkLst>
        </pc:spChg>
        <pc:spChg chg="del">
          <ac:chgData name="Anup Kumar Shaw" userId="17f24ad6e2c9e871" providerId="LiveId" clId="{87E8CD3B-2EB7-49F2-AEFD-A4D450759252}" dt="2024-12-17T09:34:37.343" v="26" actId="478"/>
          <ac:spMkLst>
            <pc:docMk/>
            <pc:sldMk cId="2548354978" sldId="274"/>
            <ac:spMk id="10" creationId="{7034CD36-78CB-14EA-2081-C3FB2C347305}"/>
          </ac:spMkLst>
        </pc:spChg>
        <pc:picChg chg="del">
          <ac:chgData name="Anup Kumar Shaw" userId="17f24ad6e2c9e871" providerId="LiveId" clId="{87E8CD3B-2EB7-49F2-AEFD-A4D450759252}" dt="2024-12-17T09:34:28.739" v="24" actId="478"/>
          <ac:picMkLst>
            <pc:docMk/>
            <pc:sldMk cId="2548354978" sldId="274"/>
            <ac:picMk id="3" creationId="{C7F25C71-1CBA-C758-3BBC-A58A31B149B8}"/>
          </ac:picMkLst>
        </pc:picChg>
        <pc:picChg chg="del">
          <ac:chgData name="Anup Kumar Shaw" userId="17f24ad6e2c9e871" providerId="LiveId" clId="{87E8CD3B-2EB7-49F2-AEFD-A4D450759252}" dt="2024-12-17T09:34:28.739" v="24" actId="478"/>
          <ac:picMkLst>
            <pc:docMk/>
            <pc:sldMk cId="2548354978" sldId="274"/>
            <ac:picMk id="7" creationId="{682307F5-6A59-5CF1-B5D5-0EB007547D66}"/>
          </ac:picMkLst>
        </pc:picChg>
        <pc:picChg chg="del">
          <ac:chgData name="Anup Kumar Shaw" userId="17f24ad6e2c9e871" providerId="LiveId" clId="{87E8CD3B-2EB7-49F2-AEFD-A4D450759252}" dt="2024-12-17T09:34:37.343" v="26" actId="478"/>
          <ac:picMkLst>
            <pc:docMk/>
            <pc:sldMk cId="2548354978" sldId="274"/>
            <ac:picMk id="11" creationId="{72A1A564-FA1F-73C3-0E41-62514C0F2227}"/>
          </ac:picMkLst>
        </pc:picChg>
        <pc:picChg chg="del">
          <ac:chgData name="Anup Kumar Shaw" userId="17f24ad6e2c9e871" providerId="LiveId" clId="{87E8CD3B-2EB7-49F2-AEFD-A4D450759252}" dt="2024-12-17T09:34:37.343" v="26" actId="478"/>
          <ac:picMkLst>
            <pc:docMk/>
            <pc:sldMk cId="2548354978" sldId="274"/>
            <ac:picMk id="13" creationId="{DD8C29C5-23BE-6C79-A95A-1186E5E94BE9}"/>
          </ac:picMkLst>
        </pc:picChg>
        <pc:picChg chg="del">
          <ac:chgData name="Anup Kumar Shaw" userId="17f24ad6e2c9e871" providerId="LiveId" clId="{87E8CD3B-2EB7-49F2-AEFD-A4D450759252}" dt="2024-12-17T09:34:37.343" v="26" actId="478"/>
          <ac:picMkLst>
            <pc:docMk/>
            <pc:sldMk cId="2548354978" sldId="274"/>
            <ac:picMk id="17" creationId="{5DB49575-08C9-E601-795A-EA360C42A6A8}"/>
          </ac:picMkLst>
        </pc:picChg>
      </pc:sldChg>
      <pc:sldChg chg="del">
        <pc:chgData name="Anup Kumar Shaw" userId="17f24ad6e2c9e871" providerId="LiveId" clId="{87E8CD3B-2EB7-49F2-AEFD-A4D450759252}" dt="2024-12-17T09:34:53.630" v="27" actId="47"/>
        <pc:sldMkLst>
          <pc:docMk/>
          <pc:sldMk cId="1382085007" sldId="275"/>
        </pc:sldMkLst>
      </pc:sldChg>
      <pc:sldChg chg="addSp modSp add mod">
        <pc:chgData name="Anup Kumar Shaw" userId="17f24ad6e2c9e871" providerId="LiveId" clId="{87E8CD3B-2EB7-49F2-AEFD-A4D450759252}" dt="2024-12-17T09:55:45.442" v="338" actId="20577"/>
        <pc:sldMkLst>
          <pc:docMk/>
          <pc:sldMk cId="2552290950" sldId="275"/>
        </pc:sldMkLst>
        <pc:spChg chg="add mod">
          <ac:chgData name="Anup Kumar Shaw" userId="17f24ad6e2c9e871" providerId="LiveId" clId="{87E8CD3B-2EB7-49F2-AEFD-A4D450759252}" dt="2024-12-17T09:53:47.743" v="236" actId="20577"/>
          <ac:spMkLst>
            <pc:docMk/>
            <pc:sldMk cId="2552290950" sldId="275"/>
            <ac:spMk id="2" creationId="{7437C6D1-D11A-D13F-9A2B-8D71E69304AB}"/>
          </ac:spMkLst>
        </pc:spChg>
        <pc:spChg chg="add mod">
          <ac:chgData name="Anup Kumar Shaw" userId="17f24ad6e2c9e871" providerId="LiveId" clId="{87E8CD3B-2EB7-49F2-AEFD-A4D450759252}" dt="2024-12-17T09:54:51.175" v="283" actId="2710"/>
          <ac:spMkLst>
            <pc:docMk/>
            <pc:sldMk cId="2552290950" sldId="275"/>
            <ac:spMk id="3" creationId="{019408A3-E152-C0FA-28EE-F4367BB117D5}"/>
          </ac:spMkLst>
        </pc:spChg>
        <pc:spChg chg="mod">
          <ac:chgData name="Anup Kumar Shaw" userId="17f24ad6e2c9e871" providerId="LiveId" clId="{87E8CD3B-2EB7-49F2-AEFD-A4D450759252}" dt="2024-12-17T09:55:45.442" v="338" actId="20577"/>
          <ac:spMkLst>
            <pc:docMk/>
            <pc:sldMk cId="2552290950" sldId="275"/>
            <ac:spMk id="4" creationId="{04B520D6-DD6B-F186-BEED-0C55FEE7E828}"/>
          </ac:spMkLst>
        </pc:spChg>
        <pc:spChg chg="add mod">
          <ac:chgData name="Anup Kumar Shaw" userId="17f24ad6e2c9e871" providerId="LiveId" clId="{87E8CD3B-2EB7-49F2-AEFD-A4D450759252}" dt="2024-12-17T09:55:19.326" v="324" actId="20577"/>
          <ac:spMkLst>
            <pc:docMk/>
            <pc:sldMk cId="2552290950" sldId="275"/>
            <ac:spMk id="5" creationId="{9144638B-B751-A1F4-1C4F-036A1193332F}"/>
          </ac:spMkLst>
        </pc:spChg>
      </pc:sldChg>
      <pc:sldChg chg="addSp modSp add mod">
        <pc:chgData name="Anup Kumar Shaw" userId="17f24ad6e2c9e871" providerId="LiveId" clId="{87E8CD3B-2EB7-49F2-AEFD-A4D450759252}" dt="2024-12-17T09:47:50.296" v="194" actId="1076"/>
        <pc:sldMkLst>
          <pc:docMk/>
          <pc:sldMk cId="234914691" sldId="276"/>
        </pc:sldMkLst>
        <pc:spChg chg="mod">
          <ac:chgData name="Anup Kumar Shaw" userId="17f24ad6e2c9e871" providerId="LiveId" clId="{87E8CD3B-2EB7-49F2-AEFD-A4D450759252}" dt="2024-12-17T09:35:41.185" v="85" actId="20577"/>
          <ac:spMkLst>
            <pc:docMk/>
            <pc:sldMk cId="234914691" sldId="276"/>
            <ac:spMk id="4" creationId="{C0DED838-B6A4-79BB-3F97-5B48ADB12209}"/>
          </ac:spMkLst>
        </pc:spChg>
        <pc:picChg chg="add mod modCrop">
          <ac:chgData name="Anup Kumar Shaw" userId="17f24ad6e2c9e871" providerId="LiveId" clId="{87E8CD3B-2EB7-49F2-AEFD-A4D450759252}" dt="2024-12-17T09:47:50.296" v="194" actId="1076"/>
          <ac:picMkLst>
            <pc:docMk/>
            <pc:sldMk cId="234914691" sldId="276"/>
            <ac:picMk id="3" creationId="{DDDCD3B3-145B-3B2A-98B7-D5F3C23E24FB}"/>
          </ac:picMkLst>
        </pc:picChg>
      </pc:sldChg>
      <pc:sldChg chg="del">
        <pc:chgData name="Anup Kumar Shaw" userId="17f24ad6e2c9e871" providerId="LiveId" clId="{87E8CD3B-2EB7-49F2-AEFD-A4D450759252}" dt="2024-12-17T09:34:53.630" v="27" actId="47"/>
        <pc:sldMkLst>
          <pc:docMk/>
          <pc:sldMk cId="2168439060" sldId="276"/>
        </pc:sldMkLst>
      </pc:sldChg>
      <pc:sldChg chg="del">
        <pc:chgData name="Anup Kumar Shaw" userId="17f24ad6e2c9e871" providerId="LiveId" clId="{87E8CD3B-2EB7-49F2-AEFD-A4D450759252}" dt="2024-12-17T09:34:53.630" v="27" actId="47"/>
        <pc:sldMkLst>
          <pc:docMk/>
          <pc:sldMk cId="2514694197" sldId="277"/>
        </pc:sldMkLst>
      </pc:sldChg>
      <pc:sldChg chg="addSp modSp add mod">
        <pc:chgData name="Anup Kumar Shaw" userId="17f24ad6e2c9e871" providerId="LiveId" clId="{87E8CD3B-2EB7-49F2-AEFD-A4D450759252}" dt="2024-12-17T09:36:51.952" v="114" actId="1076"/>
        <pc:sldMkLst>
          <pc:docMk/>
          <pc:sldMk cId="3542240592" sldId="277"/>
        </pc:sldMkLst>
        <pc:spChg chg="mod">
          <ac:chgData name="Anup Kumar Shaw" userId="17f24ad6e2c9e871" providerId="LiveId" clId="{87E8CD3B-2EB7-49F2-AEFD-A4D450759252}" dt="2024-12-17T09:35:52.699" v="98" actId="20577"/>
          <ac:spMkLst>
            <pc:docMk/>
            <pc:sldMk cId="3542240592" sldId="277"/>
            <ac:spMk id="4" creationId="{6D079CAE-38A4-D1A1-9D48-9C401F8E41BD}"/>
          </ac:spMkLst>
        </pc:spChg>
        <pc:picChg chg="add mod">
          <ac:chgData name="Anup Kumar Shaw" userId="17f24ad6e2c9e871" providerId="LiveId" clId="{87E8CD3B-2EB7-49F2-AEFD-A4D450759252}" dt="2024-12-17T09:36:51.952" v="114" actId="1076"/>
          <ac:picMkLst>
            <pc:docMk/>
            <pc:sldMk cId="3542240592" sldId="277"/>
            <ac:picMk id="3" creationId="{78B6725C-C9B8-4D9A-7F20-4514A55A754B}"/>
          </ac:picMkLst>
        </pc:picChg>
      </pc:sldChg>
      <pc:sldChg chg="del">
        <pc:chgData name="Anup Kumar Shaw" userId="17f24ad6e2c9e871" providerId="LiveId" clId="{87E8CD3B-2EB7-49F2-AEFD-A4D450759252}" dt="2024-12-17T09:34:53.630" v="27" actId="47"/>
        <pc:sldMkLst>
          <pc:docMk/>
          <pc:sldMk cId="2090497695" sldId="278"/>
        </pc:sldMkLst>
      </pc:sldChg>
      <pc:sldChg chg="addSp modSp add mod">
        <pc:chgData name="Anup Kumar Shaw" userId="17f24ad6e2c9e871" providerId="LiveId" clId="{87E8CD3B-2EB7-49F2-AEFD-A4D450759252}" dt="2024-12-17T09:40:53.679" v="185" actId="2710"/>
        <pc:sldMkLst>
          <pc:docMk/>
          <pc:sldMk cId="2512236807" sldId="278"/>
        </pc:sldMkLst>
        <pc:spChg chg="add mod">
          <ac:chgData name="Anup Kumar Shaw" userId="17f24ad6e2c9e871" providerId="LiveId" clId="{87E8CD3B-2EB7-49F2-AEFD-A4D450759252}" dt="2024-12-17T09:40:53.679" v="185" actId="2710"/>
          <ac:spMkLst>
            <pc:docMk/>
            <pc:sldMk cId="2512236807" sldId="278"/>
            <ac:spMk id="3" creationId="{1320E6A5-CEC9-246F-7504-879E9FE56D4B}"/>
          </ac:spMkLst>
        </pc:spChg>
        <pc:spChg chg="mod">
          <ac:chgData name="Anup Kumar Shaw" userId="17f24ad6e2c9e871" providerId="LiveId" clId="{87E8CD3B-2EB7-49F2-AEFD-A4D450759252}" dt="2024-12-17T09:36:18.102" v="110" actId="20577"/>
          <ac:spMkLst>
            <pc:docMk/>
            <pc:sldMk cId="2512236807" sldId="278"/>
            <ac:spMk id="4" creationId="{2406993B-B203-01EA-8EF0-A54E52BD373B}"/>
          </ac:spMkLst>
        </pc:spChg>
      </pc:sldChg>
      <pc:sldChg chg="del">
        <pc:chgData name="Anup Kumar Shaw" userId="17f24ad6e2c9e871" providerId="LiveId" clId="{87E8CD3B-2EB7-49F2-AEFD-A4D450759252}" dt="2024-12-17T09:34:57.453" v="28" actId="47"/>
        <pc:sldMkLst>
          <pc:docMk/>
          <pc:sldMk cId="462173175" sldId="279"/>
        </pc:sldMkLst>
      </pc:sldChg>
      <pc:sldChg chg="addSp delSp modSp add mod">
        <pc:chgData name="Anup Kumar Shaw" userId="17f24ad6e2c9e871" providerId="LiveId" clId="{87E8CD3B-2EB7-49F2-AEFD-A4D450759252}" dt="2024-12-17T09:37:54.839" v="149" actId="14100"/>
        <pc:sldMkLst>
          <pc:docMk/>
          <pc:sldMk cId="1433419334" sldId="279"/>
        </pc:sldMkLst>
        <pc:spChg chg="mod">
          <ac:chgData name="Anup Kumar Shaw" userId="17f24ad6e2c9e871" providerId="LiveId" clId="{87E8CD3B-2EB7-49F2-AEFD-A4D450759252}" dt="2024-12-17T09:37:08.826" v="145" actId="20577"/>
          <ac:spMkLst>
            <pc:docMk/>
            <pc:sldMk cId="1433419334" sldId="279"/>
            <ac:spMk id="4" creationId="{D7E2A1F6-D1A9-DB14-CADD-59C530202576}"/>
          </ac:spMkLst>
        </pc:spChg>
        <pc:picChg chg="del">
          <ac:chgData name="Anup Kumar Shaw" userId="17f24ad6e2c9e871" providerId="LiveId" clId="{87E8CD3B-2EB7-49F2-AEFD-A4D450759252}" dt="2024-12-17T09:37:11.671" v="146" actId="478"/>
          <ac:picMkLst>
            <pc:docMk/>
            <pc:sldMk cId="1433419334" sldId="279"/>
            <ac:picMk id="3" creationId="{70923176-4CD0-9A1C-6F16-EA861B4D9BC1}"/>
          </ac:picMkLst>
        </pc:picChg>
        <pc:picChg chg="add mod">
          <ac:chgData name="Anup Kumar Shaw" userId="17f24ad6e2c9e871" providerId="LiveId" clId="{87E8CD3B-2EB7-49F2-AEFD-A4D450759252}" dt="2024-12-17T09:37:54.839" v="149" actId="14100"/>
          <ac:picMkLst>
            <pc:docMk/>
            <pc:sldMk cId="1433419334" sldId="279"/>
            <ac:picMk id="5" creationId="{B3DFF68F-B927-FA69-CBB9-CA9DA97563BE}"/>
          </ac:picMkLst>
        </pc:picChg>
      </pc:sldChg>
      <pc:sldChg chg="del">
        <pc:chgData name="Anup Kumar Shaw" userId="17f24ad6e2c9e871" providerId="LiveId" clId="{87E8CD3B-2EB7-49F2-AEFD-A4D450759252}" dt="2024-12-17T09:34:57.453" v="28" actId="47"/>
        <pc:sldMkLst>
          <pc:docMk/>
          <pc:sldMk cId="1262998484" sldId="280"/>
        </pc:sldMkLst>
      </pc:sldChg>
      <pc:sldChg chg="del">
        <pc:chgData name="Anup Kumar Shaw" userId="17f24ad6e2c9e871" providerId="LiveId" clId="{87E8CD3B-2EB7-49F2-AEFD-A4D450759252}" dt="2024-12-17T09:34:57.453" v="28" actId="47"/>
        <pc:sldMkLst>
          <pc:docMk/>
          <pc:sldMk cId="4288342063" sldId="281"/>
        </pc:sldMkLst>
      </pc:sldChg>
      <pc:sldChg chg="del">
        <pc:chgData name="Anup Kumar Shaw" userId="17f24ad6e2c9e871" providerId="LiveId" clId="{87E8CD3B-2EB7-49F2-AEFD-A4D450759252}" dt="2024-12-17T09:35:01.200" v="29" actId="47"/>
        <pc:sldMkLst>
          <pc:docMk/>
          <pc:sldMk cId="2843274031" sldId="282"/>
        </pc:sldMkLst>
      </pc:sldChg>
      <pc:sldChg chg="del">
        <pc:chgData name="Anup Kumar Shaw" userId="17f24ad6e2c9e871" providerId="LiveId" clId="{87E8CD3B-2EB7-49F2-AEFD-A4D450759252}" dt="2024-12-17T09:35:01.200" v="29" actId="47"/>
        <pc:sldMkLst>
          <pc:docMk/>
          <pc:sldMk cId="4116493587" sldId="284"/>
        </pc:sldMkLst>
      </pc:sldChg>
      <pc:sldChg chg="del">
        <pc:chgData name="Anup Kumar Shaw" userId="17f24ad6e2c9e871" providerId="LiveId" clId="{87E8CD3B-2EB7-49F2-AEFD-A4D450759252}" dt="2024-12-17T09:35:01.200" v="29" actId="47"/>
        <pc:sldMkLst>
          <pc:docMk/>
          <pc:sldMk cId="1726587783" sldId="285"/>
        </pc:sldMkLst>
      </pc:sldChg>
      <pc:sldChg chg="del">
        <pc:chgData name="Anup Kumar Shaw" userId="17f24ad6e2c9e871" providerId="LiveId" clId="{87E8CD3B-2EB7-49F2-AEFD-A4D450759252}" dt="2024-12-17T09:35:03.604" v="30" actId="47"/>
        <pc:sldMkLst>
          <pc:docMk/>
          <pc:sldMk cId="485483448" sldId="286"/>
        </pc:sldMkLst>
      </pc:sldChg>
      <pc:sldChg chg="del">
        <pc:chgData name="Anup Kumar Shaw" userId="17f24ad6e2c9e871" providerId="LiveId" clId="{87E8CD3B-2EB7-49F2-AEFD-A4D450759252}" dt="2024-12-17T09:35:03.604" v="30" actId="47"/>
        <pc:sldMkLst>
          <pc:docMk/>
          <pc:sldMk cId="250523050" sldId="287"/>
        </pc:sldMkLst>
      </pc:sldChg>
      <pc:sldChg chg="del">
        <pc:chgData name="Anup Kumar Shaw" userId="17f24ad6e2c9e871" providerId="LiveId" clId="{87E8CD3B-2EB7-49F2-AEFD-A4D450759252}" dt="2024-12-17T09:35:03.604" v="30" actId="47"/>
        <pc:sldMkLst>
          <pc:docMk/>
          <pc:sldMk cId="581758479" sldId="288"/>
        </pc:sldMkLst>
      </pc:sldChg>
      <pc:sldChg chg="del">
        <pc:chgData name="Anup Kumar Shaw" userId="17f24ad6e2c9e871" providerId="LiveId" clId="{87E8CD3B-2EB7-49F2-AEFD-A4D450759252}" dt="2024-12-17T09:35:07.688" v="31" actId="47"/>
        <pc:sldMkLst>
          <pc:docMk/>
          <pc:sldMk cId="3504201058" sldId="28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EB3763-7A92-41CC-8B3D-C61A9E8FED39}" type="datetimeFigureOut">
              <a:rPr lang="en-IN" smtClean="0"/>
              <a:t>17-12-2024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81AE1B-D93B-4F4E-9678-A198B8155EF8}" type="slidenum">
              <a:rPr lang="en-IN" smtClean="0"/>
              <a:t>‹#›</a:t>
            </a:fld>
            <a:endParaRPr lang="en-IN"/>
          </a:p>
        </p:txBody>
      </p:sp>
    </p:spTree>
    <p:extLst>
      <p:ext uri="{BB962C8B-B14F-4D97-AF65-F5344CB8AC3E}">
        <p14:creationId xmlns:p14="http://schemas.microsoft.com/office/powerpoint/2010/main" val="1505468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EB3763-7A92-41CC-8B3D-C61A9E8FED39}" type="datetimeFigureOut">
              <a:rPr lang="en-IN" smtClean="0"/>
              <a:t>17-12-2024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81AE1B-D93B-4F4E-9678-A198B8155EF8}" type="slidenum">
              <a:rPr lang="en-IN" smtClean="0"/>
              <a:t>‹#›</a:t>
            </a:fld>
            <a:endParaRPr lang="en-IN"/>
          </a:p>
        </p:txBody>
      </p:sp>
    </p:spTree>
    <p:extLst>
      <p:ext uri="{BB962C8B-B14F-4D97-AF65-F5344CB8AC3E}">
        <p14:creationId xmlns:p14="http://schemas.microsoft.com/office/powerpoint/2010/main" val="150875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EB3763-7A92-41CC-8B3D-C61A9E8FED39}" type="datetimeFigureOut">
              <a:rPr lang="en-IN" smtClean="0"/>
              <a:t>17-12-2024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81AE1B-D93B-4F4E-9678-A198B8155EF8}" type="slidenum">
              <a:rPr lang="en-IN" smtClean="0"/>
              <a:t>‹#›</a:t>
            </a:fld>
            <a:endParaRPr lang="en-IN"/>
          </a:p>
        </p:txBody>
      </p:sp>
    </p:spTree>
    <p:extLst>
      <p:ext uri="{BB962C8B-B14F-4D97-AF65-F5344CB8AC3E}">
        <p14:creationId xmlns:p14="http://schemas.microsoft.com/office/powerpoint/2010/main" val="4134410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EB3763-7A92-41CC-8B3D-C61A9E8FED39}" type="datetimeFigureOut">
              <a:rPr lang="en-IN" smtClean="0"/>
              <a:t>17-12-2024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81AE1B-D93B-4F4E-9678-A198B8155EF8}" type="slidenum">
              <a:rPr lang="en-IN" smtClean="0"/>
              <a:t>‹#›</a:t>
            </a:fld>
            <a:endParaRPr lang="en-IN"/>
          </a:p>
        </p:txBody>
      </p:sp>
    </p:spTree>
    <p:extLst>
      <p:ext uri="{BB962C8B-B14F-4D97-AF65-F5344CB8AC3E}">
        <p14:creationId xmlns:p14="http://schemas.microsoft.com/office/powerpoint/2010/main" val="212423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EB3763-7A92-41CC-8B3D-C61A9E8FED39}" type="datetimeFigureOut">
              <a:rPr lang="en-IN" smtClean="0"/>
              <a:t>17-12-2024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81AE1B-D93B-4F4E-9678-A198B8155EF8}" type="slidenum">
              <a:rPr lang="en-IN" smtClean="0"/>
              <a:t>‹#›</a:t>
            </a:fld>
            <a:endParaRPr lang="en-IN"/>
          </a:p>
        </p:txBody>
      </p:sp>
    </p:spTree>
    <p:extLst>
      <p:ext uri="{BB962C8B-B14F-4D97-AF65-F5344CB8AC3E}">
        <p14:creationId xmlns:p14="http://schemas.microsoft.com/office/powerpoint/2010/main" val="3626825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EB3763-7A92-41CC-8B3D-C61A9E8FED39}" type="datetimeFigureOut">
              <a:rPr lang="en-IN" smtClean="0"/>
              <a:t>17-12-2024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81AE1B-D93B-4F4E-9678-A198B8155EF8}" type="slidenum">
              <a:rPr lang="en-IN" smtClean="0"/>
              <a:t>‹#›</a:t>
            </a:fld>
            <a:endParaRPr lang="en-IN"/>
          </a:p>
        </p:txBody>
      </p:sp>
    </p:spTree>
    <p:extLst>
      <p:ext uri="{BB962C8B-B14F-4D97-AF65-F5344CB8AC3E}">
        <p14:creationId xmlns:p14="http://schemas.microsoft.com/office/powerpoint/2010/main" val="2233968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EB3763-7A92-41CC-8B3D-C61A9E8FED39}" type="datetimeFigureOut">
              <a:rPr lang="en-IN" smtClean="0"/>
              <a:t>17-12-2024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E81AE1B-D93B-4F4E-9678-A198B8155EF8}" type="slidenum">
              <a:rPr lang="en-IN" smtClean="0"/>
              <a:t>‹#›</a:t>
            </a:fld>
            <a:endParaRPr lang="en-IN"/>
          </a:p>
        </p:txBody>
      </p:sp>
    </p:spTree>
    <p:extLst>
      <p:ext uri="{BB962C8B-B14F-4D97-AF65-F5344CB8AC3E}">
        <p14:creationId xmlns:p14="http://schemas.microsoft.com/office/powerpoint/2010/main" val="1313597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EB3763-7A92-41CC-8B3D-C61A9E8FED39}" type="datetimeFigureOut">
              <a:rPr lang="en-IN" smtClean="0"/>
              <a:t>17-12-2024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E81AE1B-D93B-4F4E-9678-A198B8155EF8}" type="slidenum">
              <a:rPr lang="en-IN" smtClean="0"/>
              <a:t>‹#›</a:t>
            </a:fld>
            <a:endParaRPr lang="en-IN"/>
          </a:p>
        </p:txBody>
      </p:sp>
    </p:spTree>
    <p:extLst>
      <p:ext uri="{BB962C8B-B14F-4D97-AF65-F5344CB8AC3E}">
        <p14:creationId xmlns:p14="http://schemas.microsoft.com/office/powerpoint/2010/main" val="993520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3EB3763-7A92-41CC-8B3D-C61A9E8FED39}" type="datetimeFigureOut">
              <a:rPr lang="en-IN" smtClean="0"/>
              <a:t>17-12-2024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EE81AE1B-D93B-4F4E-9678-A198B8155EF8}" type="slidenum">
              <a:rPr lang="en-IN" smtClean="0"/>
              <a:t>‹#›</a:t>
            </a:fld>
            <a:endParaRPr lang="en-IN"/>
          </a:p>
        </p:txBody>
      </p:sp>
    </p:spTree>
    <p:extLst>
      <p:ext uri="{BB962C8B-B14F-4D97-AF65-F5344CB8AC3E}">
        <p14:creationId xmlns:p14="http://schemas.microsoft.com/office/powerpoint/2010/main" val="2753867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3EB3763-7A92-41CC-8B3D-C61A9E8FED39}" type="datetimeFigureOut">
              <a:rPr lang="en-IN" smtClean="0"/>
              <a:t>17-12-2024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E81AE1B-D93B-4F4E-9678-A198B8155EF8}" type="slidenum">
              <a:rPr lang="en-IN" smtClean="0"/>
              <a:t>‹#›</a:t>
            </a:fld>
            <a:endParaRPr lang="en-IN"/>
          </a:p>
        </p:txBody>
      </p:sp>
    </p:spTree>
    <p:extLst>
      <p:ext uri="{BB962C8B-B14F-4D97-AF65-F5344CB8AC3E}">
        <p14:creationId xmlns:p14="http://schemas.microsoft.com/office/powerpoint/2010/main" val="324365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EB3763-7A92-41CC-8B3D-C61A9E8FED39}" type="datetimeFigureOut">
              <a:rPr lang="en-IN" smtClean="0"/>
              <a:t>17-12-2024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81AE1B-D93B-4F4E-9678-A198B8155EF8}" type="slidenum">
              <a:rPr lang="en-IN" smtClean="0"/>
              <a:t>‹#›</a:t>
            </a:fld>
            <a:endParaRPr lang="en-IN"/>
          </a:p>
        </p:txBody>
      </p:sp>
    </p:spTree>
    <p:extLst>
      <p:ext uri="{BB962C8B-B14F-4D97-AF65-F5344CB8AC3E}">
        <p14:creationId xmlns:p14="http://schemas.microsoft.com/office/powerpoint/2010/main" val="1697190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3EB3763-7A92-41CC-8B3D-C61A9E8FED39}" type="datetimeFigureOut">
              <a:rPr lang="en-IN" smtClean="0"/>
              <a:t>17-12-2024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E81AE1B-D93B-4F4E-9678-A198B8155EF8}" type="slidenum">
              <a:rPr lang="en-IN" smtClean="0"/>
              <a:t>‹#›</a:t>
            </a:fld>
            <a:endParaRPr lang="en-IN"/>
          </a:p>
        </p:txBody>
      </p:sp>
    </p:spTree>
    <p:extLst>
      <p:ext uri="{BB962C8B-B14F-4D97-AF65-F5344CB8AC3E}">
        <p14:creationId xmlns:p14="http://schemas.microsoft.com/office/powerpoint/2010/main" val="2894928040"/>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77;p13">
            <a:extLst>
              <a:ext uri="{FF2B5EF4-FFF2-40B4-BE49-F238E27FC236}">
                <a16:creationId xmlns:a16="http://schemas.microsoft.com/office/drawing/2014/main" id="{A64629EB-FA74-7A4D-D28A-B65EEC930FBE}"/>
              </a:ext>
            </a:extLst>
          </p:cNvPr>
          <p:cNvSpPr txBox="1">
            <a:spLocks noGrp="1"/>
          </p:cNvSpPr>
          <p:nvPr/>
        </p:nvSpPr>
        <p:spPr>
          <a:xfrm>
            <a:off x="282804" y="2689694"/>
            <a:ext cx="8908330" cy="69522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pPr marL="0" marR="0" lvl="0" indent="0" algn="l" defTabSz="914400" rtl="0" eaLnBrk="1" fontAlgn="auto" latinLnBrk="0" hangingPunct="1">
              <a:lnSpc>
                <a:spcPct val="100000"/>
              </a:lnSpc>
              <a:spcBef>
                <a:spcPts val="0"/>
              </a:spcBef>
              <a:spcAft>
                <a:spcPts val="0"/>
              </a:spcAft>
              <a:buClr>
                <a:srgbClr val="FFFFFF"/>
              </a:buClr>
              <a:buSzPts val="3600"/>
              <a:buFont typeface="Maven Pro"/>
              <a:buNone/>
              <a:tabLst/>
              <a:defRPr/>
            </a:pPr>
            <a:r>
              <a:rPr lang="en-US" kern="0" dirty="0">
                <a:solidFill>
                  <a:schemeClr val="tx1"/>
                </a:solidFill>
              </a:rPr>
              <a:t>CAPSTONE PROJECT – SPORTS ANALYTICS</a:t>
            </a:r>
            <a:endParaRPr kumimoji="0" sz="1600" b="0" i="0" u="none" strike="noStrike" kern="0" cap="none" spc="0" normalizeH="0" baseline="0" noProof="0" dirty="0">
              <a:ln>
                <a:noFill/>
              </a:ln>
              <a:solidFill>
                <a:schemeClr val="tx1"/>
              </a:solidFill>
              <a:effectLst/>
              <a:uLnTx/>
              <a:uFillTx/>
              <a:latin typeface="+mn-lt"/>
              <a:sym typeface="Maven Pro"/>
            </a:endParaRPr>
          </a:p>
        </p:txBody>
      </p:sp>
      <p:sp>
        <p:nvSpPr>
          <p:cNvPr id="5" name="TextBox 4">
            <a:extLst>
              <a:ext uri="{FF2B5EF4-FFF2-40B4-BE49-F238E27FC236}">
                <a16:creationId xmlns:a16="http://schemas.microsoft.com/office/drawing/2014/main" id="{DB8F7FC7-8D07-9880-33FA-A54F2709FF09}"/>
              </a:ext>
            </a:extLst>
          </p:cNvPr>
          <p:cNvSpPr txBox="1"/>
          <p:nvPr/>
        </p:nvSpPr>
        <p:spPr>
          <a:xfrm>
            <a:off x="386499" y="3657600"/>
            <a:ext cx="4166647" cy="2308324"/>
          </a:xfrm>
          <a:prstGeom prst="rect">
            <a:avLst/>
          </a:prstGeom>
          <a:noFill/>
        </p:spPr>
        <p:txBody>
          <a:bodyPr wrap="square" rtlCol="0">
            <a:spAutoFit/>
          </a:bodyPr>
          <a:lstStyle/>
          <a:p>
            <a:r>
              <a:rPr lang="en-IN" b="1" u="sng" dirty="0">
                <a:solidFill>
                  <a:srgbClr val="FF0000"/>
                </a:solidFill>
              </a:rPr>
              <a:t>Group 15:</a:t>
            </a:r>
          </a:p>
          <a:p>
            <a:endParaRPr lang="en-IN" b="1" u="sng" dirty="0">
              <a:solidFill>
                <a:srgbClr val="FF0000"/>
              </a:solidFill>
            </a:endParaRPr>
          </a:p>
          <a:p>
            <a:pPr marL="285750" indent="-285750">
              <a:buFont typeface="Arial" panose="020B0604020202020204" pitchFamily="34" charset="0"/>
              <a:buChar char="•"/>
            </a:pPr>
            <a:r>
              <a:rPr lang="en-IN" dirty="0"/>
              <a:t>Anup Shaw (</a:t>
            </a:r>
            <a:r>
              <a:rPr lang="en-IN" dirty="0">
                <a:solidFill>
                  <a:srgbClr val="FF0000"/>
                </a:solidFill>
              </a:rPr>
              <a:t>G23AI2015</a:t>
            </a:r>
            <a:r>
              <a:rPr lang="en-IN" dirty="0"/>
              <a:t>)</a:t>
            </a:r>
          </a:p>
          <a:p>
            <a:pPr marL="285750" indent="-285750">
              <a:buFont typeface="Arial" panose="020B0604020202020204" pitchFamily="34" charset="0"/>
              <a:buChar char="•"/>
            </a:pPr>
            <a:r>
              <a:rPr lang="en-IN" dirty="0"/>
              <a:t>Mudit Kumar (</a:t>
            </a:r>
            <a:r>
              <a:rPr lang="en-IN" dirty="0">
                <a:solidFill>
                  <a:srgbClr val="FF0000"/>
                </a:solidFill>
              </a:rPr>
              <a:t>G23AI2037</a:t>
            </a:r>
            <a:r>
              <a:rPr lang="en-IN" dirty="0"/>
              <a:t>)</a:t>
            </a:r>
          </a:p>
          <a:p>
            <a:pPr marL="285750" indent="-285750">
              <a:buFont typeface="Arial" panose="020B0604020202020204" pitchFamily="34" charset="0"/>
              <a:buChar char="•"/>
            </a:pPr>
            <a:r>
              <a:rPr lang="en-IN" dirty="0"/>
              <a:t>Abhinandan K R (</a:t>
            </a:r>
            <a:r>
              <a:rPr lang="en-IN" dirty="0">
                <a:solidFill>
                  <a:srgbClr val="FF0000"/>
                </a:solidFill>
              </a:rPr>
              <a:t>G23AI2043</a:t>
            </a:r>
            <a:r>
              <a:rPr lang="en-IN" dirty="0"/>
              <a:t>)</a:t>
            </a:r>
          </a:p>
          <a:p>
            <a:pPr marL="285750" indent="-285750">
              <a:buFont typeface="Arial" panose="020B0604020202020204" pitchFamily="34" charset="0"/>
              <a:buChar char="•"/>
            </a:pPr>
            <a:r>
              <a:rPr lang="en-IN" dirty="0" err="1"/>
              <a:t>Pariniti</a:t>
            </a:r>
            <a:r>
              <a:rPr lang="en-IN" dirty="0"/>
              <a:t> Mishra (</a:t>
            </a:r>
            <a:r>
              <a:rPr lang="en-IN" dirty="0">
                <a:solidFill>
                  <a:srgbClr val="FF0000"/>
                </a:solidFill>
              </a:rPr>
              <a:t>G23AI2036</a:t>
            </a:r>
            <a:r>
              <a:rPr lang="en-IN" dirty="0"/>
              <a:t>)</a:t>
            </a:r>
          </a:p>
          <a:p>
            <a:pPr marL="285750" indent="-285750">
              <a:buFont typeface="Arial" panose="020B0604020202020204" pitchFamily="34" charset="0"/>
              <a:buChar char="•"/>
            </a:pPr>
            <a:r>
              <a:rPr lang="en-IN" dirty="0"/>
              <a:t>Keyur </a:t>
            </a:r>
            <a:r>
              <a:rPr lang="en-IN" dirty="0" err="1"/>
              <a:t>Karve</a:t>
            </a:r>
            <a:r>
              <a:rPr lang="en-IN" dirty="0"/>
              <a:t> (</a:t>
            </a:r>
            <a:r>
              <a:rPr lang="en-IN" dirty="0">
                <a:solidFill>
                  <a:srgbClr val="FF0000"/>
                </a:solidFill>
              </a:rPr>
              <a:t>G23AI2072</a:t>
            </a:r>
            <a:r>
              <a:rPr lang="en-IN" dirty="0"/>
              <a:t>)</a:t>
            </a:r>
          </a:p>
          <a:p>
            <a:pPr marL="285750" indent="-285750">
              <a:buFont typeface="Arial" panose="020B0604020202020204" pitchFamily="34" charset="0"/>
              <a:buChar char="•"/>
            </a:pPr>
            <a:endParaRPr lang="en-IN" dirty="0"/>
          </a:p>
        </p:txBody>
      </p:sp>
      <p:sp>
        <p:nvSpPr>
          <p:cNvPr id="6" name="TextBox 5">
            <a:extLst>
              <a:ext uri="{FF2B5EF4-FFF2-40B4-BE49-F238E27FC236}">
                <a16:creationId xmlns:a16="http://schemas.microsoft.com/office/drawing/2014/main" id="{E6168ED0-EA0E-68BF-FB83-2D6EF063EB24}"/>
              </a:ext>
            </a:extLst>
          </p:cNvPr>
          <p:cNvSpPr txBox="1"/>
          <p:nvPr/>
        </p:nvSpPr>
        <p:spPr>
          <a:xfrm>
            <a:off x="7901233" y="3657599"/>
            <a:ext cx="4166647" cy="923330"/>
          </a:xfrm>
          <a:prstGeom prst="rect">
            <a:avLst/>
          </a:prstGeom>
          <a:noFill/>
        </p:spPr>
        <p:txBody>
          <a:bodyPr wrap="square" rtlCol="0">
            <a:spAutoFit/>
          </a:bodyPr>
          <a:lstStyle/>
          <a:p>
            <a:r>
              <a:rPr lang="en-IN" b="1" u="sng" dirty="0">
                <a:solidFill>
                  <a:srgbClr val="FF0000"/>
                </a:solidFill>
              </a:rPr>
              <a:t>Supervised By:</a:t>
            </a:r>
          </a:p>
          <a:p>
            <a:endParaRPr lang="en-IN" b="1" u="sng" dirty="0">
              <a:solidFill>
                <a:srgbClr val="FF0000"/>
              </a:solidFill>
            </a:endParaRPr>
          </a:p>
          <a:p>
            <a:pPr marL="285750" indent="-285750">
              <a:buFont typeface="Arial" panose="020B0604020202020204" pitchFamily="34" charset="0"/>
              <a:buChar char="•"/>
            </a:pPr>
            <a:r>
              <a:rPr lang="en-IN" dirty="0"/>
              <a:t>SHRIYA RAJ MAHAN</a:t>
            </a:r>
          </a:p>
        </p:txBody>
      </p:sp>
      <p:pic>
        <p:nvPicPr>
          <p:cNvPr id="8" name="Picture 7">
            <a:extLst>
              <a:ext uri="{FF2B5EF4-FFF2-40B4-BE49-F238E27FC236}">
                <a16:creationId xmlns:a16="http://schemas.microsoft.com/office/drawing/2014/main" id="{C1A24FBF-F8F5-0668-6B61-FF59B5874AA8}"/>
              </a:ext>
            </a:extLst>
          </p:cNvPr>
          <p:cNvPicPr>
            <a:picLocks noChangeAspect="1"/>
          </p:cNvPicPr>
          <p:nvPr/>
        </p:nvPicPr>
        <p:blipFill>
          <a:blip r:embed="rId2"/>
          <a:stretch>
            <a:fillRect/>
          </a:stretch>
        </p:blipFill>
        <p:spPr>
          <a:xfrm>
            <a:off x="386499" y="171631"/>
            <a:ext cx="2036631" cy="2245386"/>
          </a:xfrm>
          <a:prstGeom prst="rect">
            <a:avLst/>
          </a:prstGeom>
        </p:spPr>
      </p:pic>
    </p:spTree>
    <p:extLst>
      <p:ext uri="{BB962C8B-B14F-4D97-AF65-F5344CB8AC3E}">
        <p14:creationId xmlns:p14="http://schemas.microsoft.com/office/powerpoint/2010/main" val="1049930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F08CE2-C663-6F8F-2C6F-8791E2BB838B}"/>
            </a:ext>
          </a:extLst>
        </p:cNvPr>
        <p:cNvGrpSpPr/>
        <p:nvPr/>
      </p:nvGrpSpPr>
      <p:grpSpPr>
        <a:xfrm>
          <a:off x="0" y="0"/>
          <a:ext cx="0" cy="0"/>
          <a:chOff x="0" y="0"/>
          <a:chExt cx="0" cy="0"/>
        </a:xfrm>
      </p:grpSpPr>
      <p:sp>
        <p:nvSpPr>
          <p:cNvPr id="4" name="Google Shape;277;p13">
            <a:extLst>
              <a:ext uri="{FF2B5EF4-FFF2-40B4-BE49-F238E27FC236}">
                <a16:creationId xmlns:a16="http://schemas.microsoft.com/office/drawing/2014/main" id="{6D079CAE-38A4-D1A1-9D48-9C401F8E41BD}"/>
              </a:ext>
            </a:extLst>
          </p:cNvPr>
          <p:cNvSpPr txBox="1">
            <a:spLocks noGrp="1"/>
          </p:cNvSpPr>
          <p:nvPr/>
        </p:nvSpPr>
        <p:spPr>
          <a:xfrm>
            <a:off x="113122" y="0"/>
            <a:ext cx="11003516" cy="69522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pPr marL="0" marR="0" lvl="0" indent="0" algn="l" defTabSz="914400" rtl="0" eaLnBrk="1" fontAlgn="auto" latinLnBrk="0" hangingPunct="1">
              <a:lnSpc>
                <a:spcPct val="100000"/>
              </a:lnSpc>
              <a:spcBef>
                <a:spcPts val="0"/>
              </a:spcBef>
              <a:spcAft>
                <a:spcPts val="0"/>
              </a:spcAft>
              <a:buClr>
                <a:srgbClr val="FFFFFF"/>
              </a:buClr>
              <a:buSzPts val="3600"/>
              <a:buFont typeface="Maven Pro"/>
              <a:buNone/>
              <a:tabLst/>
              <a:defRPr/>
            </a:pPr>
            <a:r>
              <a:rPr kumimoji="0" lang="en" sz="3600" b="1" i="0" u="none" strike="noStrike" kern="0" cap="none" spc="0" normalizeH="0" baseline="0" noProof="0" dirty="0">
                <a:ln>
                  <a:noFill/>
                </a:ln>
                <a:solidFill>
                  <a:srgbClr val="BD582C"/>
                </a:solidFill>
                <a:effectLst/>
                <a:uLnTx/>
                <a:uFillTx/>
                <a:latin typeface="Maven Pro"/>
                <a:sym typeface="Maven Pro"/>
              </a:rPr>
              <a:t>Sports Analytics Dashboard Overview</a:t>
            </a:r>
            <a:endParaRPr kumimoji="0" sz="3600" b="1" i="0" u="none" strike="noStrike" kern="0" cap="none" spc="0" normalizeH="0" baseline="0" noProof="0" dirty="0">
              <a:ln>
                <a:noFill/>
              </a:ln>
              <a:solidFill>
                <a:srgbClr val="BD582C"/>
              </a:solidFill>
              <a:effectLst/>
              <a:uLnTx/>
              <a:uFillTx/>
              <a:latin typeface="Maven Pro"/>
              <a:sym typeface="Maven Pro"/>
            </a:endParaRPr>
          </a:p>
        </p:txBody>
      </p:sp>
      <p:pic>
        <p:nvPicPr>
          <p:cNvPr id="3" name="Picture 2">
            <a:extLst>
              <a:ext uri="{FF2B5EF4-FFF2-40B4-BE49-F238E27FC236}">
                <a16:creationId xmlns:a16="http://schemas.microsoft.com/office/drawing/2014/main" id="{78B6725C-C9B8-4D9A-7F20-4514A55A754B}"/>
              </a:ext>
            </a:extLst>
          </p:cNvPr>
          <p:cNvPicPr>
            <a:picLocks noChangeAspect="1"/>
          </p:cNvPicPr>
          <p:nvPr/>
        </p:nvPicPr>
        <p:blipFill>
          <a:blip r:embed="rId2"/>
          <a:stretch>
            <a:fillRect/>
          </a:stretch>
        </p:blipFill>
        <p:spPr>
          <a:xfrm>
            <a:off x="871591" y="847471"/>
            <a:ext cx="10448818" cy="5325477"/>
          </a:xfrm>
          <a:prstGeom prst="rect">
            <a:avLst/>
          </a:prstGeom>
        </p:spPr>
      </p:pic>
    </p:spTree>
    <p:extLst>
      <p:ext uri="{BB962C8B-B14F-4D97-AF65-F5344CB8AC3E}">
        <p14:creationId xmlns:p14="http://schemas.microsoft.com/office/powerpoint/2010/main" val="3542240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04E428-EC78-9375-7828-6EB99E425F3F}"/>
            </a:ext>
          </a:extLst>
        </p:cNvPr>
        <p:cNvGrpSpPr/>
        <p:nvPr/>
      </p:nvGrpSpPr>
      <p:grpSpPr>
        <a:xfrm>
          <a:off x="0" y="0"/>
          <a:ext cx="0" cy="0"/>
          <a:chOff x="0" y="0"/>
          <a:chExt cx="0" cy="0"/>
        </a:xfrm>
      </p:grpSpPr>
      <p:sp>
        <p:nvSpPr>
          <p:cNvPr id="4" name="Google Shape;277;p13">
            <a:extLst>
              <a:ext uri="{FF2B5EF4-FFF2-40B4-BE49-F238E27FC236}">
                <a16:creationId xmlns:a16="http://schemas.microsoft.com/office/drawing/2014/main" id="{D7E2A1F6-D1A9-DB14-CADD-59C530202576}"/>
              </a:ext>
            </a:extLst>
          </p:cNvPr>
          <p:cNvSpPr txBox="1">
            <a:spLocks noGrp="1"/>
          </p:cNvSpPr>
          <p:nvPr/>
        </p:nvSpPr>
        <p:spPr>
          <a:xfrm>
            <a:off x="113122" y="0"/>
            <a:ext cx="11003516" cy="69522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pPr marL="0" marR="0" lvl="0" indent="0" algn="l" defTabSz="914400" rtl="0" eaLnBrk="1" fontAlgn="auto" latinLnBrk="0" hangingPunct="1">
              <a:lnSpc>
                <a:spcPct val="100000"/>
              </a:lnSpc>
              <a:spcBef>
                <a:spcPts val="0"/>
              </a:spcBef>
              <a:spcAft>
                <a:spcPts val="0"/>
              </a:spcAft>
              <a:buClr>
                <a:srgbClr val="FFFFFF"/>
              </a:buClr>
              <a:buSzPts val="3600"/>
              <a:buFont typeface="Maven Pro"/>
              <a:buNone/>
              <a:tabLst/>
              <a:defRPr/>
            </a:pPr>
            <a:r>
              <a:rPr kumimoji="0" lang="en" sz="3600" b="1" i="0" u="none" strike="noStrike" kern="0" cap="none" spc="0" normalizeH="0" baseline="0" noProof="0" dirty="0">
                <a:ln>
                  <a:noFill/>
                </a:ln>
                <a:solidFill>
                  <a:srgbClr val="BD582C"/>
                </a:solidFill>
                <a:effectLst/>
                <a:uLnTx/>
                <a:uFillTx/>
                <a:latin typeface="Maven Pro"/>
                <a:sym typeface="Maven Pro"/>
              </a:rPr>
              <a:t>Sports Analytics Dashboard Overview… Contd</a:t>
            </a:r>
            <a:endParaRPr kumimoji="0" sz="3600" b="1" i="0" u="none" strike="noStrike" kern="0" cap="none" spc="0" normalizeH="0" baseline="0" noProof="0" dirty="0">
              <a:ln>
                <a:noFill/>
              </a:ln>
              <a:solidFill>
                <a:srgbClr val="BD582C"/>
              </a:solidFill>
              <a:effectLst/>
              <a:uLnTx/>
              <a:uFillTx/>
              <a:latin typeface="Maven Pro"/>
              <a:sym typeface="Maven Pro"/>
            </a:endParaRPr>
          </a:p>
        </p:txBody>
      </p:sp>
      <p:pic>
        <p:nvPicPr>
          <p:cNvPr id="5" name="Picture 4">
            <a:extLst>
              <a:ext uri="{FF2B5EF4-FFF2-40B4-BE49-F238E27FC236}">
                <a16:creationId xmlns:a16="http://schemas.microsoft.com/office/drawing/2014/main" id="{B3DFF68F-B927-FA69-CBB9-CA9DA97563BE}"/>
              </a:ext>
            </a:extLst>
          </p:cNvPr>
          <p:cNvPicPr>
            <a:picLocks noChangeAspect="1"/>
          </p:cNvPicPr>
          <p:nvPr/>
        </p:nvPicPr>
        <p:blipFill>
          <a:blip r:embed="rId2"/>
          <a:stretch>
            <a:fillRect/>
          </a:stretch>
        </p:blipFill>
        <p:spPr>
          <a:xfrm>
            <a:off x="1202076" y="722264"/>
            <a:ext cx="9791272" cy="5415365"/>
          </a:xfrm>
          <a:prstGeom prst="rect">
            <a:avLst/>
          </a:prstGeom>
        </p:spPr>
      </p:pic>
    </p:spTree>
    <p:extLst>
      <p:ext uri="{BB962C8B-B14F-4D97-AF65-F5344CB8AC3E}">
        <p14:creationId xmlns:p14="http://schemas.microsoft.com/office/powerpoint/2010/main" val="1433419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1D9BED-A610-FC99-9027-99799D9CCCE4}"/>
            </a:ext>
          </a:extLst>
        </p:cNvPr>
        <p:cNvGrpSpPr/>
        <p:nvPr/>
      </p:nvGrpSpPr>
      <p:grpSpPr>
        <a:xfrm>
          <a:off x="0" y="0"/>
          <a:ext cx="0" cy="0"/>
          <a:chOff x="0" y="0"/>
          <a:chExt cx="0" cy="0"/>
        </a:xfrm>
      </p:grpSpPr>
      <p:sp>
        <p:nvSpPr>
          <p:cNvPr id="4" name="Google Shape;277;p13">
            <a:extLst>
              <a:ext uri="{FF2B5EF4-FFF2-40B4-BE49-F238E27FC236}">
                <a16:creationId xmlns:a16="http://schemas.microsoft.com/office/drawing/2014/main" id="{2406993B-B203-01EA-8EF0-A54E52BD373B}"/>
              </a:ext>
            </a:extLst>
          </p:cNvPr>
          <p:cNvSpPr txBox="1">
            <a:spLocks noGrp="1"/>
          </p:cNvSpPr>
          <p:nvPr/>
        </p:nvSpPr>
        <p:spPr>
          <a:xfrm>
            <a:off x="113122" y="0"/>
            <a:ext cx="11003516" cy="69522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pPr marL="0" marR="0" lvl="0" indent="0" algn="l" defTabSz="914400" rtl="0" eaLnBrk="1" fontAlgn="auto" latinLnBrk="0" hangingPunct="1">
              <a:lnSpc>
                <a:spcPct val="100000"/>
              </a:lnSpc>
              <a:spcBef>
                <a:spcPts val="0"/>
              </a:spcBef>
              <a:spcAft>
                <a:spcPts val="0"/>
              </a:spcAft>
              <a:buClr>
                <a:srgbClr val="FFFFFF"/>
              </a:buClr>
              <a:buSzPts val="3600"/>
              <a:buFont typeface="Maven Pro"/>
              <a:buNone/>
              <a:tabLst/>
              <a:defRPr/>
            </a:pPr>
            <a:r>
              <a:rPr kumimoji="0" lang="en" sz="3600" b="1" i="0" u="none" strike="noStrike" kern="0" cap="none" spc="0" normalizeH="0" baseline="0" noProof="0" dirty="0">
                <a:ln>
                  <a:noFill/>
                </a:ln>
                <a:solidFill>
                  <a:srgbClr val="BD582C"/>
                </a:solidFill>
                <a:effectLst/>
                <a:uLnTx/>
                <a:uFillTx/>
                <a:latin typeface="Maven Pro"/>
                <a:sym typeface="Maven Pro"/>
              </a:rPr>
              <a:t>Conclusion:</a:t>
            </a:r>
            <a:endParaRPr kumimoji="0" sz="3600" b="1" i="0" u="none" strike="noStrike" kern="0" cap="none" spc="0" normalizeH="0" baseline="0" noProof="0" dirty="0">
              <a:ln>
                <a:noFill/>
              </a:ln>
              <a:solidFill>
                <a:srgbClr val="BD582C"/>
              </a:solidFill>
              <a:effectLst/>
              <a:uLnTx/>
              <a:uFillTx/>
              <a:latin typeface="Maven Pro"/>
              <a:sym typeface="Maven Pro"/>
            </a:endParaRPr>
          </a:p>
        </p:txBody>
      </p:sp>
      <p:sp>
        <p:nvSpPr>
          <p:cNvPr id="3" name="TextBox 2">
            <a:extLst>
              <a:ext uri="{FF2B5EF4-FFF2-40B4-BE49-F238E27FC236}">
                <a16:creationId xmlns:a16="http://schemas.microsoft.com/office/drawing/2014/main" id="{1320E6A5-CEC9-246F-7504-879E9FE56D4B}"/>
              </a:ext>
            </a:extLst>
          </p:cNvPr>
          <p:cNvSpPr txBox="1"/>
          <p:nvPr/>
        </p:nvSpPr>
        <p:spPr>
          <a:xfrm>
            <a:off x="554804" y="924674"/>
            <a:ext cx="11003516" cy="4992392"/>
          </a:xfrm>
          <a:prstGeom prst="rect">
            <a:avLst/>
          </a:prstGeom>
          <a:noFill/>
        </p:spPr>
        <p:txBody>
          <a:bodyPr wrap="square">
            <a:spAutoFit/>
          </a:bodyPr>
          <a:lstStyle/>
          <a:p>
            <a:pPr lvl="0" algn="just">
              <a:lnSpc>
                <a:spcPct val="200000"/>
              </a:lnSpc>
              <a:buSzPts val="1000"/>
              <a:tabLst>
                <a:tab pos="457200" algn="l"/>
              </a:tabLst>
            </a:pPr>
            <a:r>
              <a:rPr lang="en-IN" b="1" dirty="0">
                <a:effectLst/>
                <a:latin typeface="Arial" panose="020B0604020202020204" pitchFamily="34" charset="0"/>
                <a:ea typeface="Times New Roman" panose="02020603050405020304" pitchFamily="18" charset="0"/>
                <a:cs typeface="Arial" panose="020B0604020202020204" pitchFamily="34" charset="0"/>
              </a:rPr>
              <a:t>Summary of Insights for Teams, and Analysts</a:t>
            </a:r>
            <a:endParaRPr lang="en-IN" dirty="0">
              <a:effectLst/>
              <a:latin typeface="Arial" panose="020B0604020202020204" pitchFamily="34" charset="0"/>
              <a:ea typeface="Calibri" panose="020F050202020403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IN" dirty="0">
                <a:effectLst/>
                <a:latin typeface="Arial" panose="020B0604020202020204" pitchFamily="34" charset="0"/>
                <a:ea typeface="Times New Roman" panose="02020603050405020304" pitchFamily="18" charset="0"/>
                <a:cs typeface="Arial" panose="020B0604020202020204" pitchFamily="34" charset="0"/>
              </a:rPr>
              <a:t>	The analysis highlighted key relationships between possession, goals, and match outcomes. </a:t>
            </a:r>
          </a:p>
          <a:p>
            <a:pPr marL="285750" indent="-285750" algn="just">
              <a:lnSpc>
                <a:spcPct val="200000"/>
              </a:lnSpc>
              <a:buFont typeface="Arial" panose="020B0604020202020204" pitchFamily="34" charset="0"/>
              <a:buChar char="•"/>
            </a:pPr>
            <a:r>
              <a:rPr lang="en-IN" dirty="0">
                <a:effectLst/>
                <a:latin typeface="Arial" panose="020B0604020202020204" pitchFamily="34" charset="0"/>
                <a:ea typeface="Times New Roman" panose="02020603050405020304" pitchFamily="18" charset="0"/>
                <a:cs typeface="Arial" panose="020B0604020202020204" pitchFamily="34" charset="0"/>
              </a:rPr>
              <a:t>	Attendance and weather also emerged as significant external factors influencing team performance.</a:t>
            </a:r>
          </a:p>
          <a:p>
            <a:pPr marL="285750" indent="-285750" algn="just">
              <a:lnSpc>
                <a:spcPct val="200000"/>
              </a:lnSpc>
              <a:buFont typeface="Arial" panose="020B0604020202020204" pitchFamily="34" charset="0"/>
              <a:buChar char="•"/>
            </a:pPr>
            <a:r>
              <a:rPr lang="en-IN" dirty="0">
                <a:effectLst/>
                <a:latin typeface="Arial" panose="020B0604020202020204" pitchFamily="34" charset="0"/>
                <a:ea typeface="Times New Roman" panose="02020603050405020304" pitchFamily="18" charset="0"/>
                <a:cs typeface="Arial" panose="020B0604020202020204" pitchFamily="34" charset="0"/>
              </a:rPr>
              <a:t> 	Player-level analysis identified high-impact contributors and highlighted future performance trends.</a:t>
            </a:r>
            <a:endParaRPr lang="en-IN" dirty="0">
              <a:effectLst/>
              <a:latin typeface="Arial" panose="020B0604020202020204" pitchFamily="34" charset="0"/>
              <a:ea typeface="Calibri" panose="020F0502020204030204" pitchFamily="34" charset="0"/>
              <a:cs typeface="Arial" panose="020B0604020202020204" pitchFamily="34" charset="0"/>
            </a:endParaRPr>
          </a:p>
          <a:p>
            <a:pPr lvl="0" algn="just">
              <a:lnSpc>
                <a:spcPct val="200000"/>
              </a:lnSpc>
              <a:buSzPts val="1000"/>
              <a:tabLst>
                <a:tab pos="457200" algn="l"/>
              </a:tabLst>
            </a:pPr>
            <a:r>
              <a:rPr lang="en-IN" b="1" dirty="0">
                <a:effectLst/>
                <a:latin typeface="Arial" panose="020B0604020202020204" pitchFamily="34" charset="0"/>
                <a:ea typeface="Times New Roman" panose="02020603050405020304" pitchFamily="18" charset="0"/>
                <a:cs typeface="Arial" panose="020B0604020202020204" pitchFamily="34" charset="0"/>
              </a:rPr>
              <a:t>Recommendations for Tactical and Recruitment Decisions</a:t>
            </a:r>
            <a:endParaRPr lang="en-IN" b="1" dirty="0">
              <a:latin typeface="Arial" panose="020B0604020202020204" pitchFamily="34" charset="0"/>
              <a:ea typeface="Calibri" panose="020F0502020204030204" pitchFamily="34" charset="0"/>
              <a:cs typeface="Arial" panose="020B0604020202020204" pitchFamily="34" charset="0"/>
            </a:endParaRPr>
          </a:p>
          <a:p>
            <a:pPr marL="285750" lvl="0" indent="-285750" algn="just">
              <a:lnSpc>
                <a:spcPct val="200000"/>
              </a:lnSpc>
              <a:buSzPts val="1000"/>
              <a:buFont typeface="Arial" panose="020B0604020202020204" pitchFamily="34" charset="0"/>
              <a:buChar char="•"/>
              <a:tabLst>
                <a:tab pos="457200" algn="l"/>
              </a:tabLst>
            </a:pPr>
            <a:r>
              <a:rPr lang="en-IN" dirty="0">
                <a:effectLst/>
                <a:latin typeface="Arial" panose="020B0604020202020204" pitchFamily="34" charset="0"/>
                <a:ea typeface="Times New Roman" panose="02020603050405020304" pitchFamily="18" charset="0"/>
                <a:cs typeface="Arial" panose="020B0604020202020204" pitchFamily="34" charset="0"/>
              </a:rPr>
              <a:t>Focus on increasing shot conversion rates rather than possession alone to improve match outcomes.</a:t>
            </a:r>
            <a:endParaRPr lang="en-IN" dirty="0">
              <a:latin typeface="Arial" panose="020B0604020202020204" pitchFamily="34" charset="0"/>
              <a:ea typeface="Calibri" panose="020F0502020204030204" pitchFamily="34" charset="0"/>
              <a:cs typeface="Arial" panose="020B0604020202020204" pitchFamily="34" charset="0"/>
            </a:endParaRPr>
          </a:p>
          <a:p>
            <a:pPr marL="285750" lvl="0" indent="-285750" algn="just">
              <a:lnSpc>
                <a:spcPct val="200000"/>
              </a:lnSpc>
              <a:buSzPts val="1000"/>
              <a:buFont typeface="Arial" panose="020B0604020202020204" pitchFamily="34" charset="0"/>
              <a:buChar char="•"/>
              <a:tabLst>
                <a:tab pos="457200" algn="l"/>
              </a:tabLst>
            </a:pPr>
            <a:r>
              <a:rPr lang="en-IN" dirty="0">
                <a:effectLst/>
                <a:latin typeface="Arial" panose="020B0604020202020204" pitchFamily="34" charset="0"/>
                <a:ea typeface="Times New Roman" panose="02020603050405020304" pitchFamily="18" charset="0"/>
                <a:cs typeface="Arial" panose="020B0604020202020204" pitchFamily="34" charset="0"/>
              </a:rPr>
              <a:t>Monitor weather conditions and adapt strategies to maintain performance consistency.</a:t>
            </a:r>
            <a:endParaRPr lang="en-IN" dirty="0">
              <a:latin typeface="Arial" panose="020B0604020202020204" pitchFamily="34" charset="0"/>
              <a:ea typeface="Calibri" panose="020F0502020204030204" pitchFamily="34" charset="0"/>
              <a:cs typeface="Arial" panose="020B0604020202020204" pitchFamily="34" charset="0"/>
            </a:endParaRPr>
          </a:p>
          <a:p>
            <a:pPr marL="285750" lvl="0" indent="-285750" algn="just">
              <a:lnSpc>
                <a:spcPct val="200000"/>
              </a:lnSpc>
              <a:buSzPts val="1000"/>
              <a:buFont typeface="Arial" panose="020B0604020202020204" pitchFamily="34" charset="0"/>
              <a:buChar char="•"/>
              <a:tabLst>
                <a:tab pos="457200" algn="l"/>
              </a:tabLst>
            </a:pPr>
            <a:r>
              <a:rPr lang="en-IN" dirty="0">
                <a:effectLst/>
                <a:latin typeface="Arial" panose="020B0604020202020204" pitchFamily="34" charset="0"/>
                <a:ea typeface="Times New Roman" panose="02020603050405020304" pitchFamily="18" charset="0"/>
                <a:cs typeface="Arial" panose="020B0604020202020204" pitchFamily="34" charset="0"/>
              </a:rPr>
              <a:t>Use predictive analytics to identify players at risk of injury and manage their workload to avoid burnout.</a:t>
            </a:r>
          </a:p>
          <a:p>
            <a:pPr marL="285750" lvl="0" indent="-285750" algn="just">
              <a:lnSpc>
                <a:spcPct val="200000"/>
              </a:lnSpc>
              <a:buSzPts val="1000"/>
              <a:buFont typeface="Arial" panose="020B0604020202020204" pitchFamily="34" charset="0"/>
              <a:buChar char="•"/>
              <a:tabLst>
                <a:tab pos="457200" algn="l"/>
              </a:tabLst>
            </a:pPr>
            <a:r>
              <a:rPr lang="en-IN" dirty="0">
                <a:effectLst/>
                <a:latin typeface="Arial" panose="020B0604020202020204" pitchFamily="34" charset="0"/>
                <a:ea typeface="Times New Roman" panose="02020603050405020304" pitchFamily="18" charset="0"/>
                <a:cs typeface="Arial" panose="020B0604020202020204" pitchFamily="34" charset="0"/>
              </a:rPr>
              <a:t>Prioritize recruiting players with strong goal efficiency and assist metrics to enhance team performance.</a:t>
            </a:r>
            <a:endParaRPr lang="en-IN"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512236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089A4E-D95A-78E8-8489-10D2F8DA2AA8}"/>
              </a:ext>
            </a:extLst>
          </p:cNvPr>
          <p:cNvSpPr/>
          <p:nvPr/>
        </p:nvSpPr>
        <p:spPr>
          <a:xfrm>
            <a:off x="4327664" y="2967335"/>
            <a:ext cx="3536674"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THANK YOU</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549606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77;p13">
            <a:extLst>
              <a:ext uri="{FF2B5EF4-FFF2-40B4-BE49-F238E27FC236}">
                <a16:creationId xmlns:a16="http://schemas.microsoft.com/office/drawing/2014/main" id="{F04A0167-AD62-75F6-D724-35745CD1B2C0}"/>
              </a:ext>
            </a:extLst>
          </p:cNvPr>
          <p:cNvSpPr txBox="1">
            <a:spLocks noGrp="1"/>
          </p:cNvSpPr>
          <p:nvPr/>
        </p:nvSpPr>
        <p:spPr>
          <a:xfrm>
            <a:off x="0" y="0"/>
            <a:ext cx="7796401" cy="69522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pPr marL="0" marR="0" lvl="0" indent="0" algn="l" defTabSz="914400" rtl="0" eaLnBrk="1" fontAlgn="auto" latinLnBrk="0" hangingPunct="1">
              <a:lnSpc>
                <a:spcPct val="100000"/>
              </a:lnSpc>
              <a:spcBef>
                <a:spcPts val="0"/>
              </a:spcBef>
              <a:spcAft>
                <a:spcPts val="0"/>
              </a:spcAft>
              <a:buClr>
                <a:srgbClr val="FFFFFF"/>
              </a:buClr>
              <a:buSzPts val="3600"/>
              <a:buFont typeface="Maven Pro"/>
              <a:buNone/>
              <a:tabLst/>
              <a:defRPr/>
            </a:pPr>
            <a:r>
              <a:rPr kumimoji="0" lang="en" sz="3600" b="1" i="0" u="none" strike="noStrike" kern="0" cap="none" spc="0" normalizeH="0" baseline="0" noProof="0" dirty="0">
                <a:ln>
                  <a:noFill/>
                </a:ln>
                <a:solidFill>
                  <a:srgbClr val="BD582C"/>
                </a:solidFill>
                <a:effectLst/>
                <a:uLnTx/>
                <a:uFillTx/>
                <a:latin typeface="Maven Pro"/>
                <a:sym typeface="Maven Pro"/>
              </a:rPr>
              <a:t>Agenda</a:t>
            </a:r>
            <a:endParaRPr kumimoji="0" sz="3600" b="1" i="0" u="none" strike="noStrike" kern="0" cap="none" spc="0" normalizeH="0" baseline="0" noProof="0" dirty="0">
              <a:ln>
                <a:noFill/>
              </a:ln>
              <a:solidFill>
                <a:srgbClr val="BD582C"/>
              </a:solidFill>
              <a:effectLst/>
              <a:uLnTx/>
              <a:uFillTx/>
              <a:latin typeface="Maven Pro"/>
              <a:sym typeface="Maven Pro"/>
            </a:endParaRPr>
          </a:p>
        </p:txBody>
      </p:sp>
      <p:sp>
        <p:nvSpPr>
          <p:cNvPr id="11" name="Rectangle 1">
            <a:extLst>
              <a:ext uri="{FF2B5EF4-FFF2-40B4-BE49-F238E27FC236}">
                <a16:creationId xmlns:a16="http://schemas.microsoft.com/office/drawing/2014/main" id="{81129B2E-25E9-8B23-0959-ED341B88F456}"/>
              </a:ext>
            </a:extLst>
          </p:cNvPr>
          <p:cNvSpPr>
            <a:spLocks noChangeArrowheads="1"/>
          </p:cNvSpPr>
          <p:nvPr/>
        </p:nvSpPr>
        <p:spPr bwMode="auto">
          <a:xfrm>
            <a:off x="565608" y="825800"/>
            <a:ext cx="6872882" cy="5546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Arial" panose="020B0604020202020204" pitchFamily="34" charset="0"/>
              </a:rPr>
              <a:t> Introduction</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Arial" panose="020B0604020202020204" pitchFamily="34" charset="0"/>
              </a:rPr>
              <a:t> Data Overview &amp; </a:t>
            </a:r>
            <a:r>
              <a:rPr lang="en-US" altLang="en-US" dirty="0">
                <a:latin typeface="Arial" panose="020B0604020202020204" pitchFamily="34" charset="0"/>
              </a:rPr>
              <a:t>Preprocessing</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Arial" panose="020B0604020202020204" pitchFamily="34" charset="0"/>
              </a:rPr>
              <a:t>Project Management</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Arial" panose="020B0604020202020204" pitchFamily="34" charset="0"/>
              </a:rPr>
              <a:t> ETL Process &amp; Architecture</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lang="en-US" altLang="en-US" dirty="0">
                <a:latin typeface="Arial" panose="020B0604020202020204" pitchFamily="34" charset="0"/>
              </a:rPr>
              <a:t> Challenges &amp; Limitations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Arial" panose="020B0604020202020204" pitchFamily="34" charset="0"/>
              </a:rPr>
              <a:t> Statistical Findings</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Arial" panose="020B0604020202020204" pitchFamily="34" charset="0"/>
              </a:rPr>
              <a:t> Sports Analytics App Overview</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lang="en-US" altLang="en-US" dirty="0">
                <a:latin typeface="Arial" panose="020B0604020202020204" pitchFamily="34" charset="0"/>
              </a:rPr>
              <a:t>Dashboard Overview</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Arial" panose="020B0604020202020204" pitchFamily="34" charset="0"/>
              </a:rPr>
              <a:t>Conclusion</a:t>
            </a: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768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77;p13">
            <a:extLst>
              <a:ext uri="{FF2B5EF4-FFF2-40B4-BE49-F238E27FC236}">
                <a16:creationId xmlns:a16="http://schemas.microsoft.com/office/drawing/2014/main" id="{80197128-FE80-146D-B2B2-6EFFEF1D6FE3}"/>
              </a:ext>
            </a:extLst>
          </p:cNvPr>
          <p:cNvSpPr txBox="1">
            <a:spLocks noGrp="1"/>
          </p:cNvSpPr>
          <p:nvPr/>
        </p:nvSpPr>
        <p:spPr>
          <a:xfrm>
            <a:off x="113122" y="0"/>
            <a:ext cx="7796401" cy="69522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pPr marL="0" marR="0" lvl="0" indent="0" algn="l" defTabSz="914400" rtl="0" eaLnBrk="1" fontAlgn="auto" latinLnBrk="0" hangingPunct="1">
              <a:lnSpc>
                <a:spcPct val="100000"/>
              </a:lnSpc>
              <a:spcBef>
                <a:spcPts val="0"/>
              </a:spcBef>
              <a:spcAft>
                <a:spcPts val="0"/>
              </a:spcAft>
              <a:buClr>
                <a:srgbClr val="FFFFFF"/>
              </a:buClr>
              <a:buSzPts val="3600"/>
              <a:buFont typeface="Maven Pro"/>
              <a:buNone/>
              <a:tabLst/>
              <a:defRPr/>
            </a:pPr>
            <a:r>
              <a:rPr kumimoji="0" lang="en" sz="3600" b="1" i="0" u="none" strike="noStrike" kern="0" cap="none" spc="0" normalizeH="0" baseline="0" noProof="0" dirty="0">
                <a:ln>
                  <a:noFill/>
                </a:ln>
                <a:solidFill>
                  <a:srgbClr val="BD582C"/>
                </a:solidFill>
                <a:effectLst/>
                <a:uLnTx/>
                <a:uFillTx/>
                <a:latin typeface="Maven Pro"/>
                <a:sym typeface="Maven Pro"/>
              </a:rPr>
              <a:t>Introduction</a:t>
            </a:r>
            <a:endParaRPr kumimoji="0" sz="3600" b="1" i="0" u="none" strike="noStrike" kern="0" cap="none" spc="0" normalizeH="0" baseline="0" noProof="0" dirty="0">
              <a:ln>
                <a:noFill/>
              </a:ln>
              <a:solidFill>
                <a:srgbClr val="BD582C"/>
              </a:solidFill>
              <a:effectLst/>
              <a:uLnTx/>
              <a:uFillTx/>
              <a:latin typeface="Maven Pro"/>
              <a:sym typeface="Maven Pro"/>
            </a:endParaRPr>
          </a:p>
        </p:txBody>
      </p:sp>
      <p:sp>
        <p:nvSpPr>
          <p:cNvPr id="6" name="TextBox 5">
            <a:extLst>
              <a:ext uri="{FF2B5EF4-FFF2-40B4-BE49-F238E27FC236}">
                <a16:creationId xmlns:a16="http://schemas.microsoft.com/office/drawing/2014/main" id="{63322F72-BD84-B597-932B-6E1E0B2A6108}"/>
              </a:ext>
            </a:extLst>
          </p:cNvPr>
          <p:cNvSpPr txBox="1"/>
          <p:nvPr/>
        </p:nvSpPr>
        <p:spPr>
          <a:xfrm>
            <a:off x="266597" y="629239"/>
            <a:ext cx="10953947" cy="503355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rPr>
              <a:t>Sports analytics is the systematic analysis of sports data to </a:t>
            </a:r>
            <a:r>
              <a:rPr lang="en-US" dirty="0">
                <a:solidFill>
                  <a:srgbClr val="C00000"/>
                </a:solidFill>
                <a:latin typeface="Arial" panose="020B0604020202020204" pitchFamily="34" charset="0"/>
              </a:rPr>
              <a:t>gain insights, improve performance, and drive decision-making </a:t>
            </a:r>
            <a:r>
              <a:rPr lang="en-US" dirty="0">
                <a:latin typeface="Arial" panose="020B0604020202020204" pitchFamily="34" charset="0"/>
              </a:rPr>
              <a:t>in athletic environments. By combining statistics, technology, and data science, sports analytics has revolutionized how teams, coaches, and athletes approach training, strategy, and competition.</a:t>
            </a:r>
          </a:p>
          <a:p>
            <a:pPr marL="285750" indent="-285750">
              <a:lnSpc>
                <a:spcPct val="150000"/>
              </a:lnSpc>
              <a:buFont typeface="Arial" panose="020B0604020202020204" pitchFamily="34" charset="0"/>
              <a:buChar char="•"/>
            </a:pPr>
            <a:r>
              <a:rPr lang="en-US" dirty="0">
                <a:latin typeface="Arial" panose="020B0604020202020204" pitchFamily="34" charset="0"/>
              </a:rPr>
              <a:t>It integrates advanced tools such as </a:t>
            </a:r>
            <a:r>
              <a:rPr lang="en-US" dirty="0">
                <a:solidFill>
                  <a:srgbClr val="C00000"/>
                </a:solidFill>
                <a:latin typeface="Arial" panose="020B0604020202020204" pitchFamily="34" charset="0"/>
              </a:rPr>
              <a:t>machine learning, predictive modeling, and big data </a:t>
            </a:r>
            <a:r>
              <a:rPr lang="en-US" dirty="0">
                <a:latin typeface="Arial" panose="020B0604020202020204" pitchFamily="34" charset="0"/>
              </a:rPr>
              <a:t>to drive better decisions both on and off the field. This powerful combination of data and technology is transforming not only sports performance but also the business of sports, ushering in a new era of </a:t>
            </a:r>
            <a:r>
              <a:rPr lang="en-US" dirty="0">
                <a:solidFill>
                  <a:srgbClr val="C00000"/>
                </a:solidFill>
                <a:latin typeface="Arial" panose="020B0604020202020204" pitchFamily="34" charset="0"/>
              </a:rPr>
              <a:t>precision and efficiency.</a:t>
            </a:r>
          </a:p>
          <a:p>
            <a:pPr marL="285750" indent="-285750">
              <a:lnSpc>
                <a:spcPct val="150000"/>
              </a:lnSpc>
              <a:buFont typeface="Arial" panose="020B0604020202020204" pitchFamily="34" charset="0"/>
              <a:buChar char="•"/>
            </a:pPr>
            <a:r>
              <a:rPr lang="en-US" dirty="0">
                <a:latin typeface="Arial" panose="020B0604020202020204" pitchFamily="34" charset="0"/>
              </a:rPr>
              <a:t>The adoption of sports analytics gained significant attention after the success of the “</a:t>
            </a:r>
            <a:r>
              <a:rPr lang="en-US" dirty="0">
                <a:solidFill>
                  <a:srgbClr val="C00000"/>
                </a:solidFill>
                <a:latin typeface="Arial" panose="020B0604020202020204" pitchFamily="34" charset="0"/>
              </a:rPr>
              <a:t>Moneyball</a:t>
            </a:r>
            <a:r>
              <a:rPr lang="en-US" dirty="0">
                <a:latin typeface="Arial" panose="020B0604020202020204" pitchFamily="34" charset="0"/>
              </a:rPr>
              <a:t>” approach, popularized by the </a:t>
            </a:r>
            <a:r>
              <a:rPr lang="en-US" dirty="0">
                <a:solidFill>
                  <a:srgbClr val="C00000"/>
                </a:solidFill>
                <a:latin typeface="Arial" panose="020B0604020202020204" pitchFamily="34" charset="0"/>
              </a:rPr>
              <a:t>Oakland Athletics baseball team.</a:t>
            </a:r>
          </a:p>
          <a:p>
            <a:pPr marL="285750" indent="-285750">
              <a:lnSpc>
                <a:spcPct val="150000"/>
              </a:lnSpc>
              <a:buFont typeface="Arial" panose="020B0604020202020204" pitchFamily="34" charset="0"/>
              <a:buChar char="•"/>
            </a:pPr>
            <a:r>
              <a:rPr lang="en-US" dirty="0">
                <a:latin typeface="Arial" panose="020B0604020202020204" pitchFamily="34" charset="0"/>
              </a:rPr>
              <a:t>Sports analytics has become </a:t>
            </a:r>
            <a:r>
              <a:rPr lang="en-US" dirty="0">
                <a:solidFill>
                  <a:srgbClr val="C00000"/>
                </a:solidFill>
                <a:latin typeface="Arial" panose="020B0604020202020204" pitchFamily="34" charset="0"/>
              </a:rPr>
              <a:t>integral to virtually </a:t>
            </a:r>
            <a:r>
              <a:rPr lang="en-US" dirty="0">
                <a:latin typeface="Arial" panose="020B0604020202020204" pitchFamily="34" charset="0"/>
              </a:rPr>
              <a:t>every professional and amateur sport, including basketball, soccer, tennis, cricket, and American football.</a:t>
            </a:r>
            <a:endParaRPr lang="en-IN" dirty="0">
              <a:latin typeface="Arial" panose="020B0604020202020204" pitchFamily="34" charset="0"/>
            </a:endParaRPr>
          </a:p>
        </p:txBody>
      </p:sp>
    </p:spTree>
    <p:extLst>
      <p:ext uri="{BB962C8B-B14F-4D97-AF65-F5344CB8AC3E}">
        <p14:creationId xmlns:p14="http://schemas.microsoft.com/office/powerpoint/2010/main" val="1358171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77;p13">
            <a:extLst>
              <a:ext uri="{FF2B5EF4-FFF2-40B4-BE49-F238E27FC236}">
                <a16:creationId xmlns:a16="http://schemas.microsoft.com/office/drawing/2014/main" id="{F89C2A62-C9E0-CAA6-C486-50DCE9A30875}"/>
              </a:ext>
            </a:extLst>
          </p:cNvPr>
          <p:cNvSpPr txBox="1">
            <a:spLocks noGrp="1"/>
          </p:cNvSpPr>
          <p:nvPr/>
        </p:nvSpPr>
        <p:spPr>
          <a:xfrm>
            <a:off x="113122" y="0"/>
            <a:ext cx="7796401" cy="69522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pPr marL="0" marR="0" lvl="0" indent="0" algn="l" defTabSz="914400" rtl="0" eaLnBrk="1" fontAlgn="auto" latinLnBrk="0" hangingPunct="1">
              <a:lnSpc>
                <a:spcPct val="100000"/>
              </a:lnSpc>
              <a:spcBef>
                <a:spcPts val="0"/>
              </a:spcBef>
              <a:spcAft>
                <a:spcPts val="0"/>
              </a:spcAft>
              <a:buClr>
                <a:srgbClr val="FFFFFF"/>
              </a:buClr>
              <a:buSzPts val="3600"/>
              <a:buFont typeface="Maven Pro"/>
              <a:buNone/>
              <a:tabLst/>
              <a:defRPr/>
            </a:pPr>
            <a:r>
              <a:rPr lang="en" kern="0" dirty="0">
                <a:solidFill>
                  <a:srgbClr val="BD582C"/>
                </a:solidFill>
              </a:rPr>
              <a:t>Data Overview &amp; Preprocessing</a:t>
            </a:r>
            <a:endParaRPr kumimoji="0" sz="3600" b="1" i="0" u="none" strike="noStrike" kern="0" cap="none" spc="0" normalizeH="0" baseline="0" noProof="0" dirty="0">
              <a:ln>
                <a:noFill/>
              </a:ln>
              <a:solidFill>
                <a:srgbClr val="BD582C"/>
              </a:solidFill>
              <a:effectLst/>
              <a:uLnTx/>
              <a:uFillTx/>
              <a:latin typeface="Maven Pro"/>
              <a:sym typeface="Maven Pro"/>
            </a:endParaRPr>
          </a:p>
        </p:txBody>
      </p:sp>
      <p:sp>
        <p:nvSpPr>
          <p:cNvPr id="3" name="TextBox 2">
            <a:extLst>
              <a:ext uri="{FF2B5EF4-FFF2-40B4-BE49-F238E27FC236}">
                <a16:creationId xmlns:a16="http://schemas.microsoft.com/office/drawing/2014/main" id="{226D9429-5F8A-79BB-A586-49396CD78092}"/>
              </a:ext>
            </a:extLst>
          </p:cNvPr>
          <p:cNvSpPr txBox="1"/>
          <p:nvPr/>
        </p:nvSpPr>
        <p:spPr>
          <a:xfrm>
            <a:off x="708917" y="945223"/>
            <a:ext cx="11003622" cy="4196020"/>
          </a:xfrm>
          <a:prstGeom prst="rect">
            <a:avLst/>
          </a:prstGeom>
          <a:noFill/>
        </p:spPr>
        <p:txBody>
          <a:bodyPr wrap="square">
            <a:spAutoFit/>
          </a:bodyPr>
          <a:lstStyle/>
          <a:p>
            <a:pPr marL="342900" lvl="0" indent="-342900" algn="just">
              <a:lnSpc>
                <a:spcPct val="150000"/>
              </a:lnSpc>
              <a:buFont typeface="+mj-lt"/>
              <a:buAutoNum type="arabicPeriod"/>
              <a:tabLst>
                <a:tab pos="457200" algn="l"/>
              </a:tabLst>
            </a:pPr>
            <a:r>
              <a:rPr lang="en-IN" b="1" dirty="0">
                <a:effectLst/>
                <a:latin typeface="Arial" panose="020B0604020202020204" pitchFamily="34" charset="0"/>
                <a:ea typeface="Times New Roman" panose="02020603050405020304" pitchFamily="18" charset="0"/>
                <a:cs typeface="Arial" panose="020B0604020202020204" pitchFamily="34" charset="0"/>
              </a:rPr>
              <a:t>Match Data:</a:t>
            </a:r>
            <a:endParaRPr lang="en-IN" dirty="0">
              <a:effectLst/>
              <a:latin typeface="Arial" panose="020B0604020202020204" pitchFamily="34" charset="0"/>
              <a:ea typeface="Calibri" panose="020F0502020204030204" pitchFamily="34" charset="0"/>
              <a:cs typeface="Arial" panose="020B0604020202020204" pitchFamily="34" charset="0"/>
            </a:endParaRPr>
          </a:p>
          <a:p>
            <a:pPr marL="742950" lvl="1" indent="-285750" algn="just">
              <a:lnSpc>
                <a:spcPct val="150000"/>
              </a:lnSpc>
              <a:buSzPts val="1000"/>
              <a:buFont typeface="Courier New" panose="02070309020205020404" pitchFamily="49" charset="0"/>
              <a:buChar char="o"/>
              <a:tabLst>
                <a:tab pos="914400" algn="l"/>
              </a:tabLst>
            </a:pPr>
            <a:r>
              <a:rPr lang="en-IN" b="1" dirty="0">
                <a:effectLst/>
                <a:latin typeface="Arial" panose="020B0604020202020204" pitchFamily="34" charset="0"/>
                <a:ea typeface="Times New Roman" panose="02020603050405020304" pitchFamily="18" charset="0"/>
                <a:cs typeface="Arial" panose="020B0604020202020204" pitchFamily="34" charset="0"/>
              </a:rPr>
              <a:t>Teams:</a:t>
            </a:r>
            <a:r>
              <a:rPr lang="en-IN" dirty="0">
                <a:effectLst/>
                <a:latin typeface="Arial" panose="020B0604020202020204" pitchFamily="34" charset="0"/>
                <a:ea typeface="Times New Roman" panose="02020603050405020304" pitchFamily="18" charset="0"/>
                <a:cs typeface="Arial" panose="020B0604020202020204" pitchFamily="34" charset="0"/>
              </a:rPr>
              <a:t> Details about the home and away teams participating in each match.</a:t>
            </a:r>
            <a:endParaRPr lang="en-IN" dirty="0">
              <a:effectLst/>
              <a:latin typeface="Arial" panose="020B0604020202020204" pitchFamily="34" charset="0"/>
              <a:ea typeface="Calibri" panose="020F0502020204030204" pitchFamily="34" charset="0"/>
              <a:cs typeface="Arial" panose="020B0604020202020204" pitchFamily="34" charset="0"/>
            </a:endParaRPr>
          </a:p>
          <a:p>
            <a:pPr marL="742950" lvl="1" indent="-285750" algn="just">
              <a:lnSpc>
                <a:spcPct val="150000"/>
              </a:lnSpc>
              <a:buSzPts val="1000"/>
              <a:buFont typeface="Courier New" panose="02070309020205020404" pitchFamily="49" charset="0"/>
              <a:buChar char="o"/>
              <a:tabLst>
                <a:tab pos="914400" algn="l"/>
              </a:tabLst>
            </a:pPr>
            <a:r>
              <a:rPr lang="en-IN" b="1" dirty="0">
                <a:effectLst/>
                <a:latin typeface="Arial" panose="020B0604020202020204" pitchFamily="34" charset="0"/>
                <a:ea typeface="Times New Roman" panose="02020603050405020304" pitchFamily="18" charset="0"/>
                <a:cs typeface="Arial" panose="020B0604020202020204" pitchFamily="34" charset="0"/>
              </a:rPr>
              <a:t>Scores:</a:t>
            </a:r>
            <a:r>
              <a:rPr lang="en-IN" dirty="0">
                <a:effectLst/>
                <a:latin typeface="Arial" panose="020B0604020202020204" pitchFamily="34" charset="0"/>
                <a:ea typeface="Times New Roman" panose="02020603050405020304" pitchFamily="18" charset="0"/>
                <a:cs typeface="Arial" panose="020B0604020202020204" pitchFamily="34" charset="0"/>
              </a:rPr>
              <a:t> Final scores for each match, providing insight into performance.</a:t>
            </a:r>
            <a:endParaRPr lang="en-IN" dirty="0">
              <a:effectLst/>
              <a:latin typeface="Arial" panose="020B0604020202020204" pitchFamily="34" charset="0"/>
              <a:ea typeface="Calibri" panose="020F0502020204030204" pitchFamily="34" charset="0"/>
              <a:cs typeface="Arial" panose="020B0604020202020204" pitchFamily="34" charset="0"/>
            </a:endParaRPr>
          </a:p>
          <a:p>
            <a:pPr marL="742950" lvl="1" indent="-285750" algn="just">
              <a:lnSpc>
                <a:spcPct val="150000"/>
              </a:lnSpc>
              <a:buSzPts val="1000"/>
              <a:buFont typeface="Courier New" panose="02070309020205020404" pitchFamily="49" charset="0"/>
              <a:buChar char="o"/>
              <a:tabLst>
                <a:tab pos="914400" algn="l"/>
              </a:tabLst>
            </a:pPr>
            <a:r>
              <a:rPr lang="en-IN" b="1" dirty="0">
                <a:effectLst/>
                <a:latin typeface="Arial" panose="020B0604020202020204" pitchFamily="34" charset="0"/>
                <a:ea typeface="Times New Roman" panose="02020603050405020304" pitchFamily="18" charset="0"/>
                <a:cs typeface="Arial" panose="020B0604020202020204" pitchFamily="34" charset="0"/>
              </a:rPr>
              <a:t>Dates and Locations:</a:t>
            </a:r>
            <a:r>
              <a:rPr lang="en-IN" dirty="0">
                <a:effectLst/>
                <a:latin typeface="Arial" panose="020B0604020202020204" pitchFamily="34" charset="0"/>
                <a:ea typeface="Times New Roman" panose="02020603050405020304" pitchFamily="18" charset="0"/>
                <a:cs typeface="Arial" panose="020B0604020202020204" pitchFamily="34" charset="0"/>
              </a:rPr>
              <a:t> Information about when and where matches were played, useful for analyzing temporal and geographic trends.</a:t>
            </a:r>
            <a:endParaRPr lang="en-IN"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50000"/>
              </a:lnSpc>
              <a:buFont typeface="+mj-lt"/>
              <a:buAutoNum type="arabicPeriod"/>
              <a:tabLst>
                <a:tab pos="457200" algn="l"/>
              </a:tabLst>
            </a:pPr>
            <a:r>
              <a:rPr lang="en-IN" b="1" dirty="0">
                <a:effectLst/>
                <a:latin typeface="Arial" panose="020B0604020202020204" pitchFamily="34" charset="0"/>
                <a:ea typeface="Times New Roman" panose="02020603050405020304" pitchFamily="18" charset="0"/>
                <a:cs typeface="Arial" panose="020B0604020202020204" pitchFamily="34" charset="0"/>
              </a:rPr>
              <a:t>Player Data:</a:t>
            </a:r>
            <a:endParaRPr lang="en-IN" dirty="0">
              <a:effectLst/>
              <a:latin typeface="Arial" panose="020B0604020202020204" pitchFamily="34" charset="0"/>
              <a:ea typeface="Calibri" panose="020F0502020204030204" pitchFamily="34" charset="0"/>
              <a:cs typeface="Arial" panose="020B0604020202020204" pitchFamily="34" charset="0"/>
            </a:endParaRPr>
          </a:p>
          <a:p>
            <a:pPr marL="742950" lvl="1" indent="-285750" algn="just">
              <a:lnSpc>
                <a:spcPct val="150000"/>
              </a:lnSpc>
              <a:buSzPts val="1000"/>
              <a:buFont typeface="Courier New" panose="02070309020205020404" pitchFamily="49" charset="0"/>
              <a:buChar char="o"/>
              <a:tabLst>
                <a:tab pos="914400" algn="l"/>
              </a:tabLst>
            </a:pPr>
            <a:r>
              <a:rPr lang="en-IN" b="1" dirty="0">
                <a:effectLst/>
                <a:latin typeface="Arial" panose="020B0604020202020204" pitchFamily="34" charset="0"/>
                <a:ea typeface="Times New Roman" panose="02020603050405020304" pitchFamily="18" charset="0"/>
                <a:cs typeface="Arial" panose="020B0604020202020204" pitchFamily="34" charset="0"/>
              </a:rPr>
              <a:t>Goals and Assists:</a:t>
            </a:r>
            <a:r>
              <a:rPr lang="en-IN" dirty="0">
                <a:effectLst/>
                <a:latin typeface="Arial" panose="020B0604020202020204" pitchFamily="34" charset="0"/>
                <a:ea typeface="Times New Roman" panose="02020603050405020304" pitchFamily="18" charset="0"/>
                <a:cs typeface="Arial" panose="020B0604020202020204" pitchFamily="34" charset="0"/>
              </a:rPr>
              <a:t> Metrics highlighting player contributions to match outcomes.</a:t>
            </a:r>
            <a:endParaRPr lang="en-IN" dirty="0">
              <a:effectLst/>
              <a:latin typeface="Arial" panose="020B0604020202020204" pitchFamily="34" charset="0"/>
              <a:ea typeface="Calibri" panose="020F0502020204030204" pitchFamily="34" charset="0"/>
              <a:cs typeface="Arial" panose="020B0604020202020204" pitchFamily="34" charset="0"/>
            </a:endParaRPr>
          </a:p>
          <a:p>
            <a:pPr marL="742950" lvl="1" indent="-285750" algn="just">
              <a:lnSpc>
                <a:spcPct val="150000"/>
              </a:lnSpc>
              <a:buSzPts val="1000"/>
              <a:buFont typeface="Courier New" panose="02070309020205020404" pitchFamily="49" charset="0"/>
              <a:buChar char="o"/>
              <a:tabLst>
                <a:tab pos="914400" algn="l"/>
              </a:tabLst>
            </a:pPr>
            <a:r>
              <a:rPr lang="en-IN" b="1" dirty="0">
                <a:effectLst/>
                <a:latin typeface="Arial" panose="020B0604020202020204" pitchFamily="34" charset="0"/>
                <a:ea typeface="Times New Roman" panose="02020603050405020304" pitchFamily="18" charset="0"/>
                <a:cs typeface="Arial" panose="020B0604020202020204" pitchFamily="34" charset="0"/>
              </a:rPr>
              <a:t>Minutes Played:</a:t>
            </a:r>
            <a:r>
              <a:rPr lang="en-IN" dirty="0">
                <a:effectLst/>
                <a:latin typeface="Arial" panose="020B0604020202020204" pitchFamily="34" charset="0"/>
                <a:ea typeface="Times New Roman" panose="02020603050405020304" pitchFamily="18" charset="0"/>
                <a:cs typeface="Arial" panose="020B0604020202020204" pitchFamily="34" charset="0"/>
              </a:rPr>
              <a:t> A measure of player engagement and stamina over the season.</a:t>
            </a:r>
          </a:p>
          <a:p>
            <a:pPr marL="742950" lvl="1" indent="-285750" algn="just">
              <a:lnSpc>
                <a:spcPct val="150000"/>
              </a:lnSpc>
              <a:buSzPts val="1000"/>
              <a:buFont typeface="Courier New" panose="02070309020205020404" pitchFamily="49" charset="0"/>
              <a:buChar char="o"/>
              <a:tabLst>
                <a:tab pos="914400" algn="l"/>
              </a:tabLst>
            </a:pPr>
            <a:r>
              <a:rPr lang="en-IN" b="1" dirty="0">
                <a:latin typeface="Arial" panose="020B0604020202020204" pitchFamily="34" charset="0"/>
                <a:ea typeface="Calibri" panose="020F0502020204030204" pitchFamily="34" charset="0"/>
                <a:cs typeface="Arial" panose="020B0604020202020204" pitchFamily="34" charset="0"/>
              </a:rPr>
              <a:t>Cards</a:t>
            </a:r>
            <a:r>
              <a:rPr lang="en-IN" dirty="0">
                <a:latin typeface="Arial" panose="020B0604020202020204" pitchFamily="34" charset="0"/>
                <a:ea typeface="Calibri" panose="020F0502020204030204" pitchFamily="34" charset="0"/>
                <a:cs typeface="Arial" panose="020B0604020202020204" pitchFamily="34" charset="0"/>
              </a:rPr>
              <a:t>: A measure to showcase about plays receiving yellow or red cards</a:t>
            </a:r>
          </a:p>
          <a:p>
            <a:pPr marL="742950" lvl="1" indent="-285750" algn="just">
              <a:lnSpc>
                <a:spcPct val="150000"/>
              </a:lnSpc>
              <a:buSzPts val="1000"/>
              <a:buFont typeface="Courier New" panose="02070309020205020404" pitchFamily="49" charset="0"/>
              <a:buChar char="o"/>
              <a:tabLst>
                <a:tab pos="914400" algn="l"/>
              </a:tabLst>
            </a:pPr>
            <a:endParaRPr lang="en-IN"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065339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77;p13">
            <a:extLst>
              <a:ext uri="{FF2B5EF4-FFF2-40B4-BE49-F238E27FC236}">
                <a16:creationId xmlns:a16="http://schemas.microsoft.com/office/drawing/2014/main" id="{88E2B1A6-37CA-07BA-6CAC-5B23C588E7C6}"/>
              </a:ext>
            </a:extLst>
          </p:cNvPr>
          <p:cNvSpPr txBox="1">
            <a:spLocks noGrp="1"/>
          </p:cNvSpPr>
          <p:nvPr/>
        </p:nvSpPr>
        <p:spPr>
          <a:xfrm>
            <a:off x="113122" y="0"/>
            <a:ext cx="11003516" cy="69522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pPr marL="0" marR="0" lvl="0" indent="0" algn="l" defTabSz="914400" rtl="0" eaLnBrk="1" fontAlgn="auto" latinLnBrk="0" hangingPunct="1">
              <a:lnSpc>
                <a:spcPct val="100000"/>
              </a:lnSpc>
              <a:spcBef>
                <a:spcPts val="0"/>
              </a:spcBef>
              <a:spcAft>
                <a:spcPts val="0"/>
              </a:spcAft>
              <a:buClr>
                <a:srgbClr val="FFFFFF"/>
              </a:buClr>
              <a:buSzPts val="3600"/>
              <a:buFont typeface="Maven Pro"/>
              <a:buNone/>
              <a:tabLst/>
              <a:defRPr/>
            </a:pPr>
            <a:r>
              <a:rPr kumimoji="0" lang="en" sz="3600" b="1" i="0" u="none" strike="noStrike" kern="0" cap="none" spc="0" normalizeH="0" baseline="0" noProof="0" dirty="0">
                <a:ln>
                  <a:noFill/>
                </a:ln>
                <a:solidFill>
                  <a:srgbClr val="BD582C"/>
                </a:solidFill>
                <a:effectLst/>
                <a:uLnTx/>
                <a:uFillTx/>
                <a:latin typeface="Maven Pro"/>
                <a:sym typeface="Maven Pro"/>
              </a:rPr>
              <a:t>Project Management</a:t>
            </a:r>
            <a:endParaRPr kumimoji="0" sz="3600" b="1" i="0" u="none" strike="noStrike" kern="0" cap="none" spc="0" normalizeH="0" baseline="0" noProof="0" dirty="0">
              <a:ln>
                <a:noFill/>
              </a:ln>
              <a:solidFill>
                <a:srgbClr val="BD582C"/>
              </a:solidFill>
              <a:effectLst/>
              <a:uLnTx/>
              <a:uFillTx/>
              <a:latin typeface="Maven Pro"/>
              <a:sym typeface="Maven Pro"/>
            </a:endParaRPr>
          </a:p>
        </p:txBody>
      </p:sp>
      <p:pic>
        <p:nvPicPr>
          <p:cNvPr id="3" name="Picture 2">
            <a:extLst>
              <a:ext uri="{FF2B5EF4-FFF2-40B4-BE49-F238E27FC236}">
                <a16:creationId xmlns:a16="http://schemas.microsoft.com/office/drawing/2014/main" id="{BDBA664A-8D97-AA33-14F1-C2F2923E55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944" y="1078787"/>
            <a:ext cx="11353286" cy="3657599"/>
          </a:xfrm>
          <a:prstGeom prst="rect">
            <a:avLst/>
          </a:prstGeom>
        </p:spPr>
      </p:pic>
    </p:spTree>
    <p:extLst>
      <p:ext uri="{BB962C8B-B14F-4D97-AF65-F5344CB8AC3E}">
        <p14:creationId xmlns:p14="http://schemas.microsoft.com/office/powerpoint/2010/main" val="2009592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483E1E-17CD-5EB6-2309-FC77CEB32A7A}"/>
            </a:ext>
          </a:extLst>
        </p:cNvPr>
        <p:cNvGrpSpPr/>
        <p:nvPr/>
      </p:nvGrpSpPr>
      <p:grpSpPr>
        <a:xfrm>
          <a:off x="0" y="0"/>
          <a:ext cx="0" cy="0"/>
          <a:chOff x="0" y="0"/>
          <a:chExt cx="0" cy="0"/>
        </a:xfrm>
      </p:grpSpPr>
      <p:sp>
        <p:nvSpPr>
          <p:cNvPr id="4" name="Google Shape;277;p13">
            <a:extLst>
              <a:ext uri="{FF2B5EF4-FFF2-40B4-BE49-F238E27FC236}">
                <a16:creationId xmlns:a16="http://schemas.microsoft.com/office/drawing/2014/main" id="{69245BA3-8CF0-C6F8-6E4F-B5DE907D1BBD}"/>
              </a:ext>
            </a:extLst>
          </p:cNvPr>
          <p:cNvSpPr txBox="1">
            <a:spLocks noGrp="1"/>
          </p:cNvSpPr>
          <p:nvPr/>
        </p:nvSpPr>
        <p:spPr>
          <a:xfrm>
            <a:off x="113122" y="0"/>
            <a:ext cx="11003516" cy="69522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pPr marL="0" marR="0" lvl="0" indent="0" algn="l" defTabSz="914400" rtl="0" eaLnBrk="1" fontAlgn="auto" latinLnBrk="0" hangingPunct="1">
              <a:lnSpc>
                <a:spcPct val="100000"/>
              </a:lnSpc>
              <a:spcBef>
                <a:spcPts val="0"/>
              </a:spcBef>
              <a:spcAft>
                <a:spcPts val="0"/>
              </a:spcAft>
              <a:buClr>
                <a:srgbClr val="FFFFFF"/>
              </a:buClr>
              <a:buSzPts val="3600"/>
              <a:buFont typeface="Maven Pro"/>
              <a:buNone/>
              <a:tabLst/>
              <a:defRPr/>
            </a:pPr>
            <a:r>
              <a:rPr lang="en" kern="0" dirty="0">
                <a:solidFill>
                  <a:srgbClr val="BD582C"/>
                </a:solidFill>
              </a:rPr>
              <a:t>ETL Process &amp; Architecture</a:t>
            </a:r>
            <a:endParaRPr kumimoji="0" sz="3600" b="1" i="0" u="none" strike="noStrike" kern="0" cap="none" spc="0" normalizeH="0" baseline="0" noProof="0" dirty="0">
              <a:ln>
                <a:noFill/>
              </a:ln>
              <a:solidFill>
                <a:srgbClr val="BD582C"/>
              </a:solidFill>
              <a:effectLst/>
              <a:uLnTx/>
              <a:uFillTx/>
              <a:latin typeface="Maven Pro"/>
              <a:sym typeface="Maven Pro"/>
            </a:endParaRPr>
          </a:p>
        </p:txBody>
      </p:sp>
      <p:grpSp>
        <p:nvGrpSpPr>
          <p:cNvPr id="8" name="Group 7">
            <a:extLst>
              <a:ext uri="{FF2B5EF4-FFF2-40B4-BE49-F238E27FC236}">
                <a16:creationId xmlns:a16="http://schemas.microsoft.com/office/drawing/2014/main" id="{30F26EDF-DA21-F30F-9C26-0747F026346B}"/>
              </a:ext>
            </a:extLst>
          </p:cNvPr>
          <p:cNvGrpSpPr/>
          <p:nvPr/>
        </p:nvGrpSpPr>
        <p:grpSpPr>
          <a:xfrm>
            <a:off x="914400" y="736400"/>
            <a:ext cx="10561834" cy="5488419"/>
            <a:chOff x="914400" y="736400"/>
            <a:chExt cx="10561834" cy="5488419"/>
          </a:xfrm>
        </p:grpSpPr>
        <p:pic>
          <p:nvPicPr>
            <p:cNvPr id="5" name="Picture 4">
              <a:extLst>
                <a:ext uri="{FF2B5EF4-FFF2-40B4-BE49-F238E27FC236}">
                  <a16:creationId xmlns:a16="http://schemas.microsoft.com/office/drawing/2014/main" id="{7736CFAE-C4E3-839F-F753-7AC679B0A3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736400"/>
              <a:ext cx="10561834" cy="5488419"/>
            </a:xfrm>
            <a:prstGeom prst="rect">
              <a:avLst/>
            </a:prstGeom>
          </p:spPr>
        </p:pic>
        <p:sp>
          <p:nvSpPr>
            <p:cNvPr id="6" name="Rectangle 5">
              <a:extLst>
                <a:ext uri="{FF2B5EF4-FFF2-40B4-BE49-F238E27FC236}">
                  <a16:creationId xmlns:a16="http://schemas.microsoft.com/office/drawing/2014/main" id="{C8CB1B1D-24C2-977E-3531-A45B4DDF1F34}"/>
                </a:ext>
              </a:extLst>
            </p:cNvPr>
            <p:cNvSpPr/>
            <p:nvPr/>
          </p:nvSpPr>
          <p:spPr>
            <a:xfrm>
              <a:off x="9524144" y="5455578"/>
              <a:ext cx="1736332" cy="4828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Data Analytics</a:t>
              </a:r>
            </a:p>
          </p:txBody>
        </p:sp>
      </p:grpSp>
      <p:cxnSp>
        <p:nvCxnSpPr>
          <p:cNvPr id="14" name="Straight Arrow Connector 13">
            <a:extLst>
              <a:ext uri="{FF2B5EF4-FFF2-40B4-BE49-F238E27FC236}">
                <a16:creationId xmlns:a16="http://schemas.microsoft.com/office/drawing/2014/main" id="{0829377A-EE55-6A3A-B495-94E1D5579CC8}"/>
              </a:ext>
            </a:extLst>
          </p:cNvPr>
          <p:cNvCxnSpPr>
            <a:endCxn id="6" idx="0"/>
          </p:cNvCxnSpPr>
          <p:nvPr/>
        </p:nvCxnSpPr>
        <p:spPr>
          <a:xfrm>
            <a:off x="10417996" y="5065160"/>
            <a:ext cx="0" cy="39041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7822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DE433D-C4CB-7574-44E3-B2A76BE7CB79}"/>
            </a:ext>
          </a:extLst>
        </p:cNvPr>
        <p:cNvGrpSpPr/>
        <p:nvPr/>
      </p:nvGrpSpPr>
      <p:grpSpPr>
        <a:xfrm>
          <a:off x="0" y="0"/>
          <a:ext cx="0" cy="0"/>
          <a:chOff x="0" y="0"/>
          <a:chExt cx="0" cy="0"/>
        </a:xfrm>
      </p:grpSpPr>
      <p:sp>
        <p:nvSpPr>
          <p:cNvPr id="4" name="Google Shape;277;p13">
            <a:extLst>
              <a:ext uri="{FF2B5EF4-FFF2-40B4-BE49-F238E27FC236}">
                <a16:creationId xmlns:a16="http://schemas.microsoft.com/office/drawing/2014/main" id="{0237FB2D-DBCF-64DA-4519-C31C92CBC372}"/>
              </a:ext>
            </a:extLst>
          </p:cNvPr>
          <p:cNvSpPr txBox="1">
            <a:spLocks noGrp="1"/>
          </p:cNvSpPr>
          <p:nvPr/>
        </p:nvSpPr>
        <p:spPr>
          <a:xfrm>
            <a:off x="113122" y="0"/>
            <a:ext cx="11003516" cy="69522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pPr marL="0" marR="0" lvl="0" indent="0" algn="l" defTabSz="914400" rtl="0" eaLnBrk="1" fontAlgn="auto" latinLnBrk="0" hangingPunct="1">
              <a:lnSpc>
                <a:spcPct val="100000"/>
              </a:lnSpc>
              <a:spcBef>
                <a:spcPts val="0"/>
              </a:spcBef>
              <a:spcAft>
                <a:spcPts val="0"/>
              </a:spcAft>
              <a:buClr>
                <a:srgbClr val="FFFFFF"/>
              </a:buClr>
              <a:buSzPts val="3600"/>
              <a:buFont typeface="Maven Pro"/>
              <a:buNone/>
              <a:tabLst/>
              <a:defRPr/>
            </a:pPr>
            <a:r>
              <a:rPr kumimoji="0" lang="en" sz="3600" b="1" i="0" u="none" strike="noStrike" kern="0" cap="none" spc="0" normalizeH="0" baseline="0" noProof="0" dirty="0">
                <a:ln>
                  <a:noFill/>
                </a:ln>
                <a:solidFill>
                  <a:srgbClr val="BD582C"/>
                </a:solidFill>
                <a:effectLst/>
                <a:uLnTx/>
                <a:uFillTx/>
                <a:latin typeface="Maven Pro"/>
                <a:sym typeface="Maven Pro"/>
              </a:rPr>
              <a:t>Challenges &amp; Limitations</a:t>
            </a:r>
            <a:endParaRPr kumimoji="0" sz="3600" b="1" i="0" u="none" strike="noStrike" kern="0" cap="none" spc="0" normalizeH="0" baseline="0" noProof="0" dirty="0">
              <a:ln>
                <a:noFill/>
              </a:ln>
              <a:solidFill>
                <a:srgbClr val="BD582C"/>
              </a:solidFill>
              <a:effectLst/>
              <a:uLnTx/>
              <a:uFillTx/>
              <a:latin typeface="Maven Pro"/>
              <a:sym typeface="Maven Pro"/>
            </a:endParaRPr>
          </a:p>
        </p:txBody>
      </p:sp>
      <p:sp>
        <p:nvSpPr>
          <p:cNvPr id="5" name="TextBox 4">
            <a:extLst>
              <a:ext uri="{FF2B5EF4-FFF2-40B4-BE49-F238E27FC236}">
                <a16:creationId xmlns:a16="http://schemas.microsoft.com/office/drawing/2014/main" id="{0A14E783-9F37-8519-4306-FE73263191CF}"/>
              </a:ext>
            </a:extLst>
          </p:cNvPr>
          <p:cNvSpPr txBox="1"/>
          <p:nvPr/>
        </p:nvSpPr>
        <p:spPr>
          <a:xfrm>
            <a:off x="398979" y="695227"/>
            <a:ext cx="11394041" cy="4992392"/>
          </a:xfrm>
          <a:prstGeom prst="rect">
            <a:avLst/>
          </a:prstGeom>
          <a:noFill/>
        </p:spPr>
        <p:txBody>
          <a:bodyPr wrap="square">
            <a:spAutoFit/>
          </a:bodyPr>
          <a:lstStyle/>
          <a:p>
            <a:pPr lvl="0" algn="just">
              <a:lnSpc>
                <a:spcPct val="200000"/>
              </a:lnSpc>
              <a:buSzPts val="1000"/>
              <a:tabLst>
                <a:tab pos="457200" algn="l"/>
              </a:tabLst>
            </a:pPr>
            <a:r>
              <a:rPr lang="en-IN" b="1" dirty="0">
                <a:effectLst/>
                <a:latin typeface="Arial" panose="020B0604020202020204" pitchFamily="34" charset="0"/>
                <a:ea typeface="Times New Roman" panose="02020603050405020304" pitchFamily="18" charset="0"/>
                <a:cs typeface="Arial" panose="020B0604020202020204" pitchFamily="34" charset="0"/>
              </a:rPr>
              <a:t>Data Gaps and Quality Issues</a:t>
            </a:r>
            <a:endParaRPr lang="en-IN" dirty="0">
              <a:effectLst/>
              <a:latin typeface="Arial" panose="020B0604020202020204" pitchFamily="34" charset="0"/>
              <a:ea typeface="Calibri" panose="020F0502020204030204" pitchFamily="34" charset="0"/>
              <a:cs typeface="Arial" panose="020B0604020202020204" pitchFamily="34" charset="0"/>
            </a:endParaRPr>
          </a:p>
          <a:p>
            <a:pPr algn="just">
              <a:lnSpc>
                <a:spcPct val="200000"/>
              </a:lnSpc>
            </a:pPr>
            <a:r>
              <a:rPr lang="en-IN" dirty="0">
                <a:effectLst/>
                <a:latin typeface="Arial" panose="020B0604020202020204" pitchFamily="34" charset="0"/>
                <a:ea typeface="Times New Roman" panose="02020603050405020304" pitchFamily="18" charset="0"/>
                <a:cs typeface="Arial" panose="020B0604020202020204" pitchFamily="34" charset="0"/>
              </a:rPr>
              <a:t>The dataset contained missing or incomplete records, particularly in older matches where statistics such as attendance and weather conditions were unavailable. Inconsistencies in player naming conventions and team abbreviations required extensive preprocessing and cleaning to ensure consistency across the analysis.</a:t>
            </a:r>
            <a:endParaRPr lang="en-IN" dirty="0">
              <a:effectLst/>
              <a:latin typeface="Arial" panose="020B0604020202020204" pitchFamily="34" charset="0"/>
              <a:ea typeface="Calibri" panose="020F0502020204030204" pitchFamily="34" charset="0"/>
              <a:cs typeface="Arial" panose="020B0604020202020204" pitchFamily="34" charset="0"/>
            </a:endParaRPr>
          </a:p>
          <a:p>
            <a:pPr lvl="0" algn="just">
              <a:lnSpc>
                <a:spcPct val="200000"/>
              </a:lnSpc>
              <a:buSzPts val="1000"/>
              <a:tabLst>
                <a:tab pos="457200" algn="l"/>
              </a:tabLst>
            </a:pPr>
            <a:r>
              <a:rPr lang="en-IN" b="1" dirty="0">
                <a:effectLst/>
                <a:latin typeface="Arial" panose="020B0604020202020204" pitchFamily="34" charset="0"/>
                <a:ea typeface="Times New Roman" panose="02020603050405020304" pitchFamily="18" charset="0"/>
                <a:cs typeface="Arial" panose="020B0604020202020204" pitchFamily="34" charset="0"/>
              </a:rPr>
              <a:t>Limitations of Models and Predictions</a:t>
            </a:r>
            <a:endParaRPr lang="en-IN" dirty="0">
              <a:effectLst/>
              <a:latin typeface="Arial" panose="020B0604020202020204" pitchFamily="34" charset="0"/>
              <a:ea typeface="Calibri" panose="020F0502020204030204" pitchFamily="34" charset="0"/>
              <a:cs typeface="Arial" panose="020B0604020202020204" pitchFamily="34" charset="0"/>
            </a:endParaRPr>
          </a:p>
          <a:p>
            <a:pPr algn="just">
              <a:lnSpc>
                <a:spcPct val="200000"/>
              </a:lnSpc>
            </a:pPr>
            <a:r>
              <a:rPr lang="en-IN" dirty="0">
                <a:effectLst/>
                <a:latin typeface="Arial" panose="020B0604020202020204" pitchFamily="34" charset="0"/>
                <a:ea typeface="Times New Roman" panose="02020603050405020304" pitchFamily="18" charset="0"/>
                <a:cs typeface="Arial" panose="020B0604020202020204" pitchFamily="34" charset="0"/>
              </a:rPr>
              <a:t>While predictive models demonstrated good accuracy, their performance can be limited by the quality of input data. Factors such as tactical adjustments during matches, locations, and team dynamics are not fully captured in structured datasets. </a:t>
            </a:r>
            <a:r>
              <a:rPr lang="en-IN" dirty="0" err="1">
                <a:effectLst/>
                <a:latin typeface="Arial" panose="020B0604020202020204" pitchFamily="34" charset="0"/>
                <a:ea typeface="Times New Roman" panose="02020603050405020304" pitchFamily="18" charset="0"/>
                <a:cs typeface="Arial" panose="020B0604020202020204" pitchFamily="34" charset="0"/>
              </a:rPr>
              <a:t>XgBoost</a:t>
            </a:r>
            <a:r>
              <a:rPr lang="en-IN" dirty="0">
                <a:effectLst/>
                <a:latin typeface="Arial" panose="020B0604020202020204" pitchFamily="34" charset="0"/>
                <a:ea typeface="Times New Roman" panose="02020603050405020304" pitchFamily="18" charset="0"/>
                <a:cs typeface="Arial" panose="020B0604020202020204" pitchFamily="34" charset="0"/>
              </a:rPr>
              <a:t>, although powerful, are computationally expensive and require significant data to avoid overfitting.</a:t>
            </a:r>
            <a:endParaRPr lang="en-IN"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548354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11A46E-F087-B6EC-75A7-696CE1F5B7C6}"/>
            </a:ext>
          </a:extLst>
        </p:cNvPr>
        <p:cNvGrpSpPr/>
        <p:nvPr/>
      </p:nvGrpSpPr>
      <p:grpSpPr>
        <a:xfrm>
          <a:off x="0" y="0"/>
          <a:ext cx="0" cy="0"/>
          <a:chOff x="0" y="0"/>
          <a:chExt cx="0" cy="0"/>
        </a:xfrm>
      </p:grpSpPr>
      <p:sp>
        <p:nvSpPr>
          <p:cNvPr id="4" name="Google Shape;277;p13">
            <a:extLst>
              <a:ext uri="{FF2B5EF4-FFF2-40B4-BE49-F238E27FC236}">
                <a16:creationId xmlns:a16="http://schemas.microsoft.com/office/drawing/2014/main" id="{04B520D6-DD6B-F186-BEED-0C55FEE7E828}"/>
              </a:ext>
            </a:extLst>
          </p:cNvPr>
          <p:cNvSpPr txBox="1">
            <a:spLocks noGrp="1"/>
          </p:cNvSpPr>
          <p:nvPr/>
        </p:nvSpPr>
        <p:spPr>
          <a:xfrm>
            <a:off x="113122" y="0"/>
            <a:ext cx="11003516" cy="69522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pPr marL="0" marR="0" lvl="0" indent="0" algn="l" defTabSz="914400" rtl="0" eaLnBrk="1" fontAlgn="auto" latinLnBrk="0" hangingPunct="1">
              <a:lnSpc>
                <a:spcPct val="100000"/>
              </a:lnSpc>
              <a:spcBef>
                <a:spcPts val="0"/>
              </a:spcBef>
              <a:spcAft>
                <a:spcPts val="0"/>
              </a:spcAft>
              <a:buClr>
                <a:srgbClr val="FFFFFF"/>
              </a:buClr>
              <a:buSzPts val="3600"/>
              <a:buFont typeface="Maven Pro"/>
              <a:buNone/>
              <a:tabLst/>
              <a:defRPr/>
            </a:pPr>
            <a:r>
              <a:rPr kumimoji="0" lang="en" sz="3600" b="1" i="0" u="none" strike="noStrike" kern="0" cap="none" spc="0" normalizeH="0" baseline="0" noProof="0" dirty="0">
                <a:ln>
                  <a:noFill/>
                </a:ln>
                <a:solidFill>
                  <a:srgbClr val="BD582C"/>
                </a:solidFill>
                <a:effectLst/>
                <a:uLnTx/>
                <a:uFillTx/>
                <a:latin typeface="Maven Pro"/>
                <a:sym typeface="Maven Pro"/>
              </a:rPr>
              <a:t>Statistical Technique</a:t>
            </a:r>
            <a:endParaRPr kumimoji="0" sz="3600" b="1" i="0" u="none" strike="noStrike" kern="0" cap="none" spc="0" normalizeH="0" baseline="0" noProof="0" dirty="0">
              <a:ln>
                <a:noFill/>
              </a:ln>
              <a:solidFill>
                <a:srgbClr val="BD582C"/>
              </a:solidFill>
              <a:effectLst/>
              <a:uLnTx/>
              <a:uFillTx/>
              <a:latin typeface="Maven Pro"/>
              <a:sym typeface="Maven Pro"/>
            </a:endParaRPr>
          </a:p>
        </p:txBody>
      </p:sp>
      <p:sp>
        <p:nvSpPr>
          <p:cNvPr id="2" name="TextBox 1">
            <a:extLst>
              <a:ext uri="{FF2B5EF4-FFF2-40B4-BE49-F238E27FC236}">
                <a16:creationId xmlns:a16="http://schemas.microsoft.com/office/drawing/2014/main" id="{7437C6D1-D11A-D13F-9A2B-8D71E69304AB}"/>
              </a:ext>
            </a:extLst>
          </p:cNvPr>
          <p:cNvSpPr txBox="1"/>
          <p:nvPr/>
        </p:nvSpPr>
        <p:spPr>
          <a:xfrm>
            <a:off x="398979" y="695227"/>
            <a:ext cx="11394041" cy="1114408"/>
          </a:xfrm>
          <a:prstGeom prst="rect">
            <a:avLst/>
          </a:prstGeom>
          <a:noFill/>
        </p:spPr>
        <p:txBody>
          <a:bodyPr wrap="square">
            <a:spAutoFit/>
          </a:bodyPr>
          <a:lstStyle/>
          <a:p>
            <a:pPr lvl="0" algn="just">
              <a:lnSpc>
                <a:spcPct val="200000"/>
              </a:lnSpc>
              <a:buSzPts val="1000"/>
              <a:tabLst>
                <a:tab pos="457200" algn="l"/>
              </a:tabLst>
            </a:pPr>
            <a:r>
              <a:rPr lang="en-US" b="1" dirty="0">
                <a:effectLst/>
                <a:latin typeface="Arial" panose="020B0604020202020204" pitchFamily="34" charset="0"/>
                <a:ea typeface="Times New Roman" panose="02020603050405020304" pitchFamily="18" charset="0"/>
                <a:cs typeface="Arial" panose="020B0604020202020204" pitchFamily="34" charset="0"/>
              </a:rPr>
              <a:t>Features used for prediction – </a:t>
            </a:r>
          </a:p>
          <a:p>
            <a:pPr lvl="0" algn="just">
              <a:lnSpc>
                <a:spcPct val="200000"/>
              </a:lnSpc>
              <a:buSzPts val="1000"/>
              <a:tabLst>
                <a:tab pos="457200" algn="l"/>
              </a:tabLst>
            </a:pPr>
            <a:r>
              <a:rPr lang="en-US" dirty="0">
                <a:latin typeface="Arial" panose="020B0604020202020204" pitchFamily="34" charset="0"/>
                <a:cs typeface="Arial" panose="020B0604020202020204" pitchFamily="34" charset="0"/>
              </a:rPr>
              <a:t>Weather, City , Team1, Team2 , Attendance</a:t>
            </a:r>
            <a:endParaRPr lang="en-IN" dirty="0">
              <a:effectLst/>
              <a:latin typeface="Arial" panose="020B0604020202020204" pitchFamily="34" charset="0"/>
              <a:ea typeface="Calibri" panose="020F0502020204030204" pitchFamily="34" charset="0"/>
              <a:cs typeface="Arial" panose="020B0604020202020204" pitchFamily="34" charset="0"/>
            </a:endParaRPr>
          </a:p>
        </p:txBody>
      </p:sp>
      <p:sp>
        <p:nvSpPr>
          <p:cNvPr id="3" name="TextBox 2">
            <a:extLst>
              <a:ext uri="{FF2B5EF4-FFF2-40B4-BE49-F238E27FC236}">
                <a16:creationId xmlns:a16="http://schemas.microsoft.com/office/drawing/2014/main" id="{019408A3-E152-C0FA-28EE-F4367BB117D5}"/>
              </a:ext>
            </a:extLst>
          </p:cNvPr>
          <p:cNvSpPr txBox="1"/>
          <p:nvPr/>
        </p:nvSpPr>
        <p:spPr>
          <a:xfrm>
            <a:off x="398978" y="1947658"/>
            <a:ext cx="11394041" cy="2672526"/>
          </a:xfrm>
          <a:prstGeom prst="rect">
            <a:avLst/>
          </a:prstGeom>
          <a:noFill/>
        </p:spPr>
        <p:txBody>
          <a:bodyPr wrap="square">
            <a:spAutoFit/>
          </a:bodyPr>
          <a:lstStyle/>
          <a:p>
            <a:pPr lvl="0" algn="just">
              <a:lnSpc>
                <a:spcPct val="200000"/>
              </a:lnSpc>
              <a:buSzPts val="1000"/>
              <a:tabLst>
                <a:tab pos="457200" algn="l"/>
              </a:tabLst>
            </a:pPr>
            <a:r>
              <a:rPr lang="en-US" b="1" dirty="0">
                <a:effectLst/>
                <a:latin typeface="Arial" panose="020B0604020202020204" pitchFamily="34" charset="0"/>
                <a:ea typeface="Times New Roman" panose="02020603050405020304" pitchFamily="18" charset="0"/>
                <a:cs typeface="Arial" panose="020B0604020202020204" pitchFamily="34" charset="0"/>
              </a:rPr>
              <a:t>Classification Model– </a:t>
            </a:r>
          </a:p>
          <a:p>
            <a:pPr lvl="0" algn="just">
              <a:lnSpc>
                <a:spcPct val="150000"/>
              </a:lnSpc>
              <a:buSzPts val="1000"/>
              <a:tabLst>
                <a:tab pos="457200" algn="l"/>
              </a:tabLst>
            </a:pPr>
            <a:r>
              <a:rPr lang="en-US" dirty="0">
                <a:latin typeface="Arial" panose="020B0604020202020204" pitchFamily="34" charset="0"/>
                <a:cs typeface="Arial" panose="020B0604020202020204" pitchFamily="34" charset="0"/>
              </a:rPr>
              <a:t>Used Naive Bayes Model</a:t>
            </a:r>
          </a:p>
          <a:p>
            <a:pPr lvl="0" algn="just">
              <a:lnSpc>
                <a:spcPct val="150000"/>
              </a:lnSpc>
              <a:buSzPts val="1000"/>
              <a:tabLst>
                <a:tab pos="457200" algn="l"/>
              </a:tabLst>
            </a:pPr>
            <a:r>
              <a:rPr lang="en-US" dirty="0">
                <a:latin typeface="Arial" panose="020B0604020202020204" pitchFamily="34" charset="0"/>
                <a:cs typeface="Arial" panose="020B0604020202020204" pitchFamily="34" charset="0"/>
              </a:rPr>
              <a:t>Logistic regression</a:t>
            </a:r>
          </a:p>
          <a:p>
            <a:pPr lvl="0" algn="just">
              <a:lnSpc>
                <a:spcPct val="150000"/>
              </a:lnSpc>
              <a:buSzPts val="1000"/>
              <a:tabLst>
                <a:tab pos="457200" algn="l"/>
              </a:tabLst>
            </a:pPr>
            <a:r>
              <a:rPr lang="en-US" dirty="0">
                <a:latin typeface="Arial" panose="020B0604020202020204" pitchFamily="34" charset="0"/>
                <a:cs typeface="Arial" panose="020B0604020202020204" pitchFamily="34" charset="0"/>
              </a:rPr>
              <a:t>Random Forest</a:t>
            </a:r>
          </a:p>
          <a:p>
            <a:pPr lvl="0" algn="just">
              <a:lnSpc>
                <a:spcPct val="150000"/>
              </a:lnSpc>
              <a:buSzPts val="1000"/>
              <a:tabLst>
                <a:tab pos="457200" algn="l"/>
              </a:tabLst>
            </a:pPr>
            <a:r>
              <a:rPr lang="en-US" dirty="0" err="1">
                <a:latin typeface="Arial" panose="020B0604020202020204" pitchFamily="34" charset="0"/>
                <a:cs typeface="Arial" panose="020B0604020202020204" pitchFamily="34" charset="0"/>
              </a:rPr>
              <a:t>XgBoost</a:t>
            </a:r>
            <a:endParaRPr lang="en-US" dirty="0">
              <a:latin typeface="Arial" panose="020B0604020202020204" pitchFamily="34" charset="0"/>
              <a:cs typeface="Arial" panose="020B0604020202020204" pitchFamily="34" charset="0"/>
            </a:endParaRPr>
          </a:p>
          <a:p>
            <a:pPr lvl="0" algn="just">
              <a:lnSpc>
                <a:spcPct val="150000"/>
              </a:lnSpc>
              <a:buSzPts val="1000"/>
              <a:tabLst>
                <a:tab pos="457200" algn="l"/>
              </a:tabLst>
            </a:pPr>
            <a:r>
              <a:rPr lang="en-US" dirty="0" err="1">
                <a:latin typeface="Arial" panose="020B0604020202020204" pitchFamily="34" charset="0"/>
                <a:cs typeface="Arial" panose="020B0604020202020204" pitchFamily="34" charset="0"/>
              </a:rPr>
              <a:t>LightGBM</a:t>
            </a:r>
            <a:endParaRPr lang="en-IN" dirty="0">
              <a:effectLst/>
              <a:latin typeface="Arial" panose="020B0604020202020204" pitchFamily="34" charset="0"/>
              <a:ea typeface="Calibri" panose="020F0502020204030204" pitchFamily="34" charset="0"/>
              <a:cs typeface="Arial" panose="020B0604020202020204" pitchFamily="34" charset="0"/>
            </a:endParaRPr>
          </a:p>
        </p:txBody>
      </p:sp>
      <p:sp>
        <p:nvSpPr>
          <p:cNvPr id="5" name="TextBox 4">
            <a:extLst>
              <a:ext uri="{FF2B5EF4-FFF2-40B4-BE49-F238E27FC236}">
                <a16:creationId xmlns:a16="http://schemas.microsoft.com/office/drawing/2014/main" id="{9144638B-B751-A1F4-1C4F-036A1193332F}"/>
              </a:ext>
            </a:extLst>
          </p:cNvPr>
          <p:cNvSpPr txBox="1"/>
          <p:nvPr/>
        </p:nvSpPr>
        <p:spPr>
          <a:xfrm>
            <a:off x="398977" y="4758207"/>
            <a:ext cx="11394041" cy="1114408"/>
          </a:xfrm>
          <a:prstGeom prst="rect">
            <a:avLst/>
          </a:prstGeom>
          <a:noFill/>
        </p:spPr>
        <p:txBody>
          <a:bodyPr wrap="square">
            <a:spAutoFit/>
          </a:bodyPr>
          <a:lstStyle/>
          <a:p>
            <a:pPr lvl="0" algn="just">
              <a:lnSpc>
                <a:spcPct val="200000"/>
              </a:lnSpc>
              <a:buSzPts val="1000"/>
              <a:tabLst>
                <a:tab pos="457200" algn="l"/>
              </a:tabLst>
            </a:pPr>
            <a:r>
              <a:rPr lang="en-US" b="1" dirty="0">
                <a:effectLst/>
                <a:latin typeface="Arial" panose="020B0604020202020204" pitchFamily="34" charset="0"/>
                <a:ea typeface="Times New Roman" panose="02020603050405020304" pitchFamily="18" charset="0"/>
                <a:cs typeface="Arial" panose="020B0604020202020204" pitchFamily="34" charset="0"/>
              </a:rPr>
              <a:t>Best Model as per Prediction – </a:t>
            </a:r>
          </a:p>
          <a:p>
            <a:pPr lvl="0" algn="just">
              <a:lnSpc>
                <a:spcPct val="200000"/>
              </a:lnSpc>
              <a:buSzPts val="1000"/>
              <a:tabLst>
                <a:tab pos="457200" algn="l"/>
              </a:tabLst>
            </a:pPr>
            <a:r>
              <a:rPr lang="en-US" dirty="0" err="1">
                <a:latin typeface="Arial" panose="020B0604020202020204" pitchFamily="34" charset="0"/>
                <a:cs typeface="Arial" panose="020B0604020202020204" pitchFamily="34" charset="0"/>
              </a:rPr>
              <a:t>XgBoost</a:t>
            </a:r>
            <a:endParaRPr lang="en-IN"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552290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F5BB97-713E-E164-5774-320BE27ACD00}"/>
            </a:ext>
          </a:extLst>
        </p:cNvPr>
        <p:cNvGrpSpPr/>
        <p:nvPr/>
      </p:nvGrpSpPr>
      <p:grpSpPr>
        <a:xfrm>
          <a:off x="0" y="0"/>
          <a:ext cx="0" cy="0"/>
          <a:chOff x="0" y="0"/>
          <a:chExt cx="0" cy="0"/>
        </a:xfrm>
      </p:grpSpPr>
      <p:sp>
        <p:nvSpPr>
          <p:cNvPr id="4" name="Google Shape;277;p13">
            <a:extLst>
              <a:ext uri="{FF2B5EF4-FFF2-40B4-BE49-F238E27FC236}">
                <a16:creationId xmlns:a16="http://schemas.microsoft.com/office/drawing/2014/main" id="{C0DED838-B6A4-79BB-3F97-5B48ADB12209}"/>
              </a:ext>
            </a:extLst>
          </p:cNvPr>
          <p:cNvSpPr txBox="1">
            <a:spLocks noGrp="1"/>
          </p:cNvSpPr>
          <p:nvPr/>
        </p:nvSpPr>
        <p:spPr>
          <a:xfrm>
            <a:off x="113122" y="0"/>
            <a:ext cx="11003516" cy="69522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pPr marL="0" marR="0" lvl="0" indent="0" algn="l" defTabSz="914400" rtl="0" eaLnBrk="1" fontAlgn="auto" latinLnBrk="0" hangingPunct="1">
              <a:lnSpc>
                <a:spcPct val="100000"/>
              </a:lnSpc>
              <a:spcBef>
                <a:spcPts val="0"/>
              </a:spcBef>
              <a:spcAft>
                <a:spcPts val="0"/>
              </a:spcAft>
              <a:buClr>
                <a:srgbClr val="FFFFFF"/>
              </a:buClr>
              <a:buSzPts val="3600"/>
              <a:buFont typeface="Maven Pro"/>
              <a:buNone/>
              <a:tabLst/>
              <a:defRPr/>
            </a:pPr>
            <a:r>
              <a:rPr kumimoji="0" lang="en" sz="3600" b="1" i="0" u="none" strike="noStrike" kern="0" cap="none" spc="0" normalizeH="0" baseline="0" noProof="0" dirty="0">
                <a:ln>
                  <a:noFill/>
                </a:ln>
                <a:solidFill>
                  <a:srgbClr val="BD582C"/>
                </a:solidFill>
                <a:effectLst/>
                <a:uLnTx/>
                <a:uFillTx/>
                <a:latin typeface="Maven Pro"/>
                <a:sym typeface="Maven Pro"/>
              </a:rPr>
              <a:t>Sports Analytics App Overview</a:t>
            </a:r>
            <a:endParaRPr kumimoji="0" sz="3600" b="1" i="0" u="none" strike="noStrike" kern="0" cap="none" spc="0" normalizeH="0" baseline="0" noProof="0" dirty="0">
              <a:ln>
                <a:noFill/>
              </a:ln>
              <a:solidFill>
                <a:srgbClr val="BD582C"/>
              </a:solidFill>
              <a:effectLst/>
              <a:uLnTx/>
              <a:uFillTx/>
              <a:latin typeface="Maven Pro"/>
              <a:sym typeface="Maven Pro"/>
            </a:endParaRPr>
          </a:p>
        </p:txBody>
      </p:sp>
      <p:pic>
        <p:nvPicPr>
          <p:cNvPr id="3" name="Picture 2">
            <a:extLst>
              <a:ext uri="{FF2B5EF4-FFF2-40B4-BE49-F238E27FC236}">
                <a16:creationId xmlns:a16="http://schemas.microsoft.com/office/drawing/2014/main" id="{DDDCD3B3-145B-3B2A-98B7-D5F3C23E24FB}"/>
              </a:ext>
            </a:extLst>
          </p:cNvPr>
          <p:cNvPicPr>
            <a:picLocks noChangeAspect="1"/>
          </p:cNvPicPr>
          <p:nvPr/>
        </p:nvPicPr>
        <p:blipFill>
          <a:blip r:embed="rId2">
            <a:extLst>
              <a:ext uri="{28A0092B-C50C-407E-A947-70E740481C1C}">
                <a14:useLocalDpi xmlns:a14="http://schemas.microsoft.com/office/drawing/2010/main" val="0"/>
              </a:ext>
            </a:extLst>
          </a:blip>
          <a:srcRect l="20414" t="8239" r="25410" b="9064"/>
          <a:stretch/>
        </p:blipFill>
        <p:spPr>
          <a:xfrm>
            <a:off x="3602804" y="709151"/>
            <a:ext cx="4986391" cy="5439698"/>
          </a:xfrm>
          <a:prstGeom prst="rect">
            <a:avLst/>
          </a:prstGeom>
        </p:spPr>
      </p:pic>
    </p:spTree>
    <p:extLst>
      <p:ext uri="{BB962C8B-B14F-4D97-AF65-F5344CB8AC3E}">
        <p14:creationId xmlns:p14="http://schemas.microsoft.com/office/powerpoint/2010/main" val="23491469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4923</TotalTime>
  <Words>617</Words>
  <Application>Microsoft Office PowerPoint</Application>
  <PresentationFormat>Widescreen</PresentationFormat>
  <Paragraphs>68</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Courier New</vt:lpstr>
      <vt:lpstr>Maven Pro</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Anup Kumar Shaw</dc:creator>
  <cp:lastModifiedBy>Anup Kumar Shaw</cp:lastModifiedBy>
  <cp:revision>3</cp:revision>
  <dcterms:created xsi:type="dcterms:W3CDTF">2024-09-13T12:46:19Z</dcterms:created>
  <dcterms:modified xsi:type="dcterms:W3CDTF">2024-12-17T10:08:49Z</dcterms:modified>
</cp:coreProperties>
</file>