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4"/>
  </p:notesMasterIdLst>
  <p:sldIdLst>
    <p:sldId id="256" r:id="rId2"/>
    <p:sldId id="258" r:id="rId3"/>
    <p:sldId id="257" r:id="rId4"/>
    <p:sldId id="284" r:id="rId5"/>
    <p:sldId id="285" r:id="rId6"/>
    <p:sldId id="283" r:id="rId7"/>
    <p:sldId id="286" r:id="rId8"/>
    <p:sldId id="287" r:id="rId9"/>
    <p:sldId id="288" r:id="rId10"/>
    <p:sldId id="291" r:id="rId11"/>
    <p:sldId id="290" r:id="rId12"/>
    <p:sldId id="289" r:id="rId13"/>
    <p:sldId id="292" r:id="rId14"/>
    <p:sldId id="293" r:id="rId15"/>
    <p:sldId id="294" r:id="rId16"/>
    <p:sldId id="295" r:id="rId17"/>
    <p:sldId id="296" r:id="rId18"/>
    <p:sldId id="297" r:id="rId19"/>
    <p:sldId id="298" r:id="rId20"/>
    <p:sldId id="299" r:id="rId21"/>
    <p:sldId id="301" r:id="rId22"/>
    <p:sldId id="302" r:id="rId23"/>
  </p:sldIdLst>
  <p:sldSz cx="12192000" cy="6858000"/>
  <p:notesSz cx="6858000" cy="9144000"/>
  <p:embeddedFontLst>
    <p:embeddedFont>
      <p:font typeface="Abril Fatface" panose="02000503000000020003" pitchFamily="2" charset="0"/>
      <p:regular r:id="rId25"/>
    </p:embeddedFont>
    <p:embeddedFont>
      <p:font typeface="Barlow Condensed" panose="00000506000000000000" pitchFamily="2" charset="0"/>
      <p:regular r:id="rId26"/>
      <p:bold r:id="rId27"/>
      <p:italic r:id="rId28"/>
      <p:boldItalic r:id="rId29"/>
    </p:embeddedFont>
    <p:embeddedFont>
      <p:font typeface="Coiny" panose="020B0604020202020204" charset="0"/>
      <p:regular r:id="rId30"/>
    </p:embeddedFont>
    <p:embeddedFont>
      <p:font typeface="DM Sans" pitchFamily="2" charset="0"/>
      <p:regular r:id="rId31"/>
      <p:bold r:id="rId32"/>
      <p:italic r:id="rId33"/>
      <p:boldItalic r:id="rId34"/>
    </p:embeddedFont>
    <p:embeddedFont>
      <p:font typeface="Footlight MT Light" panose="0204060206030A020304" pitchFamily="18" charset="0"/>
      <p:regular r:id="rId35"/>
    </p:embeddedFont>
    <p:embeddedFont>
      <p:font typeface="Lucida Calligraphy" panose="03010101010101010101" pitchFamily="66"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33"/>
    <a:srgbClr val="F29CD9"/>
    <a:srgbClr val="E9E4E1"/>
    <a:srgbClr val="FECDA0"/>
    <a:srgbClr val="D0EBB3"/>
    <a:srgbClr val="C6FEDB"/>
    <a:srgbClr val="F2B6A8"/>
    <a:srgbClr val="BAEEFC"/>
    <a:srgbClr val="ED9A87"/>
    <a:srgbClr val="BFF7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653943-4C50-40DC-9843-1E7237DDD411}" v="221" dt="2025-05-05T17:20:29.8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DITA SHARMA" userId="ba222e8c227e0d89" providerId="LiveId" clId="{AB653943-4C50-40DC-9843-1E7237DDD411}"/>
    <pc:docChg chg="undo custSel addSld delSld modSld sldOrd">
      <pc:chgData name="MUDITA SHARMA" userId="ba222e8c227e0d89" providerId="LiveId" clId="{AB653943-4C50-40DC-9843-1E7237DDD411}" dt="2025-05-06T04:14:21.315" v="7164" actId="1038"/>
      <pc:docMkLst>
        <pc:docMk/>
      </pc:docMkLst>
      <pc:sldChg chg="addSp delSp modSp mod">
        <pc:chgData name="MUDITA SHARMA" userId="ba222e8c227e0d89" providerId="LiveId" clId="{AB653943-4C50-40DC-9843-1E7237DDD411}" dt="2025-05-02T14:40:29.373" v="558" actId="1076"/>
        <pc:sldMkLst>
          <pc:docMk/>
          <pc:sldMk cId="0" sldId="256"/>
        </pc:sldMkLst>
        <pc:spChg chg="add mod">
          <ac:chgData name="MUDITA SHARMA" userId="ba222e8c227e0d89" providerId="LiveId" clId="{AB653943-4C50-40DC-9843-1E7237DDD411}" dt="2025-05-02T12:16:54.897" v="40" actId="122"/>
          <ac:spMkLst>
            <pc:docMk/>
            <pc:sldMk cId="0" sldId="256"/>
            <ac:spMk id="2" creationId="{7D8D58E6-F1E3-5821-5EF0-70276509FB4C}"/>
          </ac:spMkLst>
        </pc:spChg>
        <pc:spChg chg="mod">
          <ac:chgData name="MUDITA SHARMA" userId="ba222e8c227e0d89" providerId="LiveId" clId="{AB653943-4C50-40DC-9843-1E7237DDD411}" dt="2025-05-02T14:40:29.373" v="558" actId="1076"/>
          <ac:spMkLst>
            <pc:docMk/>
            <pc:sldMk cId="0" sldId="256"/>
            <ac:spMk id="619" creationId="{00000000-0000-0000-0000-000000000000}"/>
          </ac:spMkLst>
        </pc:spChg>
        <pc:spChg chg="mod">
          <ac:chgData name="MUDITA SHARMA" userId="ba222e8c227e0d89" providerId="LiveId" clId="{AB653943-4C50-40DC-9843-1E7237DDD411}" dt="2025-05-02T12:18:38.108" v="96" actId="122"/>
          <ac:spMkLst>
            <pc:docMk/>
            <pc:sldMk cId="0" sldId="256"/>
            <ac:spMk id="622" creationId="{00000000-0000-0000-0000-000000000000}"/>
          </ac:spMkLst>
        </pc:spChg>
      </pc:sldChg>
      <pc:sldChg chg="addSp delSp modSp mod setBg">
        <pc:chgData name="MUDITA SHARMA" userId="ba222e8c227e0d89" providerId="LiveId" clId="{AB653943-4C50-40DC-9843-1E7237DDD411}" dt="2025-05-05T17:00:42.265" v="7008" actId="20577"/>
        <pc:sldMkLst>
          <pc:docMk/>
          <pc:sldMk cId="0" sldId="257"/>
        </pc:sldMkLst>
        <pc:spChg chg="mod">
          <ac:chgData name="MUDITA SHARMA" userId="ba222e8c227e0d89" providerId="LiveId" clId="{AB653943-4C50-40DC-9843-1E7237DDD411}" dt="2025-05-02T12:58:25.021" v="202" actId="207"/>
          <ac:spMkLst>
            <pc:docMk/>
            <pc:sldMk cId="0" sldId="257"/>
            <ac:spMk id="627" creationId="{00000000-0000-0000-0000-000000000000}"/>
          </ac:spMkLst>
        </pc:spChg>
        <pc:spChg chg="mod">
          <ac:chgData name="MUDITA SHARMA" userId="ba222e8c227e0d89" providerId="LiveId" clId="{AB653943-4C50-40DC-9843-1E7237DDD411}" dt="2025-05-05T17:00:42.265" v="7008" actId="20577"/>
          <ac:spMkLst>
            <pc:docMk/>
            <pc:sldMk cId="0" sldId="257"/>
            <ac:spMk id="629" creationId="{00000000-0000-0000-0000-000000000000}"/>
          </ac:spMkLst>
        </pc:spChg>
        <pc:spChg chg="mod">
          <ac:chgData name="MUDITA SHARMA" userId="ba222e8c227e0d89" providerId="LiveId" clId="{AB653943-4C50-40DC-9843-1E7237DDD411}" dt="2025-05-05T07:52:42.046" v="4284" actId="14100"/>
          <ac:spMkLst>
            <pc:docMk/>
            <pc:sldMk cId="0" sldId="257"/>
            <ac:spMk id="630" creationId="{00000000-0000-0000-0000-000000000000}"/>
          </ac:spMkLst>
        </pc:spChg>
        <pc:picChg chg="add mod modCrop">
          <ac:chgData name="MUDITA SHARMA" userId="ba222e8c227e0d89" providerId="LiveId" clId="{AB653943-4C50-40DC-9843-1E7237DDD411}" dt="2025-05-02T12:57:57.082" v="200" actId="1076"/>
          <ac:picMkLst>
            <pc:docMk/>
            <pc:sldMk cId="0" sldId="257"/>
            <ac:picMk id="7" creationId="{05C73737-AF67-2BCD-0080-CFC5B1B9290F}"/>
          </ac:picMkLst>
        </pc:picChg>
      </pc:sldChg>
      <pc:sldChg chg="addSp delSp modSp mod ord setBg modNotes">
        <pc:chgData name="MUDITA SHARMA" userId="ba222e8c227e0d89" providerId="LiveId" clId="{AB653943-4C50-40DC-9843-1E7237DDD411}" dt="2025-05-05T07:52:26.785" v="4282" actId="1076"/>
        <pc:sldMkLst>
          <pc:docMk/>
          <pc:sldMk cId="0" sldId="258"/>
        </pc:sldMkLst>
        <pc:spChg chg="mod">
          <ac:chgData name="MUDITA SHARMA" userId="ba222e8c227e0d89" providerId="LiveId" clId="{AB653943-4C50-40DC-9843-1E7237DDD411}" dt="2025-05-05T07:52:08.051" v="4277" actId="255"/>
          <ac:spMkLst>
            <pc:docMk/>
            <pc:sldMk cId="0" sldId="258"/>
            <ac:spMk id="642" creationId="{00000000-0000-0000-0000-000000000000}"/>
          </ac:spMkLst>
        </pc:spChg>
        <pc:spChg chg="mod">
          <ac:chgData name="MUDITA SHARMA" userId="ba222e8c227e0d89" providerId="LiveId" clId="{AB653943-4C50-40DC-9843-1E7237DDD411}" dt="2025-05-02T13:19:30.665" v="267" actId="207"/>
          <ac:spMkLst>
            <pc:docMk/>
            <pc:sldMk cId="0" sldId="258"/>
            <ac:spMk id="643" creationId="{00000000-0000-0000-0000-000000000000}"/>
          </ac:spMkLst>
        </pc:spChg>
        <pc:spChg chg="mod">
          <ac:chgData name="MUDITA SHARMA" userId="ba222e8c227e0d89" providerId="LiveId" clId="{AB653943-4C50-40DC-9843-1E7237DDD411}" dt="2025-05-05T07:52:08.051" v="4277" actId="255"/>
          <ac:spMkLst>
            <pc:docMk/>
            <pc:sldMk cId="0" sldId="258"/>
            <ac:spMk id="644" creationId="{00000000-0000-0000-0000-000000000000}"/>
          </ac:spMkLst>
        </pc:spChg>
        <pc:spChg chg="mod">
          <ac:chgData name="MUDITA SHARMA" userId="ba222e8c227e0d89" providerId="LiveId" clId="{AB653943-4C50-40DC-9843-1E7237DDD411}" dt="2025-05-05T07:52:08.051" v="4277" actId="255"/>
          <ac:spMkLst>
            <pc:docMk/>
            <pc:sldMk cId="0" sldId="258"/>
            <ac:spMk id="645" creationId="{00000000-0000-0000-0000-000000000000}"/>
          </ac:spMkLst>
        </pc:spChg>
        <pc:spChg chg="mod">
          <ac:chgData name="MUDITA SHARMA" userId="ba222e8c227e0d89" providerId="LiveId" clId="{AB653943-4C50-40DC-9843-1E7237DDD411}" dt="2025-05-05T07:52:08.051" v="4277" actId="255"/>
          <ac:spMkLst>
            <pc:docMk/>
            <pc:sldMk cId="0" sldId="258"/>
            <ac:spMk id="646" creationId="{00000000-0000-0000-0000-000000000000}"/>
          </ac:spMkLst>
        </pc:spChg>
        <pc:grpChg chg="mod">
          <ac:chgData name="MUDITA SHARMA" userId="ba222e8c227e0d89" providerId="LiveId" clId="{AB653943-4C50-40DC-9843-1E7237DDD411}" dt="2025-05-05T07:52:17.861" v="4279" actId="1076"/>
          <ac:grpSpMkLst>
            <pc:docMk/>
            <pc:sldMk cId="0" sldId="258"/>
            <ac:grpSpMk id="641" creationId="{00000000-0000-0000-0000-000000000000}"/>
          </ac:grpSpMkLst>
        </pc:grpChg>
        <pc:picChg chg="add del mod modCrop">
          <ac:chgData name="MUDITA SHARMA" userId="ba222e8c227e0d89" providerId="LiveId" clId="{AB653943-4C50-40DC-9843-1E7237DDD411}" dt="2025-05-05T07:51:21.661" v="4267" actId="478"/>
          <ac:picMkLst>
            <pc:docMk/>
            <pc:sldMk cId="0" sldId="258"/>
            <ac:picMk id="13" creationId="{93DEADEE-5F83-A8E4-10DC-90793764BF5E}"/>
          </ac:picMkLst>
        </pc:picChg>
        <pc:picChg chg="add mod modCrop">
          <ac:chgData name="MUDITA SHARMA" userId="ba222e8c227e0d89" providerId="LiveId" clId="{AB653943-4C50-40DC-9843-1E7237DDD411}" dt="2025-05-05T07:52:26.785" v="4282" actId="1076"/>
          <ac:picMkLst>
            <pc:docMk/>
            <pc:sldMk cId="0" sldId="258"/>
            <ac:picMk id="15" creationId="{4B44AFA3-8F1E-7D7F-969C-C12BAC9AB0ED}"/>
          </ac:picMkLst>
        </pc:picChg>
      </pc:sldChg>
      <pc:sldChg chg="modSp del modNotes">
        <pc:chgData name="MUDITA SHARMA" userId="ba222e8c227e0d89" providerId="LiveId" clId="{AB653943-4C50-40DC-9843-1E7237DDD411}" dt="2025-05-05T17:24:05.924" v="7141" actId="47"/>
        <pc:sldMkLst>
          <pc:docMk/>
          <pc:sldMk cId="0" sldId="259"/>
        </pc:sldMkLst>
      </pc:sldChg>
      <pc:sldChg chg="modSp del modNotes">
        <pc:chgData name="MUDITA SHARMA" userId="ba222e8c227e0d89" providerId="LiveId" clId="{AB653943-4C50-40DC-9843-1E7237DDD411}" dt="2025-05-05T17:24:14.335" v="7162" actId="47"/>
        <pc:sldMkLst>
          <pc:docMk/>
          <pc:sldMk cId="0" sldId="260"/>
        </pc:sldMkLst>
      </pc:sldChg>
      <pc:sldChg chg="del modNotes">
        <pc:chgData name="MUDITA SHARMA" userId="ba222e8c227e0d89" providerId="LiveId" clId="{AB653943-4C50-40DC-9843-1E7237DDD411}" dt="2025-05-05T17:24:13.722" v="7161" actId="47"/>
        <pc:sldMkLst>
          <pc:docMk/>
          <pc:sldMk cId="0" sldId="261"/>
        </pc:sldMkLst>
      </pc:sldChg>
      <pc:sldChg chg="modSp del modNotes">
        <pc:chgData name="MUDITA SHARMA" userId="ba222e8c227e0d89" providerId="LiveId" clId="{AB653943-4C50-40DC-9843-1E7237DDD411}" dt="2025-05-05T17:24:13.666" v="7160" actId="47"/>
        <pc:sldMkLst>
          <pc:docMk/>
          <pc:sldMk cId="0" sldId="262"/>
        </pc:sldMkLst>
      </pc:sldChg>
      <pc:sldChg chg="modSp del modNotes">
        <pc:chgData name="MUDITA SHARMA" userId="ba222e8c227e0d89" providerId="LiveId" clId="{AB653943-4C50-40DC-9843-1E7237DDD411}" dt="2025-05-05T17:24:13.466" v="7159" actId="47"/>
        <pc:sldMkLst>
          <pc:docMk/>
          <pc:sldMk cId="0" sldId="263"/>
        </pc:sldMkLst>
      </pc:sldChg>
      <pc:sldChg chg="addSp delSp modSp del mod ord setBg modNotes">
        <pc:chgData name="MUDITA SHARMA" userId="ba222e8c227e0d89" providerId="LiveId" clId="{AB653943-4C50-40DC-9843-1E7237DDD411}" dt="2025-05-05T17:16:20.536" v="7071" actId="47"/>
        <pc:sldMkLst>
          <pc:docMk/>
          <pc:sldMk cId="0" sldId="264"/>
        </pc:sldMkLst>
        <pc:spChg chg="add del mod">
          <ac:chgData name="MUDITA SHARMA" userId="ba222e8c227e0d89" providerId="LiveId" clId="{AB653943-4C50-40DC-9843-1E7237DDD411}" dt="2025-05-05T14:17:06.894" v="6986" actId="478"/>
          <ac:spMkLst>
            <pc:docMk/>
            <pc:sldMk cId="0" sldId="264"/>
            <ac:spMk id="3" creationId="{85FB3FB0-05FC-55A1-D521-5324A5C1DFAF}"/>
          </ac:spMkLst>
        </pc:spChg>
        <pc:spChg chg="add del mod">
          <ac:chgData name="MUDITA SHARMA" userId="ba222e8c227e0d89" providerId="LiveId" clId="{AB653943-4C50-40DC-9843-1E7237DDD411}" dt="2025-05-05T14:17:18.863" v="6989" actId="478"/>
          <ac:spMkLst>
            <pc:docMk/>
            <pc:sldMk cId="0" sldId="264"/>
            <ac:spMk id="5" creationId="{4E38678F-7329-D2E4-105B-D87839C312E6}"/>
          </ac:spMkLst>
        </pc:spChg>
        <pc:spChg chg="del mod">
          <ac:chgData name="MUDITA SHARMA" userId="ba222e8c227e0d89" providerId="LiveId" clId="{AB653943-4C50-40DC-9843-1E7237DDD411}" dt="2025-05-05T14:17:13.108" v="6988" actId="478"/>
          <ac:spMkLst>
            <pc:docMk/>
            <pc:sldMk cId="0" sldId="264"/>
            <ac:spMk id="732" creationId="{00000000-0000-0000-0000-000000000000}"/>
          </ac:spMkLst>
        </pc:spChg>
        <pc:spChg chg="del mod">
          <ac:chgData name="MUDITA SHARMA" userId="ba222e8c227e0d89" providerId="LiveId" clId="{AB653943-4C50-40DC-9843-1E7237DDD411}" dt="2025-05-05T14:17:04.581" v="6985" actId="478"/>
          <ac:spMkLst>
            <pc:docMk/>
            <pc:sldMk cId="0" sldId="264"/>
            <ac:spMk id="733" creationId="{00000000-0000-0000-0000-000000000000}"/>
          </ac:spMkLst>
        </pc:spChg>
        <pc:spChg chg="del">
          <ac:chgData name="MUDITA SHARMA" userId="ba222e8c227e0d89" providerId="LiveId" clId="{AB653943-4C50-40DC-9843-1E7237DDD411}" dt="2025-05-05T14:17:26.989" v="6990" actId="478"/>
          <ac:spMkLst>
            <pc:docMk/>
            <pc:sldMk cId="0" sldId="264"/>
            <ac:spMk id="734" creationId="{00000000-0000-0000-0000-000000000000}"/>
          </ac:spMkLst>
        </pc:spChg>
        <pc:spChg chg="del">
          <ac:chgData name="MUDITA SHARMA" userId="ba222e8c227e0d89" providerId="LiveId" clId="{AB653943-4C50-40DC-9843-1E7237DDD411}" dt="2025-05-05T14:17:29.750" v="6991" actId="478"/>
          <ac:spMkLst>
            <pc:docMk/>
            <pc:sldMk cId="0" sldId="264"/>
            <ac:spMk id="735" creationId="{00000000-0000-0000-0000-000000000000}"/>
          </ac:spMkLst>
        </pc:spChg>
        <pc:picChg chg="add del mod modCrop">
          <ac:chgData name="MUDITA SHARMA" userId="ba222e8c227e0d89" providerId="LiveId" clId="{AB653943-4C50-40DC-9843-1E7237DDD411}" dt="2025-05-05T17:15:14.981" v="7038" actId="21"/>
          <ac:picMkLst>
            <pc:docMk/>
            <pc:sldMk cId="0" sldId="264"/>
            <ac:picMk id="7" creationId="{A03EE444-9256-69E1-652E-349040082C2C}"/>
          </ac:picMkLst>
        </pc:picChg>
      </pc:sldChg>
      <pc:sldChg chg="del modNotes">
        <pc:chgData name="MUDITA SHARMA" userId="ba222e8c227e0d89" providerId="LiveId" clId="{AB653943-4C50-40DC-9843-1E7237DDD411}" dt="2025-05-05T17:24:13.293" v="7158" actId="47"/>
        <pc:sldMkLst>
          <pc:docMk/>
          <pc:sldMk cId="0" sldId="265"/>
        </pc:sldMkLst>
      </pc:sldChg>
      <pc:sldChg chg="del modNotes">
        <pc:chgData name="MUDITA SHARMA" userId="ba222e8c227e0d89" providerId="LiveId" clId="{AB653943-4C50-40DC-9843-1E7237DDD411}" dt="2025-05-05T17:24:13.128" v="7157" actId="47"/>
        <pc:sldMkLst>
          <pc:docMk/>
          <pc:sldMk cId="0" sldId="266"/>
        </pc:sldMkLst>
      </pc:sldChg>
      <pc:sldChg chg="del modNotes">
        <pc:chgData name="MUDITA SHARMA" userId="ba222e8c227e0d89" providerId="LiveId" clId="{AB653943-4C50-40DC-9843-1E7237DDD411}" dt="2025-05-05T17:24:12.899" v="7156" actId="47"/>
        <pc:sldMkLst>
          <pc:docMk/>
          <pc:sldMk cId="0" sldId="267"/>
        </pc:sldMkLst>
      </pc:sldChg>
      <pc:sldChg chg="modSp del modNotes">
        <pc:chgData name="MUDITA SHARMA" userId="ba222e8c227e0d89" providerId="LiveId" clId="{AB653943-4C50-40DC-9843-1E7237DDD411}" dt="2025-05-05T17:24:12.690" v="7155" actId="47"/>
        <pc:sldMkLst>
          <pc:docMk/>
          <pc:sldMk cId="0" sldId="268"/>
        </pc:sldMkLst>
      </pc:sldChg>
      <pc:sldChg chg="del modNotes">
        <pc:chgData name="MUDITA SHARMA" userId="ba222e8c227e0d89" providerId="LiveId" clId="{AB653943-4C50-40DC-9843-1E7237DDD411}" dt="2025-05-05T17:24:12.330" v="7154" actId="47"/>
        <pc:sldMkLst>
          <pc:docMk/>
          <pc:sldMk cId="0" sldId="269"/>
        </pc:sldMkLst>
      </pc:sldChg>
      <pc:sldChg chg="modSp del modNotes">
        <pc:chgData name="MUDITA SHARMA" userId="ba222e8c227e0d89" providerId="LiveId" clId="{AB653943-4C50-40DC-9843-1E7237DDD411}" dt="2025-05-05T17:24:12.188" v="7153" actId="47"/>
        <pc:sldMkLst>
          <pc:docMk/>
          <pc:sldMk cId="0" sldId="270"/>
        </pc:sldMkLst>
      </pc:sldChg>
      <pc:sldChg chg="del modNotes">
        <pc:chgData name="MUDITA SHARMA" userId="ba222e8c227e0d89" providerId="LiveId" clId="{AB653943-4C50-40DC-9843-1E7237DDD411}" dt="2025-05-05T17:24:11.961" v="7152" actId="47"/>
        <pc:sldMkLst>
          <pc:docMk/>
          <pc:sldMk cId="0" sldId="271"/>
        </pc:sldMkLst>
      </pc:sldChg>
      <pc:sldChg chg="del modNotes">
        <pc:chgData name="MUDITA SHARMA" userId="ba222e8c227e0d89" providerId="LiveId" clId="{AB653943-4C50-40DC-9843-1E7237DDD411}" dt="2025-05-05T17:24:11.760" v="7151" actId="47"/>
        <pc:sldMkLst>
          <pc:docMk/>
          <pc:sldMk cId="0" sldId="272"/>
        </pc:sldMkLst>
      </pc:sldChg>
      <pc:sldChg chg="del modNotes">
        <pc:chgData name="MUDITA SHARMA" userId="ba222e8c227e0d89" providerId="LiveId" clId="{AB653943-4C50-40DC-9843-1E7237DDD411}" dt="2025-05-05T17:24:11.532" v="7150" actId="47"/>
        <pc:sldMkLst>
          <pc:docMk/>
          <pc:sldMk cId="0" sldId="273"/>
        </pc:sldMkLst>
      </pc:sldChg>
      <pc:sldChg chg="del modNotes">
        <pc:chgData name="MUDITA SHARMA" userId="ba222e8c227e0d89" providerId="LiveId" clId="{AB653943-4C50-40DC-9843-1E7237DDD411}" dt="2025-05-05T17:24:11.295" v="7149" actId="47"/>
        <pc:sldMkLst>
          <pc:docMk/>
          <pc:sldMk cId="0" sldId="274"/>
        </pc:sldMkLst>
      </pc:sldChg>
      <pc:sldChg chg="del modNotes">
        <pc:chgData name="MUDITA SHARMA" userId="ba222e8c227e0d89" providerId="LiveId" clId="{AB653943-4C50-40DC-9843-1E7237DDD411}" dt="2025-05-05T17:24:11.030" v="7148" actId="47"/>
        <pc:sldMkLst>
          <pc:docMk/>
          <pc:sldMk cId="0" sldId="275"/>
        </pc:sldMkLst>
      </pc:sldChg>
      <pc:sldChg chg="del modNotes">
        <pc:chgData name="MUDITA SHARMA" userId="ba222e8c227e0d89" providerId="LiveId" clId="{AB653943-4C50-40DC-9843-1E7237DDD411}" dt="2025-05-05T17:24:10.799" v="7147" actId="47"/>
        <pc:sldMkLst>
          <pc:docMk/>
          <pc:sldMk cId="0" sldId="276"/>
        </pc:sldMkLst>
      </pc:sldChg>
      <pc:sldChg chg="del ord modNotes">
        <pc:chgData name="MUDITA SHARMA" userId="ba222e8c227e0d89" providerId="LiveId" clId="{AB653943-4C50-40DC-9843-1E7237DDD411}" dt="2025-05-05T17:24:09.996" v="7144" actId="47"/>
        <pc:sldMkLst>
          <pc:docMk/>
          <pc:sldMk cId="0" sldId="277"/>
        </pc:sldMkLst>
      </pc:sldChg>
      <pc:sldChg chg="del modNotes">
        <pc:chgData name="MUDITA SHARMA" userId="ba222e8c227e0d89" providerId="LiveId" clId="{AB653943-4C50-40DC-9843-1E7237DDD411}" dt="2025-05-05T17:24:10.555" v="7146" actId="47"/>
        <pc:sldMkLst>
          <pc:docMk/>
          <pc:sldMk cId="0" sldId="278"/>
        </pc:sldMkLst>
      </pc:sldChg>
      <pc:sldChg chg="modSp del modNotes">
        <pc:chgData name="MUDITA SHARMA" userId="ba222e8c227e0d89" providerId="LiveId" clId="{AB653943-4C50-40DC-9843-1E7237DDD411}" dt="2025-05-05T17:24:10.306" v="7145" actId="47"/>
        <pc:sldMkLst>
          <pc:docMk/>
          <pc:sldMk cId="0" sldId="279"/>
        </pc:sldMkLst>
      </pc:sldChg>
      <pc:sldChg chg="del modNotes">
        <pc:chgData name="MUDITA SHARMA" userId="ba222e8c227e0d89" providerId="LiveId" clId="{AB653943-4C50-40DC-9843-1E7237DDD411}" dt="2025-05-05T17:24:09.681" v="7143" actId="47"/>
        <pc:sldMkLst>
          <pc:docMk/>
          <pc:sldMk cId="0" sldId="280"/>
        </pc:sldMkLst>
      </pc:sldChg>
      <pc:sldChg chg="del modNotes">
        <pc:chgData name="MUDITA SHARMA" userId="ba222e8c227e0d89" providerId="LiveId" clId="{AB653943-4C50-40DC-9843-1E7237DDD411}" dt="2025-05-05T17:24:09.357" v="7142" actId="47"/>
        <pc:sldMkLst>
          <pc:docMk/>
          <pc:sldMk cId="0" sldId="281"/>
        </pc:sldMkLst>
      </pc:sldChg>
      <pc:sldChg chg="add del">
        <pc:chgData name="MUDITA SHARMA" userId="ba222e8c227e0d89" providerId="LiveId" clId="{AB653943-4C50-40DC-9843-1E7237DDD411}" dt="2025-05-05T17:24:17.317" v="7163" actId="47"/>
        <pc:sldMkLst>
          <pc:docMk/>
          <pc:sldMk cId="3027433419" sldId="282"/>
        </pc:sldMkLst>
      </pc:sldChg>
      <pc:sldChg chg="addSp delSp modSp new mod setBg">
        <pc:chgData name="MUDITA SHARMA" userId="ba222e8c227e0d89" providerId="LiveId" clId="{AB653943-4C50-40DC-9843-1E7237DDD411}" dt="2025-05-04T10:30:33.413" v="1583" actId="207"/>
        <pc:sldMkLst>
          <pc:docMk/>
          <pc:sldMk cId="10101123" sldId="283"/>
        </pc:sldMkLst>
        <pc:spChg chg="add mod">
          <ac:chgData name="MUDITA SHARMA" userId="ba222e8c227e0d89" providerId="LiveId" clId="{AB653943-4C50-40DC-9843-1E7237DDD411}" dt="2025-05-04T10:30:33.413" v="1583" actId="207"/>
          <ac:spMkLst>
            <pc:docMk/>
            <pc:sldMk cId="10101123" sldId="283"/>
            <ac:spMk id="4" creationId="{DCCAAFF5-77B8-9FF0-D7B4-DD98BEDF772B}"/>
          </ac:spMkLst>
        </pc:spChg>
        <pc:picChg chg="add mod modCrop">
          <ac:chgData name="MUDITA SHARMA" userId="ba222e8c227e0d89" providerId="LiveId" clId="{AB653943-4C50-40DC-9843-1E7237DDD411}" dt="2025-05-03T17:12:47.667" v="704" actId="1076"/>
          <ac:picMkLst>
            <pc:docMk/>
            <pc:sldMk cId="10101123" sldId="283"/>
            <ac:picMk id="8" creationId="{CC1E84D4-ADC4-1B40-26FC-0C024733BE9C}"/>
          </ac:picMkLst>
        </pc:picChg>
        <pc:picChg chg="add mod modCrop">
          <ac:chgData name="MUDITA SHARMA" userId="ba222e8c227e0d89" providerId="LiveId" clId="{AB653943-4C50-40DC-9843-1E7237DDD411}" dt="2025-05-03T17:12:52.153" v="705" actId="1076"/>
          <ac:picMkLst>
            <pc:docMk/>
            <pc:sldMk cId="10101123" sldId="283"/>
            <ac:picMk id="10" creationId="{71A61B95-7351-8479-CA83-8CB87AE1C7CF}"/>
          </ac:picMkLst>
        </pc:picChg>
        <pc:picChg chg="add mod modCrop">
          <ac:chgData name="MUDITA SHARMA" userId="ba222e8c227e0d89" providerId="LiveId" clId="{AB653943-4C50-40DC-9843-1E7237DDD411}" dt="2025-05-03T17:12:29.244" v="701" actId="732"/>
          <ac:picMkLst>
            <pc:docMk/>
            <pc:sldMk cId="10101123" sldId="283"/>
            <ac:picMk id="12" creationId="{092B690F-3BEA-A7CC-2B72-51D370CB8C1C}"/>
          </ac:picMkLst>
        </pc:picChg>
      </pc:sldChg>
      <pc:sldChg chg="addSp delSp modSp add mod ord setBg">
        <pc:chgData name="MUDITA SHARMA" userId="ba222e8c227e0d89" providerId="LiveId" clId="{AB653943-4C50-40DC-9843-1E7237DDD411}" dt="2025-05-05T08:09:14.516" v="6124" actId="1036"/>
        <pc:sldMkLst>
          <pc:docMk/>
          <pc:sldMk cId="627505844" sldId="284"/>
        </pc:sldMkLst>
        <pc:spChg chg="add mod">
          <ac:chgData name="MUDITA SHARMA" userId="ba222e8c227e0d89" providerId="LiveId" clId="{AB653943-4C50-40DC-9843-1E7237DDD411}" dt="2025-05-02T14:01:50.489" v="371" actId="14100"/>
          <ac:spMkLst>
            <pc:docMk/>
            <pc:sldMk cId="627505844" sldId="284"/>
            <ac:spMk id="3" creationId="{51DB18B5-5A61-4475-DF5B-FFF209B42E43}"/>
          </ac:spMkLst>
        </pc:spChg>
        <pc:spChg chg="add mod">
          <ac:chgData name="MUDITA SHARMA" userId="ba222e8c227e0d89" providerId="LiveId" clId="{AB653943-4C50-40DC-9843-1E7237DDD411}" dt="2025-05-02T14:02:34.794" v="377" actId="1076"/>
          <ac:spMkLst>
            <pc:docMk/>
            <pc:sldMk cId="627505844" sldId="284"/>
            <ac:spMk id="4" creationId="{EB46F7A9-43AF-63B6-630D-E1D464145AE5}"/>
          </ac:spMkLst>
        </pc:spChg>
        <pc:spChg chg="mod">
          <ac:chgData name="MUDITA SHARMA" userId="ba222e8c227e0d89" providerId="LiveId" clId="{AB653943-4C50-40DC-9843-1E7237DDD411}" dt="2025-05-05T07:53:08.058" v="4285" actId="255"/>
          <ac:spMkLst>
            <pc:docMk/>
            <pc:sldMk cId="627505844" sldId="284"/>
            <ac:spMk id="642" creationId="{929ECA57-DDD7-FD4D-90A8-80A0554C7AAC}"/>
          </ac:spMkLst>
        </pc:spChg>
        <pc:spChg chg="mod">
          <ac:chgData name="MUDITA SHARMA" userId="ba222e8c227e0d89" providerId="LiveId" clId="{AB653943-4C50-40DC-9843-1E7237DDD411}" dt="2025-05-05T07:53:08.058" v="4285" actId="255"/>
          <ac:spMkLst>
            <pc:docMk/>
            <pc:sldMk cId="627505844" sldId="284"/>
            <ac:spMk id="644" creationId="{2D2A008E-CCA8-9DDA-5591-873F427A1DDF}"/>
          </ac:spMkLst>
        </pc:spChg>
        <pc:spChg chg="mod">
          <ac:chgData name="MUDITA SHARMA" userId="ba222e8c227e0d89" providerId="LiveId" clId="{AB653943-4C50-40DC-9843-1E7237DDD411}" dt="2025-05-05T07:53:08.058" v="4285" actId="255"/>
          <ac:spMkLst>
            <pc:docMk/>
            <pc:sldMk cId="627505844" sldId="284"/>
            <ac:spMk id="645" creationId="{A744A280-68C1-714D-8400-31EEA35DBE58}"/>
          </ac:spMkLst>
        </pc:spChg>
        <pc:spChg chg="mod">
          <ac:chgData name="MUDITA SHARMA" userId="ba222e8c227e0d89" providerId="LiveId" clId="{AB653943-4C50-40DC-9843-1E7237DDD411}" dt="2025-05-05T07:53:08.058" v="4285" actId="255"/>
          <ac:spMkLst>
            <pc:docMk/>
            <pc:sldMk cId="627505844" sldId="284"/>
            <ac:spMk id="646" creationId="{30EC09EE-0E33-A380-F682-6ABB510C677F}"/>
          </ac:spMkLst>
        </pc:spChg>
        <pc:grpChg chg="mod">
          <ac:chgData name="MUDITA SHARMA" userId="ba222e8c227e0d89" providerId="LiveId" clId="{AB653943-4C50-40DC-9843-1E7237DDD411}" dt="2025-05-05T08:09:14.516" v="6124" actId="1036"/>
          <ac:grpSpMkLst>
            <pc:docMk/>
            <pc:sldMk cId="627505844" sldId="284"/>
            <ac:grpSpMk id="641" creationId="{655C39BD-F80F-E2DE-1706-0A77C0155AFE}"/>
          </ac:grpSpMkLst>
        </pc:grpChg>
        <pc:picChg chg="add mod modCrop">
          <ac:chgData name="MUDITA SHARMA" userId="ba222e8c227e0d89" providerId="LiveId" clId="{AB653943-4C50-40DC-9843-1E7237DDD411}" dt="2025-05-02T14:06:46.144" v="389" actId="1076"/>
          <ac:picMkLst>
            <pc:docMk/>
            <pc:sldMk cId="627505844" sldId="284"/>
            <ac:picMk id="6" creationId="{4B477425-45E9-3169-1A01-7CC5C2BD40FD}"/>
          </ac:picMkLst>
        </pc:picChg>
      </pc:sldChg>
      <pc:sldChg chg="addSp delSp modSp add mod setBg">
        <pc:chgData name="MUDITA SHARMA" userId="ba222e8c227e0d89" providerId="LiveId" clId="{AB653943-4C50-40DC-9843-1E7237DDD411}" dt="2025-05-03T16:02:50.126" v="604"/>
        <pc:sldMkLst>
          <pc:docMk/>
          <pc:sldMk cId="1795120372" sldId="285"/>
        </pc:sldMkLst>
        <pc:spChg chg="add mod">
          <ac:chgData name="MUDITA SHARMA" userId="ba222e8c227e0d89" providerId="LiveId" clId="{AB653943-4C50-40DC-9843-1E7237DDD411}" dt="2025-05-02T14:17:28.553" v="484" actId="14100"/>
          <ac:spMkLst>
            <pc:docMk/>
            <pc:sldMk cId="1795120372" sldId="285"/>
            <ac:spMk id="11" creationId="{7D494874-5F6A-95B5-A327-15B02B32ACA6}"/>
          </ac:spMkLst>
        </pc:spChg>
        <pc:spChg chg="add mod">
          <ac:chgData name="MUDITA SHARMA" userId="ba222e8c227e0d89" providerId="LiveId" clId="{AB653943-4C50-40DC-9843-1E7237DDD411}" dt="2025-05-02T14:17:15.627" v="483" actId="1076"/>
          <ac:spMkLst>
            <pc:docMk/>
            <pc:sldMk cId="1795120372" sldId="285"/>
            <ac:spMk id="12" creationId="{8B6D6212-8D9F-5782-2986-9C0FF1E34D63}"/>
          </ac:spMkLst>
        </pc:spChg>
        <pc:spChg chg="add mod">
          <ac:chgData name="MUDITA SHARMA" userId="ba222e8c227e0d89" providerId="LiveId" clId="{AB653943-4C50-40DC-9843-1E7237DDD411}" dt="2025-05-02T14:26:26.732" v="520" actId="14100"/>
          <ac:spMkLst>
            <pc:docMk/>
            <pc:sldMk cId="1795120372" sldId="285"/>
            <ac:spMk id="15" creationId="{701F5703-7924-6E56-B845-821CE3D7C172}"/>
          </ac:spMkLst>
        </pc:spChg>
        <pc:picChg chg="add mod">
          <ac:chgData name="MUDITA SHARMA" userId="ba222e8c227e0d89" providerId="LiveId" clId="{AB653943-4C50-40DC-9843-1E7237DDD411}" dt="2025-05-02T14:21:00.707" v="485" actId="1076"/>
          <ac:picMkLst>
            <pc:docMk/>
            <pc:sldMk cId="1795120372" sldId="285"/>
            <ac:picMk id="5" creationId="{9690CF91-32B8-93FF-A7A7-E7BEA7E0F99E}"/>
          </ac:picMkLst>
        </pc:picChg>
        <pc:picChg chg="add mod">
          <ac:chgData name="MUDITA SHARMA" userId="ba222e8c227e0d89" providerId="LiveId" clId="{AB653943-4C50-40DC-9843-1E7237DDD411}" dt="2025-05-02T14:15:37.769" v="464" actId="14100"/>
          <ac:picMkLst>
            <pc:docMk/>
            <pc:sldMk cId="1795120372" sldId="285"/>
            <ac:picMk id="8" creationId="{5F59D353-1F87-D8F8-4DC3-D1050ECE76A6}"/>
          </ac:picMkLst>
        </pc:picChg>
        <pc:picChg chg="add mod">
          <ac:chgData name="MUDITA SHARMA" userId="ba222e8c227e0d89" providerId="LiveId" clId="{AB653943-4C50-40DC-9843-1E7237DDD411}" dt="2025-05-02T14:15:24.676" v="461" actId="1076"/>
          <ac:picMkLst>
            <pc:docMk/>
            <pc:sldMk cId="1795120372" sldId="285"/>
            <ac:picMk id="10" creationId="{584E3B7D-003D-2266-A672-BE27B0C5F38C}"/>
          </ac:picMkLst>
        </pc:picChg>
      </pc:sldChg>
      <pc:sldChg chg="addSp delSp modSp add mod setBg">
        <pc:chgData name="MUDITA SHARMA" userId="ba222e8c227e0d89" providerId="LiveId" clId="{AB653943-4C50-40DC-9843-1E7237DDD411}" dt="2025-05-04T10:56:20.891" v="2122"/>
        <pc:sldMkLst>
          <pc:docMk/>
          <pc:sldMk cId="3673951632" sldId="286"/>
        </pc:sldMkLst>
        <pc:spChg chg="add mod">
          <ac:chgData name="MUDITA SHARMA" userId="ba222e8c227e0d89" providerId="LiveId" clId="{AB653943-4C50-40DC-9843-1E7237DDD411}" dt="2025-05-03T17:17:51.186" v="733" actId="14100"/>
          <ac:spMkLst>
            <pc:docMk/>
            <pc:sldMk cId="3673951632" sldId="286"/>
            <ac:spMk id="2" creationId="{D57C2171-10D7-EF63-AF1B-CC163EDC1BB2}"/>
          </ac:spMkLst>
        </pc:spChg>
        <pc:spChg chg="add mod">
          <ac:chgData name="MUDITA SHARMA" userId="ba222e8c227e0d89" providerId="LiveId" clId="{AB653943-4C50-40DC-9843-1E7237DDD411}" dt="2025-05-03T17:22:40.171" v="748" actId="1076"/>
          <ac:spMkLst>
            <pc:docMk/>
            <pc:sldMk cId="3673951632" sldId="286"/>
            <ac:spMk id="3" creationId="{B1FDDAB4-169E-B0BC-983A-A4FB1AC34428}"/>
          </ac:spMkLst>
        </pc:spChg>
        <pc:spChg chg="add mod">
          <ac:chgData name="MUDITA SHARMA" userId="ba222e8c227e0d89" providerId="LiveId" clId="{AB653943-4C50-40DC-9843-1E7237DDD411}" dt="2025-05-04T09:57:51.641" v="788" actId="1076"/>
          <ac:spMkLst>
            <pc:docMk/>
            <pc:sldMk cId="3673951632" sldId="286"/>
            <ac:spMk id="12" creationId="{2F8741B8-27C1-952F-F718-4F33E61D40A5}"/>
          </ac:spMkLst>
        </pc:spChg>
        <pc:picChg chg="add mod modCrop">
          <ac:chgData name="MUDITA SHARMA" userId="ba222e8c227e0d89" providerId="LiveId" clId="{AB653943-4C50-40DC-9843-1E7237DDD411}" dt="2025-05-04T09:56:31.345" v="778" actId="14100"/>
          <ac:picMkLst>
            <pc:docMk/>
            <pc:sldMk cId="3673951632" sldId="286"/>
            <ac:picMk id="9" creationId="{2073679A-C7BB-7583-F4A5-C62F9C0F3329}"/>
          </ac:picMkLst>
        </pc:picChg>
        <pc:picChg chg="add mod modCrop">
          <ac:chgData name="MUDITA SHARMA" userId="ba222e8c227e0d89" providerId="LiveId" clId="{AB653943-4C50-40DC-9843-1E7237DDD411}" dt="2025-05-04T09:56:43.245" v="780" actId="14100"/>
          <ac:picMkLst>
            <pc:docMk/>
            <pc:sldMk cId="3673951632" sldId="286"/>
            <ac:picMk id="11" creationId="{D49971BB-9C57-FD22-85E2-1602667E024D}"/>
          </ac:picMkLst>
        </pc:picChg>
      </pc:sldChg>
      <pc:sldChg chg="addSp delSp modSp add mod setBg">
        <pc:chgData name="MUDITA SHARMA" userId="ba222e8c227e0d89" providerId="LiveId" clId="{AB653943-4C50-40DC-9843-1E7237DDD411}" dt="2025-05-04T10:44:03.906" v="2000" actId="1076"/>
        <pc:sldMkLst>
          <pc:docMk/>
          <pc:sldMk cId="899466592" sldId="287"/>
        </pc:sldMkLst>
        <pc:spChg chg="mod">
          <ac:chgData name="MUDITA SHARMA" userId="ba222e8c227e0d89" providerId="LiveId" clId="{AB653943-4C50-40DC-9843-1E7237DDD411}" dt="2025-05-04T10:44:03.906" v="2000" actId="1076"/>
          <ac:spMkLst>
            <pc:docMk/>
            <pc:sldMk cId="899466592" sldId="287"/>
            <ac:spMk id="3" creationId="{C8F21837-4BDA-0095-C562-5B3A2B248527}"/>
          </ac:spMkLst>
        </pc:spChg>
        <pc:spChg chg="mod">
          <ac:chgData name="MUDITA SHARMA" userId="ba222e8c227e0d89" providerId="LiveId" clId="{AB653943-4C50-40DC-9843-1E7237DDD411}" dt="2025-05-04T10:31:46.535" v="1586" actId="207"/>
          <ac:spMkLst>
            <pc:docMk/>
            <pc:sldMk cId="899466592" sldId="287"/>
            <ac:spMk id="12" creationId="{C2AB1980-78B1-DD68-4210-CC03DB20A853}"/>
          </ac:spMkLst>
        </pc:spChg>
        <pc:picChg chg="add mod">
          <ac:chgData name="MUDITA SHARMA" userId="ba222e8c227e0d89" providerId="LiveId" clId="{AB653943-4C50-40DC-9843-1E7237DDD411}" dt="2025-05-04T10:17:35.013" v="1479" actId="1076"/>
          <ac:picMkLst>
            <pc:docMk/>
            <pc:sldMk cId="899466592" sldId="287"/>
            <ac:picMk id="5" creationId="{83C4AD49-7F40-A239-CFDC-29B769B9A942}"/>
          </ac:picMkLst>
        </pc:picChg>
      </pc:sldChg>
      <pc:sldChg chg="addSp delSp modSp add mod setBg">
        <pc:chgData name="MUDITA SHARMA" userId="ba222e8c227e0d89" providerId="LiveId" clId="{AB653943-4C50-40DC-9843-1E7237DDD411}" dt="2025-05-04T10:43:48.987" v="1999" actId="14100"/>
        <pc:sldMkLst>
          <pc:docMk/>
          <pc:sldMk cId="2405015624" sldId="288"/>
        </pc:sldMkLst>
        <pc:spChg chg="mod">
          <ac:chgData name="MUDITA SHARMA" userId="ba222e8c227e0d89" providerId="LiveId" clId="{AB653943-4C50-40DC-9843-1E7237DDD411}" dt="2025-05-04T10:26:50.725" v="1579" actId="14100"/>
          <ac:spMkLst>
            <pc:docMk/>
            <pc:sldMk cId="2405015624" sldId="288"/>
            <ac:spMk id="3" creationId="{3646A79E-45BE-A1C1-C3EE-9E1F28D5B8A5}"/>
          </ac:spMkLst>
        </pc:spChg>
        <pc:spChg chg="mod">
          <ac:chgData name="MUDITA SHARMA" userId="ba222e8c227e0d89" providerId="LiveId" clId="{AB653943-4C50-40DC-9843-1E7237DDD411}" dt="2025-05-04T10:43:48.987" v="1999" actId="14100"/>
          <ac:spMkLst>
            <pc:docMk/>
            <pc:sldMk cId="2405015624" sldId="288"/>
            <ac:spMk id="12" creationId="{19E37AA8-3C46-3B0C-6C88-38303CB47E54}"/>
          </ac:spMkLst>
        </pc:spChg>
        <pc:picChg chg="add mod modCrop">
          <ac:chgData name="MUDITA SHARMA" userId="ba222e8c227e0d89" providerId="LiveId" clId="{AB653943-4C50-40DC-9843-1E7237DDD411}" dt="2025-05-04T10:26:56.987" v="1580" actId="1076"/>
          <ac:picMkLst>
            <pc:docMk/>
            <pc:sldMk cId="2405015624" sldId="288"/>
            <ac:picMk id="4" creationId="{C5771BB5-761C-1B52-AF77-BC758BE5040B}"/>
          </ac:picMkLst>
        </pc:picChg>
      </pc:sldChg>
      <pc:sldChg chg="addSp delSp modSp add mod ord">
        <pc:chgData name="MUDITA SHARMA" userId="ba222e8c227e0d89" providerId="LiveId" clId="{AB653943-4C50-40DC-9843-1E7237DDD411}" dt="2025-05-05T08:07:58.914" v="6123"/>
        <pc:sldMkLst>
          <pc:docMk/>
          <pc:sldMk cId="1382332829" sldId="289"/>
        </pc:sldMkLst>
        <pc:spChg chg="mod">
          <ac:chgData name="MUDITA SHARMA" userId="ba222e8c227e0d89" providerId="LiveId" clId="{AB653943-4C50-40DC-9843-1E7237DDD411}" dt="2025-05-04T10:51:32.558" v="2070" actId="255"/>
          <ac:spMkLst>
            <pc:docMk/>
            <pc:sldMk cId="1382332829" sldId="289"/>
            <ac:spMk id="3" creationId="{42A427AF-2B42-0B80-761F-30E6D72FF526}"/>
          </ac:spMkLst>
        </pc:spChg>
        <pc:spChg chg="mod">
          <ac:chgData name="MUDITA SHARMA" userId="ba222e8c227e0d89" providerId="LiveId" clId="{AB653943-4C50-40DC-9843-1E7237DDD411}" dt="2025-05-05T08:07:55.459" v="6121" actId="20577"/>
          <ac:spMkLst>
            <pc:docMk/>
            <pc:sldMk cId="1382332829" sldId="289"/>
            <ac:spMk id="12" creationId="{4DC6C9A2-9803-6C3A-ADC0-8B14DC3FB609}"/>
          </ac:spMkLst>
        </pc:spChg>
        <pc:picChg chg="add mod modCrop">
          <ac:chgData name="MUDITA SHARMA" userId="ba222e8c227e0d89" providerId="LiveId" clId="{AB653943-4C50-40DC-9843-1E7237DDD411}" dt="2025-05-04T10:49:26.047" v="2014" actId="1076"/>
          <ac:picMkLst>
            <pc:docMk/>
            <pc:sldMk cId="1382332829" sldId="289"/>
            <ac:picMk id="5" creationId="{F491FC14-6701-6B18-811A-D79CC820EE47}"/>
          </ac:picMkLst>
        </pc:picChg>
      </pc:sldChg>
      <pc:sldChg chg="addSp delSp modSp add mod ord">
        <pc:chgData name="MUDITA SHARMA" userId="ba222e8c227e0d89" providerId="LiveId" clId="{AB653943-4C50-40DC-9843-1E7237DDD411}" dt="2025-05-05T08:05:49.833" v="6100"/>
        <pc:sldMkLst>
          <pc:docMk/>
          <pc:sldMk cId="854952915" sldId="290"/>
        </pc:sldMkLst>
        <pc:spChg chg="mod">
          <ac:chgData name="MUDITA SHARMA" userId="ba222e8c227e0d89" providerId="LiveId" clId="{AB653943-4C50-40DC-9843-1E7237DDD411}" dt="2025-05-04T10:53:20.416" v="2088" actId="207"/>
          <ac:spMkLst>
            <pc:docMk/>
            <pc:sldMk cId="854952915" sldId="290"/>
            <ac:spMk id="3" creationId="{64CADCE6-6AD0-55AB-DA60-3C0FE58A0337}"/>
          </ac:spMkLst>
        </pc:spChg>
        <pc:spChg chg="mod">
          <ac:chgData name="MUDITA SHARMA" userId="ba222e8c227e0d89" providerId="LiveId" clId="{AB653943-4C50-40DC-9843-1E7237DDD411}" dt="2025-05-05T08:05:10.069" v="6098" actId="1076"/>
          <ac:spMkLst>
            <pc:docMk/>
            <pc:sldMk cId="854952915" sldId="290"/>
            <ac:spMk id="12" creationId="{F1173FE1-8D5E-4E69-3B7A-F70307B755C4}"/>
          </ac:spMkLst>
        </pc:spChg>
        <pc:picChg chg="add del mod modCrop">
          <ac:chgData name="MUDITA SHARMA" userId="ba222e8c227e0d89" providerId="LiveId" clId="{AB653943-4C50-40DC-9843-1E7237DDD411}" dt="2025-05-05T07:39:51.875" v="4266" actId="478"/>
          <ac:picMkLst>
            <pc:docMk/>
            <pc:sldMk cId="854952915" sldId="290"/>
            <ac:picMk id="4" creationId="{EC622364-C539-1B29-6A88-039936344C2C}"/>
          </ac:picMkLst>
        </pc:picChg>
        <pc:picChg chg="add mod modCrop">
          <ac:chgData name="MUDITA SHARMA" userId="ba222e8c227e0d89" providerId="LiveId" clId="{AB653943-4C50-40DC-9843-1E7237DDD411}" dt="2025-05-05T08:03:04.917" v="5235" actId="14100"/>
          <ac:picMkLst>
            <pc:docMk/>
            <pc:sldMk cId="854952915" sldId="290"/>
            <ac:picMk id="7" creationId="{01CE09C0-AD34-756B-45AA-90FF7AB14D1C}"/>
          </ac:picMkLst>
        </pc:picChg>
      </pc:sldChg>
      <pc:sldChg chg="addSp delSp modSp add mod setBg">
        <pc:chgData name="MUDITA SHARMA" userId="ba222e8c227e0d89" providerId="LiveId" clId="{AB653943-4C50-40DC-9843-1E7237DDD411}" dt="2025-05-05T08:01:47.134" v="5229" actId="14100"/>
        <pc:sldMkLst>
          <pc:docMk/>
          <pc:sldMk cId="942164510" sldId="291"/>
        </pc:sldMkLst>
        <pc:spChg chg="mod">
          <ac:chgData name="MUDITA SHARMA" userId="ba222e8c227e0d89" providerId="LiveId" clId="{AB653943-4C50-40DC-9843-1E7237DDD411}" dt="2025-05-04T10:55:33.539" v="2117" actId="207"/>
          <ac:spMkLst>
            <pc:docMk/>
            <pc:sldMk cId="942164510" sldId="291"/>
            <ac:spMk id="3" creationId="{C6A4C330-0169-A78B-5D90-30D314CBE6CF}"/>
          </ac:spMkLst>
        </pc:spChg>
        <pc:spChg chg="mod">
          <ac:chgData name="MUDITA SHARMA" userId="ba222e8c227e0d89" providerId="LiveId" clId="{AB653943-4C50-40DC-9843-1E7237DDD411}" dt="2025-05-05T08:01:21.734" v="5225" actId="14100"/>
          <ac:spMkLst>
            <pc:docMk/>
            <pc:sldMk cId="942164510" sldId="291"/>
            <ac:spMk id="12" creationId="{6E6CB841-0538-9561-D3A9-25FDB311408D}"/>
          </ac:spMkLst>
        </pc:spChg>
        <pc:picChg chg="add del mod modCrop">
          <ac:chgData name="MUDITA SHARMA" userId="ba222e8c227e0d89" providerId="LiveId" clId="{AB653943-4C50-40DC-9843-1E7237DDD411}" dt="2025-05-05T07:39:48.727" v="4265" actId="478"/>
          <ac:picMkLst>
            <pc:docMk/>
            <pc:sldMk cId="942164510" sldId="291"/>
            <ac:picMk id="5" creationId="{906950F6-4037-5A9C-EC1A-B32D7FF0DF2A}"/>
          </ac:picMkLst>
        </pc:picChg>
        <pc:picChg chg="add mod modCrop">
          <ac:chgData name="MUDITA SHARMA" userId="ba222e8c227e0d89" providerId="LiveId" clId="{AB653943-4C50-40DC-9843-1E7237DDD411}" dt="2025-05-05T08:01:47.134" v="5229" actId="14100"/>
          <ac:picMkLst>
            <pc:docMk/>
            <pc:sldMk cId="942164510" sldId="291"/>
            <ac:picMk id="7" creationId="{AF15049C-F28C-48CE-335E-E96645CEA8E6}"/>
          </ac:picMkLst>
        </pc:picChg>
      </pc:sldChg>
      <pc:sldChg chg="addSp delSp modSp add mod ord setBg">
        <pc:chgData name="MUDITA SHARMA" userId="ba222e8c227e0d89" providerId="LiveId" clId="{AB653943-4C50-40DC-9843-1E7237DDD411}" dt="2025-05-05T09:51:53.971" v="6777" actId="207"/>
        <pc:sldMkLst>
          <pc:docMk/>
          <pc:sldMk cId="3632773816" sldId="292"/>
        </pc:sldMkLst>
        <pc:spChg chg="mod">
          <ac:chgData name="MUDITA SHARMA" userId="ba222e8c227e0d89" providerId="LiveId" clId="{AB653943-4C50-40DC-9843-1E7237DDD411}" dt="2025-05-05T08:10:38.585" v="6182" actId="1076"/>
          <ac:spMkLst>
            <pc:docMk/>
            <pc:sldMk cId="3632773816" sldId="292"/>
            <ac:spMk id="3" creationId="{AB425594-E5CD-DC02-810B-1B8ACD6B4F12}"/>
          </ac:spMkLst>
        </pc:spChg>
        <pc:spChg chg="del mod">
          <ac:chgData name="MUDITA SHARMA" userId="ba222e8c227e0d89" providerId="LiveId" clId="{AB653943-4C50-40DC-9843-1E7237DDD411}" dt="2025-05-05T08:18:49.196" v="6225" actId="478"/>
          <ac:spMkLst>
            <pc:docMk/>
            <pc:sldMk cId="3632773816" sldId="292"/>
            <ac:spMk id="4" creationId="{7D4DB443-1B82-B13B-B59F-5C8BECBC95D2}"/>
          </ac:spMkLst>
        </pc:spChg>
        <pc:spChg chg="mod">
          <ac:chgData name="MUDITA SHARMA" userId="ba222e8c227e0d89" providerId="LiveId" clId="{AB653943-4C50-40DC-9843-1E7237DDD411}" dt="2025-05-05T09:51:53.971" v="6777" actId="207"/>
          <ac:spMkLst>
            <pc:docMk/>
            <pc:sldMk cId="3632773816" sldId="292"/>
            <ac:spMk id="642" creationId="{C39C9EA5-BF28-3697-2A1B-167A8FB53F77}"/>
          </ac:spMkLst>
        </pc:spChg>
        <pc:spChg chg="mod">
          <ac:chgData name="MUDITA SHARMA" userId="ba222e8c227e0d89" providerId="LiveId" clId="{AB653943-4C50-40DC-9843-1E7237DDD411}" dt="2025-05-05T09:51:53.971" v="6777" actId="207"/>
          <ac:spMkLst>
            <pc:docMk/>
            <pc:sldMk cId="3632773816" sldId="292"/>
            <ac:spMk id="643" creationId="{5E0C7A56-E6F1-C41B-2722-B628AE3588FC}"/>
          </ac:spMkLst>
        </pc:spChg>
        <pc:spChg chg="mod">
          <ac:chgData name="MUDITA SHARMA" userId="ba222e8c227e0d89" providerId="LiveId" clId="{AB653943-4C50-40DC-9843-1E7237DDD411}" dt="2025-05-05T09:51:53.971" v="6777" actId="207"/>
          <ac:spMkLst>
            <pc:docMk/>
            <pc:sldMk cId="3632773816" sldId="292"/>
            <ac:spMk id="644" creationId="{78369064-6A3E-49E3-F333-0A8F3694F34B}"/>
          </ac:spMkLst>
        </pc:spChg>
        <pc:spChg chg="mod">
          <ac:chgData name="MUDITA SHARMA" userId="ba222e8c227e0d89" providerId="LiveId" clId="{AB653943-4C50-40DC-9843-1E7237DDD411}" dt="2025-05-05T09:51:53.971" v="6777" actId="207"/>
          <ac:spMkLst>
            <pc:docMk/>
            <pc:sldMk cId="3632773816" sldId="292"/>
            <ac:spMk id="645" creationId="{DC63960C-F45E-A2B4-BADF-897447A67C74}"/>
          </ac:spMkLst>
        </pc:spChg>
        <pc:spChg chg="mod">
          <ac:chgData name="MUDITA SHARMA" userId="ba222e8c227e0d89" providerId="LiveId" clId="{AB653943-4C50-40DC-9843-1E7237DDD411}" dt="2025-05-05T09:51:53.971" v="6777" actId="207"/>
          <ac:spMkLst>
            <pc:docMk/>
            <pc:sldMk cId="3632773816" sldId="292"/>
            <ac:spMk id="646" creationId="{502C7456-5429-0260-AA10-AF7634944025}"/>
          </ac:spMkLst>
        </pc:spChg>
        <pc:grpChg chg="mod">
          <ac:chgData name="MUDITA SHARMA" userId="ba222e8c227e0d89" providerId="LiveId" clId="{AB653943-4C50-40DC-9843-1E7237DDD411}" dt="2025-05-05T09:51:53.971" v="6777" actId="207"/>
          <ac:grpSpMkLst>
            <pc:docMk/>
            <pc:sldMk cId="3632773816" sldId="292"/>
            <ac:grpSpMk id="641" creationId="{56224851-E4DB-0DB9-4161-71CE8677C0D0}"/>
          </ac:grpSpMkLst>
        </pc:grpChg>
        <pc:picChg chg="add mod modCrop">
          <ac:chgData name="MUDITA SHARMA" userId="ba222e8c227e0d89" providerId="LiveId" clId="{AB653943-4C50-40DC-9843-1E7237DDD411}" dt="2025-05-05T08:19:06.774" v="6229" actId="1076"/>
          <ac:picMkLst>
            <pc:docMk/>
            <pc:sldMk cId="3632773816" sldId="292"/>
            <ac:picMk id="5" creationId="{59EE113B-867B-4348-E59D-93B61C86BD59}"/>
          </ac:picMkLst>
        </pc:picChg>
        <pc:picChg chg="del">
          <ac:chgData name="MUDITA SHARMA" userId="ba222e8c227e0d89" providerId="LiveId" clId="{AB653943-4C50-40DC-9843-1E7237DDD411}" dt="2025-05-05T08:10:41.324" v="6183" actId="478"/>
          <ac:picMkLst>
            <pc:docMk/>
            <pc:sldMk cId="3632773816" sldId="292"/>
            <ac:picMk id="6" creationId="{EA497FA3-BB22-1AF8-974E-65F7EA1E1952}"/>
          </ac:picMkLst>
        </pc:picChg>
      </pc:sldChg>
      <pc:sldChg chg="addSp delSp modSp add mod setBg">
        <pc:chgData name="MUDITA SHARMA" userId="ba222e8c227e0d89" providerId="LiveId" clId="{AB653943-4C50-40DC-9843-1E7237DDD411}" dt="2025-05-05T08:40:27.473" v="6306" actId="207"/>
        <pc:sldMkLst>
          <pc:docMk/>
          <pc:sldMk cId="3245494488" sldId="293"/>
        </pc:sldMkLst>
        <pc:spChg chg="add mod">
          <ac:chgData name="MUDITA SHARMA" userId="ba222e8c227e0d89" providerId="LiveId" clId="{AB653943-4C50-40DC-9843-1E7237DDD411}" dt="2025-05-05T08:40:04.316" v="6305" actId="1076"/>
          <ac:spMkLst>
            <pc:docMk/>
            <pc:sldMk cId="3245494488" sldId="293"/>
            <ac:spMk id="2" creationId="{EB802C95-EA9E-57B0-3A7F-4C7427477C14}"/>
          </ac:spMkLst>
        </pc:spChg>
        <pc:spChg chg="del">
          <ac:chgData name="MUDITA SHARMA" userId="ba222e8c227e0d89" providerId="LiveId" clId="{AB653943-4C50-40DC-9843-1E7237DDD411}" dt="2025-05-05T08:19:18.502" v="6232" actId="478"/>
          <ac:spMkLst>
            <pc:docMk/>
            <pc:sldMk cId="3245494488" sldId="293"/>
            <ac:spMk id="3" creationId="{66CB6A04-52A0-EE43-A43D-7437A70B3CA4}"/>
          </ac:spMkLst>
        </pc:spChg>
        <pc:spChg chg="mod">
          <ac:chgData name="MUDITA SHARMA" userId="ba222e8c227e0d89" providerId="LiveId" clId="{AB653943-4C50-40DC-9843-1E7237DDD411}" dt="2025-05-05T08:20:40.470" v="6247" actId="207"/>
          <ac:spMkLst>
            <pc:docMk/>
            <pc:sldMk cId="3245494488" sldId="293"/>
            <ac:spMk id="4" creationId="{50D3A2F4-CFCF-DF99-CF56-86B33087B45A}"/>
          </ac:spMkLst>
        </pc:spChg>
        <pc:spChg chg="add mod">
          <ac:chgData name="MUDITA SHARMA" userId="ba222e8c227e0d89" providerId="LiveId" clId="{AB653943-4C50-40DC-9843-1E7237DDD411}" dt="2025-05-05T08:39:34.522" v="6300" actId="1076"/>
          <ac:spMkLst>
            <pc:docMk/>
            <pc:sldMk cId="3245494488" sldId="293"/>
            <ac:spMk id="6" creationId="{0C90FDE7-CCBC-EADE-5B3E-F2F1B2F09D98}"/>
          </ac:spMkLst>
        </pc:spChg>
        <pc:spChg chg="add mod">
          <ac:chgData name="MUDITA SHARMA" userId="ba222e8c227e0d89" providerId="LiveId" clId="{AB653943-4C50-40DC-9843-1E7237DDD411}" dt="2025-05-05T08:40:27.473" v="6306" actId="207"/>
          <ac:spMkLst>
            <pc:docMk/>
            <pc:sldMk cId="3245494488" sldId="293"/>
            <ac:spMk id="9" creationId="{34279588-DC5C-6221-B7A8-46F8BB3CB3D2}"/>
          </ac:spMkLst>
        </pc:spChg>
        <pc:grpChg chg="del">
          <ac:chgData name="MUDITA SHARMA" userId="ba222e8c227e0d89" providerId="LiveId" clId="{AB653943-4C50-40DC-9843-1E7237DDD411}" dt="2025-05-05T08:19:15.369" v="6231" actId="478"/>
          <ac:grpSpMkLst>
            <pc:docMk/>
            <pc:sldMk cId="3245494488" sldId="293"/>
            <ac:grpSpMk id="641" creationId="{A4A12596-97AD-5CA3-DDC0-4DD7E8C29A38}"/>
          </ac:grpSpMkLst>
        </pc:grpChg>
        <pc:picChg chg="del">
          <ac:chgData name="MUDITA SHARMA" userId="ba222e8c227e0d89" providerId="LiveId" clId="{AB653943-4C50-40DC-9843-1E7237DDD411}" dt="2025-05-05T08:19:13.342" v="6230" actId="478"/>
          <ac:picMkLst>
            <pc:docMk/>
            <pc:sldMk cId="3245494488" sldId="293"/>
            <ac:picMk id="5" creationId="{E863AC8F-E340-4A9A-04FF-18871DFDBD52}"/>
          </ac:picMkLst>
        </pc:picChg>
        <pc:picChg chg="add mod modCrop">
          <ac:chgData name="MUDITA SHARMA" userId="ba222e8c227e0d89" providerId="LiveId" clId="{AB653943-4C50-40DC-9843-1E7237DDD411}" dt="2025-05-05T08:37:10.594" v="6278" actId="1076"/>
          <ac:picMkLst>
            <pc:docMk/>
            <pc:sldMk cId="3245494488" sldId="293"/>
            <ac:picMk id="8" creationId="{83C7E011-6939-B002-5C0E-D3A2DF4FDB00}"/>
          </ac:picMkLst>
        </pc:picChg>
        <pc:picChg chg="add mod modCrop">
          <ac:chgData name="MUDITA SHARMA" userId="ba222e8c227e0d89" providerId="LiveId" clId="{AB653943-4C50-40DC-9843-1E7237DDD411}" dt="2025-05-05T08:39:01.258" v="6297" actId="14100"/>
          <ac:picMkLst>
            <pc:docMk/>
            <pc:sldMk cId="3245494488" sldId="293"/>
            <ac:picMk id="11" creationId="{75C33ECE-3092-3931-DEE2-06036BE01023}"/>
          </ac:picMkLst>
        </pc:picChg>
        <pc:picChg chg="add mod modCrop">
          <ac:chgData name="MUDITA SHARMA" userId="ba222e8c227e0d89" providerId="LiveId" clId="{AB653943-4C50-40DC-9843-1E7237DDD411}" dt="2025-05-05T08:39:10.213" v="6298" actId="1076"/>
          <ac:picMkLst>
            <pc:docMk/>
            <pc:sldMk cId="3245494488" sldId="293"/>
            <ac:picMk id="13" creationId="{ABA9A42B-927B-6D3B-54F8-02C50305204E}"/>
          </ac:picMkLst>
        </pc:picChg>
      </pc:sldChg>
      <pc:sldChg chg="addSp delSp modSp add mod setBg">
        <pc:chgData name="MUDITA SHARMA" userId="ba222e8c227e0d89" providerId="LiveId" clId="{AB653943-4C50-40DC-9843-1E7237DDD411}" dt="2025-05-05T09:14:09.646" v="6600"/>
        <pc:sldMkLst>
          <pc:docMk/>
          <pc:sldMk cId="3171588415" sldId="294"/>
        </pc:sldMkLst>
        <pc:spChg chg="mod">
          <ac:chgData name="MUDITA SHARMA" userId="ba222e8c227e0d89" providerId="LiveId" clId="{AB653943-4C50-40DC-9843-1E7237DDD411}" dt="2025-05-05T08:43:14.833" v="6339" actId="20577"/>
          <ac:spMkLst>
            <pc:docMk/>
            <pc:sldMk cId="3171588415" sldId="294"/>
            <ac:spMk id="2" creationId="{97668354-3731-E06D-4067-B4FB2E7D340D}"/>
          </ac:spMkLst>
        </pc:spChg>
        <pc:spChg chg="mod">
          <ac:chgData name="MUDITA SHARMA" userId="ba222e8c227e0d89" providerId="LiveId" clId="{AB653943-4C50-40DC-9843-1E7237DDD411}" dt="2025-05-05T08:47:33.267" v="6452" actId="207"/>
          <ac:spMkLst>
            <pc:docMk/>
            <pc:sldMk cId="3171588415" sldId="294"/>
            <ac:spMk id="4" creationId="{52DBC89A-08D0-36FA-A598-B8836B52807B}"/>
          </ac:spMkLst>
        </pc:spChg>
        <pc:spChg chg="mod">
          <ac:chgData name="MUDITA SHARMA" userId="ba222e8c227e0d89" providerId="LiveId" clId="{AB653943-4C50-40DC-9843-1E7237DDD411}" dt="2025-05-05T08:44:17.601" v="6446" actId="1076"/>
          <ac:spMkLst>
            <pc:docMk/>
            <pc:sldMk cId="3171588415" sldId="294"/>
            <ac:spMk id="6" creationId="{64A58E7C-A88D-1B78-69D5-7EBE7524EF1E}"/>
          </ac:spMkLst>
        </pc:spChg>
        <pc:spChg chg="mod">
          <ac:chgData name="MUDITA SHARMA" userId="ba222e8c227e0d89" providerId="LiveId" clId="{AB653943-4C50-40DC-9843-1E7237DDD411}" dt="2025-05-05T08:54:46.410" v="6475" actId="14100"/>
          <ac:spMkLst>
            <pc:docMk/>
            <pc:sldMk cId="3171588415" sldId="294"/>
            <ac:spMk id="9" creationId="{50402FF5-676F-37CD-959E-5E072961306C}"/>
          </ac:spMkLst>
        </pc:spChg>
        <pc:picChg chg="add mod modCrop">
          <ac:chgData name="MUDITA SHARMA" userId="ba222e8c227e0d89" providerId="LiveId" clId="{AB653943-4C50-40DC-9843-1E7237DDD411}" dt="2025-05-05T08:47:53.977" v="6455" actId="732"/>
          <ac:picMkLst>
            <pc:docMk/>
            <pc:sldMk cId="3171588415" sldId="294"/>
            <ac:picMk id="5" creationId="{C0B9F6BD-0C5F-9A62-39FD-03ABF714741F}"/>
          </ac:picMkLst>
        </pc:picChg>
        <pc:picChg chg="del">
          <ac:chgData name="MUDITA SHARMA" userId="ba222e8c227e0d89" providerId="LiveId" clId="{AB653943-4C50-40DC-9843-1E7237DDD411}" dt="2025-05-05T08:48:17.594" v="6460" actId="478"/>
          <ac:picMkLst>
            <pc:docMk/>
            <pc:sldMk cId="3171588415" sldId="294"/>
            <ac:picMk id="8" creationId="{41D79734-23E3-153B-9EA3-0C2087422951}"/>
          </ac:picMkLst>
        </pc:picChg>
        <pc:picChg chg="add mod">
          <ac:chgData name="MUDITA SHARMA" userId="ba222e8c227e0d89" providerId="LiveId" clId="{AB653943-4C50-40DC-9843-1E7237DDD411}" dt="2025-05-05T08:48:14.499" v="6459" actId="1076"/>
          <ac:picMkLst>
            <pc:docMk/>
            <pc:sldMk cId="3171588415" sldId="294"/>
            <ac:picMk id="10" creationId="{D1F563DA-6EC8-9E5D-CBFF-8DD3316D97E3}"/>
          </ac:picMkLst>
        </pc:picChg>
        <pc:picChg chg="del">
          <ac:chgData name="MUDITA SHARMA" userId="ba222e8c227e0d89" providerId="LiveId" clId="{AB653943-4C50-40DC-9843-1E7237DDD411}" dt="2025-05-05T08:44:08.761" v="6444" actId="478"/>
          <ac:picMkLst>
            <pc:docMk/>
            <pc:sldMk cId="3171588415" sldId="294"/>
            <ac:picMk id="11" creationId="{5B5ED340-C10E-8C7F-402D-56B18A66117E}"/>
          </ac:picMkLst>
        </pc:picChg>
        <pc:picChg chg="del">
          <ac:chgData name="MUDITA SHARMA" userId="ba222e8c227e0d89" providerId="LiveId" clId="{AB653943-4C50-40DC-9843-1E7237DDD411}" dt="2025-05-05T08:44:10.738" v="6445" actId="478"/>
          <ac:picMkLst>
            <pc:docMk/>
            <pc:sldMk cId="3171588415" sldId="294"/>
            <ac:picMk id="13" creationId="{E72B5E1C-0885-F4ED-895E-A191BC212F90}"/>
          </ac:picMkLst>
        </pc:picChg>
        <pc:picChg chg="add mod modCrop">
          <ac:chgData name="MUDITA SHARMA" userId="ba222e8c227e0d89" providerId="LiveId" clId="{AB653943-4C50-40DC-9843-1E7237DDD411}" dt="2025-05-05T08:54:39.778" v="6474" actId="1076"/>
          <ac:picMkLst>
            <pc:docMk/>
            <pc:sldMk cId="3171588415" sldId="294"/>
            <ac:picMk id="14" creationId="{1E0261F4-26F1-C9D9-0F38-361B24570945}"/>
          </ac:picMkLst>
        </pc:picChg>
      </pc:sldChg>
      <pc:sldChg chg="addSp delSp modSp add mod">
        <pc:chgData name="MUDITA SHARMA" userId="ba222e8c227e0d89" providerId="LiveId" clId="{AB653943-4C50-40DC-9843-1E7237DDD411}" dt="2025-05-05T09:11:49.772" v="6591" actId="14100"/>
        <pc:sldMkLst>
          <pc:docMk/>
          <pc:sldMk cId="2000536130" sldId="295"/>
        </pc:sldMkLst>
        <pc:spChg chg="mod">
          <ac:chgData name="MUDITA SHARMA" userId="ba222e8c227e0d89" providerId="LiveId" clId="{AB653943-4C50-40DC-9843-1E7237DDD411}" dt="2025-05-05T08:59:27.657" v="6508" actId="1076"/>
          <ac:spMkLst>
            <pc:docMk/>
            <pc:sldMk cId="2000536130" sldId="295"/>
            <ac:spMk id="2" creationId="{65CEFC0E-A071-1C84-046E-72084F5D479E}"/>
          </ac:spMkLst>
        </pc:spChg>
        <pc:spChg chg="mod">
          <ac:chgData name="MUDITA SHARMA" userId="ba222e8c227e0d89" providerId="LiveId" clId="{AB653943-4C50-40DC-9843-1E7237DDD411}" dt="2025-05-05T09:11:49.772" v="6591" actId="14100"/>
          <ac:spMkLst>
            <pc:docMk/>
            <pc:sldMk cId="2000536130" sldId="295"/>
            <ac:spMk id="6" creationId="{33B1BE22-B800-786C-2B29-373CE391191D}"/>
          </ac:spMkLst>
        </pc:spChg>
        <pc:spChg chg="mod">
          <ac:chgData name="MUDITA SHARMA" userId="ba222e8c227e0d89" providerId="LiveId" clId="{AB653943-4C50-40DC-9843-1E7237DDD411}" dt="2025-05-05T09:11:25.543" v="6587" actId="1076"/>
          <ac:spMkLst>
            <pc:docMk/>
            <pc:sldMk cId="2000536130" sldId="295"/>
            <ac:spMk id="9" creationId="{FC57BCB9-1D77-1900-CD3D-0FD6A3526EC7}"/>
          </ac:spMkLst>
        </pc:spChg>
        <pc:picChg chg="del">
          <ac:chgData name="MUDITA SHARMA" userId="ba222e8c227e0d89" providerId="LiveId" clId="{AB653943-4C50-40DC-9843-1E7237DDD411}" dt="2025-05-05T08:59:30.061" v="6509" actId="478"/>
          <ac:picMkLst>
            <pc:docMk/>
            <pc:sldMk cId="2000536130" sldId="295"/>
            <ac:picMk id="5" creationId="{AAF58C90-E099-94A7-81FE-724AC321243F}"/>
          </ac:picMkLst>
        </pc:picChg>
        <pc:picChg chg="add mod modCrop">
          <ac:chgData name="MUDITA SHARMA" userId="ba222e8c227e0d89" providerId="LiveId" clId="{AB653943-4C50-40DC-9843-1E7237DDD411}" dt="2025-05-05T09:10:29.463" v="6575" actId="14100"/>
          <ac:picMkLst>
            <pc:docMk/>
            <pc:sldMk cId="2000536130" sldId="295"/>
            <ac:picMk id="7" creationId="{5AFBA4CD-7BC4-8C31-03CE-AEEB5ED7BBAB}"/>
          </ac:picMkLst>
        </pc:picChg>
        <pc:picChg chg="del">
          <ac:chgData name="MUDITA SHARMA" userId="ba222e8c227e0d89" providerId="LiveId" clId="{AB653943-4C50-40DC-9843-1E7237DDD411}" dt="2025-05-05T08:59:37.220" v="6510" actId="478"/>
          <ac:picMkLst>
            <pc:docMk/>
            <pc:sldMk cId="2000536130" sldId="295"/>
            <ac:picMk id="10" creationId="{A31C4D56-DC7C-3D6E-AF92-40AC5C16641D}"/>
          </ac:picMkLst>
        </pc:picChg>
        <pc:picChg chg="add mod modCrop">
          <ac:chgData name="MUDITA SHARMA" userId="ba222e8c227e0d89" providerId="LiveId" clId="{AB653943-4C50-40DC-9843-1E7237DDD411}" dt="2025-05-05T09:11:46.081" v="6590" actId="1076"/>
          <ac:picMkLst>
            <pc:docMk/>
            <pc:sldMk cId="2000536130" sldId="295"/>
            <ac:picMk id="11" creationId="{5AC46C19-DC6D-17C0-BFE6-13E65D63340B}"/>
          </ac:picMkLst>
        </pc:picChg>
        <pc:picChg chg="add mod modCrop">
          <ac:chgData name="MUDITA SHARMA" userId="ba222e8c227e0d89" providerId="LiveId" clId="{AB653943-4C50-40DC-9843-1E7237DDD411}" dt="2025-05-05T09:11:03.788" v="6583" actId="1076"/>
          <ac:picMkLst>
            <pc:docMk/>
            <pc:sldMk cId="2000536130" sldId="295"/>
            <ac:picMk id="13" creationId="{E0F94234-DC17-99F4-23C7-3EB989779B6B}"/>
          </ac:picMkLst>
        </pc:picChg>
        <pc:picChg chg="del">
          <ac:chgData name="MUDITA SHARMA" userId="ba222e8c227e0d89" providerId="LiveId" clId="{AB653943-4C50-40DC-9843-1E7237DDD411}" dt="2025-05-05T09:02:43.728" v="6513" actId="478"/>
          <ac:picMkLst>
            <pc:docMk/>
            <pc:sldMk cId="2000536130" sldId="295"/>
            <ac:picMk id="14" creationId="{D9271187-6ABD-7893-2F74-F130C5BE5876}"/>
          </ac:picMkLst>
        </pc:picChg>
        <pc:picChg chg="add mod modCrop">
          <ac:chgData name="MUDITA SHARMA" userId="ba222e8c227e0d89" providerId="LiveId" clId="{AB653943-4C50-40DC-9843-1E7237DDD411}" dt="2025-05-05T09:11:01.474" v="6582" actId="1076"/>
          <ac:picMkLst>
            <pc:docMk/>
            <pc:sldMk cId="2000536130" sldId="295"/>
            <ac:picMk id="16" creationId="{99C67828-98CA-049B-3EAA-591307A74D6F}"/>
          </ac:picMkLst>
        </pc:picChg>
        <pc:picChg chg="add mod modCrop">
          <ac:chgData name="MUDITA SHARMA" userId="ba222e8c227e0d89" providerId="LiveId" clId="{AB653943-4C50-40DC-9843-1E7237DDD411}" dt="2025-05-05T09:11:11.059" v="6585" actId="1076"/>
          <ac:picMkLst>
            <pc:docMk/>
            <pc:sldMk cId="2000536130" sldId="295"/>
            <ac:picMk id="18" creationId="{4F85CC66-1E5B-6E04-2319-C8E429E04046}"/>
          </ac:picMkLst>
        </pc:picChg>
        <pc:picChg chg="add mod modCrop">
          <ac:chgData name="MUDITA SHARMA" userId="ba222e8c227e0d89" providerId="LiveId" clId="{AB653943-4C50-40DC-9843-1E7237DDD411}" dt="2025-05-05T09:11:15.874" v="6586" actId="1076"/>
          <ac:picMkLst>
            <pc:docMk/>
            <pc:sldMk cId="2000536130" sldId="295"/>
            <ac:picMk id="20" creationId="{1D0223B4-B833-174C-4093-896BB0DCE5CC}"/>
          </ac:picMkLst>
        </pc:picChg>
        <pc:picChg chg="add mod modCrop">
          <ac:chgData name="MUDITA SHARMA" userId="ba222e8c227e0d89" providerId="LiveId" clId="{AB653943-4C50-40DC-9843-1E7237DDD411}" dt="2025-05-05T09:11:05.501" v="6584" actId="1076"/>
          <ac:picMkLst>
            <pc:docMk/>
            <pc:sldMk cId="2000536130" sldId="295"/>
            <ac:picMk id="22" creationId="{D7974D89-34C6-FB20-75A2-90CDB117E5B3}"/>
          </ac:picMkLst>
        </pc:picChg>
      </pc:sldChg>
      <pc:sldChg chg="addSp delSp modSp add mod ord setBg">
        <pc:chgData name="MUDITA SHARMA" userId="ba222e8c227e0d89" providerId="LiveId" clId="{AB653943-4C50-40DC-9843-1E7237DDD411}" dt="2025-05-05T09:27:14.646" v="6678" actId="14100"/>
        <pc:sldMkLst>
          <pc:docMk/>
          <pc:sldMk cId="1117951376" sldId="296"/>
        </pc:sldMkLst>
        <pc:spChg chg="mod">
          <ac:chgData name="MUDITA SHARMA" userId="ba222e8c227e0d89" providerId="LiveId" clId="{AB653943-4C50-40DC-9843-1E7237DDD411}" dt="2025-05-05T09:22:50.388" v="6648" actId="20577"/>
          <ac:spMkLst>
            <pc:docMk/>
            <pc:sldMk cId="1117951376" sldId="296"/>
            <ac:spMk id="2" creationId="{FC9E2466-94B1-31A8-D467-20F704FA20E3}"/>
          </ac:spMkLst>
        </pc:spChg>
        <pc:spChg chg="mod">
          <ac:chgData name="MUDITA SHARMA" userId="ba222e8c227e0d89" providerId="LiveId" clId="{AB653943-4C50-40DC-9843-1E7237DDD411}" dt="2025-05-05T09:15:21.524" v="6605" actId="207"/>
          <ac:spMkLst>
            <pc:docMk/>
            <pc:sldMk cId="1117951376" sldId="296"/>
            <ac:spMk id="4" creationId="{DE706000-1A37-EBEE-F834-F7852F5B9573}"/>
          </ac:spMkLst>
        </pc:spChg>
        <pc:spChg chg="mod">
          <ac:chgData name="MUDITA SHARMA" userId="ba222e8c227e0d89" providerId="LiveId" clId="{AB653943-4C50-40DC-9843-1E7237DDD411}" dt="2025-05-05T09:26:20.316" v="6670" actId="14100"/>
          <ac:spMkLst>
            <pc:docMk/>
            <pc:sldMk cId="1117951376" sldId="296"/>
            <ac:spMk id="6" creationId="{D4E28367-492F-1BBD-AD7A-8BDFEA26B816}"/>
          </ac:spMkLst>
        </pc:spChg>
        <pc:spChg chg="add mod">
          <ac:chgData name="MUDITA SHARMA" userId="ba222e8c227e0d89" providerId="LiveId" clId="{AB653943-4C50-40DC-9843-1E7237DDD411}" dt="2025-05-05T09:27:14.646" v="6678" actId="14100"/>
          <ac:spMkLst>
            <pc:docMk/>
            <pc:sldMk cId="1117951376" sldId="296"/>
            <ac:spMk id="7" creationId="{51525337-999E-14F2-C8B5-483301A7CE20}"/>
          </ac:spMkLst>
        </pc:spChg>
        <pc:spChg chg="del mod">
          <ac:chgData name="MUDITA SHARMA" userId="ba222e8c227e0d89" providerId="LiveId" clId="{AB653943-4C50-40DC-9843-1E7237DDD411}" dt="2025-05-05T09:23:01.264" v="6653" actId="478"/>
          <ac:spMkLst>
            <pc:docMk/>
            <pc:sldMk cId="1117951376" sldId="296"/>
            <ac:spMk id="9" creationId="{E253E80A-A8A3-974F-145A-329C65C06422}"/>
          </ac:spMkLst>
        </pc:spChg>
        <pc:picChg chg="add mod modCrop">
          <ac:chgData name="MUDITA SHARMA" userId="ba222e8c227e0d89" providerId="LiveId" clId="{AB653943-4C50-40DC-9843-1E7237DDD411}" dt="2025-05-05T09:26:25.808" v="6672" actId="14100"/>
          <ac:picMkLst>
            <pc:docMk/>
            <pc:sldMk cId="1117951376" sldId="296"/>
            <ac:picMk id="5" creationId="{A6146585-796E-058D-6CBC-7A62DB9AB70B}"/>
          </ac:picMkLst>
        </pc:picChg>
        <pc:picChg chg="del">
          <ac:chgData name="MUDITA SHARMA" userId="ba222e8c227e0d89" providerId="LiveId" clId="{AB653943-4C50-40DC-9843-1E7237DDD411}" dt="2025-05-05T09:22:56.630" v="6651" actId="478"/>
          <ac:picMkLst>
            <pc:docMk/>
            <pc:sldMk cId="1117951376" sldId="296"/>
            <ac:picMk id="8" creationId="{A66D6B24-B759-AC6A-4A7E-25C8E4B94ACA}"/>
          </ac:picMkLst>
        </pc:picChg>
        <pc:picChg chg="del">
          <ac:chgData name="MUDITA SHARMA" userId="ba222e8c227e0d89" providerId="LiveId" clId="{AB653943-4C50-40DC-9843-1E7237DDD411}" dt="2025-05-05T09:22:53.009" v="6649" actId="478"/>
          <ac:picMkLst>
            <pc:docMk/>
            <pc:sldMk cId="1117951376" sldId="296"/>
            <ac:picMk id="11" creationId="{0F6A8ABA-C5A5-5F08-B646-1A6949433563}"/>
          </ac:picMkLst>
        </pc:picChg>
        <pc:picChg chg="del">
          <ac:chgData name="MUDITA SHARMA" userId="ba222e8c227e0d89" providerId="LiveId" clId="{AB653943-4C50-40DC-9843-1E7237DDD411}" dt="2025-05-05T09:22:54.944" v="6650" actId="478"/>
          <ac:picMkLst>
            <pc:docMk/>
            <pc:sldMk cId="1117951376" sldId="296"/>
            <ac:picMk id="13" creationId="{5599C4DE-47D7-BA69-2B2D-ED74F7D60BC5}"/>
          </ac:picMkLst>
        </pc:picChg>
      </pc:sldChg>
      <pc:sldChg chg="addSp delSp modSp add mod">
        <pc:chgData name="MUDITA SHARMA" userId="ba222e8c227e0d89" providerId="LiveId" clId="{AB653943-4C50-40DC-9843-1E7237DDD411}" dt="2025-05-05T09:50:21.155" v="6776" actId="1076"/>
        <pc:sldMkLst>
          <pc:docMk/>
          <pc:sldMk cId="2415331431" sldId="297"/>
        </pc:sldMkLst>
        <pc:spChg chg="del">
          <ac:chgData name="MUDITA SHARMA" userId="ba222e8c227e0d89" providerId="LiveId" clId="{AB653943-4C50-40DC-9843-1E7237DDD411}" dt="2025-05-05T09:41:36.376" v="6681" actId="478"/>
          <ac:spMkLst>
            <pc:docMk/>
            <pc:sldMk cId="2415331431" sldId="297"/>
            <ac:spMk id="2" creationId="{6B94977F-608F-9F39-03F0-96AC605D28F3}"/>
          </ac:spMkLst>
        </pc:spChg>
        <pc:spChg chg="mod">
          <ac:chgData name="MUDITA SHARMA" userId="ba222e8c227e0d89" providerId="LiveId" clId="{AB653943-4C50-40DC-9843-1E7237DDD411}" dt="2025-05-05T09:50:21.155" v="6776" actId="1076"/>
          <ac:spMkLst>
            <pc:docMk/>
            <pc:sldMk cId="2415331431" sldId="297"/>
            <ac:spMk id="4" creationId="{44627F23-C4F8-FC79-4670-E6B2958B80D2}"/>
          </ac:spMkLst>
        </pc:spChg>
        <pc:spChg chg="mod">
          <ac:chgData name="MUDITA SHARMA" userId="ba222e8c227e0d89" providerId="LiveId" clId="{AB653943-4C50-40DC-9843-1E7237DDD411}" dt="2025-05-05T09:49:58.920" v="6773" actId="1076"/>
          <ac:spMkLst>
            <pc:docMk/>
            <pc:sldMk cId="2415331431" sldId="297"/>
            <ac:spMk id="6" creationId="{0AD5E054-9731-EF1F-6777-5DFE1A51A97A}"/>
          </ac:spMkLst>
        </pc:spChg>
        <pc:spChg chg="mod">
          <ac:chgData name="MUDITA SHARMA" userId="ba222e8c227e0d89" providerId="LiveId" clId="{AB653943-4C50-40DC-9843-1E7237DDD411}" dt="2025-05-05T09:49:30.890" v="6769" actId="1076"/>
          <ac:spMkLst>
            <pc:docMk/>
            <pc:sldMk cId="2415331431" sldId="297"/>
            <ac:spMk id="7" creationId="{7CB377CB-A695-FCDE-3A8E-E388884DE0B9}"/>
          </ac:spMkLst>
        </pc:spChg>
        <pc:picChg chg="del">
          <ac:chgData name="MUDITA SHARMA" userId="ba222e8c227e0d89" providerId="LiveId" clId="{AB653943-4C50-40DC-9843-1E7237DDD411}" dt="2025-05-05T09:41:17.894" v="6680" actId="478"/>
          <ac:picMkLst>
            <pc:docMk/>
            <pc:sldMk cId="2415331431" sldId="297"/>
            <ac:picMk id="5" creationId="{3DF8C2AC-0153-CD4F-5107-43D37AD7B6C8}"/>
          </ac:picMkLst>
        </pc:picChg>
        <pc:picChg chg="add mod modCrop">
          <ac:chgData name="MUDITA SHARMA" userId="ba222e8c227e0d89" providerId="LiveId" clId="{AB653943-4C50-40DC-9843-1E7237DDD411}" dt="2025-05-05T09:49:39.475" v="6770" actId="1076"/>
          <ac:picMkLst>
            <pc:docMk/>
            <pc:sldMk cId="2415331431" sldId="297"/>
            <ac:picMk id="8" creationId="{DBF9650C-EC6E-75A0-5F17-B45CD585622D}"/>
          </ac:picMkLst>
        </pc:picChg>
        <pc:picChg chg="add mod modCrop">
          <ac:chgData name="MUDITA SHARMA" userId="ba222e8c227e0d89" providerId="LiveId" clId="{AB653943-4C50-40DC-9843-1E7237DDD411}" dt="2025-05-05T09:49:43.322" v="6771" actId="1076"/>
          <ac:picMkLst>
            <pc:docMk/>
            <pc:sldMk cId="2415331431" sldId="297"/>
            <ac:picMk id="10" creationId="{E1DCE6C2-3715-998F-AE9B-5108BFDA86EB}"/>
          </ac:picMkLst>
        </pc:picChg>
      </pc:sldChg>
      <pc:sldChg chg="addSp delSp modSp add mod ord setBg">
        <pc:chgData name="MUDITA SHARMA" userId="ba222e8c227e0d89" providerId="LiveId" clId="{AB653943-4C50-40DC-9843-1E7237DDD411}" dt="2025-05-05T14:15:23.977" v="6978" actId="113"/>
        <pc:sldMkLst>
          <pc:docMk/>
          <pc:sldMk cId="366591091" sldId="298"/>
        </pc:sldMkLst>
        <pc:spChg chg="add mod">
          <ac:chgData name="MUDITA SHARMA" userId="ba222e8c227e0d89" providerId="LiveId" clId="{AB653943-4C50-40DC-9843-1E7237DDD411}" dt="2025-05-05T14:15:23.977" v="6978" actId="113"/>
          <ac:spMkLst>
            <pc:docMk/>
            <pc:sldMk cId="366591091" sldId="298"/>
            <ac:spMk id="2" creationId="{1D7AD8EF-9494-3FCD-D91A-6D635A4B849B}"/>
          </ac:spMkLst>
        </pc:spChg>
        <pc:spChg chg="mod">
          <ac:chgData name="MUDITA SHARMA" userId="ba222e8c227e0d89" providerId="LiveId" clId="{AB653943-4C50-40DC-9843-1E7237DDD411}" dt="2025-05-05T13:53:00.964" v="6875" actId="1076"/>
          <ac:spMkLst>
            <pc:docMk/>
            <pc:sldMk cId="366591091" sldId="298"/>
            <ac:spMk id="3" creationId="{418A6868-06F9-1BE4-04FC-7D7BD7E9B2E1}"/>
          </ac:spMkLst>
        </pc:spChg>
        <pc:spChg chg="add mod">
          <ac:chgData name="MUDITA SHARMA" userId="ba222e8c227e0d89" providerId="LiveId" clId="{AB653943-4C50-40DC-9843-1E7237DDD411}" dt="2025-05-05T14:15:19.776" v="6977" actId="113"/>
          <ac:spMkLst>
            <pc:docMk/>
            <pc:sldMk cId="366591091" sldId="298"/>
            <ac:spMk id="7" creationId="{90D4D325-FA9D-06C1-CCCD-B79C7CE5CE66}"/>
          </ac:spMkLst>
        </pc:spChg>
        <pc:spChg chg="add mod">
          <ac:chgData name="MUDITA SHARMA" userId="ba222e8c227e0d89" providerId="LiveId" clId="{AB653943-4C50-40DC-9843-1E7237DDD411}" dt="2025-05-05T14:02:14.564" v="6890" actId="20577"/>
          <ac:spMkLst>
            <pc:docMk/>
            <pc:sldMk cId="366591091" sldId="298"/>
            <ac:spMk id="8" creationId="{1816E282-11F3-C6D9-84FB-356E9E2F1B8D}"/>
          </ac:spMkLst>
        </pc:spChg>
        <pc:grpChg chg="mod">
          <ac:chgData name="MUDITA SHARMA" userId="ba222e8c227e0d89" providerId="LiveId" clId="{AB653943-4C50-40DC-9843-1E7237DDD411}" dt="2025-05-05T13:52:56.165" v="6874" actId="1076"/>
          <ac:grpSpMkLst>
            <pc:docMk/>
            <pc:sldMk cId="366591091" sldId="298"/>
            <ac:grpSpMk id="641" creationId="{35C70D31-00C4-046F-2A3C-9FDBE69711D1}"/>
          </ac:grpSpMkLst>
        </pc:grpChg>
        <pc:picChg chg="del">
          <ac:chgData name="MUDITA SHARMA" userId="ba222e8c227e0d89" providerId="LiveId" clId="{AB653943-4C50-40DC-9843-1E7237DDD411}" dt="2025-05-05T13:12:21.965" v="6815" actId="478"/>
          <ac:picMkLst>
            <pc:docMk/>
            <pc:sldMk cId="366591091" sldId="298"/>
            <ac:picMk id="5" creationId="{8B35DC0B-94E1-C821-8DCD-5DC0B8B7FFE4}"/>
          </ac:picMkLst>
        </pc:picChg>
        <pc:picChg chg="add mod modCrop">
          <ac:chgData name="MUDITA SHARMA" userId="ba222e8c227e0d89" providerId="LiveId" clId="{AB653943-4C50-40DC-9843-1E7237DDD411}" dt="2025-05-05T14:01:55.523" v="6884" actId="1076"/>
          <ac:picMkLst>
            <pc:docMk/>
            <pc:sldMk cId="366591091" sldId="298"/>
            <ac:picMk id="6" creationId="{9222DD9B-E1A5-DE29-4E1E-DF2D3780C7C9}"/>
          </ac:picMkLst>
        </pc:picChg>
      </pc:sldChg>
      <pc:sldChg chg="addSp delSp modSp add mod">
        <pc:chgData name="MUDITA SHARMA" userId="ba222e8c227e0d89" providerId="LiveId" clId="{AB653943-4C50-40DC-9843-1E7237DDD411}" dt="2025-05-05T14:15:05.790" v="6976" actId="1076"/>
        <pc:sldMkLst>
          <pc:docMk/>
          <pc:sldMk cId="3489787663" sldId="299"/>
        </pc:sldMkLst>
        <pc:spChg chg="mod">
          <ac:chgData name="MUDITA SHARMA" userId="ba222e8c227e0d89" providerId="LiveId" clId="{AB653943-4C50-40DC-9843-1E7237DDD411}" dt="2025-05-05T14:15:05.790" v="6976" actId="1076"/>
          <ac:spMkLst>
            <pc:docMk/>
            <pc:sldMk cId="3489787663" sldId="299"/>
            <ac:spMk id="2" creationId="{37C1D1FB-1289-EA2F-04FD-6334E664FE6F}"/>
          </ac:spMkLst>
        </pc:spChg>
        <pc:spChg chg="mod">
          <ac:chgData name="MUDITA SHARMA" userId="ba222e8c227e0d89" providerId="LiveId" clId="{AB653943-4C50-40DC-9843-1E7237DDD411}" dt="2025-05-05T14:10:46.751" v="6963" actId="1076"/>
          <ac:spMkLst>
            <pc:docMk/>
            <pc:sldMk cId="3489787663" sldId="299"/>
            <ac:spMk id="7" creationId="{3A731587-628F-C59F-E517-3AA8502CD7EE}"/>
          </ac:spMkLst>
        </pc:spChg>
        <pc:spChg chg="mod">
          <ac:chgData name="MUDITA SHARMA" userId="ba222e8c227e0d89" providerId="LiveId" clId="{AB653943-4C50-40DC-9843-1E7237DDD411}" dt="2025-05-05T14:14:36.757" v="6974" actId="1076"/>
          <ac:spMkLst>
            <pc:docMk/>
            <pc:sldMk cId="3489787663" sldId="299"/>
            <ac:spMk id="8" creationId="{8C45E102-7CBB-E036-5DED-D2473B200FD1}"/>
          </ac:spMkLst>
        </pc:spChg>
        <pc:spChg chg="add">
          <ac:chgData name="MUDITA SHARMA" userId="ba222e8c227e0d89" providerId="LiveId" clId="{AB653943-4C50-40DC-9843-1E7237DDD411}" dt="2025-05-05T14:09:01.358" v="6922"/>
          <ac:spMkLst>
            <pc:docMk/>
            <pc:sldMk cId="3489787663" sldId="299"/>
            <ac:spMk id="9" creationId="{B0426B10-4919-FB86-7261-26A08638C57F}"/>
          </ac:spMkLst>
        </pc:spChg>
        <pc:picChg chg="add mod modCrop">
          <ac:chgData name="MUDITA SHARMA" userId="ba222e8c227e0d89" providerId="LiveId" clId="{AB653943-4C50-40DC-9843-1E7237DDD411}" dt="2025-05-05T14:14:44.688" v="6975" actId="14100"/>
          <ac:picMkLst>
            <pc:docMk/>
            <pc:sldMk cId="3489787663" sldId="299"/>
            <ac:picMk id="5" creationId="{0B2AC542-3D4E-DFF5-9366-B0AA4B1EE22A}"/>
          </ac:picMkLst>
        </pc:picChg>
        <pc:picChg chg="del">
          <ac:chgData name="MUDITA SHARMA" userId="ba222e8c227e0d89" providerId="LiveId" clId="{AB653943-4C50-40DC-9843-1E7237DDD411}" dt="2025-05-05T14:07:46.580" v="6915" actId="478"/>
          <ac:picMkLst>
            <pc:docMk/>
            <pc:sldMk cId="3489787663" sldId="299"/>
            <ac:picMk id="6" creationId="{68C2F062-498C-4314-2E79-E2BA39CFC6C7}"/>
          </ac:picMkLst>
        </pc:picChg>
      </pc:sldChg>
      <pc:sldChg chg="addSp delSp modSp add del mod">
        <pc:chgData name="MUDITA SHARMA" userId="ba222e8c227e0d89" providerId="LiveId" clId="{AB653943-4C50-40DC-9843-1E7237DDD411}" dt="2025-05-05T17:24:01.253" v="7140" actId="47"/>
        <pc:sldMkLst>
          <pc:docMk/>
          <pc:sldMk cId="2110068441" sldId="300"/>
        </pc:sldMkLst>
        <pc:picChg chg="add del mod modCrop">
          <ac:chgData name="MUDITA SHARMA" userId="ba222e8c227e0d89" providerId="LiveId" clId="{AB653943-4C50-40DC-9843-1E7237DDD411}" dt="2025-05-05T17:16:33.421" v="7074" actId="21"/>
          <ac:picMkLst>
            <pc:docMk/>
            <pc:sldMk cId="2110068441" sldId="300"/>
            <ac:picMk id="3" creationId="{5DA391FC-6DEC-CBFA-FFBF-285884B0E21F}"/>
          </ac:picMkLst>
        </pc:picChg>
        <pc:picChg chg="del">
          <ac:chgData name="MUDITA SHARMA" userId="ba222e8c227e0d89" providerId="LiveId" clId="{AB653943-4C50-40DC-9843-1E7237DDD411}" dt="2025-05-05T17:13:32.198" v="7022" actId="478"/>
          <ac:picMkLst>
            <pc:docMk/>
            <pc:sldMk cId="2110068441" sldId="300"/>
            <ac:picMk id="7" creationId="{A393BD09-D1A6-3C34-0F61-648ED583AF41}"/>
          </ac:picMkLst>
        </pc:picChg>
      </pc:sldChg>
      <pc:sldChg chg="new del">
        <pc:chgData name="MUDITA SHARMA" userId="ba222e8c227e0d89" providerId="LiveId" clId="{AB653943-4C50-40DC-9843-1E7237DDD411}" dt="2025-05-05T17:14:49.678" v="7032" actId="47"/>
        <pc:sldMkLst>
          <pc:docMk/>
          <pc:sldMk cId="3590875103" sldId="301"/>
        </pc:sldMkLst>
      </pc:sldChg>
      <pc:sldChg chg="addSp delSp modSp add mod setBg">
        <pc:chgData name="MUDITA SHARMA" userId="ba222e8c227e0d89" providerId="LiveId" clId="{AB653943-4C50-40DC-9843-1E7237DDD411}" dt="2025-05-06T04:14:21.315" v="7164" actId="1038"/>
        <pc:sldMkLst>
          <pc:docMk/>
          <pc:sldMk cId="3630127474" sldId="301"/>
        </pc:sldMkLst>
        <pc:spChg chg="del">
          <ac:chgData name="MUDITA SHARMA" userId="ba222e8c227e0d89" providerId="LiveId" clId="{AB653943-4C50-40DC-9843-1E7237DDD411}" dt="2025-05-05T17:15:11.336" v="7037" actId="478"/>
          <ac:spMkLst>
            <pc:docMk/>
            <pc:sldMk cId="3630127474" sldId="301"/>
            <ac:spMk id="2" creationId="{CC0BC230-5E60-7501-CF05-63CEF90AE922}"/>
          </ac:spMkLst>
        </pc:spChg>
        <pc:spChg chg="mod">
          <ac:chgData name="MUDITA SHARMA" userId="ba222e8c227e0d89" providerId="LiveId" clId="{AB653943-4C50-40DC-9843-1E7237DDD411}" dt="2025-05-05T17:15:58.887" v="7069" actId="1076"/>
          <ac:spMkLst>
            <pc:docMk/>
            <pc:sldMk cId="3630127474" sldId="301"/>
            <ac:spMk id="3" creationId="{EFD9D36D-D59B-6265-4D47-1FFE753F636A}"/>
          </ac:spMkLst>
        </pc:spChg>
        <pc:spChg chg="del">
          <ac:chgData name="MUDITA SHARMA" userId="ba222e8c227e0d89" providerId="LiveId" clId="{AB653943-4C50-40DC-9843-1E7237DDD411}" dt="2025-05-05T17:15:03.585" v="7035" actId="478"/>
          <ac:spMkLst>
            <pc:docMk/>
            <pc:sldMk cId="3630127474" sldId="301"/>
            <ac:spMk id="7" creationId="{0397911B-B0CE-857A-C607-E9B54220F40B}"/>
          </ac:spMkLst>
        </pc:spChg>
        <pc:spChg chg="del">
          <ac:chgData name="MUDITA SHARMA" userId="ba222e8c227e0d89" providerId="LiveId" clId="{AB653943-4C50-40DC-9843-1E7237DDD411}" dt="2025-05-05T17:15:07.306" v="7036" actId="478"/>
          <ac:spMkLst>
            <pc:docMk/>
            <pc:sldMk cId="3630127474" sldId="301"/>
            <ac:spMk id="8" creationId="{02328A2D-F467-5393-8E70-B43DD9726FFC}"/>
          </ac:spMkLst>
        </pc:spChg>
        <pc:grpChg chg="mod">
          <ac:chgData name="MUDITA SHARMA" userId="ba222e8c227e0d89" providerId="LiveId" clId="{AB653943-4C50-40DC-9843-1E7237DDD411}" dt="2025-05-05T17:15:38.971" v="7044" actId="1076"/>
          <ac:grpSpMkLst>
            <pc:docMk/>
            <pc:sldMk cId="3630127474" sldId="301"/>
            <ac:grpSpMk id="641" creationId="{504EC19C-F1D8-E26B-C457-822758DCC4D1}"/>
          </ac:grpSpMkLst>
        </pc:grpChg>
        <pc:picChg chg="add mod">
          <ac:chgData name="MUDITA SHARMA" userId="ba222e8c227e0d89" providerId="LiveId" clId="{AB653943-4C50-40DC-9843-1E7237DDD411}" dt="2025-05-06T04:14:21.315" v="7164" actId="1038"/>
          <ac:picMkLst>
            <pc:docMk/>
            <pc:sldMk cId="3630127474" sldId="301"/>
            <ac:picMk id="4" creationId="{A03EE444-9256-69E1-652E-349040082C2C}"/>
          </ac:picMkLst>
        </pc:picChg>
        <pc:picChg chg="del">
          <ac:chgData name="MUDITA SHARMA" userId="ba222e8c227e0d89" providerId="LiveId" clId="{AB653943-4C50-40DC-9843-1E7237DDD411}" dt="2025-05-05T17:15:00.326" v="7034" actId="478"/>
          <ac:picMkLst>
            <pc:docMk/>
            <pc:sldMk cId="3630127474" sldId="301"/>
            <ac:picMk id="5" creationId="{297F74D7-397B-E6B5-4AE6-80F0F45A7214}"/>
          </ac:picMkLst>
        </pc:picChg>
      </pc:sldChg>
      <pc:sldChg chg="addSp delSp modSp add mod">
        <pc:chgData name="MUDITA SHARMA" userId="ba222e8c227e0d89" providerId="LiveId" clId="{AB653943-4C50-40DC-9843-1E7237DDD411}" dt="2025-05-05T17:22:59.038" v="7139" actId="1076"/>
        <pc:sldMkLst>
          <pc:docMk/>
          <pc:sldMk cId="2966063212" sldId="302"/>
        </pc:sldMkLst>
        <pc:spChg chg="mod">
          <ac:chgData name="MUDITA SHARMA" userId="ba222e8c227e0d89" providerId="LiveId" clId="{AB653943-4C50-40DC-9843-1E7237DDD411}" dt="2025-05-05T17:18:05.091" v="7093" actId="14100"/>
          <ac:spMkLst>
            <pc:docMk/>
            <pc:sldMk cId="2966063212" sldId="302"/>
            <ac:spMk id="3" creationId="{AE1C88D0-E699-1152-D7A2-F332CF35BF54}"/>
          </ac:spMkLst>
        </pc:spChg>
        <pc:spChg chg="add del mod">
          <ac:chgData name="MUDITA SHARMA" userId="ba222e8c227e0d89" providerId="LiveId" clId="{AB653943-4C50-40DC-9843-1E7237DDD411}" dt="2025-05-05T17:20:57.173" v="7119" actId="478"/>
          <ac:spMkLst>
            <pc:docMk/>
            <pc:sldMk cId="2966063212" sldId="302"/>
            <ac:spMk id="7" creationId="{94E5901A-8654-B3B3-BED4-D27D7DB7D603}"/>
          </ac:spMkLst>
        </pc:spChg>
        <pc:spChg chg="add mod">
          <ac:chgData name="MUDITA SHARMA" userId="ba222e8c227e0d89" providerId="LiveId" clId="{AB653943-4C50-40DC-9843-1E7237DDD411}" dt="2025-05-05T17:22:59.038" v="7139" actId="1076"/>
          <ac:spMkLst>
            <pc:docMk/>
            <pc:sldMk cId="2966063212" sldId="302"/>
            <ac:spMk id="8" creationId="{4B279786-5E26-09B8-A8CE-400DF966EDD9}"/>
          </ac:spMkLst>
        </pc:spChg>
        <pc:grpChg chg="mod">
          <ac:chgData name="MUDITA SHARMA" userId="ba222e8c227e0d89" providerId="LiveId" clId="{AB653943-4C50-40DC-9843-1E7237DDD411}" dt="2025-05-05T17:18:10.933" v="7094" actId="14100"/>
          <ac:grpSpMkLst>
            <pc:docMk/>
            <pc:sldMk cId="2966063212" sldId="302"/>
            <ac:grpSpMk id="641" creationId="{D1FB5F81-9953-DAC7-4A97-AD5BE7790700}"/>
          </ac:grpSpMkLst>
        </pc:grpChg>
        <pc:picChg chg="add mod modCrop">
          <ac:chgData name="MUDITA SHARMA" userId="ba222e8c227e0d89" providerId="LiveId" clId="{AB653943-4C50-40DC-9843-1E7237DDD411}" dt="2025-05-05T17:19:29.487" v="7096" actId="1076"/>
          <ac:picMkLst>
            <pc:docMk/>
            <pc:sldMk cId="2966063212" sldId="302"/>
            <ac:picMk id="2" creationId="{5DA391FC-6DEC-CBFA-FFBF-285884B0E21F}"/>
          </ac:picMkLst>
        </pc:picChg>
        <pc:picChg chg="del">
          <ac:chgData name="MUDITA SHARMA" userId="ba222e8c227e0d89" providerId="LiveId" clId="{AB653943-4C50-40DC-9843-1E7237DDD411}" dt="2025-05-05T17:16:29.700" v="7073" actId="478"/>
          <ac:picMkLst>
            <pc:docMk/>
            <pc:sldMk cId="2966063212" sldId="302"/>
            <ac:picMk id="4" creationId="{BA857670-F2B1-DF11-31B6-1D2D8FFEE074}"/>
          </ac:picMkLst>
        </pc:picChg>
        <pc:picChg chg="add mod">
          <ac:chgData name="MUDITA SHARMA" userId="ba222e8c227e0d89" providerId="LiveId" clId="{AB653943-4C50-40DC-9843-1E7237DDD411}" dt="2025-05-05T17:22:49.293" v="7138" actId="1076"/>
          <ac:picMkLst>
            <pc:docMk/>
            <pc:sldMk cId="2966063212" sldId="302"/>
            <ac:picMk id="6" creationId="{FB443E59-B365-FB04-B927-A3CB3CFA0FED}"/>
          </ac:picMkLst>
        </pc:picChg>
      </pc:sldChg>
      <pc:sldMasterChg chg="delSldLayout">
        <pc:chgData name="MUDITA SHARMA" userId="ba222e8c227e0d89" providerId="LiveId" clId="{AB653943-4C50-40DC-9843-1E7237DDD411}" dt="2025-05-05T17:24:14.335" v="7162" actId="47"/>
        <pc:sldMasterMkLst>
          <pc:docMk/>
          <pc:sldMasterMk cId="0" sldId="2147483670"/>
        </pc:sldMasterMkLst>
        <pc:sldLayoutChg chg="del">
          <pc:chgData name="MUDITA SHARMA" userId="ba222e8c227e0d89" providerId="LiveId" clId="{AB653943-4C50-40DC-9843-1E7237DDD411}" dt="2025-05-05T17:24:10.555" v="7146" actId="47"/>
          <pc:sldLayoutMkLst>
            <pc:docMk/>
            <pc:sldMasterMk cId="0" sldId="2147483670"/>
            <pc:sldLayoutMk cId="0" sldId="2147483649"/>
          </pc:sldLayoutMkLst>
        </pc:sldLayoutChg>
        <pc:sldLayoutChg chg="del">
          <pc:chgData name="MUDITA SHARMA" userId="ba222e8c227e0d89" providerId="LiveId" clId="{AB653943-4C50-40DC-9843-1E7237DDD411}" dt="2025-05-05T17:24:05.924" v="7141" actId="47"/>
          <pc:sldLayoutMkLst>
            <pc:docMk/>
            <pc:sldMasterMk cId="0" sldId="2147483670"/>
            <pc:sldLayoutMk cId="0" sldId="2147483652"/>
          </pc:sldLayoutMkLst>
        </pc:sldLayoutChg>
        <pc:sldLayoutChg chg="del">
          <pc:chgData name="MUDITA SHARMA" userId="ba222e8c227e0d89" providerId="LiveId" clId="{AB653943-4C50-40DC-9843-1E7237DDD411}" dt="2025-05-05T17:24:13.722" v="7161" actId="47"/>
          <pc:sldLayoutMkLst>
            <pc:docMk/>
            <pc:sldMasterMk cId="0" sldId="2147483670"/>
            <pc:sldLayoutMk cId="0" sldId="2147483653"/>
          </pc:sldLayoutMkLst>
        </pc:sldLayoutChg>
        <pc:sldLayoutChg chg="del">
          <pc:chgData name="MUDITA SHARMA" userId="ba222e8c227e0d89" providerId="LiveId" clId="{AB653943-4C50-40DC-9843-1E7237DDD411}" dt="2025-05-05T17:24:09.681" v="7143" actId="47"/>
          <pc:sldLayoutMkLst>
            <pc:docMk/>
            <pc:sldMasterMk cId="0" sldId="2147483670"/>
            <pc:sldLayoutMk cId="0" sldId="2147483654"/>
          </pc:sldLayoutMkLst>
        </pc:sldLayoutChg>
        <pc:sldLayoutChg chg="del">
          <pc:chgData name="MUDITA SHARMA" userId="ba222e8c227e0d89" providerId="LiveId" clId="{AB653943-4C50-40DC-9843-1E7237DDD411}" dt="2025-05-05T17:24:14.335" v="7162" actId="47"/>
          <pc:sldLayoutMkLst>
            <pc:docMk/>
            <pc:sldMasterMk cId="0" sldId="2147483670"/>
            <pc:sldLayoutMk cId="0" sldId="2147483655"/>
          </pc:sldLayoutMkLst>
        </pc:sldLayoutChg>
        <pc:sldLayoutChg chg="del">
          <pc:chgData name="MUDITA SHARMA" userId="ba222e8c227e0d89" providerId="LiveId" clId="{AB653943-4C50-40DC-9843-1E7237DDD411}" dt="2025-05-05T17:24:13.666" v="7160" actId="47"/>
          <pc:sldLayoutMkLst>
            <pc:docMk/>
            <pc:sldMasterMk cId="0" sldId="2147483670"/>
            <pc:sldLayoutMk cId="0" sldId="2147483656"/>
          </pc:sldLayoutMkLst>
        </pc:sldLayoutChg>
        <pc:sldLayoutChg chg="del">
          <pc:chgData name="MUDITA SHARMA" userId="ba222e8c227e0d89" providerId="LiveId" clId="{AB653943-4C50-40DC-9843-1E7237DDD411}" dt="2025-05-05T17:24:01.253" v="7140" actId="47"/>
          <pc:sldLayoutMkLst>
            <pc:docMk/>
            <pc:sldMasterMk cId="0" sldId="2147483670"/>
            <pc:sldLayoutMk cId="0" sldId="2147483657"/>
          </pc:sldLayoutMkLst>
        </pc:sldLayoutChg>
        <pc:sldLayoutChg chg="del">
          <pc:chgData name="MUDITA SHARMA" userId="ba222e8c227e0d89" providerId="LiveId" clId="{AB653943-4C50-40DC-9843-1E7237DDD411}" dt="2025-05-05T17:24:13.466" v="7159" actId="47"/>
          <pc:sldLayoutMkLst>
            <pc:docMk/>
            <pc:sldMasterMk cId="0" sldId="2147483670"/>
            <pc:sldLayoutMk cId="0" sldId="2147483658"/>
          </pc:sldLayoutMkLst>
        </pc:sldLayoutChg>
        <pc:sldLayoutChg chg="del">
          <pc:chgData name="MUDITA SHARMA" userId="ba222e8c227e0d89" providerId="LiveId" clId="{AB653943-4C50-40DC-9843-1E7237DDD411}" dt="2025-05-05T17:24:12.330" v="7154" actId="47"/>
          <pc:sldLayoutMkLst>
            <pc:docMk/>
            <pc:sldMasterMk cId="0" sldId="2147483670"/>
            <pc:sldLayoutMk cId="0" sldId="2147483659"/>
          </pc:sldLayoutMkLst>
        </pc:sldLayoutChg>
        <pc:sldLayoutChg chg="del">
          <pc:chgData name="MUDITA SHARMA" userId="ba222e8c227e0d89" providerId="LiveId" clId="{AB653943-4C50-40DC-9843-1E7237DDD411}" dt="2025-05-05T17:24:13.293" v="7158" actId="47"/>
          <pc:sldLayoutMkLst>
            <pc:docMk/>
            <pc:sldMasterMk cId="0" sldId="2147483670"/>
            <pc:sldLayoutMk cId="0" sldId="2147483660"/>
          </pc:sldLayoutMkLst>
        </pc:sldLayoutChg>
        <pc:sldLayoutChg chg="del">
          <pc:chgData name="MUDITA SHARMA" userId="ba222e8c227e0d89" providerId="LiveId" clId="{AB653943-4C50-40DC-9843-1E7237DDD411}" dt="2025-05-05T17:24:13.128" v="7157" actId="47"/>
          <pc:sldLayoutMkLst>
            <pc:docMk/>
            <pc:sldMasterMk cId="0" sldId="2147483670"/>
            <pc:sldLayoutMk cId="0" sldId="2147483661"/>
          </pc:sldLayoutMkLst>
        </pc:sldLayoutChg>
        <pc:sldLayoutChg chg="del">
          <pc:chgData name="MUDITA SHARMA" userId="ba222e8c227e0d89" providerId="LiveId" clId="{AB653943-4C50-40DC-9843-1E7237DDD411}" dt="2025-05-05T17:24:12.899" v="7156" actId="47"/>
          <pc:sldLayoutMkLst>
            <pc:docMk/>
            <pc:sldMasterMk cId="0" sldId="2147483670"/>
            <pc:sldLayoutMk cId="0" sldId="2147483662"/>
          </pc:sldLayoutMkLst>
        </pc:sldLayoutChg>
        <pc:sldLayoutChg chg="del">
          <pc:chgData name="MUDITA SHARMA" userId="ba222e8c227e0d89" providerId="LiveId" clId="{AB653943-4C50-40DC-9843-1E7237DDD411}" dt="2025-05-05T17:24:12.690" v="7155" actId="47"/>
          <pc:sldLayoutMkLst>
            <pc:docMk/>
            <pc:sldMasterMk cId="0" sldId="2147483670"/>
            <pc:sldLayoutMk cId="0" sldId="2147483663"/>
          </pc:sldLayoutMkLst>
        </pc:sldLayoutChg>
        <pc:sldLayoutChg chg="del">
          <pc:chgData name="MUDITA SHARMA" userId="ba222e8c227e0d89" providerId="LiveId" clId="{AB653943-4C50-40DC-9843-1E7237DDD411}" dt="2025-05-05T17:24:12.188" v="7153" actId="47"/>
          <pc:sldLayoutMkLst>
            <pc:docMk/>
            <pc:sldMasterMk cId="0" sldId="2147483670"/>
            <pc:sldLayoutMk cId="0" sldId="2147483664"/>
          </pc:sldLayoutMkLst>
        </pc:sldLayoutChg>
        <pc:sldLayoutChg chg="del">
          <pc:chgData name="MUDITA SHARMA" userId="ba222e8c227e0d89" providerId="LiveId" clId="{AB653943-4C50-40DC-9843-1E7237DDD411}" dt="2025-05-05T17:24:11.961" v="7152" actId="47"/>
          <pc:sldLayoutMkLst>
            <pc:docMk/>
            <pc:sldMasterMk cId="0" sldId="2147483670"/>
            <pc:sldLayoutMk cId="0" sldId="2147483665"/>
          </pc:sldLayoutMkLst>
        </pc:sldLayoutChg>
        <pc:sldLayoutChg chg="del">
          <pc:chgData name="MUDITA SHARMA" userId="ba222e8c227e0d89" providerId="LiveId" clId="{AB653943-4C50-40DC-9843-1E7237DDD411}" dt="2025-05-05T17:24:11.760" v="7151" actId="47"/>
          <pc:sldLayoutMkLst>
            <pc:docMk/>
            <pc:sldMasterMk cId="0" sldId="2147483670"/>
            <pc:sldLayoutMk cId="0" sldId="2147483666"/>
          </pc:sldLayoutMkLst>
        </pc:sldLayoutChg>
        <pc:sldLayoutChg chg="del">
          <pc:chgData name="MUDITA SHARMA" userId="ba222e8c227e0d89" providerId="LiveId" clId="{AB653943-4C50-40DC-9843-1E7237DDD411}" dt="2025-05-05T17:24:11.532" v="7150" actId="47"/>
          <pc:sldLayoutMkLst>
            <pc:docMk/>
            <pc:sldMasterMk cId="0" sldId="2147483670"/>
            <pc:sldLayoutMk cId="0" sldId="2147483667"/>
          </pc:sldLayoutMkLst>
        </pc:sldLayoutChg>
        <pc:sldLayoutChg chg="del">
          <pc:chgData name="MUDITA SHARMA" userId="ba222e8c227e0d89" providerId="LiveId" clId="{AB653943-4C50-40DC-9843-1E7237DDD411}" dt="2025-05-05T17:24:10.799" v="7147" actId="47"/>
          <pc:sldLayoutMkLst>
            <pc:docMk/>
            <pc:sldMasterMk cId="0" sldId="2147483670"/>
            <pc:sldLayoutMk cId="0" sldId="2147483668"/>
          </pc:sldLayoutMkLst>
        </pc:sldLayoutChg>
        <pc:sldLayoutChg chg="del">
          <pc:chgData name="MUDITA SHARMA" userId="ba222e8c227e0d89" providerId="LiveId" clId="{AB653943-4C50-40DC-9843-1E7237DDD411}" dt="2025-05-05T17:24:09.357" v="7142" actId="47"/>
          <pc:sldLayoutMkLst>
            <pc:docMk/>
            <pc:sldMasterMk cId="0" sldId="2147483670"/>
            <pc:sldLayoutMk cId="0"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0FE2CC4A-1329-AF0A-B156-9979EFFB6252}"/>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1CFF2E4F-416B-DCEB-B0BE-EB55AA325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649E45F4-662F-7F98-22DC-472D2F512A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8541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4AD66A2A-7136-099E-C219-AC63FBD9A888}"/>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76C622D5-284B-6E2F-D637-C977098DAF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F2881245-BFA0-C3A3-C8F0-7F71E692F3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3261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AB39756F-E6A5-F864-6F85-12FBD0AF1300}"/>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C011966E-A3B6-6BD1-A42B-B31C63BB62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C8AEED13-86A6-885A-61F8-BD24567D25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4437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54913559-64E5-C961-406D-12695771CB87}"/>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F5E5ADD0-D67F-68DA-3BD9-49F6AEF0AC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FB6BF63F-1678-F29E-5A43-105EEC006F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8098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A8A11480-C9C3-DF21-B4D2-0A840F2D1775}"/>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FBE2E724-3D75-683E-6E06-E27399AD45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D4087487-F932-77EC-1EC1-DE22A06CC4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330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9E5AED4A-6888-ABD9-ED69-16AD1B4B4482}"/>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B7DB89DF-1757-24C5-1E69-EC34E825E5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39BDAD17-1730-2B07-D980-1B56E15E6E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08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4D6640E6-81DA-92D7-DC92-76FEFD5B8276}"/>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5842D1D6-027C-3102-45F2-10397996D6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824F93C8-DA62-36E2-A6CC-87C4902B88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708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E510DF12-511A-FAC9-E0FE-0306622489B9}"/>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3940C09A-A28D-570C-367A-99FFD30412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B08E84D9-7AE5-5C64-CFDC-6851A5FC4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793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B44EC815-780E-AFFB-C541-E3EC3EF04E88}"/>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BDC692DB-66AC-11B1-03B4-E5EDBA2209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96884463-2D36-D346-0530-D74C059530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27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3977573E-7701-01AC-A6AD-14AE47ACB1D1}"/>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6A0A71FB-2369-4197-C6DB-D7202DFF06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DE7B3C2D-24BD-6A88-7B32-8A583F4F45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002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40C68E3B-E768-7163-17EF-CA15CC3BBEE5}"/>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AAA27D25-3A45-8594-C934-9171D0C8A4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B4631B3C-0017-D702-25E2-8BBCA403EA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95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8971D5E4-CD09-B14A-075F-E5A3BEFBAA33}"/>
            </a:ext>
          </a:extLst>
        </p:cNvPr>
        <p:cNvGrpSpPr/>
        <p:nvPr/>
      </p:nvGrpSpPr>
      <p:grpSpPr>
        <a:xfrm>
          <a:off x="0" y="0"/>
          <a:ext cx="0" cy="0"/>
          <a:chOff x="0" y="0"/>
          <a:chExt cx="0" cy="0"/>
        </a:xfrm>
      </p:grpSpPr>
      <p:sp>
        <p:nvSpPr>
          <p:cNvPr id="636" name="Google Shape;636;ga073618e60_0_26:notes">
            <a:extLst>
              <a:ext uri="{FF2B5EF4-FFF2-40B4-BE49-F238E27FC236}">
                <a16:creationId xmlns:a16="http://schemas.microsoft.com/office/drawing/2014/main" id="{72D80DF8-0D33-E978-FFDD-8A5600983B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a073618e60_0_26:notes">
            <a:extLst>
              <a:ext uri="{FF2B5EF4-FFF2-40B4-BE49-F238E27FC236}">
                <a16:creationId xmlns:a16="http://schemas.microsoft.com/office/drawing/2014/main" id="{78CB0445-FF88-C4CC-96E9-3CD05E0A96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841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sp>
        <p:nvSpPr>
          <p:cNvPr id="11" name="Google Shape;11;p2"/>
          <p:cNvSpPr/>
          <p:nvPr/>
        </p:nvSpPr>
        <p:spPr>
          <a:xfrm>
            <a:off x="384425" y="366125"/>
            <a:ext cx="11379900" cy="60960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415150" y="384425"/>
            <a:ext cx="11273471" cy="6059399"/>
            <a:chOff x="415600" y="384425"/>
            <a:chExt cx="11442825" cy="6059399"/>
          </a:xfrm>
        </p:grpSpPr>
        <p:pic>
          <p:nvPicPr>
            <p:cNvPr id="13" name="Google Shape;13;p2"/>
            <p:cNvPicPr preferRelativeResize="0"/>
            <p:nvPr/>
          </p:nvPicPr>
          <p:blipFill>
            <a:blip r:embed="rId2">
              <a:alphaModFix/>
            </a:blip>
            <a:stretch>
              <a:fillRect/>
            </a:stretch>
          </p:blipFill>
          <p:spPr>
            <a:xfrm rot="5400000">
              <a:off x="1599075" y="-799050"/>
              <a:ext cx="6059399" cy="8426350"/>
            </a:xfrm>
            <a:prstGeom prst="rect">
              <a:avLst/>
            </a:prstGeom>
            <a:noFill/>
            <a:ln>
              <a:noFill/>
            </a:ln>
          </p:spPr>
        </p:pic>
        <p:pic>
          <p:nvPicPr>
            <p:cNvPr id="14" name="Google Shape;14;p2"/>
            <p:cNvPicPr preferRelativeResize="0"/>
            <p:nvPr/>
          </p:nvPicPr>
          <p:blipFill rotWithShape="1">
            <a:blip r:embed="rId2">
              <a:alphaModFix/>
            </a:blip>
            <a:srcRect t="62862"/>
            <a:stretch/>
          </p:blipFill>
          <p:spPr>
            <a:xfrm rot="5400000">
              <a:off x="7264087" y="1849487"/>
              <a:ext cx="6059399" cy="3129276"/>
            </a:xfrm>
            <a:prstGeom prst="rect">
              <a:avLst/>
            </a:prstGeom>
            <a:noFill/>
            <a:ln>
              <a:noFill/>
            </a:ln>
          </p:spPr>
        </p:pic>
      </p:grpSp>
      <p:sp>
        <p:nvSpPr>
          <p:cNvPr id="15" name="Google Shape;15;p2"/>
          <p:cNvSpPr/>
          <p:nvPr/>
        </p:nvSpPr>
        <p:spPr>
          <a:xfrm rot="10800000">
            <a:off x="986125" y="3821625"/>
            <a:ext cx="314400" cy="303600"/>
          </a:xfrm>
          <a:prstGeom prst="rtTriangl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 name="Google Shape;16;p2"/>
          <p:cNvSpPr/>
          <p:nvPr/>
        </p:nvSpPr>
        <p:spPr>
          <a:xfrm>
            <a:off x="1638750" y="1030925"/>
            <a:ext cx="7251300" cy="5079900"/>
          </a:xfrm>
          <a:prstGeom prst="rect">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00413" y="754525"/>
            <a:ext cx="7171800" cy="4930500"/>
          </a:xfrm>
          <a:prstGeom prst="rect">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00425" y="754525"/>
            <a:ext cx="7171800" cy="433200"/>
          </a:xfrm>
          <a:prstGeom prst="rect">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008475" y="754525"/>
            <a:ext cx="463800" cy="433200"/>
          </a:xfrm>
          <a:prstGeom prst="rect">
            <a:avLst/>
          </a:prstGeom>
          <a:solidFill>
            <a:schemeClr val="accen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86125" y="2820525"/>
            <a:ext cx="10578300" cy="1001100"/>
          </a:xfrm>
          <a:prstGeom prst="rect">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txBox="1">
            <a:spLocks noGrp="1"/>
          </p:cNvSpPr>
          <p:nvPr>
            <p:ph type="title"/>
          </p:nvPr>
        </p:nvSpPr>
        <p:spPr>
          <a:xfrm>
            <a:off x="1253800" y="2820525"/>
            <a:ext cx="10310700" cy="9084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7000"/>
              <a:buNone/>
              <a:defRPr sz="7000"/>
            </a:lvl2pPr>
            <a:lvl3pPr lvl="2">
              <a:spcBef>
                <a:spcPts val="0"/>
              </a:spcBef>
              <a:spcAft>
                <a:spcPts val="0"/>
              </a:spcAft>
              <a:buSzPts val="7000"/>
              <a:buNone/>
              <a:defRPr sz="7000"/>
            </a:lvl3pPr>
            <a:lvl4pPr lvl="3">
              <a:spcBef>
                <a:spcPts val="0"/>
              </a:spcBef>
              <a:spcAft>
                <a:spcPts val="0"/>
              </a:spcAft>
              <a:buSzPts val="7000"/>
              <a:buNone/>
              <a:defRPr sz="7000"/>
            </a:lvl4pPr>
            <a:lvl5pPr lvl="4">
              <a:spcBef>
                <a:spcPts val="0"/>
              </a:spcBef>
              <a:spcAft>
                <a:spcPts val="0"/>
              </a:spcAft>
              <a:buSzPts val="7000"/>
              <a:buNone/>
              <a:defRPr sz="7000"/>
            </a:lvl5pPr>
            <a:lvl6pPr lvl="5">
              <a:spcBef>
                <a:spcPts val="0"/>
              </a:spcBef>
              <a:spcAft>
                <a:spcPts val="0"/>
              </a:spcAft>
              <a:buSzPts val="7000"/>
              <a:buNone/>
              <a:defRPr sz="7000"/>
            </a:lvl6pPr>
            <a:lvl7pPr lvl="6">
              <a:spcBef>
                <a:spcPts val="0"/>
              </a:spcBef>
              <a:spcAft>
                <a:spcPts val="0"/>
              </a:spcAft>
              <a:buSzPts val="7000"/>
              <a:buNone/>
              <a:defRPr sz="7000"/>
            </a:lvl7pPr>
            <a:lvl8pPr lvl="7">
              <a:spcBef>
                <a:spcPts val="0"/>
              </a:spcBef>
              <a:spcAft>
                <a:spcPts val="0"/>
              </a:spcAft>
              <a:buSzPts val="7000"/>
              <a:buNone/>
              <a:defRPr sz="7000"/>
            </a:lvl8pPr>
            <a:lvl9pPr lvl="8">
              <a:spcBef>
                <a:spcPts val="0"/>
              </a:spcBef>
              <a:spcAft>
                <a:spcPts val="0"/>
              </a:spcAft>
              <a:buSzPts val="7000"/>
              <a:buNone/>
              <a:defRPr sz="7000"/>
            </a:lvl9pPr>
          </a:lstStyle>
          <a:p>
            <a:endParaRPr/>
          </a:p>
        </p:txBody>
      </p:sp>
      <p:grpSp>
        <p:nvGrpSpPr>
          <p:cNvPr id="22" name="Google Shape;22;p2"/>
          <p:cNvGrpSpPr/>
          <p:nvPr/>
        </p:nvGrpSpPr>
        <p:grpSpPr>
          <a:xfrm>
            <a:off x="1435225" y="3990575"/>
            <a:ext cx="752225" cy="548700"/>
            <a:chOff x="1435225" y="4752575"/>
            <a:chExt cx="752225" cy="548700"/>
          </a:xfrm>
        </p:grpSpPr>
        <p:grpSp>
          <p:nvGrpSpPr>
            <p:cNvPr id="23" name="Google Shape;23;p2"/>
            <p:cNvGrpSpPr/>
            <p:nvPr/>
          </p:nvGrpSpPr>
          <p:grpSpPr>
            <a:xfrm>
              <a:off x="1435225" y="4752575"/>
              <a:ext cx="752225" cy="91500"/>
              <a:chOff x="1435225" y="4752575"/>
              <a:chExt cx="752225" cy="91500"/>
            </a:xfrm>
          </p:grpSpPr>
          <p:sp>
            <p:nvSpPr>
              <p:cNvPr id="24" name="Google Shape;24;p2"/>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1435225" y="4981175"/>
              <a:ext cx="752225" cy="91500"/>
              <a:chOff x="1511425" y="4981175"/>
              <a:chExt cx="752225" cy="91500"/>
            </a:xfrm>
          </p:grpSpPr>
          <p:sp>
            <p:nvSpPr>
              <p:cNvPr id="29" name="Google Shape;29;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33;p2"/>
            <p:cNvGrpSpPr/>
            <p:nvPr/>
          </p:nvGrpSpPr>
          <p:grpSpPr>
            <a:xfrm>
              <a:off x="1435225" y="5209775"/>
              <a:ext cx="752225" cy="91500"/>
              <a:chOff x="1511425" y="4981175"/>
              <a:chExt cx="752225" cy="91500"/>
            </a:xfrm>
          </p:grpSpPr>
          <p:sp>
            <p:nvSpPr>
              <p:cNvPr id="34" name="Google Shape;34;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 name="Google Shape;38;p2"/>
          <p:cNvGrpSpPr/>
          <p:nvPr/>
        </p:nvGrpSpPr>
        <p:grpSpPr>
          <a:xfrm>
            <a:off x="10750675" y="561575"/>
            <a:ext cx="752225" cy="548700"/>
            <a:chOff x="1435225" y="4752575"/>
            <a:chExt cx="752225" cy="548700"/>
          </a:xfrm>
        </p:grpSpPr>
        <p:grpSp>
          <p:nvGrpSpPr>
            <p:cNvPr id="39" name="Google Shape;39;p2"/>
            <p:cNvGrpSpPr/>
            <p:nvPr/>
          </p:nvGrpSpPr>
          <p:grpSpPr>
            <a:xfrm>
              <a:off x="1435225" y="4752575"/>
              <a:ext cx="752225" cy="91500"/>
              <a:chOff x="1435225" y="4752575"/>
              <a:chExt cx="752225" cy="91500"/>
            </a:xfrm>
          </p:grpSpPr>
          <p:sp>
            <p:nvSpPr>
              <p:cNvPr id="40" name="Google Shape;40;p2"/>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oogle Shape;44;p2"/>
            <p:cNvGrpSpPr/>
            <p:nvPr/>
          </p:nvGrpSpPr>
          <p:grpSpPr>
            <a:xfrm>
              <a:off x="1435225" y="4981175"/>
              <a:ext cx="752225" cy="91500"/>
              <a:chOff x="1511425" y="4981175"/>
              <a:chExt cx="752225" cy="91500"/>
            </a:xfrm>
          </p:grpSpPr>
          <p:sp>
            <p:nvSpPr>
              <p:cNvPr id="45" name="Google Shape;45;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1435225" y="5209775"/>
              <a:ext cx="752225" cy="91500"/>
              <a:chOff x="1511425" y="4981175"/>
              <a:chExt cx="752225" cy="91500"/>
            </a:xfrm>
          </p:grpSpPr>
          <p:sp>
            <p:nvSpPr>
              <p:cNvPr id="50" name="Google Shape;50;p2"/>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p:nvPr/>
        </p:nvSpPr>
        <p:spPr>
          <a:xfrm>
            <a:off x="7870075" y="5105700"/>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64037" y="5107200"/>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858000" y="5107200"/>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82"/>
        <p:cNvGrpSpPr/>
        <p:nvPr/>
      </p:nvGrpSpPr>
      <p:grpSpPr>
        <a:xfrm>
          <a:off x="0" y="0"/>
          <a:ext cx="0" cy="0"/>
          <a:chOff x="0" y="0"/>
          <a:chExt cx="0" cy="0"/>
        </a:xfrm>
      </p:grpSpPr>
      <p:sp>
        <p:nvSpPr>
          <p:cNvPr id="83" name="Google Shape;83;p4"/>
          <p:cNvSpPr/>
          <p:nvPr/>
        </p:nvSpPr>
        <p:spPr>
          <a:xfrm>
            <a:off x="384425" y="366125"/>
            <a:ext cx="11379900" cy="6096000"/>
          </a:xfrm>
          <a:prstGeom prst="rect">
            <a:avLst/>
          </a:prstGeom>
          <a:solidFill>
            <a:schemeClr val="lt2"/>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4"/>
          <p:cNvGrpSpPr/>
          <p:nvPr/>
        </p:nvGrpSpPr>
        <p:grpSpPr>
          <a:xfrm>
            <a:off x="415150" y="384425"/>
            <a:ext cx="11273471" cy="6059399"/>
            <a:chOff x="415600" y="384425"/>
            <a:chExt cx="11442825" cy="6059399"/>
          </a:xfrm>
        </p:grpSpPr>
        <p:pic>
          <p:nvPicPr>
            <p:cNvPr id="85" name="Google Shape;85;p4"/>
            <p:cNvPicPr preferRelativeResize="0"/>
            <p:nvPr/>
          </p:nvPicPr>
          <p:blipFill>
            <a:blip r:embed="rId2">
              <a:alphaModFix/>
            </a:blip>
            <a:stretch>
              <a:fillRect/>
            </a:stretch>
          </p:blipFill>
          <p:spPr>
            <a:xfrm rot="5400000">
              <a:off x="1599075" y="-799050"/>
              <a:ext cx="6059399" cy="8426350"/>
            </a:xfrm>
            <a:prstGeom prst="rect">
              <a:avLst/>
            </a:prstGeom>
            <a:noFill/>
            <a:ln>
              <a:noFill/>
            </a:ln>
          </p:spPr>
        </p:pic>
        <p:pic>
          <p:nvPicPr>
            <p:cNvPr id="86" name="Google Shape;86;p4"/>
            <p:cNvPicPr preferRelativeResize="0"/>
            <p:nvPr/>
          </p:nvPicPr>
          <p:blipFill rotWithShape="1">
            <a:blip r:embed="rId2">
              <a:alphaModFix/>
            </a:blip>
            <a:srcRect t="62862"/>
            <a:stretch/>
          </p:blipFill>
          <p:spPr>
            <a:xfrm rot="5400000">
              <a:off x="7264087" y="1849487"/>
              <a:ext cx="6059399" cy="3129276"/>
            </a:xfrm>
            <a:prstGeom prst="rect">
              <a:avLst/>
            </a:prstGeom>
            <a:noFill/>
            <a:ln>
              <a:noFill/>
            </a:ln>
          </p:spPr>
        </p:pic>
      </p:grpSp>
      <p:sp>
        <p:nvSpPr>
          <p:cNvPr id="87" name="Google Shape;87;p4"/>
          <p:cNvSpPr txBox="1">
            <a:spLocks noGrp="1"/>
          </p:cNvSpPr>
          <p:nvPr>
            <p:ph type="title"/>
          </p:nvPr>
        </p:nvSpPr>
        <p:spPr>
          <a:xfrm>
            <a:off x="6072725" y="1583975"/>
            <a:ext cx="5322600" cy="1324800"/>
          </a:xfrm>
          <a:prstGeom prst="rect">
            <a:avLst/>
          </a:prstGeom>
          <a:effectLst>
            <a:outerShdw dist="66675" dir="10320000" algn="bl" rotWithShape="0">
              <a:srgbClr val="000000"/>
            </a:outerShdw>
          </a:effectLst>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accent3"/>
              </a:buClr>
              <a:buSzPts val="6400"/>
              <a:buFont typeface="Aldrich"/>
              <a:buNone/>
              <a:defRPr sz="6400">
                <a:solidFill>
                  <a:schemeClr val="accent3"/>
                </a:solidFill>
              </a:defRPr>
            </a:lvl1pPr>
            <a:lvl2pPr lvl="1"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2pPr>
            <a:lvl3pPr lvl="2"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3pPr>
            <a:lvl4pPr lvl="3"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4pPr>
            <a:lvl5pPr lvl="4"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5pPr>
            <a:lvl6pPr lvl="5"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6pPr>
            <a:lvl7pPr lvl="6"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7pPr>
            <a:lvl8pPr lvl="7"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8pPr>
            <a:lvl9pPr lvl="8" algn="r" rtl="0">
              <a:spcBef>
                <a:spcPts val="0"/>
              </a:spcBef>
              <a:spcAft>
                <a:spcPts val="0"/>
              </a:spcAft>
              <a:buClr>
                <a:schemeClr val="accent3"/>
              </a:buClr>
              <a:buSzPts val="7000"/>
              <a:buFont typeface="Abril Fatface"/>
              <a:buNone/>
              <a:defRPr sz="7000">
                <a:solidFill>
                  <a:schemeClr val="accent3"/>
                </a:solidFill>
                <a:latin typeface="Abril Fatface"/>
                <a:ea typeface="Abril Fatface"/>
                <a:cs typeface="Abril Fatface"/>
                <a:sym typeface="Abril Fatface"/>
              </a:defRPr>
            </a:lvl9pPr>
          </a:lstStyle>
          <a:p>
            <a:endParaRPr/>
          </a:p>
        </p:txBody>
      </p:sp>
      <p:sp>
        <p:nvSpPr>
          <p:cNvPr id="88" name="Google Shape;88;p4"/>
          <p:cNvSpPr txBox="1">
            <a:spLocks noGrp="1"/>
          </p:cNvSpPr>
          <p:nvPr>
            <p:ph type="body" idx="1"/>
          </p:nvPr>
        </p:nvSpPr>
        <p:spPr>
          <a:xfrm>
            <a:off x="60727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grpSp>
        <p:nvGrpSpPr>
          <p:cNvPr id="89" name="Google Shape;89;p4"/>
          <p:cNvGrpSpPr/>
          <p:nvPr/>
        </p:nvGrpSpPr>
        <p:grpSpPr>
          <a:xfrm>
            <a:off x="10750675" y="561575"/>
            <a:ext cx="752225" cy="548700"/>
            <a:chOff x="1435225" y="4752575"/>
            <a:chExt cx="752225" cy="548700"/>
          </a:xfrm>
        </p:grpSpPr>
        <p:grpSp>
          <p:nvGrpSpPr>
            <p:cNvPr id="90" name="Google Shape;90;p4"/>
            <p:cNvGrpSpPr/>
            <p:nvPr/>
          </p:nvGrpSpPr>
          <p:grpSpPr>
            <a:xfrm>
              <a:off x="1435225" y="4752575"/>
              <a:ext cx="752225" cy="91500"/>
              <a:chOff x="1435225" y="4752575"/>
              <a:chExt cx="752225" cy="91500"/>
            </a:xfrm>
          </p:grpSpPr>
          <p:sp>
            <p:nvSpPr>
              <p:cNvPr id="91" name="Google Shape;91;p4"/>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4"/>
            <p:cNvGrpSpPr/>
            <p:nvPr/>
          </p:nvGrpSpPr>
          <p:grpSpPr>
            <a:xfrm>
              <a:off x="1435225" y="4981175"/>
              <a:ext cx="752225" cy="91500"/>
              <a:chOff x="1511425" y="4981175"/>
              <a:chExt cx="752225" cy="91500"/>
            </a:xfrm>
          </p:grpSpPr>
          <p:sp>
            <p:nvSpPr>
              <p:cNvPr id="96" name="Google Shape;96;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4"/>
            <p:cNvGrpSpPr/>
            <p:nvPr/>
          </p:nvGrpSpPr>
          <p:grpSpPr>
            <a:xfrm>
              <a:off x="1435225" y="5209775"/>
              <a:ext cx="752225" cy="91500"/>
              <a:chOff x="1511425" y="4981175"/>
              <a:chExt cx="752225" cy="91500"/>
            </a:xfrm>
          </p:grpSpPr>
          <p:sp>
            <p:nvSpPr>
              <p:cNvPr id="101" name="Google Shape;101;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 name="Google Shape;105;p4"/>
          <p:cNvGrpSpPr/>
          <p:nvPr/>
        </p:nvGrpSpPr>
        <p:grpSpPr>
          <a:xfrm>
            <a:off x="539875" y="5743575"/>
            <a:ext cx="752225" cy="548700"/>
            <a:chOff x="1435225" y="4752575"/>
            <a:chExt cx="752225" cy="548700"/>
          </a:xfrm>
        </p:grpSpPr>
        <p:grpSp>
          <p:nvGrpSpPr>
            <p:cNvPr id="106" name="Google Shape;106;p4"/>
            <p:cNvGrpSpPr/>
            <p:nvPr/>
          </p:nvGrpSpPr>
          <p:grpSpPr>
            <a:xfrm>
              <a:off x="1435225" y="4752575"/>
              <a:ext cx="752225" cy="91500"/>
              <a:chOff x="1435225" y="4752575"/>
              <a:chExt cx="752225" cy="91500"/>
            </a:xfrm>
          </p:grpSpPr>
          <p:sp>
            <p:nvSpPr>
              <p:cNvPr id="107" name="Google Shape;107;p4"/>
              <p:cNvSpPr/>
              <p:nvPr/>
            </p:nvSpPr>
            <p:spPr>
              <a:xfrm>
                <a:off x="1435225"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655467"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875708"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095950" y="47525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4"/>
            <p:cNvGrpSpPr/>
            <p:nvPr/>
          </p:nvGrpSpPr>
          <p:grpSpPr>
            <a:xfrm>
              <a:off x="1435225" y="4981175"/>
              <a:ext cx="752225" cy="91500"/>
              <a:chOff x="1511425" y="4981175"/>
              <a:chExt cx="752225" cy="91500"/>
            </a:xfrm>
          </p:grpSpPr>
          <p:sp>
            <p:nvSpPr>
              <p:cNvPr id="112" name="Google Shape;112;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1435225" y="5209775"/>
              <a:ext cx="752225" cy="91500"/>
              <a:chOff x="1511425" y="4981175"/>
              <a:chExt cx="752225" cy="91500"/>
            </a:xfrm>
          </p:grpSpPr>
          <p:sp>
            <p:nvSpPr>
              <p:cNvPr id="117" name="Google Shape;117;p4"/>
              <p:cNvSpPr/>
              <p:nvPr/>
            </p:nvSpPr>
            <p:spPr>
              <a:xfrm>
                <a:off x="1511425"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1731667"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1951908"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2172150" y="4981175"/>
                <a:ext cx="91500" cy="9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 name="Google Shape;121;p4"/>
          <p:cNvSpPr/>
          <p:nvPr/>
        </p:nvSpPr>
        <p:spPr>
          <a:xfrm>
            <a:off x="11137200" y="5835075"/>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10631162" y="5836575"/>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10125125" y="5836575"/>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124"/>
        <p:cNvGrpSpPr/>
        <p:nvPr/>
      </p:nvGrpSpPr>
      <p:grpSpPr>
        <a:xfrm>
          <a:off x="0" y="0"/>
          <a:ext cx="0" cy="0"/>
          <a:chOff x="0" y="0"/>
          <a:chExt cx="0" cy="0"/>
        </a:xfrm>
      </p:grpSpPr>
      <p:sp>
        <p:nvSpPr>
          <p:cNvPr id="125" name="Google Shape;125;p5"/>
          <p:cNvSpPr/>
          <p:nvPr/>
        </p:nvSpPr>
        <p:spPr>
          <a:xfrm>
            <a:off x="19050" y="0"/>
            <a:ext cx="12192000" cy="6858000"/>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 name="Google Shape;126;p5"/>
          <p:cNvGrpSpPr/>
          <p:nvPr/>
        </p:nvGrpSpPr>
        <p:grpSpPr>
          <a:xfrm>
            <a:off x="-19" y="0"/>
            <a:ext cx="12192019" cy="6858030"/>
            <a:chOff x="415600" y="384423"/>
            <a:chExt cx="10934546" cy="6059401"/>
          </a:xfrm>
        </p:grpSpPr>
        <p:pic>
          <p:nvPicPr>
            <p:cNvPr id="127" name="Google Shape;127;p5"/>
            <p:cNvPicPr preferRelativeResize="0"/>
            <p:nvPr/>
          </p:nvPicPr>
          <p:blipFill>
            <a:blip r:embed="rId2">
              <a:alphaModFix amt="52999"/>
            </a:blip>
            <a:stretch>
              <a:fillRect/>
            </a:stretch>
          </p:blipFill>
          <p:spPr>
            <a:xfrm rot="5400000">
              <a:off x="1599075" y="-799050"/>
              <a:ext cx="6059399" cy="8426350"/>
            </a:xfrm>
            <a:prstGeom prst="rect">
              <a:avLst/>
            </a:prstGeom>
            <a:noFill/>
            <a:ln>
              <a:noFill/>
            </a:ln>
          </p:spPr>
        </p:pic>
        <p:pic>
          <p:nvPicPr>
            <p:cNvPr id="128" name="Google Shape;128;p5"/>
            <p:cNvPicPr preferRelativeResize="0"/>
            <p:nvPr/>
          </p:nvPicPr>
          <p:blipFill rotWithShape="1">
            <a:blip r:embed="rId2">
              <a:alphaModFix amt="52999"/>
            </a:blip>
            <a:srcRect t="68892" b="1708"/>
            <a:stretch/>
          </p:blipFill>
          <p:spPr>
            <a:xfrm rot="5400000">
              <a:off x="7081771" y="2175444"/>
              <a:ext cx="6059396" cy="2477354"/>
            </a:xfrm>
            <a:prstGeom prst="rect">
              <a:avLst/>
            </a:prstGeom>
            <a:noFill/>
            <a:ln>
              <a:noFill/>
            </a:ln>
          </p:spPr>
        </p:pic>
      </p:grpSp>
      <p:sp>
        <p:nvSpPr>
          <p:cNvPr id="129" name="Google Shape;129;p5"/>
          <p:cNvSpPr txBox="1">
            <a:spLocks noGrp="1"/>
          </p:cNvSpPr>
          <p:nvPr>
            <p:ph type="title"/>
          </p:nvPr>
        </p:nvSpPr>
        <p:spPr>
          <a:xfrm>
            <a:off x="720400" y="517175"/>
            <a:ext cx="11055900" cy="763500"/>
          </a:xfrm>
          <a:prstGeom prst="rect">
            <a:avLst/>
          </a:prstGeom>
          <a:effectLst>
            <a:outerShdw dist="66675" dir="10320000" algn="bl" rotWithShape="0">
              <a:srgbClr val="000000"/>
            </a:outerShdw>
          </a:effectLst>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lt1"/>
              </a:buClr>
              <a:buSzPts val="4800"/>
              <a:buFont typeface="Aldrich"/>
              <a:buNone/>
              <a:defRPr sz="4800">
                <a:solidFill>
                  <a:schemeClr val="lt1"/>
                </a:solidFill>
              </a:defRPr>
            </a:lvl1pPr>
            <a:lvl2pPr lvl="1"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2pPr>
            <a:lvl3pPr lvl="2"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3pPr>
            <a:lvl4pPr lvl="3"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4pPr>
            <a:lvl5pPr lvl="4"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5pPr>
            <a:lvl6pPr lvl="5"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6pPr>
            <a:lvl7pPr lvl="6"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7pPr>
            <a:lvl8pPr lvl="7"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8pPr>
            <a:lvl9pPr lvl="8" algn="ctr" rtl="0">
              <a:spcBef>
                <a:spcPts val="0"/>
              </a:spcBef>
              <a:spcAft>
                <a:spcPts val="0"/>
              </a:spcAft>
              <a:buClr>
                <a:schemeClr val="lt1"/>
              </a:buClr>
              <a:buSzPts val="4800"/>
              <a:buFont typeface="Abril Fatface"/>
              <a:buNone/>
              <a:defRPr sz="4800">
                <a:solidFill>
                  <a:schemeClr val="lt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body" idx="1"/>
          </p:nvPr>
        </p:nvSpPr>
        <p:spPr>
          <a:xfrm>
            <a:off x="1390650" y="291780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31" name="Google Shape;131;p5"/>
          <p:cNvSpPr txBox="1">
            <a:spLocks noGrp="1"/>
          </p:cNvSpPr>
          <p:nvPr>
            <p:ph type="body" idx="2"/>
          </p:nvPr>
        </p:nvSpPr>
        <p:spPr>
          <a:xfrm>
            <a:off x="6744577" y="291780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32" name="Google Shape;132;p5"/>
          <p:cNvSpPr txBox="1">
            <a:spLocks noGrp="1"/>
          </p:cNvSpPr>
          <p:nvPr>
            <p:ph type="body" idx="3"/>
          </p:nvPr>
        </p:nvSpPr>
        <p:spPr>
          <a:xfrm>
            <a:off x="1390650" y="537037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33" name="Google Shape;133;p5"/>
          <p:cNvSpPr txBox="1">
            <a:spLocks noGrp="1"/>
          </p:cNvSpPr>
          <p:nvPr>
            <p:ph type="body" idx="4"/>
          </p:nvPr>
        </p:nvSpPr>
        <p:spPr>
          <a:xfrm>
            <a:off x="6744577" y="5370370"/>
            <a:ext cx="4266300" cy="1221000"/>
          </a:xfrm>
          <a:prstGeom prst="rect">
            <a:avLst/>
          </a:prstGeom>
        </p:spPr>
        <p:txBody>
          <a:bodyPr spcFirstLastPara="1" wrap="square" lIns="121900" tIns="121900" rIns="121900" bIns="121900" anchor="t"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grpSp>
        <p:nvGrpSpPr>
          <p:cNvPr id="134" name="Google Shape;134;p5"/>
          <p:cNvGrpSpPr/>
          <p:nvPr/>
        </p:nvGrpSpPr>
        <p:grpSpPr>
          <a:xfrm>
            <a:off x="11211738" y="6105125"/>
            <a:ext cx="752225" cy="548700"/>
            <a:chOff x="1435225" y="4752575"/>
            <a:chExt cx="752225" cy="548700"/>
          </a:xfrm>
        </p:grpSpPr>
        <p:grpSp>
          <p:nvGrpSpPr>
            <p:cNvPr id="135" name="Google Shape;135;p5"/>
            <p:cNvGrpSpPr/>
            <p:nvPr/>
          </p:nvGrpSpPr>
          <p:grpSpPr>
            <a:xfrm>
              <a:off x="1435225" y="4752575"/>
              <a:ext cx="752225" cy="91500"/>
              <a:chOff x="1435225" y="4752575"/>
              <a:chExt cx="752225" cy="91500"/>
            </a:xfrm>
          </p:grpSpPr>
          <p:sp>
            <p:nvSpPr>
              <p:cNvPr id="136" name="Google Shape;136;p5"/>
              <p:cNvSpPr/>
              <p:nvPr/>
            </p:nvSpPr>
            <p:spPr>
              <a:xfrm>
                <a:off x="1435225"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1655467"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1875708"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095950" y="47525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 name="Google Shape;140;p5"/>
            <p:cNvGrpSpPr/>
            <p:nvPr/>
          </p:nvGrpSpPr>
          <p:grpSpPr>
            <a:xfrm>
              <a:off x="1435225" y="4981175"/>
              <a:ext cx="752225" cy="91500"/>
              <a:chOff x="1511425" y="4981175"/>
              <a:chExt cx="752225" cy="91500"/>
            </a:xfrm>
          </p:grpSpPr>
          <p:sp>
            <p:nvSpPr>
              <p:cNvPr id="141" name="Google Shape;141;p5"/>
              <p:cNvSpPr/>
              <p:nvPr/>
            </p:nvSpPr>
            <p:spPr>
              <a:xfrm>
                <a:off x="1511425"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731667"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1951908"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172150"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5"/>
            <p:cNvGrpSpPr/>
            <p:nvPr/>
          </p:nvGrpSpPr>
          <p:grpSpPr>
            <a:xfrm>
              <a:off x="1435225" y="5209775"/>
              <a:ext cx="752225" cy="91500"/>
              <a:chOff x="1511425" y="4981175"/>
              <a:chExt cx="752225" cy="91500"/>
            </a:xfrm>
          </p:grpSpPr>
          <p:sp>
            <p:nvSpPr>
              <p:cNvPr id="146" name="Google Shape;146;p5"/>
              <p:cNvSpPr/>
              <p:nvPr/>
            </p:nvSpPr>
            <p:spPr>
              <a:xfrm>
                <a:off x="1511425"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1731667"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1951908"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172150" y="4981175"/>
                <a:ext cx="91500" cy="91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 name="Google Shape;150;p5"/>
          <p:cNvSpPr/>
          <p:nvPr/>
        </p:nvSpPr>
        <p:spPr>
          <a:xfrm>
            <a:off x="1268062" y="151475"/>
            <a:ext cx="365700" cy="365700"/>
          </a:xfrm>
          <a:prstGeom prst="ellipse">
            <a:avLst/>
          </a:prstGeom>
          <a:solidFill>
            <a:schemeClr val="accen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762025" y="152975"/>
            <a:ext cx="365700" cy="362700"/>
          </a:xfrm>
          <a:prstGeom prst="ellipse">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255988" y="152975"/>
            <a:ext cx="365700" cy="362700"/>
          </a:xfrm>
          <a:prstGeom prst="ellipse">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1pPr>
            <a:lvl2pPr lvl="1">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2pPr>
            <a:lvl3pPr lvl="2">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3pPr>
            <a:lvl4pPr lvl="3">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4pPr>
            <a:lvl5pPr lvl="4">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5pPr>
            <a:lvl6pPr lvl="5">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6pPr>
            <a:lvl7pPr lvl="6">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7pPr>
            <a:lvl8pPr lvl="7">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8pPr>
            <a:lvl9pPr lvl="8">
              <a:spcBef>
                <a:spcPts val="0"/>
              </a:spcBef>
              <a:spcAft>
                <a:spcPts val="0"/>
              </a:spcAft>
              <a:buClr>
                <a:schemeClr val="dk1"/>
              </a:buClr>
              <a:buSzPts val="4000"/>
              <a:buFont typeface="Coiny"/>
              <a:buNone/>
              <a:defRPr sz="4000" b="1">
                <a:solidFill>
                  <a:schemeClr val="dk1"/>
                </a:solidFill>
                <a:latin typeface="Coiny"/>
                <a:ea typeface="Coiny"/>
                <a:cs typeface="Coiny"/>
                <a:sym typeface="Coiny"/>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DM Sans"/>
              <a:buChar char="●"/>
              <a:defRPr sz="1900">
                <a:solidFill>
                  <a:schemeClr val="dk2"/>
                </a:solidFill>
                <a:latin typeface="DM Sans"/>
                <a:ea typeface="DM Sans"/>
                <a:cs typeface="DM Sans"/>
                <a:sym typeface="DM Sans"/>
              </a:defRPr>
            </a:lvl1pPr>
            <a:lvl2pPr marL="914400" lvl="1"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2pPr>
            <a:lvl3pPr marL="1371600" lvl="2"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3pPr>
            <a:lvl4pPr marL="1828800" lvl="3"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4pPr>
            <a:lvl5pPr marL="2286000" lvl="4"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5pPr>
            <a:lvl6pPr marL="2743200" lvl="5"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6pPr>
            <a:lvl7pPr marL="3200400" lvl="6"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7pPr>
            <a:lvl8pPr marL="3657600" lvl="7" indent="-349250">
              <a:lnSpc>
                <a:spcPct val="115000"/>
              </a:lnSpc>
              <a:spcBef>
                <a:spcPts val="2100"/>
              </a:spcBef>
              <a:spcAft>
                <a:spcPts val="0"/>
              </a:spcAft>
              <a:buClr>
                <a:schemeClr val="dk2"/>
              </a:buClr>
              <a:buSzPts val="1900"/>
              <a:buFont typeface="DM Sans"/>
              <a:buChar char="○"/>
              <a:defRPr sz="1900">
                <a:solidFill>
                  <a:schemeClr val="dk2"/>
                </a:solidFill>
                <a:latin typeface="DM Sans"/>
                <a:ea typeface="DM Sans"/>
                <a:cs typeface="DM Sans"/>
                <a:sym typeface="DM Sans"/>
              </a:defRPr>
            </a:lvl8pPr>
            <a:lvl9pPr marL="4114800" lvl="8" indent="-349250">
              <a:lnSpc>
                <a:spcPct val="115000"/>
              </a:lnSpc>
              <a:spcBef>
                <a:spcPts val="2100"/>
              </a:spcBef>
              <a:spcAft>
                <a:spcPts val="2100"/>
              </a:spcAft>
              <a:buClr>
                <a:schemeClr val="dk2"/>
              </a:buClr>
              <a:buSzPts val="1900"/>
              <a:buFont typeface="DM Sans"/>
              <a:buChar char="■"/>
              <a:defRPr sz="1900">
                <a:solidFill>
                  <a:schemeClr val="dk2"/>
                </a:solidFill>
                <a:latin typeface="DM Sans"/>
                <a:ea typeface="DM Sans"/>
                <a:cs typeface="DM Sans"/>
                <a:sym typeface="DM Sans"/>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198500"/>
            <a:ext cx="1579800" cy="3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22" name="Google Shape;622;p24"/>
          <p:cNvSpPr txBox="1">
            <a:spLocks noGrp="1"/>
          </p:cNvSpPr>
          <p:nvPr>
            <p:ph type="title"/>
          </p:nvPr>
        </p:nvSpPr>
        <p:spPr>
          <a:xfrm>
            <a:off x="1051560" y="3064822"/>
            <a:ext cx="10479024" cy="990600"/>
          </a:xfrm>
          <a:prstGeom prst="rect">
            <a:avLst/>
          </a:prstGeom>
        </p:spPr>
        <p:txBody>
          <a:bodyPr spcFirstLastPara="1" wrap="square" lIns="121900" tIns="121900" rIns="121900" bIns="121900" anchor="ctr" anchorCtr="0">
            <a:noAutofit/>
          </a:bodyPr>
          <a:lstStyle/>
          <a:p>
            <a:pPr algn="ctr"/>
            <a:r>
              <a:rPr lang="en-US" sz="4000" b="1" i="0" dirty="0">
                <a:solidFill>
                  <a:schemeClr val="tx1"/>
                </a:solidFill>
                <a:effectLst/>
                <a:latin typeface="Times New Roman" panose="02020603050405020304" pitchFamily="18" charset="0"/>
                <a:cs typeface="Times New Roman" panose="02020603050405020304" pitchFamily="18" charset="0"/>
              </a:rPr>
              <a:t>Predicting Product Sales from Ad Investment</a:t>
            </a:r>
            <a:br>
              <a:rPr lang="en-US" sz="4000" b="0" i="0" dirty="0">
                <a:solidFill>
                  <a:schemeClr val="tx1"/>
                </a:solidFill>
                <a:effectLst/>
                <a:latin typeface="Times New Roman" panose="02020603050405020304" pitchFamily="18" charset="0"/>
                <a:cs typeface="Times New Roman" panose="02020603050405020304" pitchFamily="18" charset="0"/>
              </a:rPr>
            </a:br>
            <a:endParaRPr sz="4000" dirty="0">
              <a:solidFill>
                <a:schemeClr val="tx1"/>
              </a:solidFill>
              <a:latin typeface="Times New Roman" panose="02020603050405020304" pitchFamily="18" charset="0"/>
              <a:cs typeface="Times New Roman" panose="02020603050405020304" pitchFamily="18" charset="0"/>
            </a:endParaRPr>
          </a:p>
        </p:txBody>
      </p:sp>
      <p:sp>
        <p:nvSpPr>
          <p:cNvPr id="619" name="Google Shape;619;p24"/>
          <p:cNvSpPr txBox="1">
            <a:spLocks noGrp="1"/>
          </p:cNvSpPr>
          <p:nvPr>
            <p:ph type="subTitle" idx="4294967295"/>
          </p:nvPr>
        </p:nvSpPr>
        <p:spPr>
          <a:xfrm>
            <a:off x="1293091" y="5066145"/>
            <a:ext cx="7172325" cy="71755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solidFill>
                  <a:schemeClr val="lt1"/>
                </a:solidFill>
                <a:latin typeface="Footlight MT Light" panose="0204060206030A020304" pitchFamily="18" charset="0"/>
              </a:rPr>
              <a:t>By- Mudita Sharma (302303008)</a:t>
            </a:r>
            <a:endParaRPr dirty="0">
              <a:solidFill>
                <a:schemeClr val="lt1"/>
              </a:solidFill>
              <a:latin typeface="Footlight MT Light" panose="0204060206030A020304" pitchFamily="18" charset="0"/>
            </a:endParaRPr>
          </a:p>
        </p:txBody>
      </p:sp>
      <p:pic>
        <p:nvPicPr>
          <p:cNvPr id="620" name="Google Shape;620;p24"/>
          <p:cNvPicPr preferRelativeResize="0"/>
          <p:nvPr/>
        </p:nvPicPr>
        <p:blipFill>
          <a:blip r:embed="rId3">
            <a:alphaModFix/>
          </a:blip>
          <a:stretch>
            <a:fillRect/>
          </a:stretch>
        </p:blipFill>
        <p:spPr>
          <a:xfrm>
            <a:off x="419138" y="8362525"/>
            <a:ext cx="9611025" cy="6419576"/>
          </a:xfrm>
          <a:prstGeom prst="rect">
            <a:avLst/>
          </a:prstGeom>
          <a:noFill/>
          <a:ln>
            <a:noFill/>
          </a:ln>
        </p:spPr>
      </p:pic>
      <p:sp>
        <p:nvSpPr>
          <p:cNvPr id="2" name="TextBox 1">
            <a:extLst>
              <a:ext uri="{FF2B5EF4-FFF2-40B4-BE49-F238E27FC236}">
                <a16:creationId xmlns:a16="http://schemas.microsoft.com/office/drawing/2014/main" id="{7D8D58E6-F1E3-5821-5EF0-70276509FB4C}"/>
              </a:ext>
            </a:extLst>
          </p:cNvPr>
          <p:cNvSpPr txBox="1"/>
          <p:nvPr/>
        </p:nvSpPr>
        <p:spPr>
          <a:xfrm>
            <a:off x="4083332" y="2060432"/>
            <a:ext cx="2322576" cy="707886"/>
          </a:xfrm>
          <a:prstGeom prst="rect">
            <a:avLst/>
          </a:prstGeom>
          <a:solidFill>
            <a:srgbClr val="DCB7ED"/>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4000" b="1" i="0" dirty="0">
                <a:solidFill>
                  <a:schemeClr val="tx1"/>
                </a:solidFill>
                <a:effectLst/>
                <a:latin typeface="Times New Roman" panose="02020603050405020304" pitchFamily="18" charset="0"/>
                <a:cs typeface="Times New Roman" panose="02020603050405020304" pitchFamily="18" charset="0"/>
              </a:rPr>
              <a:t> </a:t>
            </a:r>
            <a:r>
              <a:rPr lang="en-US" sz="4000" b="1" i="0" dirty="0" err="1">
                <a:solidFill>
                  <a:schemeClr val="tx1"/>
                </a:solidFill>
                <a:effectLst/>
                <a:latin typeface="Times New Roman" panose="02020603050405020304" pitchFamily="18" charset="0"/>
                <a:cs typeface="Times New Roman" panose="02020603050405020304" pitchFamily="18" charset="0"/>
              </a:rPr>
              <a:t>AdWise</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40000"/>
        </a:solidFill>
        <a:effectLst/>
      </p:bgPr>
    </p:bg>
    <p:spTree>
      <p:nvGrpSpPr>
        <p:cNvPr id="1" name="">
          <a:extLst>
            <a:ext uri="{FF2B5EF4-FFF2-40B4-BE49-F238E27FC236}">
              <a16:creationId xmlns:a16="http://schemas.microsoft.com/office/drawing/2014/main" id="{0C0BD8DD-23F0-0A18-EA9A-AE659EDE330E}"/>
            </a:ext>
          </a:extLst>
        </p:cNvPr>
        <p:cNvGrpSpPr/>
        <p:nvPr/>
      </p:nvGrpSpPr>
      <p:grpSpPr>
        <a:xfrm>
          <a:off x="0" y="0"/>
          <a:ext cx="0" cy="0"/>
          <a:chOff x="0" y="0"/>
          <a:chExt cx="0" cy="0"/>
        </a:xfrm>
      </p:grpSpPr>
      <p:sp>
        <p:nvSpPr>
          <p:cNvPr id="3" name="Callout: Left-Right Arrow 2">
            <a:extLst>
              <a:ext uri="{FF2B5EF4-FFF2-40B4-BE49-F238E27FC236}">
                <a16:creationId xmlns:a16="http://schemas.microsoft.com/office/drawing/2014/main" id="{C6A4C330-0169-A78B-5D90-30D314CBE6CF}"/>
              </a:ext>
            </a:extLst>
          </p:cNvPr>
          <p:cNvSpPr/>
          <p:nvPr/>
        </p:nvSpPr>
        <p:spPr>
          <a:xfrm>
            <a:off x="3611419" y="568038"/>
            <a:ext cx="5421744" cy="401780"/>
          </a:xfrm>
          <a:prstGeom prst="leftRightArrowCallout">
            <a:avLst>
              <a:gd name="adj1" fmla="val 25000"/>
              <a:gd name="adj2" fmla="val 25000"/>
              <a:gd name="adj3" fmla="val 25000"/>
              <a:gd name="adj4" fmla="val 85475"/>
            </a:avLst>
          </a:prstGeom>
          <a:solidFill>
            <a:srgbClr val="F2B6A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just"/>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just"/>
            <a:r>
              <a:rPr lang="en-US" b="0" dirty="0" err="1">
                <a:solidFill>
                  <a:schemeClr val="accent1">
                    <a:lumMod val="25000"/>
                  </a:schemeClr>
                </a:solidFill>
                <a:effectLst/>
                <a:latin typeface="Times New Roman" panose="02020603050405020304" pitchFamily="18" charset="0"/>
                <a:cs typeface="Times New Roman" panose="02020603050405020304" pitchFamily="18" charset="0"/>
              </a:rPr>
              <a:t>Hexbin</a:t>
            </a:r>
            <a:r>
              <a:rPr lang="en-US" b="0" dirty="0">
                <a:solidFill>
                  <a:schemeClr val="accent1">
                    <a:lumMod val="25000"/>
                  </a:schemeClr>
                </a:solidFill>
                <a:effectLst/>
                <a:latin typeface="Times New Roman" panose="02020603050405020304" pitchFamily="18" charset="0"/>
                <a:cs typeface="Times New Roman" panose="02020603050405020304" pitchFamily="18" charset="0"/>
              </a:rPr>
              <a:t> Plot: </a:t>
            </a:r>
            <a:r>
              <a:rPr lang="en-US" dirty="0">
                <a:solidFill>
                  <a:schemeClr val="accent1">
                    <a:lumMod val="25000"/>
                  </a:schemeClr>
                </a:solidFill>
                <a:latin typeface="Times New Roman" panose="02020603050405020304" pitchFamily="18" charset="0"/>
                <a:cs typeface="Times New Roman" panose="02020603050405020304" pitchFamily="18" charset="0"/>
              </a:rPr>
              <a:t>Newspaper</a:t>
            </a:r>
            <a:r>
              <a:rPr lang="en-US" b="0" dirty="0">
                <a:solidFill>
                  <a:schemeClr val="accent1">
                    <a:lumMod val="25000"/>
                  </a:schemeClr>
                </a:solidFill>
                <a:effectLst/>
                <a:latin typeface="Times New Roman" panose="02020603050405020304" pitchFamily="18" charset="0"/>
                <a:cs typeface="Times New Roman" panose="02020603050405020304" pitchFamily="18" charset="0"/>
              </a:rPr>
              <a:t> vs Sales with Marginal Distributions</a:t>
            </a:r>
          </a:p>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dirty="0"/>
          </a:p>
        </p:txBody>
      </p:sp>
      <p:sp>
        <p:nvSpPr>
          <p:cNvPr id="12" name="TextBox 11">
            <a:extLst>
              <a:ext uri="{FF2B5EF4-FFF2-40B4-BE49-F238E27FC236}">
                <a16:creationId xmlns:a16="http://schemas.microsoft.com/office/drawing/2014/main" id="{6E6CB841-0538-9561-D3A9-25FDB311408D}"/>
              </a:ext>
            </a:extLst>
          </p:cNvPr>
          <p:cNvSpPr txBox="1"/>
          <p:nvPr/>
        </p:nvSpPr>
        <p:spPr>
          <a:xfrm>
            <a:off x="5800437" y="1411479"/>
            <a:ext cx="5754254" cy="4878483"/>
          </a:xfrm>
          <a:prstGeom prst="rect">
            <a:avLst/>
          </a:prstGeom>
          <a:solidFill>
            <a:srgbClr val="F2B6A8"/>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Main Plot Analysis: </a:t>
            </a:r>
          </a:p>
          <a:p>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hexbin</a:t>
            </a:r>
            <a:r>
              <a:rPr lang="en-US" sz="1600" dirty="0">
                <a:latin typeface="Times New Roman" panose="02020603050405020304" pitchFamily="18" charset="0"/>
                <a:cs typeface="Times New Roman" panose="02020603050405020304" pitchFamily="18" charset="0"/>
              </a:rPr>
              <a:t> plot shows how Newspaper advertising spend relates to Sales. The color intensity represents data density, lighter shades indicate more data points in that region. Most data points are clustered where newspaper spend is low to moderate (between $0 and $50) and sales are in the range of 10–20 units. As we move towards higher newspaper spending (above $50) the density becomes sparse, indicating fewer observations. There is no clear linear or nonlinear pattern visible, the points are scattered suggesting a weak correlation between newspaper advertising and sales.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Marginal Distributions (Top and Right Histograms):</a:t>
            </a:r>
          </a:p>
          <a:p>
            <a:r>
              <a:rPr lang="en-US" sz="1600" dirty="0">
                <a:latin typeface="Times New Roman" panose="02020603050405020304" pitchFamily="18" charset="0"/>
                <a:cs typeface="Times New Roman" panose="02020603050405020304" pitchFamily="18" charset="0"/>
              </a:rPr>
              <a:t>The histogram at the top shows that most observations have low to moderate newspaper spend. The histogram on the right indicates that sales are spread out, but with a peak around 10–20 units.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Conclusion:</a:t>
            </a:r>
          </a:p>
          <a:p>
            <a:r>
              <a:rPr lang="en-US" sz="1600" dirty="0">
                <a:latin typeface="Times New Roman" panose="02020603050405020304" pitchFamily="18" charset="0"/>
                <a:cs typeface="Times New Roman" panose="02020603050405020304" pitchFamily="18" charset="0"/>
              </a:rPr>
              <a:t>Newspaper advertising does not show a strong or consistent impact on sales. This variable might not be a significant predictor in a model for sales.</a:t>
            </a:r>
          </a:p>
        </p:txBody>
      </p:sp>
      <p:pic>
        <p:nvPicPr>
          <p:cNvPr id="7" name="Picture 6">
            <a:extLst>
              <a:ext uri="{FF2B5EF4-FFF2-40B4-BE49-F238E27FC236}">
                <a16:creationId xmlns:a16="http://schemas.microsoft.com/office/drawing/2014/main" id="{AF15049C-F28C-48CE-335E-E96645CEA8E6}"/>
              </a:ext>
            </a:extLst>
          </p:cNvPr>
          <p:cNvPicPr>
            <a:picLocks noChangeAspect="1"/>
          </p:cNvPicPr>
          <p:nvPr/>
        </p:nvPicPr>
        <p:blipFill>
          <a:blip r:embed="rId2"/>
          <a:srcRect t="4865"/>
          <a:stretch/>
        </p:blipFill>
        <p:spPr>
          <a:xfrm>
            <a:off x="451186" y="1145618"/>
            <a:ext cx="5173759" cy="5182865"/>
          </a:xfrm>
          <a:prstGeom prst="rect">
            <a:avLst/>
          </a:prstGeom>
        </p:spPr>
      </p:pic>
    </p:spTree>
    <p:extLst>
      <p:ext uri="{BB962C8B-B14F-4D97-AF65-F5344CB8AC3E}">
        <p14:creationId xmlns:p14="http://schemas.microsoft.com/office/powerpoint/2010/main" val="94216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85821"/>
        </a:solidFill>
        <a:effectLst/>
      </p:bgPr>
    </p:bg>
    <p:spTree>
      <p:nvGrpSpPr>
        <p:cNvPr id="1" name="">
          <a:extLst>
            <a:ext uri="{FF2B5EF4-FFF2-40B4-BE49-F238E27FC236}">
              <a16:creationId xmlns:a16="http://schemas.microsoft.com/office/drawing/2014/main" id="{47D38311-900E-2B1A-90C1-14D10C8F6203}"/>
            </a:ext>
          </a:extLst>
        </p:cNvPr>
        <p:cNvGrpSpPr/>
        <p:nvPr/>
      </p:nvGrpSpPr>
      <p:grpSpPr>
        <a:xfrm>
          <a:off x="0" y="0"/>
          <a:ext cx="0" cy="0"/>
          <a:chOff x="0" y="0"/>
          <a:chExt cx="0" cy="0"/>
        </a:xfrm>
      </p:grpSpPr>
      <p:sp>
        <p:nvSpPr>
          <p:cNvPr id="3" name="Callout: Left-Right Arrow 2">
            <a:extLst>
              <a:ext uri="{FF2B5EF4-FFF2-40B4-BE49-F238E27FC236}">
                <a16:creationId xmlns:a16="http://schemas.microsoft.com/office/drawing/2014/main" id="{64CADCE6-6AD0-55AB-DA60-3C0FE58A0337}"/>
              </a:ext>
            </a:extLst>
          </p:cNvPr>
          <p:cNvSpPr/>
          <p:nvPr/>
        </p:nvSpPr>
        <p:spPr>
          <a:xfrm>
            <a:off x="4054763" y="568038"/>
            <a:ext cx="4978399" cy="401780"/>
          </a:xfrm>
          <a:prstGeom prst="leftRightArrowCallout">
            <a:avLst>
              <a:gd name="adj1" fmla="val 25000"/>
              <a:gd name="adj2" fmla="val 25000"/>
              <a:gd name="adj3" fmla="val 25000"/>
              <a:gd name="adj4" fmla="val 85475"/>
            </a:avLst>
          </a:prstGeom>
          <a:solidFill>
            <a:srgbClr val="B0F4B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just"/>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just"/>
            <a:r>
              <a:rPr lang="en-US" b="0" dirty="0" err="1">
                <a:solidFill>
                  <a:schemeClr val="accent1">
                    <a:lumMod val="25000"/>
                  </a:schemeClr>
                </a:solidFill>
                <a:effectLst/>
                <a:latin typeface="Times New Roman" panose="02020603050405020304" pitchFamily="18" charset="0"/>
                <a:cs typeface="Times New Roman" panose="02020603050405020304" pitchFamily="18" charset="0"/>
              </a:rPr>
              <a:t>Hexbin</a:t>
            </a:r>
            <a:r>
              <a:rPr lang="en-US" b="0" dirty="0">
                <a:solidFill>
                  <a:schemeClr val="accent1">
                    <a:lumMod val="25000"/>
                  </a:schemeClr>
                </a:solidFill>
                <a:effectLst/>
                <a:latin typeface="Times New Roman" panose="02020603050405020304" pitchFamily="18" charset="0"/>
                <a:cs typeface="Times New Roman" panose="02020603050405020304" pitchFamily="18" charset="0"/>
              </a:rPr>
              <a:t> Plot: </a:t>
            </a:r>
            <a:r>
              <a:rPr lang="en-US" dirty="0">
                <a:solidFill>
                  <a:schemeClr val="accent1">
                    <a:lumMod val="25000"/>
                  </a:schemeClr>
                </a:solidFill>
                <a:latin typeface="Times New Roman" panose="02020603050405020304" pitchFamily="18" charset="0"/>
                <a:cs typeface="Times New Roman" panose="02020603050405020304" pitchFamily="18" charset="0"/>
              </a:rPr>
              <a:t>Radio</a:t>
            </a:r>
            <a:r>
              <a:rPr lang="en-US" b="0" dirty="0">
                <a:solidFill>
                  <a:schemeClr val="accent1">
                    <a:lumMod val="25000"/>
                  </a:schemeClr>
                </a:solidFill>
                <a:effectLst/>
                <a:latin typeface="Times New Roman" panose="02020603050405020304" pitchFamily="18" charset="0"/>
                <a:cs typeface="Times New Roman" panose="02020603050405020304" pitchFamily="18" charset="0"/>
              </a:rPr>
              <a:t> vs Sales with Marginal Distributions</a:t>
            </a:r>
          </a:p>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dirty="0"/>
          </a:p>
        </p:txBody>
      </p:sp>
      <p:sp>
        <p:nvSpPr>
          <p:cNvPr id="12" name="TextBox 11">
            <a:extLst>
              <a:ext uri="{FF2B5EF4-FFF2-40B4-BE49-F238E27FC236}">
                <a16:creationId xmlns:a16="http://schemas.microsoft.com/office/drawing/2014/main" id="{F1173FE1-8D5E-4E69-3B7A-F70307B755C4}"/>
              </a:ext>
            </a:extLst>
          </p:cNvPr>
          <p:cNvSpPr txBox="1"/>
          <p:nvPr/>
        </p:nvSpPr>
        <p:spPr>
          <a:xfrm>
            <a:off x="5994400" y="1765647"/>
            <a:ext cx="5597235" cy="4524315"/>
          </a:xfrm>
          <a:prstGeom prst="rect">
            <a:avLst/>
          </a:prstGeom>
          <a:solidFill>
            <a:srgbClr val="B0F4B2"/>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Main Plot Analysis:</a:t>
            </a:r>
          </a:p>
          <a:p>
            <a:r>
              <a:rPr lang="en-US" sz="1600" dirty="0">
                <a:latin typeface="Times New Roman" panose="02020603050405020304" pitchFamily="18" charset="0"/>
                <a:cs typeface="Times New Roman" panose="02020603050405020304" pitchFamily="18" charset="0"/>
              </a:rPr>
              <a:t>This plot shows the relationship between Radio advertising spend and Sales. A moderate upward trend can be observed , as radio spend increases, there is a slight increase in sales. The plot is more compact than the newspaper plot, indicating a slightly stronger relationship. Most data points are centered around radio spends between $5–25 and sales between 10–20 units. The spread is not highly concentrated along a diagonal, so the relationship is not perfectly linear, but still somewhat positive.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Marginal Distributions:</a:t>
            </a:r>
          </a:p>
          <a:p>
            <a:r>
              <a:rPr lang="en-US" sz="1600" dirty="0">
                <a:latin typeface="Times New Roman" panose="02020603050405020304" pitchFamily="18" charset="0"/>
                <a:cs typeface="Times New Roman" panose="02020603050405020304" pitchFamily="18" charset="0"/>
              </a:rPr>
              <a:t>The top histogram shows a relatively uniform distribution of radio spend across the dataset. The right histogram for sales again peaks around 10–20 units.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Conclusion:</a:t>
            </a:r>
          </a:p>
          <a:p>
            <a:r>
              <a:rPr lang="en-US" sz="1600" dirty="0">
                <a:latin typeface="Times New Roman" panose="02020603050405020304" pitchFamily="18" charset="0"/>
                <a:cs typeface="Times New Roman" panose="02020603050405020304" pitchFamily="18" charset="0"/>
              </a:rPr>
              <a:t>There is a moderate positive relationship between radio spend and sales. Radio advertising seems more influential than newspaper ads but still not as strong as TV.</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1CE09C0-AD34-756B-45AA-90FF7AB14D1C}"/>
              </a:ext>
            </a:extLst>
          </p:cNvPr>
          <p:cNvPicPr>
            <a:picLocks noChangeAspect="1"/>
          </p:cNvPicPr>
          <p:nvPr/>
        </p:nvPicPr>
        <p:blipFill>
          <a:blip r:embed="rId2"/>
          <a:srcRect t="4865"/>
          <a:stretch/>
        </p:blipFill>
        <p:spPr>
          <a:xfrm>
            <a:off x="511921" y="1141690"/>
            <a:ext cx="5177680" cy="5186793"/>
          </a:xfrm>
          <a:prstGeom prst="rect">
            <a:avLst/>
          </a:prstGeom>
        </p:spPr>
      </p:pic>
    </p:spTree>
    <p:extLst>
      <p:ext uri="{BB962C8B-B14F-4D97-AF65-F5344CB8AC3E}">
        <p14:creationId xmlns:p14="http://schemas.microsoft.com/office/powerpoint/2010/main" val="854952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a:extLst>
            <a:ext uri="{FF2B5EF4-FFF2-40B4-BE49-F238E27FC236}">
              <a16:creationId xmlns:a16="http://schemas.microsoft.com/office/drawing/2014/main" id="{3A3CD35B-C505-02B3-261B-105A35365996}"/>
            </a:ext>
          </a:extLst>
        </p:cNvPr>
        <p:cNvGrpSpPr/>
        <p:nvPr/>
      </p:nvGrpSpPr>
      <p:grpSpPr>
        <a:xfrm>
          <a:off x="0" y="0"/>
          <a:ext cx="0" cy="0"/>
          <a:chOff x="0" y="0"/>
          <a:chExt cx="0" cy="0"/>
        </a:xfrm>
      </p:grpSpPr>
      <p:sp>
        <p:nvSpPr>
          <p:cNvPr id="3" name="Callout: Left-Right Arrow 2">
            <a:extLst>
              <a:ext uri="{FF2B5EF4-FFF2-40B4-BE49-F238E27FC236}">
                <a16:creationId xmlns:a16="http://schemas.microsoft.com/office/drawing/2014/main" id="{42A427AF-2B42-0B80-761F-30E6D72FF526}"/>
              </a:ext>
            </a:extLst>
          </p:cNvPr>
          <p:cNvSpPr/>
          <p:nvPr/>
        </p:nvSpPr>
        <p:spPr>
          <a:xfrm>
            <a:off x="4054763" y="568038"/>
            <a:ext cx="4738255" cy="401780"/>
          </a:xfrm>
          <a:prstGeom prst="leftRightArrowCallout">
            <a:avLst>
              <a:gd name="adj1" fmla="val 25000"/>
              <a:gd name="adj2" fmla="val 25000"/>
              <a:gd name="adj3" fmla="val 25000"/>
              <a:gd name="adj4" fmla="val 85475"/>
            </a:avLst>
          </a:prstGeom>
          <a:solidFill>
            <a:srgbClr val="B4D9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just"/>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just"/>
            <a:r>
              <a:rPr lang="en-US" b="0" dirty="0" err="1">
                <a:solidFill>
                  <a:schemeClr val="accent1">
                    <a:lumMod val="25000"/>
                  </a:schemeClr>
                </a:solidFill>
                <a:effectLst/>
                <a:latin typeface="Times New Roman" panose="02020603050405020304" pitchFamily="18" charset="0"/>
                <a:cs typeface="Times New Roman" panose="02020603050405020304" pitchFamily="18" charset="0"/>
              </a:rPr>
              <a:t>Hexbin</a:t>
            </a:r>
            <a:r>
              <a:rPr lang="en-US" b="0" dirty="0">
                <a:solidFill>
                  <a:schemeClr val="accent1">
                    <a:lumMod val="25000"/>
                  </a:schemeClr>
                </a:solidFill>
                <a:effectLst/>
                <a:latin typeface="Times New Roman" panose="02020603050405020304" pitchFamily="18" charset="0"/>
                <a:cs typeface="Times New Roman" panose="02020603050405020304" pitchFamily="18" charset="0"/>
              </a:rPr>
              <a:t> Plot: TV vs Sales with Marginal Distributions</a:t>
            </a:r>
          </a:p>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dirty="0"/>
          </a:p>
        </p:txBody>
      </p:sp>
      <p:sp>
        <p:nvSpPr>
          <p:cNvPr id="12" name="TextBox 11">
            <a:extLst>
              <a:ext uri="{FF2B5EF4-FFF2-40B4-BE49-F238E27FC236}">
                <a16:creationId xmlns:a16="http://schemas.microsoft.com/office/drawing/2014/main" id="{4DC6C9A2-9803-6C3A-ADC0-8B14DC3FB609}"/>
              </a:ext>
            </a:extLst>
          </p:cNvPr>
          <p:cNvSpPr txBox="1"/>
          <p:nvPr/>
        </p:nvSpPr>
        <p:spPr>
          <a:xfrm>
            <a:off x="5929745" y="1673283"/>
            <a:ext cx="5597235" cy="4524315"/>
          </a:xfrm>
          <a:prstGeom prst="rect">
            <a:avLst/>
          </a:prstGeom>
          <a:solidFill>
            <a:srgbClr val="B4D9F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Main Plot Analysis:</a:t>
            </a:r>
          </a:p>
          <a:p>
            <a:r>
              <a:rPr lang="en-US" sz="1600" dirty="0">
                <a:latin typeface="Times New Roman" panose="02020603050405020304" pitchFamily="18" charset="0"/>
                <a:cs typeface="Times New Roman" panose="02020603050405020304" pitchFamily="18" charset="0"/>
              </a:rPr>
              <a:t>This plot clearly shows a strong positive correlation between TV advertising spend and Sales. The hexagons form a diagonal band from lower-left to upper-right, indicating that higher TV spend consistently leads to higher sales. The lightest (densest) region runs along this diagonal, showing a predictable and strong relationship. Compared to newspaper and radio, the TV plot is much more structured.</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Marginal Distributions:</a:t>
            </a:r>
          </a:p>
          <a:p>
            <a:r>
              <a:rPr lang="en-US" sz="1600" dirty="0">
                <a:latin typeface="Times New Roman" panose="02020603050405020304" pitchFamily="18" charset="0"/>
                <a:cs typeface="Times New Roman" panose="02020603050405020304" pitchFamily="18" charset="0"/>
              </a:rPr>
              <a:t>The top histogram shows a fairly even distribution of TV spend with some peaks. The sales histogram again shows that most sales are between 10–20 units but also has notable values at higher sales, matching the upward trend in the main plot.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Conclusion:</a:t>
            </a:r>
          </a:p>
          <a:p>
            <a:r>
              <a:rPr lang="en-US" sz="1600" dirty="0">
                <a:latin typeface="Times New Roman" panose="02020603050405020304" pitchFamily="18" charset="0"/>
                <a:cs typeface="Times New Roman" panose="02020603050405020304" pitchFamily="18" charset="0"/>
              </a:rPr>
              <a:t>TV advertising is highly effective in driving sales. It shows a clear and strong linear pattern, making it the most important advertising medium in this dataset.</a:t>
            </a:r>
          </a:p>
          <a:p>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91FC14-6701-6B18-811A-D79CC820EE47}"/>
              </a:ext>
            </a:extLst>
          </p:cNvPr>
          <p:cNvPicPr>
            <a:picLocks noChangeAspect="1"/>
          </p:cNvPicPr>
          <p:nvPr/>
        </p:nvPicPr>
        <p:blipFill>
          <a:blip r:embed="rId2"/>
          <a:srcRect t="5439"/>
          <a:stretch/>
        </p:blipFill>
        <p:spPr>
          <a:xfrm>
            <a:off x="493448" y="1171245"/>
            <a:ext cx="5140735" cy="5118717"/>
          </a:xfrm>
          <a:prstGeom prst="rect">
            <a:avLst/>
          </a:prstGeom>
        </p:spPr>
      </p:pic>
    </p:spTree>
    <p:extLst>
      <p:ext uri="{BB962C8B-B14F-4D97-AF65-F5344CB8AC3E}">
        <p14:creationId xmlns:p14="http://schemas.microsoft.com/office/powerpoint/2010/main" val="138233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ltDnDiag">
          <a:fgClr>
            <a:srgbClr val="BFF7D0"/>
          </a:fgClr>
          <a:bgClr>
            <a:schemeClr val="bg1"/>
          </a:bgClr>
        </a:pattFill>
        <a:effectLst/>
      </p:bgPr>
    </p:bg>
    <p:spTree>
      <p:nvGrpSpPr>
        <p:cNvPr id="1" name="Shape 638">
          <a:extLst>
            <a:ext uri="{FF2B5EF4-FFF2-40B4-BE49-F238E27FC236}">
              <a16:creationId xmlns:a16="http://schemas.microsoft.com/office/drawing/2014/main" id="{618FE256-D966-27E8-8CCE-7F09758A515F}"/>
            </a:ext>
          </a:extLst>
        </p:cNvPr>
        <p:cNvGrpSpPr/>
        <p:nvPr/>
      </p:nvGrpSpPr>
      <p:grpSpPr>
        <a:xfrm>
          <a:off x="0" y="0"/>
          <a:ext cx="0" cy="0"/>
          <a:chOff x="0" y="0"/>
          <a:chExt cx="0" cy="0"/>
        </a:xfrm>
      </p:grpSpPr>
      <p:grpSp>
        <p:nvGrpSpPr>
          <p:cNvPr id="641" name="Google Shape;641;p26">
            <a:extLst>
              <a:ext uri="{FF2B5EF4-FFF2-40B4-BE49-F238E27FC236}">
                <a16:creationId xmlns:a16="http://schemas.microsoft.com/office/drawing/2014/main" id="{56224851-E4DB-0DB9-4161-71CE8677C0D0}"/>
              </a:ext>
            </a:extLst>
          </p:cNvPr>
          <p:cNvGrpSpPr/>
          <p:nvPr/>
        </p:nvGrpSpPr>
        <p:grpSpPr>
          <a:xfrm>
            <a:off x="4382654" y="193873"/>
            <a:ext cx="3426692" cy="521737"/>
            <a:chOff x="3999825" y="-38709"/>
            <a:chExt cx="4848385" cy="989334"/>
          </a:xfrm>
          <a:solidFill>
            <a:schemeClr val="bg1"/>
          </a:solidFill>
        </p:grpSpPr>
        <p:sp>
          <p:nvSpPr>
            <p:cNvPr id="642" name="Google Shape;642;p26">
              <a:extLst>
                <a:ext uri="{FF2B5EF4-FFF2-40B4-BE49-F238E27FC236}">
                  <a16:creationId xmlns:a16="http://schemas.microsoft.com/office/drawing/2014/main" id="{C39C9EA5-BF28-3697-2A1B-167A8FB53F77}"/>
                </a:ext>
              </a:extLst>
            </p:cNvPr>
            <p:cNvSpPr/>
            <p:nvPr/>
          </p:nvSpPr>
          <p:spPr>
            <a:xfrm flipH="1">
              <a:off x="8143360"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txBody>
            <a:bodyPr/>
            <a:lstStyle/>
            <a:p>
              <a:endParaRPr lang="en-IN" sz="1600" dirty="0"/>
            </a:p>
          </p:txBody>
        </p:sp>
        <p:sp>
          <p:nvSpPr>
            <p:cNvPr id="643" name="Google Shape;643;p26">
              <a:extLst>
                <a:ext uri="{FF2B5EF4-FFF2-40B4-BE49-F238E27FC236}">
                  <a16:creationId xmlns:a16="http://schemas.microsoft.com/office/drawing/2014/main" id="{5E0C7A56-E6F1-C41B-2722-B628AE3588FC}"/>
                </a:ext>
              </a:extLst>
            </p:cNvPr>
            <p:cNvSpPr/>
            <p:nvPr/>
          </p:nvSpPr>
          <p:spPr>
            <a:xfrm>
              <a:off x="3999825"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44" name="Google Shape;644;p26">
              <a:extLst>
                <a:ext uri="{FF2B5EF4-FFF2-40B4-BE49-F238E27FC236}">
                  <a16:creationId xmlns:a16="http://schemas.microsoft.com/office/drawing/2014/main" id="{78369064-6A3E-49E3-F333-0A8F3694F34B}"/>
                </a:ext>
              </a:extLst>
            </p:cNvPr>
            <p:cNvSpPr/>
            <p:nvPr/>
          </p:nvSpPr>
          <p:spPr>
            <a:xfrm rot="10800000">
              <a:off x="4407696" y="63316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dirty="0"/>
            </a:p>
          </p:txBody>
        </p:sp>
        <p:sp>
          <p:nvSpPr>
            <p:cNvPr id="645" name="Google Shape;645;p26">
              <a:extLst>
                <a:ext uri="{FF2B5EF4-FFF2-40B4-BE49-F238E27FC236}">
                  <a16:creationId xmlns:a16="http://schemas.microsoft.com/office/drawing/2014/main" id="{DC63960C-F45E-A2B4-BADF-897447A67C74}"/>
                </a:ext>
              </a:extLst>
            </p:cNvPr>
            <p:cNvSpPr/>
            <p:nvPr/>
          </p:nvSpPr>
          <p:spPr>
            <a:xfrm>
              <a:off x="4704675" y="-38709"/>
              <a:ext cx="3479892" cy="989334"/>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46" name="Google Shape;646;p26">
              <a:extLst>
                <a:ext uri="{FF2B5EF4-FFF2-40B4-BE49-F238E27FC236}">
                  <a16:creationId xmlns:a16="http://schemas.microsoft.com/office/drawing/2014/main" id="{502C7456-5429-0260-AA10-AF7634944025}"/>
                </a:ext>
              </a:extLst>
            </p:cNvPr>
            <p:cNvSpPr/>
            <p:nvPr/>
          </p:nvSpPr>
          <p:spPr>
            <a:xfrm rot="10800000" flipH="1">
              <a:off x="8184566" y="647024"/>
              <a:ext cx="314400" cy="303601"/>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p>
          </p:txBody>
        </p:sp>
      </p:grpSp>
      <p:sp>
        <p:nvSpPr>
          <p:cNvPr id="3" name="TextBox 2">
            <a:extLst>
              <a:ext uri="{FF2B5EF4-FFF2-40B4-BE49-F238E27FC236}">
                <a16:creationId xmlns:a16="http://schemas.microsoft.com/office/drawing/2014/main" id="{AB425594-E5CD-DC02-810B-1B8ACD6B4F12}"/>
              </a:ext>
            </a:extLst>
          </p:cNvPr>
          <p:cNvSpPr txBox="1"/>
          <p:nvPr/>
        </p:nvSpPr>
        <p:spPr>
          <a:xfrm>
            <a:off x="4893133" y="219268"/>
            <a:ext cx="4635964" cy="461665"/>
          </a:xfrm>
          <a:prstGeom prst="rect">
            <a:avLst/>
          </a:prstGeom>
          <a:noFill/>
        </p:spPr>
        <p:txBody>
          <a:bodyPr wrap="square">
            <a:spAutoFit/>
          </a:bodyPr>
          <a:lstStyle/>
          <a:p>
            <a:r>
              <a:rPr lang="en-US" sz="2400" b="1" dirty="0">
                <a:latin typeface="Times New Roman" panose="02020603050405020304" pitchFamily="18" charset="0"/>
              </a:rPr>
              <a:t>Model Validation</a:t>
            </a:r>
            <a:endParaRPr lang="en-IN" sz="2400" b="1" dirty="0"/>
          </a:p>
        </p:txBody>
      </p:sp>
      <p:pic>
        <p:nvPicPr>
          <p:cNvPr id="5" name="Picture 4">
            <a:extLst>
              <a:ext uri="{FF2B5EF4-FFF2-40B4-BE49-F238E27FC236}">
                <a16:creationId xmlns:a16="http://schemas.microsoft.com/office/drawing/2014/main" id="{59EE113B-867B-4348-E59D-93B61C86BD59}"/>
              </a:ext>
            </a:extLst>
          </p:cNvPr>
          <p:cNvPicPr>
            <a:picLocks noChangeAspect="1"/>
          </p:cNvPicPr>
          <p:nvPr/>
        </p:nvPicPr>
        <p:blipFill>
          <a:blip r:embed="rId3"/>
          <a:srcRect l="2603" t="5909" r="3225" b="6046"/>
          <a:stretch/>
        </p:blipFill>
        <p:spPr>
          <a:xfrm>
            <a:off x="3059935" y="849828"/>
            <a:ext cx="6072130" cy="5695205"/>
          </a:xfrm>
          <a:prstGeom prst="rect">
            <a:avLst/>
          </a:prstGeom>
        </p:spPr>
      </p:pic>
    </p:spTree>
    <p:extLst>
      <p:ext uri="{BB962C8B-B14F-4D97-AF65-F5344CB8AC3E}">
        <p14:creationId xmlns:p14="http://schemas.microsoft.com/office/powerpoint/2010/main" val="3632773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BAEEFC"/>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566AE8D8-742B-41FF-F866-8D2A8DD00B87}"/>
            </a:ext>
          </a:extLst>
        </p:cNvPr>
        <p:cNvGrpSpPr/>
        <p:nvPr/>
      </p:nvGrpSpPr>
      <p:grpSpPr>
        <a:xfrm>
          <a:off x="0" y="0"/>
          <a:ext cx="0" cy="0"/>
          <a:chOff x="0" y="0"/>
          <a:chExt cx="0" cy="0"/>
        </a:xfrm>
      </p:grpSpPr>
      <p:sp>
        <p:nvSpPr>
          <p:cNvPr id="4" name="Google Shape;630;p25">
            <a:extLst>
              <a:ext uri="{FF2B5EF4-FFF2-40B4-BE49-F238E27FC236}">
                <a16:creationId xmlns:a16="http://schemas.microsoft.com/office/drawing/2014/main" id="{50D3A2F4-CFCF-DF99-CF56-86B33087B45A}"/>
              </a:ext>
            </a:extLst>
          </p:cNvPr>
          <p:cNvSpPr/>
          <p:nvPr/>
        </p:nvSpPr>
        <p:spPr>
          <a:xfrm flipH="1">
            <a:off x="4823641" y="193444"/>
            <a:ext cx="2803335" cy="467821"/>
          </a:xfrm>
          <a:prstGeom prst="wedgeRoundRectCallout">
            <a:avLst>
              <a:gd name="adj1" fmla="val -21444"/>
              <a:gd name="adj2" fmla="val 68803"/>
              <a:gd name="adj3" fmla="val 0"/>
            </a:avLst>
          </a:prstGeom>
          <a:solidFill>
            <a:srgbClr val="BAEEFC"/>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accent1">
                    <a:lumMod val="25000"/>
                  </a:schemeClr>
                </a:solidFill>
                <a:effectLst/>
                <a:latin typeface="Times New Roman" panose="02020603050405020304" pitchFamily="18" charset="0"/>
                <a:cs typeface="Times New Roman" panose="02020603050405020304" pitchFamily="18" charset="0"/>
              </a:rPr>
              <a:t>Evaluate Model Performance</a:t>
            </a:r>
            <a:endParaRPr sz="16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endParaRPr>
          </a:p>
        </p:txBody>
      </p:sp>
      <p:sp>
        <p:nvSpPr>
          <p:cNvPr id="2" name="Oval 1">
            <a:extLst>
              <a:ext uri="{FF2B5EF4-FFF2-40B4-BE49-F238E27FC236}">
                <a16:creationId xmlns:a16="http://schemas.microsoft.com/office/drawing/2014/main" id="{EB802C95-EA9E-57B0-3A7F-4C7427477C14}"/>
              </a:ext>
            </a:extLst>
          </p:cNvPr>
          <p:cNvSpPr/>
          <p:nvPr/>
        </p:nvSpPr>
        <p:spPr>
          <a:xfrm>
            <a:off x="5289120" y="948030"/>
            <a:ext cx="2163959" cy="59112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r>
              <a:rPr lang="en-IN" sz="1600" dirty="0">
                <a:solidFill>
                  <a:schemeClr val="accent1">
                    <a:lumMod val="25000"/>
                  </a:schemeClr>
                </a:solidFill>
                <a:effectLst/>
                <a:latin typeface="Times New Roman" panose="02020603050405020304" pitchFamily="18" charset="0"/>
                <a:cs typeface="Times New Roman" panose="02020603050405020304" pitchFamily="18" charset="0"/>
              </a:rPr>
              <a:t>Mean Absolute Error (MAE)</a:t>
            </a: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C90FDE7-CCBC-EADE-5B3E-F2F1B2F09D98}"/>
              </a:ext>
            </a:extLst>
          </p:cNvPr>
          <p:cNvSpPr txBox="1"/>
          <p:nvPr/>
        </p:nvSpPr>
        <p:spPr>
          <a:xfrm>
            <a:off x="230909" y="2170822"/>
            <a:ext cx="4184073" cy="830997"/>
          </a:xfrm>
          <a:prstGeom prst="rect">
            <a:avLst/>
          </a:prstGeom>
          <a:noFill/>
        </p:spPr>
        <p:txBody>
          <a:bodyPr wrap="square" rtlCol="0">
            <a:spAutoFit/>
          </a:bodyPr>
          <a:lstStyle/>
          <a:p>
            <a:pPr algn="just"/>
            <a:r>
              <a:rPr lang="en-US" sz="1600" dirty="0">
                <a:effectLst/>
                <a:latin typeface="Times New Roman" panose="02020603050405020304" pitchFamily="18" charset="0"/>
                <a:cs typeface="Times New Roman" panose="02020603050405020304" pitchFamily="18" charset="0"/>
              </a:rPr>
              <a:t>MAE is a way to measure how good a model’s predictions are by looking at the average mistake it makes</a:t>
            </a:r>
          </a:p>
        </p:txBody>
      </p:sp>
      <p:pic>
        <p:nvPicPr>
          <p:cNvPr id="8" name="Picture 7">
            <a:extLst>
              <a:ext uri="{FF2B5EF4-FFF2-40B4-BE49-F238E27FC236}">
                <a16:creationId xmlns:a16="http://schemas.microsoft.com/office/drawing/2014/main" id="{83C7E011-6939-B002-5C0E-D3A2DF4FDB00}"/>
              </a:ext>
            </a:extLst>
          </p:cNvPr>
          <p:cNvPicPr>
            <a:picLocks noChangeAspect="1"/>
          </p:cNvPicPr>
          <p:nvPr/>
        </p:nvPicPr>
        <p:blipFill>
          <a:blip r:embed="rId3"/>
          <a:srcRect t="23737" r="1749" b="6669"/>
          <a:stretch/>
        </p:blipFill>
        <p:spPr>
          <a:xfrm>
            <a:off x="147512" y="3740727"/>
            <a:ext cx="6077796" cy="3057237"/>
          </a:xfrm>
          <a:prstGeom prst="rect">
            <a:avLst/>
          </a:prstGeom>
        </p:spPr>
      </p:pic>
      <p:sp>
        <p:nvSpPr>
          <p:cNvPr id="9" name="TextBox 8">
            <a:extLst>
              <a:ext uri="{FF2B5EF4-FFF2-40B4-BE49-F238E27FC236}">
                <a16:creationId xmlns:a16="http://schemas.microsoft.com/office/drawing/2014/main" id="{34279588-DC5C-6221-B7A8-46F8BB3CB3D2}"/>
              </a:ext>
            </a:extLst>
          </p:cNvPr>
          <p:cNvSpPr txBox="1"/>
          <p:nvPr/>
        </p:nvSpPr>
        <p:spPr>
          <a:xfrm>
            <a:off x="6371100" y="3856182"/>
            <a:ext cx="5661891" cy="2800767"/>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has the lowest MAE (0.92). This means its predictions are the closest to the real sales numbers on average, it’s off by only 0.92 units. It’s the best model here.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 has an MAE of 1.24. Its predictions are off by 1.24 units on average.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Regression has the highest MAE (1.27). Its predictions are off by 1.27 units on average, making it the least accurate of the three models.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MAEs are close: 1.27, 1.24 and 0.92 . The difference between the worst (1.27) and best (0.92) is only 0.35 units, so all models are doing okay but Random Forest is clearly better.</a:t>
            </a:r>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5C33ECE-3092-3931-DEE2-06036BE01023}"/>
              </a:ext>
            </a:extLst>
          </p:cNvPr>
          <p:cNvPicPr>
            <a:picLocks noChangeAspect="1"/>
          </p:cNvPicPr>
          <p:nvPr/>
        </p:nvPicPr>
        <p:blipFill>
          <a:blip r:embed="rId4"/>
          <a:srcRect l="5124"/>
          <a:stretch/>
        </p:blipFill>
        <p:spPr>
          <a:xfrm>
            <a:off x="4738254" y="2097957"/>
            <a:ext cx="2588673" cy="903862"/>
          </a:xfrm>
          <a:prstGeom prst="rect">
            <a:avLst/>
          </a:prstGeom>
        </p:spPr>
      </p:pic>
      <p:pic>
        <p:nvPicPr>
          <p:cNvPr id="13" name="Picture 12">
            <a:extLst>
              <a:ext uri="{FF2B5EF4-FFF2-40B4-BE49-F238E27FC236}">
                <a16:creationId xmlns:a16="http://schemas.microsoft.com/office/drawing/2014/main" id="{ABA9A42B-927B-6D3B-54F8-02C50305204E}"/>
              </a:ext>
            </a:extLst>
          </p:cNvPr>
          <p:cNvPicPr>
            <a:picLocks noChangeAspect="1"/>
          </p:cNvPicPr>
          <p:nvPr/>
        </p:nvPicPr>
        <p:blipFill>
          <a:blip r:embed="rId5"/>
          <a:srcRect r="1687" b="8277"/>
          <a:stretch/>
        </p:blipFill>
        <p:spPr>
          <a:xfrm>
            <a:off x="7751959" y="1916500"/>
            <a:ext cx="4209132" cy="1218022"/>
          </a:xfrm>
          <a:prstGeom prst="rect">
            <a:avLst/>
          </a:prstGeom>
        </p:spPr>
      </p:pic>
    </p:spTree>
    <p:extLst>
      <p:ext uri="{BB962C8B-B14F-4D97-AF65-F5344CB8AC3E}">
        <p14:creationId xmlns:p14="http://schemas.microsoft.com/office/powerpoint/2010/main" val="324549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CE3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B19BBD92-5D76-14F2-CBBE-6F87ADB2E19A}"/>
            </a:ext>
          </a:extLst>
        </p:cNvPr>
        <p:cNvGrpSpPr/>
        <p:nvPr/>
      </p:nvGrpSpPr>
      <p:grpSpPr>
        <a:xfrm>
          <a:off x="0" y="0"/>
          <a:ext cx="0" cy="0"/>
          <a:chOff x="0" y="0"/>
          <a:chExt cx="0" cy="0"/>
        </a:xfrm>
      </p:grpSpPr>
      <p:sp>
        <p:nvSpPr>
          <p:cNvPr id="4" name="Google Shape;630;p25">
            <a:extLst>
              <a:ext uri="{FF2B5EF4-FFF2-40B4-BE49-F238E27FC236}">
                <a16:creationId xmlns:a16="http://schemas.microsoft.com/office/drawing/2014/main" id="{52DBC89A-08D0-36FA-A598-B8836B52807B}"/>
              </a:ext>
            </a:extLst>
          </p:cNvPr>
          <p:cNvSpPr/>
          <p:nvPr/>
        </p:nvSpPr>
        <p:spPr>
          <a:xfrm flipH="1">
            <a:off x="4823641" y="193444"/>
            <a:ext cx="2803335" cy="467821"/>
          </a:xfrm>
          <a:prstGeom prst="wedgeRoundRectCallout">
            <a:avLst>
              <a:gd name="adj1" fmla="val -21444"/>
              <a:gd name="adj2" fmla="val 68803"/>
              <a:gd name="adj3" fmla="val 0"/>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accent1">
                    <a:lumMod val="25000"/>
                  </a:schemeClr>
                </a:solidFill>
                <a:effectLst/>
                <a:latin typeface="Times New Roman" panose="02020603050405020304" pitchFamily="18" charset="0"/>
                <a:cs typeface="Times New Roman" panose="02020603050405020304" pitchFamily="18" charset="0"/>
              </a:rPr>
              <a:t>Evaluate Model Performance</a:t>
            </a:r>
            <a:endParaRPr sz="16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endParaRPr>
          </a:p>
        </p:txBody>
      </p:sp>
      <p:sp>
        <p:nvSpPr>
          <p:cNvPr id="2" name="Oval 1">
            <a:extLst>
              <a:ext uri="{FF2B5EF4-FFF2-40B4-BE49-F238E27FC236}">
                <a16:creationId xmlns:a16="http://schemas.microsoft.com/office/drawing/2014/main" id="{97668354-3731-E06D-4067-B4FB2E7D340D}"/>
              </a:ext>
            </a:extLst>
          </p:cNvPr>
          <p:cNvSpPr/>
          <p:nvPr/>
        </p:nvSpPr>
        <p:spPr>
          <a:xfrm>
            <a:off x="5289120" y="948030"/>
            <a:ext cx="2163959" cy="59112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a:p>
            <a:pPr algn="ctr"/>
            <a:r>
              <a:rPr lang="en-IN" sz="1600" dirty="0">
                <a:solidFill>
                  <a:schemeClr val="accent1">
                    <a:lumMod val="25000"/>
                  </a:schemeClr>
                </a:solidFill>
                <a:effectLst/>
                <a:latin typeface="Times New Roman" panose="02020603050405020304" pitchFamily="18" charset="0"/>
                <a:cs typeface="Times New Roman" panose="02020603050405020304" pitchFamily="18" charset="0"/>
              </a:rPr>
              <a:t>MSE (Mean Squared Error)</a:t>
            </a:r>
          </a:p>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4A58E7C-A88D-1B78-69D5-7EBE7524EF1E}"/>
              </a:ext>
            </a:extLst>
          </p:cNvPr>
          <p:cNvSpPr txBox="1"/>
          <p:nvPr/>
        </p:nvSpPr>
        <p:spPr>
          <a:xfrm>
            <a:off x="230909" y="1978223"/>
            <a:ext cx="4184073" cy="1323439"/>
          </a:xfrm>
          <a:prstGeom prst="rect">
            <a:avLst/>
          </a:prstGeom>
          <a:noFill/>
        </p:spPr>
        <p:txBody>
          <a:bodyPr wrap="square" rtlCol="0">
            <a:spAutoFit/>
          </a:bodyPr>
          <a:lstStyle/>
          <a:p>
            <a:pPr algn="just"/>
            <a:r>
              <a:rPr lang="en-US" sz="1600" dirty="0">
                <a:effectLst/>
                <a:latin typeface="Times New Roman" panose="02020603050405020304" pitchFamily="18" charset="0"/>
                <a:cs typeface="Times New Roman" panose="02020603050405020304" pitchFamily="18" charset="0"/>
              </a:rPr>
              <a:t>MSE is a way to measure how good a model’s predictions are by looking at the average of the squared mistakes. Squaring the errors makes bigger mistakes stand out more.</a:t>
            </a:r>
          </a:p>
          <a:p>
            <a:pPr algn="just"/>
            <a:endParaRPr lang="en-US" sz="1600" dirty="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0402FF5-676F-37CD-959E-5E072961306C}"/>
              </a:ext>
            </a:extLst>
          </p:cNvPr>
          <p:cNvSpPr txBox="1"/>
          <p:nvPr/>
        </p:nvSpPr>
        <p:spPr>
          <a:xfrm>
            <a:off x="64654" y="5534561"/>
            <a:ext cx="12127345" cy="1323439"/>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has the lowest MSE (1.44). This means its predictions are the closest to the real sales numbers, even when bigger mistakes are counted more. It’s the best model here.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Regression has an MSE of 2.91. Its predictions are off by more than Random Forest, and bigger mistakes make the MSE higher.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 has the highest MSE (3.40). Its predictions are the furthest from the real sales numbers, especially when it makes big mistakes, which get squared and make the MSE bigger, thus making it less reliable.</a:t>
            </a:r>
          </a:p>
        </p:txBody>
      </p:sp>
      <p:pic>
        <p:nvPicPr>
          <p:cNvPr id="5" name="Picture 4">
            <a:extLst>
              <a:ext uri="{FF2B5EF4-FFF2-40B4-BE49-F238E27FC236}">
                <a16:creationId xmlns:a16="http://schemas.microsoft.com/office/drawing/2014/main" id="{C0B9F6BD-0C5F-9A62-39FD-03ABF714741F}"/>
              </a:ext>
            </a:extLst>
          </p:cNvPr>
          <p:cNvPicPr>
            <a:picLocks noChangeAspect="1"/>
          </p:cNvPicPr>
          <p:nvPr/>
        </p:nvPicPr>
        <p:blipFill>
          <a:blip r:embed="rId3"/>
          <a:srcRect r="4163"/>
          <a:stretch/>
        </p:blipFill>
        <p:spPr>
          <a:xfrm>
            <a:off x="4696332" y="2031271"/>
            <a:ext cx="2930644" cy="1086002"/>
          </a:xfrm>
          <a:prstGeom prst="rect">
            <a:avLst/>
          </a:prstGeom>
        </p:spPr>
      </p:pic>
      <p:pic>
        <p:nvPicPr>
          <p:cNvPr id="10" name="Picture 9">
            <a:extLst>
              <a:ext uri="{FF2B5EF4-FFF2-40B4-BE49-F238E27FC236}">
                <a16:creationId xmlns:a16="http://schemas.microsoft.com/office/drawing/2014/main" id="{D1F563DA-6EC8-9E5D-CBFF-8DD3316D97E3}"/>
              </a:ext>
            </a:extLst>
          </p:cNvPr>
          <p:cNvPicPr>
            <a:picLocks noChangeAspect="1"/>
          </p:cNvPicPr>
          <p:nvPr/>
        </p:nvPicPr>
        <p:blipFill>
          <a:blip r:embed="rId4"/>
          <a:stretch>
            <a:fillRect/>
          </a:stretch>
        </p:blipFill>
        <p:spPr>
          <a:xfrm>
            <a:off x="7777020" y="1978223"/>
            <a:ext cx="3995046" cy="1231806"/>
          </a:xfrm>
          <a:prstGeom prst="rect">
            <a:avLst/>
          </a:prstGeom>
        </p:spPr>
      </p:pic>
      <p:pic>
        <p:nvPicPr>
          <p:cNvPr id="14" name="Picture 13">
            <a:extLst>
              <a:ext uri="{FF2B5EF4-FFF2-40B4-BE49-F238E27FC236}">
                <a16:creationId xmlns:a16="http://schemas.microsoft.com/office/drawing/2014/main" id="{1E0261F4-26F1-C9D9-0F38-361B24570945}"/>
              </a:ext>
            </a:extLst>
          </p:cNvPr>
          <p:cNvPicPr>
            <a:picLocks noChangeAspect="1"/>
          </p:cNvPicPr>
          <p:nvPr/>
        </p:nvPicPr>
        <p:blipFill>
          <a:blip r:embed="rId5"/>
          <a:srcRect l="2452" t="25480" r="2570" b="10740"/>
          <a:stretch/>
        </p:blipFill>
        <p:spPr>
          <a:xfrm>
            <a:off x="2625753" y="3321622"/>
            <a:ext cx="7490691" cy="2120183"/>
          </a:xfrm>
          <a:prstGeom prst="rect">
            <a:avLst/>
          </a:prstGeom>
        </p:spPr>
      </p:pic>
    </p:spTree>
    <p:extLst>
      <p:ext uri="{BB962C8B-B14F-4D97-AF65-F5344CB8AC3E}">
        <p14:creationId xmlns:p14="http://schemas.microsoft.com/office/powerpoint/2010/main" val="3171588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29CD9"/>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6DCDE7CB-4DD0-91EC-6D09-1FE9A3C58A26}"/>
            </a:ext>
          </a:extLst>
        </p:cNvPr>
        <p:cNvGrpSpPr/>
        <p:nvPr/>
      </p:nvGrpSpPr>
      <p:grpSpPr>
        <a:xfrm>
          <a:off x="0" y="0"/>
          <a:ext cx="0" cy="0"/>
          <a:chOff x="0" y="0"/>
          <a:chExt cx="0" cy="0"/>
        </a:xfrm>
      </p:grpSpPr>
      <p:sp>
        <p:nvSpPr>
          <p:cNvPr id="4" name="Google Shape;630;p25">
            <a:extLst>
              <a:ext uri="{FF2B5EF4-FFF2-40B4-BE49-F238E27FC236}">
                <a16:creationId xmlns:a16="http://schemas.microsoft.com/office/drawing/2014/main" id="{DABF5A47-5394-CE08-2DAD-B766CB6787E9}"/>
              </a:ext>
            </a:extLst>
          </p:cNvPr>
          <p:cNvSpPr/>
          <p:nvPr/>
        </p:nvSpPr>
        <p:spPr>
          <a:xfrm flipH="1">
            <a:off x="4823641" y="193444"/>
            <a:ext cx="2803335" cy="467821"/>
          </a:xfrm>
          <a:prstGeom prst="wedgeRoundRectCallout">
            <a:avLst>
              <a:gd name="adj1" fmla="val -21444"/>
              <a:gd name="adj2" fmla="val 68803"/>
              <a:gd name="adj3" fmla="val 0"/>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accent1">
                    <a:lumMod val="25000"/>
                  </a:schemeClr>
                </a:solidFill>
                <a:effectLst/>
                <a:latin typeface="Times New Roman" panose="02020603050405020304" pitchFamily="18" charset="0"/>
                <a:cs typeface="Times New Roman" panose="02020603050405020304" pitchFamily="18" charset="0"/>
              </a:rPr>
              <a:t>Evaluate Model Performance</a:t>
            </a:r>
            <a:endParaRPr sz="16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endParaRPr>
          </a:p>
        </p:txBody>
      </p:sp>
      <p:sp>
        <p:nvSpPr>
          <p:cNvPr id="2" name="Oval 1">
            <a:extLst>
              <a:ext uri="{FF2B5EF4-FFF2-40B4-BE49-F238E27FC236}">
                <a16:creationId xmlns:a16="http://schemas.microsoft.com/office/drawing/2014/main" id="{65CEFC0E-A071-1C84-046E-72084F5D479E}"/>
              </a:ext>
            </a:extLst>
          </p:cNvPr>
          <p:cNvSpPr/>
          <p:nvPr/>
        </p:nvSpPr>
        <p:spPr>
          <a:xfrm>
            <a:off x="5630865" y="865614"/>
            <a:ext cx="1277935" cy="39124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r>
              <a:rPr lang="en-IN" sz="1600" dirty="0">
                <a:solidFill>
                  <a:schemeClr val="accent1">
                    <a:lumMod val="25000"/>
                  </a:schemeClr>
                </a:solidFill>
                <a:effectLst/>
                <a:latin typeface="Times New Roman" panose="02020603050405020304" pitchFamily="18" charset="0"/>
                <a:cs typeface="Times New Roman" panose="02020603050405020304" pitchFamily="18" charset="0"/>
              </a:rPr>
              <a:t>R² Score</a:t>
            </a:r>
          </a:p>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B1BE22-B800-786C-2B29-373CE391191D}"/>
              </a:ext>
            </a:extLst>
          </p:cNvPr>
          <p:cNvSpPr txBox="1"/>
          <p:nvPr/>
        </p:nvSpPr>
        <p:spPr>
          <a:xfrm>
            <a:off x="83127" y="1756550"/>
            <a:ext cx="4839435" cy="830997"/>
          </a:xfrm>
          <a:prstGeom prst="rect">
            <a:avLst/>
          </a:prstGeom>
          <a:noFill/>
        </p:spPr>
        <p:txBody>
          <a:bodyPr wrap="square" rtlCol="0">
            <a:spAutoFit/>
          </a:bodyPr>
          <a:lstStyle/>
          <a:p>
            <a:pPr algn="just"/>
            <a:r>
              <a:rPr lang="en-US" sz="1600" dirty="0">
                <a:effectLst/>
                <a:latin typeface="Times New Roman" panose="02020603050405020304" pitchFamily="18" charset="0"/>
                <a:cs typeface="Times New Roman" panose="02020603050405020304" pitchFamily="18" charset="0"/>
              </a:rPr>
              <a:t>R² measures how much of the variation in Sales is explained by the ad costs (TV, Radio, Newspaper) in the model. It’s value lies between 0 and 1. Higher is better.</a:t>
            </a:r>
          </a:p>
        </p:txBody>
      </p:sp>
      <p:sp>
        <p:nvSpPr>
          <p:cNvPr id="9" name="TextBox 8">
            <a:extLst>
              <a:ext uri="{FF2B5EF4-FFF2-40B4-BE49-F238E27FC236}">
                <a16:creationId xmlns:a16="http://schemas.microsoft.com/office/drawing/2014/main" id="{FC57BCB9-1D77-1900-CD3D-0FD6A3526EC7}"/>
              </a:ext>
            </a:extLst>
          </p:cNvPr>
          <p:cNvSpPr txBox="1"/>
          <p:nvPr/>
        </p:nvSpPr>
        <p:spPr>
          <a:xfrm>
            <a:off x="5762360" y="4239445"/>
            <a:ext cx="6280728" cy="2308324"/>
          </a:xfrm>
          <a:prstGeom prst="rect">
            <a:avLst/>
          </a:prstGeom>
          <a:solidFill>
            <a:schemeClr val="bg1">
              <a:lumMod val="95000"/>
            </a:schemeClr>
          </a:solid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has the highest R² score (0.9535). This means it explains about 95% of the changes in Sales using the ad costs.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Regression has an R² score of 0.9059. It explains about 91% of the changes in Sales.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 has the lowest R² score (0.8899). It explains about 89% of the changes in Sales. It’s the weakest of the three, but still pretty good since it’s close to 90%.</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R² scores are all high, meaning all models do a good job explaining how ad costs lead to Sales. </a:t>
            </a:r>
          </a:p>
        </p:txBody>
      </p:sp>
      <p:pic>
        <p:nvPicPr>
          <p:cNvPr id="7" name="Picture 6">
            <a:extLst>
              <a:ext uri="{FF2B5EF4-FFF2-40B4-BE49-F238E27FC236}">
                <a16:creationId xmlns:a16="http://schemas.microsoft.com/office/drawing/2014/main" id="{5AFBA4CD-7BC4-8C31-03CE-AEEB5ED7BBAB}"/>
              </a:ext>
            </a:extLst>
          </p:cNvPr>
          <p:cNvPicPr>
            <a:picLocks noChangeAspect="1"/>
          </p:cNvPicPr>
          <p:nvPr/>
        </p:nvPicPr>
        <p:blipFill>
          <a:blip r:embed="rId3"/>
          <a:srcRect l="5394" t="30829" r="4586" b="3040"/>
          <a:stretch/>
        </p:blipFill>
        <p:spPr>
          <a:xfrm>
            <a:off x="83127" y="2870433"/>
            <a:ext cx="5514110" cy="3969765"/>
          </a:xfrm>
          <a:prstGeom prst="rect">
            <a:avLst/>
          </a:prstGeom>
        </p:spPr>
      </p:pic>
      <p:pic>
        <p:nvPicPr>
          <p:cNvPr id="11" name="Picture 10">
            <a:extLst>
              <a:ext uri="{FF2B5EF4-FFF2-40B4-BE49-F238E27FC236}">
                <a16:creationId xmlns:a16="http://schemas.microsoft.com/office/drawing/2014/main" id="{5AC46C19-DC6D-17C0-BFE6-13E65D63340B}"/>
              </a:ext>
            </a:extLst>
          </p:cNvPr>
          <p:cNvPicPr>
            <a:picLocks noChangeAspect="1"/>
          </p:cNvPicPr>
          <p:nvPr/>
        </p:nvPicPr>
        <p:blipFill>
          <a:blip r:embed="rId4"/>
          <a:srcRect r="11739" b="12912"/>
          <a:stretch/>
        </p:blipFill>
        <p:spPr>
          <a:xfrm>
            <a:off x="5158507" y="1756550"/>
            <a:ext cx="1874986" cy="688597"/>
          </a:xfrm>
          <a:prstGeom prst="rect">
            <a:avLst/>
          </a:prstGeom>
        </p:spPr>
      </p:pic>
      <p:pic>
        <p:nvPicPr>
          <p:cNvPr id="13" name="Picture 12">
            <a:extLst>
              <a:ext uri="{FF2B5EF4-FFF2-40B4-BE49-F238E27FC236}">
                <a16:creationId xmlns:a16="http://schemas.microsoft.com/office/drawing/2014/main" id="{E0F94234-DC17-99F4-23C7-3EB989779B6B}"/>
              </a:ext>
            </a:extLst>
          </p:cNvPr>
          <p:cNvPicPr>
            <a:picLocks noChangeAspect="1"/>
          </p:cNvPicPr>
          <p:nvPr/>
        </p:nvPicPr>
        <p:blipFill>
          <a:blip r:embed="rId5"/>
          <a:srcRect t="22320" b="18688"/>
          <a:stretch/>
        </p:blipFill>
        <p:spPr>
          <a:xfrm>
            <a:off x="6099389" y="2733118"/>
            <a:ext cx="2803335" cy="237692"/>
          </a:xfrm>
          <a:prstGeom prst="rect">
            <a:avLst/>
          </a:prstGeom>
        </p:spPr>
      </p:pic>
      <p:pic>
        <p:nvPicPr>
          <p:cNvPr id="16" name="Picture 15">
            <a:extLst>
              <a:ext uri="{FF2B5EF4-FFF2-40B4-BE49-F238E27FC236}">
                <a16:creationId xmlns:a16="http://schemas.microsoft.com/office/drawing/2014/main" id="{99C67828-98CA-049B-3EAA-591307A74D6F}"/>
              </a:ext>
            </a:extLst>
          </p:cNvPr>
          <p:cNvPicPr>
            <a:picLocks noChangeAspect="1"/>
          </p:cNvPicPr>
          <p:nvPr/>
        </p:nvPicPr>
        <p:blipFill>
          <a:blip r:embed="rId6"/>
          <a:srcRect t="20428" b="26606"/>
          <a:stretch/>
        </p:blipFill>
        <p:spPr>
          <a:xfrm>
            <a:off x="6033605" y="3181666"/>
            <a:ext cx="2934904" cy="237692"/>
          </a:xfrm>
          <a:prstGeom prst="rect">
            <a:avLst/>
          </a:prstGeom>
        </p:spPr>
      </p:pic>
      <p:pic>
        <p:nvPicPr>
          <p:cNvPr id="18" name="Picture 17">
            <a:extLst>
              <a:ext uri="{FF2B5EF4-FFF2-40B4-BE49-F238E27FC236}">
                <a16:creationId xmlns:a16="http://schemas.microsoft.com/office/drawing/2014/main" id="{4F85CC66-1E5B-6E04-2319-C8E429E04046}"/>
              </a:ext>
            </a:extLst>
          </p:cNvPr>
          <p:cNvPicPr>
            <a:picLocks noChangeAspect="1"/>
          </p:cNvPicPr>
          <p:nvPr/>
        </p:nvPicPr>
        <p:blipFill>
          <a:blip r:embed="rId7"/>
          <a:srcRect l="3097" t="1" r="4147" b="-8400"/>
          <a:stretch/>
        </p:blipFill>
        <p:spPr>
          <a:xfrm>
            <a:off x="7269438" y="1642598"/>
            <a:ext cx="2509084" cy="878622"/>
          </a:xfrm>
          <a:prstGeom prst="rect">
            <a:avLst/>
          </a:prstGeom>
        </p:spPr>
      </p:pic>
      <p:pic>
        <p:nvPicPr>
          <p:cNvPr id="20" name="Picture 19">
            <a:extLst>
              <a:ext uri="{FF2B5EF4-FFF2-40B4-BE49-F238E27FC236}">
                <a16:creationId xmlns:a16="http://schemas.microsoft.com/office/drawing/2014/main" id="{1D0223B4-B833-174C-4093-896BB0DCE5CC}"/>
              </a:ext>
            </a:extLst>
          </p:cNvPr>
          <p:cNvPicPr>
            <a:picLocks noChangeAspect="1"/>
          </p:cNvPicPr>
          <p:nvPr/>
        </p:nvPicPr>
        <p:blipFill>
          <a:blip r:embed="rId8"/>
          <a:srcRect l="3504" t="5031" r="3865" b="24013"/>
          <a:stretch/>
        </p:blipFill>
        <p:spPr>
          <a:xfrm>
            <a:off x="9943798" y="1642598"/>
            <a:ext cx="2081948" cy="812202"/>
          </a:xfrm>
          <a:prstGeom prst="rect">
            <a:avLst/>
          </a:prstGeom>
        </p:spPr>
      </p:pic>
      <p:pic>
        <p:nvPicPr>
          <p:cNvPr id="22" name="Picture 21">
            <a:extLst>
              <a:ext uri="{FF2B5EF4-FFF2-40B4-BE49-F238E27FC236}">
                <a16:creationId xmlns:a16="http://schemas.microsoft.com/office/drawing/2014/main" id="{D7974D89-34C6-FB20-75A2-90CDB117E5B3}"/>
              </a:ext>
            </a:extLst>
          </p:cNvPr>
          <p:cNvPicPr>
            <a:picLocks noChangeAspect="1"/>
          </p:cNvPicPr>
          <p:nvPr/>
        </p:nvPicPr>
        <p:blipFill>
          <a:blip r:embed="rId9"/>
          <a:srcRect r="1320" b="5193"/>
          <a:stretch/>
        </p:blipFill>
        <p:spPr>
          <a:xfrm>
            <a:off x="9038585" y="2661077"/>
            <a:ext cx="3078619" cy="1103008"/>
          </a:xfrm>
          <a:prstGeom prst="rect">
            <a:avLst/>
          </a:prstGeom>
        </p:spPr>
      </p:pic>
    </p:spTree>
    <p:extLst>
      <p:ext uri="{BB962C8B-B14F-4D97-AF65-F5344CB8AC3E}">
        <p14:creationId xmlns:p14="http://schemas.microsoft.com/office/powerpoint/2010/main" val="200053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2B6A8"/>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91707774-1F55-453D-BDA8-CEEAEE94EB23}"/>
            </a:ext>
          </a:extLst>
        </p:cNvPr>
        <p:cNvGrpSpPr/>
        <p:nvPr/>
      </p:nvGrpSpPr>
      <p:grpSpPr>
        <a:xfrm>
          <a:off x="0" y="0"/>
          <a:ext cx="0" cy="0"/>
          <a:chOff x="0" y="0"/>
          <a:chExt cx="0" cy="0"/>
        </a:xfrm>
      </p:grpSpPr>
      <p:sp>
        <p:nvSpPr>
          <p:cNvPr id="4" name="Google Shape;630;p25">
            <a:extLst>
              <a:ext uri="{FF2B5EF4-FFF2-40B4-BE49-F238E27FC236}">
                <a16:creationId xmlns:a16="http://schemas.microsoft.com/office/drawing/2014/main" id="{DE706000-1A37-EBEE-F834-F7852F5B9573}"/>
              </a:ext>
            </a:extLst>
          </p:cNvPr>
          <p:cNvSpPr/>
          <p:nvPr/>
        </p:nvSpPr>
        <p:spPr>
          <a:xfrm flipH="1">
            <a:off x="4823641" y="193444"/>
            <a:ext cx="2803335" cy="467821"/>
          </a:xfrm>
          <a:prstGeom prst="wedgeRoundRectCallout">
            <a:avLst>
              <a:gd name="adj1" fmla="val -21444"/>
              <a:gd name="adj2" fmla="val 68803"/>
              <a:gd name="adj3" fmla="val 0"/>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i="0" dirty="0">
                <a:solidFill>
                  <a:schemeClr val="accent1">
                    <a:lumMod val="25000"/>
                  </a:schemeClr>
                </a:solidFill>
                <a:effectLst/>
                <a:latin typeface="Times New Roman" panose="02020603050405020304" pitchFamily="18" charset="0"/>
                <a:cs typeface="Times New Roman" panose="02020603050405020304" pitchFamily="18" charset="0"/>
              </a:rPr>
              <a:t>Evaluate Model Performance</a:t>
            </a:r>
            <a:endParaRPr sz="16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endParaRPr>
          </a:p>
        </p:txBody>
      </p:sp>
      <p:sp>
        <p:nvSpPr>
          <p:cNvPr id="2" name="Oval 1">
            <a:extLst>
              <a:ext uri="{FF2B5EF4-FFF2-40B4-BE49-F238E27FC236}">
                <a16:creationId xmlns:a16="http://schemas.microsoft.com/office/drawing/2014/main" id="{FC9E2466-94B1-31A8-D467-20F704FA20E3}"/>
              </a:ext>
            </a:extLst>
          </p:cNvPr>
          <p:cNvSpPr/>
          <p:nvPr/>
        </p:nvSpPr>
        <p:spPr>
          <a:xfrm>
            <a:off x="5289120" y="948030"/>
            <a:ext cx="2163959" cy="59112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r>
              <a:rPr lang="en-IN" sz="1600" dirty="0">
                <a:solidFill>
                  <a:schemeClr val="accent1">
                    <a:lumMod val="25000"/>
                  </a:schemeClr>
                </a:solidFill>
                <a:latin typeface="Times New Roman" panose="02020603050405020304" pitchFamily="18" charset="0"/>
                <a:cs typeface="Times New Roman" panose="02020603050405020304" pitchFamily="18" charset="0"/>
              </a:rPr>
              <a:t>Overall Best Model</a:t>
            </a:r>
            <a:endParaRPr lang="en-IN" sz="160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E28367-492F-1BBD-AD7A-8BDFEA26B816}"/>
              </a:ext>
            </a:extLst>
          </p:cNvPr>
          <p:cNvSpPr txBox="1"/>
          <p:nvPr/>
        </p:nvSpPr>
        <p:spPr>
          <a:xfrm>
            <a:off x="230909" y="2170822"/>
            <a:ext cx="7222170"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It has the lowest MAE (0.92), its predictions are the closest to real Sales on average.</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It has the lowest MSE (1.44), it makes the smallest mistakes, even when bigger errors are counted more.</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It has the highest R² (0.9535), it explains 95% of the changes in Sales, better than the others at understanding how TV, Radio and Newspaper ad costs affect Sales.</a:t>
            </a:r>
          </a:p>
          <a:p>
            <a:pPr algn="just"/>
            <a:endParaRPr lang="en-US" sz="160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146585-796E-058D-6CBC-7A62DB9AB70B}"/>
              </a:ext>
            </a:extLst>
          </p:cNvPr>
          <p:cNvPicPr>
            <a:picLocks noChangeAspect="1"/>
          </p:cNvPicPr>
          <p:nvPr/>
        </p:nvPicPr>
        <p:blipFill>
          <a:blip r:embed="rId3"/>
          <a:srcRect l="33066" t="32727" r="33074" b="27812"/>
          <a:stretch/>
        </p:blipFill>
        <p:spPr>
          <a:xfrm>
            <a:off x="7860145" y="1910131"/>
            <a:ext cx="4100945" cy="4088000"/>
          </a:xfrm>
          <a:prstGeom prst="rect">
            <a:avLst/>
          </a:prstGeom>
        </p:spPr>
      </p:pic>
      <p:sp>
        <p:nvSpPr>
          <p:cNvPr id="7" name="TextBox 6">
            <a:extLst>
              <a:ext uri="{FF2B5EF4-FFF2-40B4-BE49-F238E27FC236}">
                <a16:creationId xmlns:a16="http://schemas.microsoft.com/office/drawing/2014/main" id="{51525337-999E-14F2-C8B5-483301A7CE20}"/>
              </a:ext>
            </a:extLst>
          </p:cNvPr>
          <p:cNvSpPr txBox="1"/>
          <p:nvPr/>
        </p:nvSpPr>
        <p:spPr>
          <a:xfrm>
            <a:off x="323273" y="4387273"/>
            <a:ext cx="7303703"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Random Forest is the best choice for businesses to predict Sales from ad spending. It can help them plan their ad budgets (TV, Radio, Newspaper) more accurately, leading to better sales and profits giving the most trustworthy results.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95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C6FEDB"/>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88D63568-6784-AFA7-0184-C79D58202B94}"/>
            </a:ext>
          </a:extLst>
        </p:cNvPr>
        <p:cNvGrpSpPr/>
        <p:nvPr/>
      </p:nvGrpSpPr>
      <p:grpSpPr>
        <a:xfrm>
          <a:off x="0" y="0"/>
          <a:ext cx="0" cy="0"/>
          <a:chOff x="0" y="0"/>
          <a:chExt cx="0" cy="0"/>
        </a:xfrm>
      </p:grpSpPr>
      <p:sp>
        <p:nvSpPr>
          <p:cNvPr id="4" name="Google Shape;630;p25">
            <a:extLst>
              <a:ext uri="{FF2B5EF4-FFF2-40B4-BE49-F238E27FC236}">
                <a16:creationId xmlns:a16="http://schemas.microsoft.com/office/drawing/2014/main" id="{44627F23-C4F8-FC79-4670-E6B2958B80D2}"/>
              </a:ext>
            </a:extLst>
          </p:cNvPr>
          <p:cNvSpPr/>
          <p:nvPr/>
        </p:nvSpPr>
        <p:spPr>
          <a:xfrm flipH="1">
            <a:off x="5002620" y="169333"/>
            <a:ext cx="2186760" cy="417727"/>
          </a:xfrm>
          <a:prstGeom prst="wedgeRoundRectCallout">
            <a:avLst>
              <a:gd name="adj1" fmla="val -21444"/>
              <a:gd name="adj2" fmla="val 68803"/>
              <a:gd name="adj3" fmla="val 0"/>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rPr>
              <a:t>Cross-Validation</a:t>
            </a:r>
            <a:endParaRPr sz="20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endParaRPr>
          </a:p>
        </p:txBody>
      </p:sp>
      <p:sp>
        <p:nvSpPr>
          <p:cNvPr id="6" name="TextBox 5">
            <a:extLst>
              <a:ext uri="{FF2B5EF4-FFF2-40B4-BE49-F238E27FC236}">
                <a16:creationId xmlns:a16="http://schemas.microsoft.com/office/drawing/2014/main" id="{0AD5E054-9731-EF1F-6777-5DFE1A51A97A}"/>
              </a:ext>
            </a:extLst>
          </p:cNvPr>
          <p:cNvSpPr txBox="1"/>
          <p:nvPr/>
        </p:nvSpPr>
        <p:spPr>
          <a:xfrm>
            <a:off x="64655" y="700806"/>
            <a:ext cx="12062690" cy="1569660"/>
          </a:xfrm>
          <a:prstGeom prst="rect">
            <a:avLst/>
          </a:prstGeom>
          <a:noFill/>
        </p:spPr>
        <p:txBody>
          <a:bodyPr wrap="square" rtlCol="0">
            <a:spAutoFit/>
          </a:bodyPr>
          <a:lstStyle/>
          <a:p>
            <a:pPr algn="just"/>
            <a:r>
              <a:rPr lang="en-US" sz="1600" dirty="0">
                <a:effectLst/>
                <a:latin typeface="Times New Roman" panose="02020603050405020304" pitchFamily="18" charset="0"/>
                <a:cs typeface="Times New Roman" panose="02020603050405020304" pitchFamily="18" charset="0"/>
              </a:rPr>
              <a:t>Cross-validation is a way to test how well a model works by splitting the data into smaller parts (called folds). It helps businesses see how well these models will work on new data, not just the data they were trained on. I've used 5-fold cross-validation, the data is split into 5 parts. The model trains on 4 parts and tests on the 1 part left out, then repeats this 5 times (each part gets a turn being the test set). This gives a more reliable idea of how the model will perform on new data.</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Mean R² Score: How well each model explains Sales changes (higher is better, 1 is perfect).</a:t>
            </a:r>
          </a:p>
          <a:p>
            <a:pPr marL="285750" indent="-285750" algn="jus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Std Dev: How much the R² scores change across folds (lower is better, means more consistency)</a:t>
            </a:r>
          </a:p>
        </p:txBody>
      </p:sp>
      <p:sp>
        <p:nvSpPr>
          <p:cNvPr id="7" name="TextBox 6">
            <a:extLst>
              <a:ext uri="{FF2B5EF4-FFF2-40B4-BE49-F238E27FC236}">
                <a16:creationId xmlns:a16="http://schemas.microsoft.com/office/drawing/2014/main" id="{7CB377CB-A695-FCDE-3A8E-E388884DE0B9}"/>
              </a:ext>
            </a:extLst>
          </p:cNvPr>
          <p:cNvSpPr txBox="1"/>
          <p:nvPr/>
        </p:nvSpPr>
        <p:spPr>
          <a:xfrm>
            <a:off x="64655" y="5155449"/>
            <a:ext cx="12062690" cy="156966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 is the Best Overall: With the highest Mean R² (0.9417), Random Forest is the best at explaining how ad costs affect Sales. Its Std Dev (0.0211) shows it’s also pretty consistent, so businesses can trust it on new data.</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 is Reliable: Even though its Mean R² (0.9058) isn’t the highest, its low Std Dev (0.0200) means it performs steadily across different data parts. It’s a good choice if consistency matters more than top performance.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Linear Regression is Okay but Less Stable: With a Mean R² of 0.8954, it’s the weakest at explaining Sales changes, and its higher Std Dev (0.0314) means its performance varies more, making it less reliable on new data.</a:t>
            </a:r>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BF9650C-EC6E-75A0-5F17-B45CD585622D}"/>
              </a:ext>
            </a:extLst>
          </p:cNvPr>
          <p:cNvPicPr>
            <a:picLocks noChangeAspect="1"/>
          </p:cNvPicPr>
          <p:nvPr/>
        </p:nvPicPr>
        <p:blipFill>
          <a:blip r:embed="rId3"/>
          <a:srcRect l="4086" t="7182" r="3902" b="21077"/>
          <a:stretch/>
        </p:blipFill>
        <p:spPr>
          <a:xfrm>
            <a:off x="2605881" y="2319901"/>
            <a:ext cx="3782192" cy="2747939"/>
          </a:xfrm>
          <a:prstGeom prst="rect">
            <a:avLst/>
          </a:prstGeom>
        </p:spPr>
      </p:pic>
      <p:pic>
        <p:nvPicPr>
          <p:cNvPr id="10" name="Picture 9">
            <a:extLst>
              <a:ext uri="{FF2B5EF4-FFF2-40B4-BE49-F238E27FC236}">
                <a16:creationId xmlns:a16="http://schemas.microsoft.com/office/drawing/2014/main" id="{E1DCE6C2-3715-998F-AE9B-5108BFDA86EB}"/>
              </a:ext>
            </a:extLst>
          </p:cNvPr>
          <p:cNvPicPr>
            <a:picLocks noChangeAspect="1"/>
          </p:cNvPicPr>
          <p:nvPr/>
        </p:nvPicPr>
        <p:blipFill>
          <a:blip r:embed="rId4"/>
          <a:srcRect l="4357" t="8714" r="4357" b="17729"/>
          <a:stretch/>
        </p:blipFill>
        <p:spPr>
          <a:xfrm>
            <a:off x="6567055" y="2319901"/>
            <a:ext cx="3962400" cy="2736678"/>
          </a:xfrm>
          <a:prstGeom prst="rect">
            <a:avLst/>
          </a:prstGeom>
        </p:spPr>
      </p:pic>
    </p:spTree>
    <p:extLst>
      <p:ext uri="{BB962C8B-B14F-4D97-AF65-F5344CB8AC3E}">
        <p14:creationId xmlns:p14="http://schemas.microsoft.com/office/powerpoint/2010/main" val="2415331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ECD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77F9A48A-5D4C-4050-F4EE-811A0CA880A6}"/>
            </a:ext>
          </a:extLst>
        </p:cNvPr>
        <p:cNvGrpSpPr/>
        <p:nvPr/>
      </p:nvGrpSpPr>
      <p:grpSpPr>
        <a:xfrm>
          <a:off x="0" y="0"/>
          <a:ext cx="0" cy="0"/>
          <a:chOff x="0" y="0"/>
          <a:chExt cx="0" cy="0"/>
        </a:xfrm>
      </p:grpSpPr>
      <p:grpSp>
        <p:nvGrpSpPr>
          <p:cNvPr id="641" name="Google Shape;641;p26">
            <a:extLst>
              <a:ext uri="{FF2B5EF4-FFF2-40B4-BE49-F238E27FC236}">
                <a16:creationId xmlns:a16="http://schemas.microsoft.com/office/drawing/2014/main" id="{35C70D31-00C4-046F-2A3C-9FDBE69711D1}"/>
              </a:ext>
            </a:extLst>
          </p:cNvPr>
          <p:cNvGrpSpPr/>
          <p:nvPr/>
        </p:nvGrpSpPr>
        <p:grpSpPr>
          <a:xfrm>
            <a:off x="4547569" y="81723"/>
            <a:ext cx="2623127" cy="487059"/>
            <a:chOff x="3999825" y="-38709"/>
            <a:chExt cx="4848385" cy="989334"/>
          </a:xfrm>
          <a:solidFill>
            <a:schemeClr val="bg1"/>
          </a:solidFill>
        </p:grpSpPr>
        <p:sp>
          <p:nvSpPr>
            <p:cNvPr id="642" name="Google Shape;642;p26">
              <a:extLst>
                <a:ext uri="{FF2B5EF4-FFF2-40B4-BE49-F238E27FC236}">
                  <a16:creationId xmlns:a16="http://schemas.microsoft.com/office/drawing/2014/main" id="{6D2AA3DD-C510-7622-41B4-9B9913EE292A}"/>
                </a:ext>
              </a:extLst>
            </p:cNvPr>
            <p:cNvSpPr/>
            <p:nvPr/>
          </p:nvSpPr>
          <p:spPr>
            <a:xfrm flipH="1">
              <a:off x="8143360"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txBody>
            <a:bodyPr/>
            <a:lstStyle/>
            <a:p>
              <a:endParaRPr lang="en-IN" sz="1600" dirty="0"/>
            </a:p>
          </p:txBody>
        </p:sp>
        <p:sp>
          <p:nvSpPr>
            <p:cNvPr id="643" name="Google Shape;643;p26">
              <a:extLst>
                <a:ext uri="{FF2B5EF4-FFF2-40B4-BE49-F238E27FC236}">
                  <a16:creationId xmlns:a16="http://schemas.microsoft.com/office/drawing/2014/main" id="{4954D4EC-55EE-027E-2D5F-D8AF43BFA0A2}"/>
                </a:ext>
              </a:extLst>
            </p:cNvPr>
            <p:cNvSpPr/>
            <p:nvPr/>
          </p:nvSpPr>
          <p:spPr>
            <a:xfrm>
              <a:off x="3999825"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44" name="Google Shape;644;p26">
              <a:extLst>
                <a:ext uri="{FF2B5EF4-FFF2-40B4-BE49-F238E27FC236}">
                  <a16:creationId xmlns:a16="http://schemas.microsoft.com/office/drawing/2014/main" id="{2A049C72-E483-AEB6-D638-FC933D9D8EB0}"/>
                </a:ext>
              </a:extLst>
            </p:cNvPr>
            <p:cNvSpPr/>
            <p:nvPr/>
          </p:nvSpPr>
          <p:spPr>
            <a:xfrm rot="10800000">
              <a:off x="4407696" y="63316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dirty="0"/>
            </a:p>
          </p:txBody>
        </p:sp>
        <p:sp>
          <p:nvSpPr>
            <p:cNvPr id="645" name="Google Shape;645;p26">
              <a:extLst>
                <a:ext uri="{FF2B5EF4-FFF2-40B4-BE49-F238E27FC236}">
                  <a16:creationId xmlns:a16="http://schemas.microsoft.com/office/drawing/2014/main" id="{506D20D5-0589-E099-C4FC-B95634A8C94F}"/>
                </a:ext>
              </a:extLst>
            </p:cNvPr>
            <p:cNvSpPr/>
            <p:nvPr/>
          </p:nvSpPr>
          <p:spPr>
            <a:xfrm>
              <a:off x="4704675" y="-38709"/>
              <a:ext cx="3479892" cy="989334"/>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46" name="Google Shape;646;p26">
              <a:extLst>
                <a:ext uri="{FF2B5EF4-FFF2-40B4-BE49-F238E27FC236}">
                  <a16:creationId xmlns:a16="http://schemas.microsoft.com/office/drawing/2014/main" id="{BC7DC6CB-A823-3DDC-65E5-9C7AD6CA3D01}"/>
                </a:ext>
              </a:extLst>
            </p:cNvPr>
            <p:cNvSpPr/>
            <p:nvPr/>
          </p:nvSpPr>
          <p:spPr>
            <a:xfrm rot="10800000" flipH="1">
              <a:off x="8184566" y="647024"/>
              <a:ext cx="314400" cy="303601"/>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p>
          </p:txBody>
        </p:sp>
      </p:grpSp>
      <p:sp>
        <p:nvSpPr>
          <p:cNvPr id="3" name="TextBox 2">
            <a:extLst>
              <a:ext uri="{FF2B5EF4-FFF2-40B4-BE49-F238E27FC236}">
                <a16:creationId xmlns:a16="http://schemas.microsoft.com/office/drawing/2014/main" id="{418A6868-06F9-1BE4-04FC-7D7BD7E9B2E1}"/>
              </a:ext>
            </a:extLst>
          </p:cNvPr>
          <p:cNvSpPr txBox="1"/>
          <p:nvPr/>
        </p:nvSpPr>
        <p:spPr>
          <a:xfrm>
            <a:off x="4928915" y="105865"/>
            <a:ext cx="4635964" cy="461665"/>
          </a:xfrm>
          <a:prstGeom prst="rect">
            <a:avLst/>
          </a:prstGeom>
          <a:noFill/>
        </p:spPr>
        <p:txBody>
          <a:bodyPr wrap="square">
            <a:spAutoFit/>
          </a:bodyPr>
          <a:lstStyle/>
          <a:p>
            <a:r>
              <a:rPr lang="en-US" sz="2400" b="1" dirty="0">
                <a:latin typeface="Times New Roman" panose="02020603050405020304" pitchFamily="18" charset="0"/>
              </a:rPr>
              <a:t>Visualization</a:t>
            </a:r>
            <a:endParaRPr lang="en-IN" sz="2400" b="1" dirty="0"/>
          </a:p>
        </p:txBody>
      </p:sp>
      <p:sp>
        <p:nvSpPr>
          <p:cNvPr id="2" name="Rectangle: Rounded Corners 1">
            <a:extLst>
              <a:ext uri="{FF2B5EF4-FFF2-40B4-BE49-F238E27FC236}">
                <a16:creationId xmlns:a16="http://schemas.microsoft.com/office/drawing/2014/main" id="{1D7AD8EF-9494-3FCD-D91A-6D635A4B849B}"/>
              </a:ext>
            </a:extLst>
          </p:cNvPr>
          <p:cNvSpPr/>
          <p:nvPr/>
        </p:nvSpPr>
        <p:spPr>
          <a:xfrm>
            <a:off x="4938340" y="722670"/>
            <a:ext cx="1843048" cy="397163"/>
          </a:xfrm>
          <a:prstGeom prst="roundRect">
            <a:avLst/>
          </a:prstGeom>
          <a:solidFill>
            <a:schemeClr val="accent5">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accent1">
                    <a:lumMod val="25000"/>
                  </a:schemeClr>
                </a:solidFill>
                <a:latin typeface="Times New Roman" panose="02020603050405020304" pitchFamily="18" charset="0"/>
                <a:cs typeface="Times New Roman" panose="02020603050405020304" pitchFamily="18" charset="0"/>
              </a:rPr>
              <a:t>Residual Analysis</a:t>
            </a:r>
          </a:p>
        </p:txBody>
      </p:sp>
      <p:pic>
        <p:nvPicPr>
          <p:cNvPr id="6" name="Picture 5">
            <a:extLst>
              <a:ext uri="{FF2B5EF4-FFF2-40B4-BE49-F238E27FC236}">
                <a16:creationId xmlns:a16="http://schemas.microsoft.com/office/drawing/2014/main" id="{9222DD9B-E1A5-DE29-4E1E-DF2D3780C7C9}"/>
              </a:ext>
            </a:extLst>
          </p:cNvPr>
          <p:cNvPicPr>
            <a:picLocks noChangeAspect="1"/>
          </p:cNvPicPr>
          <p:nvPr/>
        </p:nvPicPr>
        <p:blipFill>
          <a:blip r:embed="rId3"/>
          <a:srcRect t="5835"/>
          <a:stretch/>
        </p:blipFill>
        <p:spPr>
          <a:xfrm>
            <a:off x="346311" y="2614620"/>
            <a:ext cx="6305768" cy="4050479"/>
          </a:xfrm>
          <a:prstGeom prst="rect">
            <a:avLst/>
          </a:prstGeom>
        </p:spPr>
      </p:pic>
      <p:sp>
        <p:nvSpPr>
          <p:cNvPr id="7" name="TextBox 6">
            <a:extLst>
              <a:ext uri="{FF2B5EF4-FFF2-40B4-BE49-F238E27FC236}">
                <a16:creationId xmlns:a16="http://schemas.microsoft.com/office/drawing/2014/main" id="{90D4D325-FA9D-06C1-CCCD-B79C7CE5CE66}"/>
              </a:ext>
            </a:extLst>
          </p:cNvPr>
          <p:cNvSpPr txBox="1"/>
          <p:nvPr/>
        </p:nvSpPr>
        <p:spPr>
          <a:xfrm>
            <a:off x="37671" y="1164997"/>
            <a:ext cx="12116657" cy="132343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What’s a Residual Plot?: It shows the mistakes (called residuals) the model makes when predicting Sales. A residual is the difference between the actual Sales and the predicted Sales. </a:t>
            </a:r>
            <a:r>
              <a:rPr lang="en-US" sz="1600" dirty="0">
                <a:solidFill>
                  <a:schemeClr val="accent1">
                    <a:lumMod val="25000"/>
                  </a:schemeClr>
                </a:solidFill>
                <a:latin typeface="Times New Roman" panose="02020603050405020304" pitchFamily="18" charset="0"/>
                <a:cs typeface="Times New Roman" panose="02020603050405020304" pitchFamily="18" charset="0"/>
              </a:rPr>
              <a:t>X-Axis: </a:t>
            </a:r>
            <a:r>
              <a:rPr lang="en-US" sz="1600" dirty="0">
                <a:latin typeface="Times New Roman" panose="02020603050405020304" pitchFamily="18" charset="0"/>
                <a:cs typeface="Times New Roman" panose="02020603050405020304" pitchFamily="18" charset="0"/>
              </a:rPr>
              <a:t>Predicted Sales (what the model guesses, in units). Y-Axis: Residuals (Actual Sales - Predicted Sales). If the residual is 0, the prediction was perfect. Positive residuals mean the model underpredicted (actual Sales were higher), and negative residuals mean it overpredicted (actual Sales were lower). Red Line: The line at 0 on the Y-axis. If all dots were on this line, the model’s predictions would be perfect. Dots: Each dot is a data point showing the residual for a predicted Sales value.</a:t>
            </a:r>
            <a:endParaRPr lang="en-IN"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816E282-11F3-C6D9-84FB-356E9E2F1B8D}"/>
              </a:ext>
            </a:extLst>
          </p:cNvPr>
          <p:cNvSpPr txBox="1"/>
          <p:nvPr/>
        </p:nvSpPr>
        <p:spPr>
          <a:xfrm>
            <a:off x="6811644" y="2930763"/>
            <a:ext cx="4964719" cy="280076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Most dots are close to the red line , meaning the model’s predictions are close to the actual Sales. The dots go from about -3 to +3 on the Y-axis, means the model’s predictions are off by up to 3 units. The dots look scattered randomly around the red line and don’t form a clear shape, means the model isn’t making the same kind of mistake over and over. There are about the same number of dots above the red line (positive residuals, underpredicted) as below it (negative residuals, overpredicted). This means the model isn’t consistently guessing too high or too low it’s balanced.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59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kDnDiag">
          <a:fgClr>
            <a:srgbClr val="DCB7ED"/>
          </a:fgClr>
          <a:bgClr>
            <a:schemeClr val="bg1"/>
          </a:bgClr>
        </a:pattFill>
        <a:effectLst/>
      </p:bgPr>
    </p:bg>
    <p:spTree>
      <p:nvGrpSpPr>
        <p:cNvPr id="1" name="Shape 638"/>
        <p:cNvGrpSpPr/>
        <p:nvPr/>
      </p:nvGrpSpPr>
      <p:grpSpPr>
        <a:xfrm>
          <a:off x="0" y="0"/>
          <a:ext cx="0" cy="0"/>
          <a:chOff x="0" y="0"/>
          <a:chExt cx="0" cy="0"/>
        </a:xfrm>
      </p:grpSpPr>
      <p:grpSp>
        <p:nvGrpSpPr>
          <p:cNvPr id="641" name="Google Shape;641;p26"/>
          <p:cNvGrpSpPr/>
          <p:nvPr/>
        </p:nvGrpSpPr>
        <p:grpSpPr>
          <a:xfrm>
            <a:off x="4706536" y="252257"/>
            <a:ext cx="3190555" cy="579016"/>
            <a:chOff x="3999825" y="-38709"/>
            <a:chExt cx="4848385" cy="989334"/>
          </a:xfrm>
        </p:grpSpPr>
        <p:sp>
          <p:nvSpPr>
            <p:cNvPr id="642" name="Google Shape;642;p26"/>
            <p:cNvSpPr/>
            <p:nvPr/>
          </p:nvSpPr>
          <p:spPr>
            <a:xfrm flipH="1">
              <a:off x="8143360"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solidFill>
              <a:schemeClr val="accent3">
                <a:lumMod val="60000"/>
                <a:lumOff val="40000"/>
              </a:schemeClr>
            </a:solidFill>
            <a:ln w="38100" cap="flat" cmpd="sng">
              <a:solidFill>
                <a:schemeClr val="accent5"/>
              </a:solidFill>
              <a:prstDash val="solid"/>
              <a:round/>
              <a:headEnd type="none" w="sm" len="sm"/>
              <a:tailEnd type="none" w="sm" len="sm"/>
            </a:ln>
          </p:spPr>
          <p:txBody>
            <a:bodyPr/>
            <a:lstStyle/>
            <a:p>
              <a:endParaRPr lang="en-IN" sz="2800" dirty="0"/>
            </a:p>
          </p:txBody>
        </p:sp>
        <p:sp>
          <p:nvSpPr>
            <p:cNvPr id="643" name="Google Shape;643;p26"/>
            <p:cNvSpPr/>
            <p:nvPr/>
          </p:nvSpPr>
          <p:spPr>
            <a:xfrm>
              <a:off x="3999825"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solidFill>
              <a:schemeClr val="accent3">
                <a:lumMod val="60000"/>
                <a:lumOff val="40000"/>
              </a:schemeClr>
            </a:solidFill>
            <a:ln w="38100" cap="flat" cmpd="sng">
              <a:solidFill>
                <a:schemeClr val="accent5"/>
              </a:solidFill>
              <a:prstDash val="solid"/>
              <a:round/>
              <a:headEnd type="none" w="sm" len="sm"/>
              <a:tailEnd type="none" w="sm" len="sm"/>
            </a:ln>
          </p:spPr>
        </p:sp>
        <p:sp>
          <p:nvSpPr>
            <p:cNvPr id="644" name="Google Shape;644;p26"/>
            <p:cNvSpPr/>
            <p:nvPr/>
          </p:nvSpPr>
          <p:spPr>
            <a:xfrm rot="10800000">
              <a:off x="4407696" y="633163"/>
              <a:ext cx="314400" cy="303600"/>
            </a:xfrm>
            <a:prstGeom prst="rtTriangle">
              <a:avLst/>
            </a:prstGeom>
            <a:solidFill>
              <a:schemeClr val="accent3">
                <a:lumMod val="60000"/>
                <a:lumOff val="4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800" dirty="0"/>
            </a:p>
          </p:txBody>
        </p:sp>
        <p:sp>
          <p:nvSpPr>
            <p:cNvPr id="645" name="Google Shape;645;p26"/>
            <p:cNvSpPr/>
            <p:nvPr/>
          </p:nvSpPr>
          <p:spPr>
            <a:xfrm>
              <a:off x="4704675" y="-38709"/>
              <a:ext cx="3479892" cy="989334"/>
            </a:xfrm>
            <a:prstGeom prst="round2SameRect">
              <a:avLst>
                <a:gd name="adj1" fmla="val 16667"/>
                <a:gd name="adj2" fmla="val 0"/>
              </a:avLst>
            </a:prstGeom>
            <a:solidFill>
              <a:schemeClr val="accent3">
                <a:lumMod val="60000"/>
                <a:lumOff val="4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800" dirty="0">
                  <a:solidFill>
                    <a:schemeClr val="accent1">
                      <a:lumMod val="25000"/>
                    </a:schemeClr>
                  </a:solidFill>
                  <a:latin typeface="Times New Roman" panose="02020603050405020304" pitchFamily="18" charset="0"/>
                  <a:cs typeface="Times New Roman" panose="02020603050405020304" pitchFamily="18" charset="0"/>
                </a:rPr>
                <a:t>CONTENT</a:t>
              </a:r>
              <a:endParaRPr sz="28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46" name="Google Shape;646;p26"/>
            <p:cNvSpPr/>
            <p:nvPr/>
          </p:nvSpPr>
          <p:spPr>
            <a:xfrm rot="10800000" flipH="1">
              <a:off x="8184566" y="647024"/>
              <a:ext cx="314400" cy="303601"/>
            </a:xfrm>
            <a:prstGeom prst="rtTriangle">
              <a:avLst/>
            </a:prstGeom>
            <a:solidFill>
              <a:schemeClr val="accent3">
                <a:lumMod val="60000"/>
                <a:lumOff val="4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2800"/>
            </a:p>
          </p:txBody>
        </p:sp>
      </p:grpSp>
      <p:pic>
        <p:nvPicPr>
          <p:cNvPr id="15" name="Picture 14">
            <a:extLst>
              <a:ext uri="{FF2B5EF4-FFF2-40B4-BE49-F238E27FC236}">
                <a16:creationId xmlns:a16="http://schemas.microsoft.com/office/drawing/2014/main" id="{4B44AFA3-8F1E-7D7F-969C-C12BAC9AB0ED}"/>
              </a:ext>
            </a:extLst>
          </p:cNvPr>
          <p:cNvPicPr>
            <a:picLocks noChangeAspect="1"/>
          </p:cNvPicPr>
          <p:nvPr/>
        </p:nvPicPr>
        <p:blipFill>
          <a:blip r:embed="rId3"/>
          <a:srcRect l="2344" t="11377" r="1206" b="7178"/>
          <a:stretch/>
        </p:blipFill>
        <p:spPr>
          <a:xfrm>
            <a:off x="1866667" y="1084212"/>
            <a:ext cx="8559944" cy="552153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ECD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D7AC7055-4DC4-DBBB-C999-29B37A9FA438}"/>
            </a:ext>
          </a:extLst>
        </p:cNvPr>
        <p:cNvGrpSpPr/>
        <p:nvPr/>
      </p:nvGrpSpPr>
      <p:grpSpPr>
        <a:xfrm>
          <a:off x="0" y="0"/>
          <a:ext cx="0" cy="0"/>
          <a:chOff x="0" y="0"/>
          <a:chExt cx="0" cy="0"/>
        </a:xfrm>
      </p:grpSpPr>
      <p:grpSp>
        <p:nvGrpSpPr>
          <p:cNvPr id="641" name="Google Shape;641;p26">
            <a:extLst>
              <a:ext uri="{FF2B5EF4-FFF2-40B4-BE49-F238E27FC236}">
                <a16:creationId xmlns:a16="http://schemas.microsoft.com/office/drawing/2014/main" id="{A607C214-9540-015E-CD45-EE0206F350E0}"/>
              </a:ext>
            </a:extLst>
          </p:cNvPr>
          <p:cNvGrpSpPr/>
          <p:nvPr/>
        </p:nvGrpSpPr>
        <p:grpSpPr>
          <a:xfrm>
            <a:off x="4547569" y="81723"/>
            <a:ext cx="2623127" cy="487059"/>
            <a:chOff x="3999825" y="-38709"/>
            <a:chExt cx="4848385" cy="989334"/>
          </a:xfrm>
          <a:solidFill>
            <a:schemeClr val="bg1"/>
          </a:solidFill>
        </p:grpSpPr>
        <p:sp>
          <p:nvSpPr>
            <p:cNvPr id="642" name="Google Shape;642;p26">
              <a:extLst>
                <a:ext uri="{FF2B5EF4-FFF2-40B4-BE49-F238E27FC236}">
                  <a16:creationId xmlns:a16="http://schemas.microsoft.com/office/drawing/2014/main" id="{21A80D9B-732E-DF3B-3C15-25E3EBB92C4D}"/>
                </a:ext>
              </a:extLst>
            </p:cNvPr>
            <p:cNvSpPr/>
            <p:nvPr/>
          </p:nvSpPr>
          <p:spPr>
            <a:xfrm flipH="1">
              <a:off x="8143360"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txBody>
            <a:bodyPr/>
            <a:lstStyle/>
            <a:p>
              <a:endParaRPr lang="en-IN" sz="1600" dirty="0"/>
            </a:p>
          </p:txBody>
        </p:sp>
        <p:sp>
          <p:nvSpPr>
            <p:cNvPr id="643" name="Google Shape;643;p26">
              <a:extLst>
                <a:ext uri="{FF2B5EF4-FFF2-40B4-BE49-F238E27FC236}">
                  <a16:creationId xmlns:a16="http://schemas.microsoft.com/office/drawing/2014/main" id="{4AF4C340-4CB2-3464-6E80-FBCB4C9B5C9F}"/>
                </a:ext>
              </a:extLst>
            </p:cNvPr>
            <p:cNvSpPr/>
            <p:nvPr/>
          </p:nvSpPr>
          <p:spPr>
            <a:xfrm>
              <a:off x="3999825"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44" name="Google Shape;644;p26">
              <a:extLst>
                <a:ext uri="{FF2B5EF4-FFF2-40B4-BE49-F238E27FC236}">
                  <a16:creationId xmlns:a16="http://schemas.microsoft.com/office/drawing/2014/main" id="{E1B786DA-00E7-4E66-E2E2-7B3EE0FC32FC}"/>
                </a:ext>
              </a:extLst>
            </p:cNvPr>
            <p:cNvSpPr/>
            <p:nvPr/>
          </p:nvSpPr>
          <p:spPr>
            <a:xfrm rot="10800000">
              <a:off x="4407696" y="63316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dirty="0"/>
            </a:p>
          </p:txBody>
        </p:sp>
        <p:sp>
          <p:nvSpPr>
            <p:cNvPr id="645" name="Google Shape;645;p26">
              <a:extLst>
                <a:ext uri="{FF2B5EF4-FFF2-40B4-BE49-F238E27FC236}">
                  <a16:creationId xmlns:a16="http://schemas.microsoft.com/office/drawing/2014/main" id="{1C34E408-4B8C-6AD6-B984-783D52803CC2}"/>
                </a:ext>
              </a:extLst>
            </p:cNvPr>
            <p:cNvSpPr/>
            <p:nvPr/>
          </p:nvSpPr>
          <p:spPr>
            <a:xfrm>
              <a:off x="4704675" y="-38709"/>
              <a:ext cx="3479892" cy="989334"/>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46" name="Google Shape;646;p26">
              <a:extLst>
                <a:ext uri="{FF2B5EF4-FFF2-40B4-BE49-F238E27FC236}">
                  <a16:creationId xmlns:a16="http://schemas.microsoft.com/office/drawing/2014/main" id="{E7CE7BED-CCD2-7AA4-0D21-3BF817B9F906}"/>
                </a:ext>
              </a:extLst>
            </p:cNvPr>
            <p:cNvSpPr/>
            <p:nvPr/>
          </p:nvSpPr>
          <p:spPr>
            <a:xfrm rot="10800000" flipH="1">
              <a:off x="8184566" y="647024"/>
              <a:ext cx="314400" cy="303601"/>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p>
          </p:txBody>
        </p:sp>
      </p:grpSp>
      <p:sp>
        <p:nvSpPr>
          <p:cNvPr id="3" name="TextBox 2">
            <a:extLst>
              <a:ext uri="{FF2B5EF4-FFF2-40B4-BE49-F238E27FC236}">
                <a16:creationId xmlns:a16="http://schemas.microsoft.com/office/drawing/2014/main" id="{7B25C3E6-51C8-4F23-352C-C43AE1DBFDE5}"/>
              </a:ext>
            </a:extLst>
          </p:cNvPr>
          <p:cNvSpPr txBox="1"/>
          <p:nvPr/>
        </p:nvSpPr>
        <p:spPr>
          <a:xfrm>
            <a:off x="4928915" y="105865"/>
            <a:ext cx="4635964" cy="461665"/>
          </a:xfrm>
          <a:prstGeom prst="rect">
            <a:avLst/>
          </a:prstGeom>
          <a:noFill/>
        </p:spPr>
        <p:txBody>
          <a:bodyPr wrap="square">
            <a:spAutoFit/>
          </a:bodyPr>
          <a:lstStyle/>
          <a:p>
            <a:r>
              <a:rPr lang="en-US" sz="2400" b="1" dirty="0">
                <a:latin typeface="Times New Roman" panose="02020603050405020304" pitchFamily="18" charset="0"/>
              </a:rPr>
              <a:t>Visualization</a:t>
            </a:r>
            <a:endParaRPr lang="en-IN" sz="2400" b="1" dirty="0"/>
          </a:p>
        </p:txBody>
      </p:sp>
      <p:sp>
        <p:nvSpPr>
          <p:cNvPr id="2" name="Rectangle: Rounded Corners 1">
            <a:extLst>
              <a:ext uri="{FF2B5EF4-FFF2-40B4-BE49-F238E27FC236}">
                <a16:creationId xmlns:a16="http://schemas.microsoft.com/office/drawing/2014/main" id="{37C1D1FB-1289-EA2F-04FD-6334E664FE6F}"/>
              </a:ext>
            </a:extLst>
          </p:cNvPr>
          <p:cNvSpPr/>
          <p:nvPr/>
        </p:nvSpPr>
        <p:spPr>
          <a:xfrm>
            <a:off x="4853290" y="722670"/>
            <a:ext cx="2043404" cy="397163"/>
          </a:xfrm>
          <a:prstGeom prst="roundRect">
            <a:avLst/>
          </a:prstGeom>
          <a:solidFill>
            <a:schemeClr val="accent5">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i="0" dirty="0">
                <a:solidFill>
                  <a:schemeClr val="accent1">
                    <a:lumMod val="25000"/>
                  </a:schemeClr>
                </a:solidFill>
                <a:effectLst/>
                <a:latin typeface="Times New Roman" panose="02020603050405020304" pitchFamily="18" charset="0"/>
                <a:cs typeface="Times New Roman" panose="02020603050405020304" pitchFamily="18" charset="0"/>
              </a:rPr>
              <a:t>Feature Importance</a:t>
            </a: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A731587-628F-C59F-E517-3AA8502CD7EE}"/>
              </a:ext>
            </a:extLst>
          </p:cNvPr>
          <p:cNvSpPr txBox="1"/>
          <p:nvPr/>
        </p:nvSpPr>
        <p:spPr>
          <a:xfrm>
            <a:off x="37671" y="1213338"/>
            <a:ext cx="12116657" cy="830997"/>
          </a:xfrm>
          <a:prstGeom prst="rect">
            <a:avLst/>
          </a:prstGeom>
          <a:noFill/>
        </p:spPr>
        <p:txBody>
          <a:bodyPr wrap="square" rtlCol="0">
            <a:spAutoFit/>
          </a:bodyPr>
          <a:lstStyle/>
          <a:p>
            <a:pPr algn="just"/>
            <a:r>
              <a:rPr lang="en-US" sz="1600" b="1" dirty="0">
                <a:solidFill>
                  <a:schemeClr val="accent1">
                    <a:lumMod val="25000"/>
                  </a:schemeClr>
                </a:solidFill>
                <a:latin typeface="Times New Roman" panose="02020603050405020304" pitchFamily="18" charset="0"/>
                <a:cs typeface="Times New Roman" panose="02020603050405020304" pitchFamily="18" charset="0"/>
              </a:rPr>
              <a:t>What’s Feature Importance?: </a:t>
            </a:r>
            <a:r>
              <a:rPr lang="en-US" sz="1600" dirty="0">
                <a:latin typeface="Times New Roman" panose="02020603050405020304" pitchFamily="18" charset="0"/>
                <a:cs typeface="Times New Roman" panose="02020603050405020304" pitchFamily="18" charset="0"/>
              </a:rPr>
              <a:t>In a Random Forest model, feature importance tells us how much each feature helps the model make good predictions. Higher scores mean the feature is more important for predicting Sales. </a:t>
            </a:r>
            <a:r>
              <a:rPr lang="en-US" sz="1600" b="1" dirty="0">
                <a:latin typeface="Times New Roman" panose="02020603050405020304" pitchFamily="18" charset="0"/>
                <a:cs typeface="Times New Roman" panose="02020603050405020304" pitchFamily="18" charset="0"/>
              </a:rPr>
              <a:t>Y-Axis: </a:t>
            </a:r>
            <a:r>
              <a:rPr lang="en-US" sz="1600" dirty="0">
                <a:latin typeface="Times New Roman" panose="02020603050405020304" pitchFamily="18" charset="0"/>
                <a:cs typeface="Times New Roman" panose="02020603050405020304" pitchFamily="18" charset="0"/>
              </a:rPr>
              <a:t>The features (TV, Radio, Newspaper). </a:t>
            </a:r>
            <a:r>
              <a:rPr lang="en-US" sz="1600" b="1" dirty="0">
                <a:latin typeface="Times New Roman" panose="02020603050405020304" pitchFamily="18" charset="0"/>
                <a:cs typeface="Times New Roman" panose="02020603050405020304" pitchFamily="18" charset="0"/>
              </a:rPr>
              <a:t>X-Axis: </a:t>
            </a:r>
            <a:r>
              <a:rPr lang="en-US" sz="1600" dirty="0">
                <a:latin typeface="Times New Roman" panose="02020603050405020304" pitchFamily="18" charset="0"/>
                <a:cs typeface="Times New Roman" panose="02020603050405020304" pitchFamily="18" charset="0"/>
              </a:rPr>
              <a:t>Importance Score (from 0 to 1). The total of all scores adds up to 1. </a:t>
            </a:r>
            <a:r>
              <a:rPr lang="en-US" sz="1600" b="1" dirty="0">
                <a:latin typeface="Times New Roman" panose="02020603050405020304" pitchFamily="18" charset="0"/>
                <a:cs typeface="Times New Roman" panose="02020603050405020304" pitchFamily="18" charset="0"/>
              </a:rPr>
              <a:t>Bars:</a:t>
            </a:r>
            <a:r>
              <a:rPr lang="en-US" sz="1600" dirty="0">
                <a:latin typeface="Times New Roman" panose="02020603050405020304" pitchFamily="18" charset="0"/>
                <a:cs typeface="Times New Roman" panose="02020603050405020304" pitchFamily="18" charset="0"/>
              </a:rPr>
              <a:t> Each bar shows the importance score for a feature.</a:t>
            </a:r>
          </a:p>
        </p:txBody>
      </p:sp>
      <p:sp>
        <p:nvSpPr>
          <p:cNvPr id="8" name="TextBox 7">
            <a:extLst>
              <a:ext uri="{FF2B5EF4-FFF2-40B4-BE49-F238E27FC236}">
                <a16:creationId xmlns:a16="http://schemas.microsoft.com/office/drawing/2014/main" id="{8C45E102-7CBB-E036-5DED-D2473B200FD1}"/>
              </a:ext>
            </a:extLst>
          </p:cNvPr>
          <p:cNvSpPr txBox="1"/>
          <p:nvPr/>
        </p:nvSpPr>
        <p:spPr>
          <a:xfrm>
            <a:off x="37671" y="5674917"/>
            <a:ext cx="12116657" cy="1077218"/>
          </a:xfrm>
          <a:prstGeom prst="rect">
            <a:avLst/>
          </a:prstGeom>
          <a:solidFill>
            <a:schemeClr val="bg1"/>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TV has the highest importance score , means TV ad costs are the biggest factor in predicting Sales. The model relies on TV the most to make accurate guesses. So, Businesses should focus on TV ads to boost sales as the model says it’s the biggest factor. The importance scores match what we saw in earlier analyses (like correlation and </a:t>
            </a:r>
            <a:r>
              <a:rPr lang="en-US" sz="1600" dirty="0" err="1">
                <a:latin typeface="Times New Roman" panose="02020603050405020304" pitchFamily="18" charset="0"/>
                <a:cs typeface="Times New Roman" panose="02020603050405020304" pitchFamily="18" charset="0"/>
              </a:rPr>
              <a:t>hexbin</a:t>
            </a:r>
            <a:r>
              <a:rPr lang="en-US" sz="1600" dirty="0">
                <a:latin typeface="Times New Roman" panose="02020603050405020304" pitchFamily="18" charset="0"/>
                <a:cs typeface="Times New Roman" panose="02020603050405020304" pitchFamily="18" charset="0"/>
              </a:rPr>
              <a:t> plots) confirming that TV is the key to predicting Sales, while Radio and Newspaper play smaller roles.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2AC542-3D4E-DFF5-9366-B0AA4B1EE22A}"/>
              </a:ext>
            </a:extLst>
          </p:cNvPr>
          <p:cNvPicPr>
            <a:picLocks noChangeAspect="1"/>
          </p:cNvPicPr>
          <p:nvPr/>
        </p:nvPicPr>
        <p:blipFill>
          <a:blip r:embed="rId3"/>
          <a:srcRect t="20640" r="6161" b="4586"/>
          <a:stretch/>
        </p:blipFill>
        <p:spPr>
          <a:xfrm>
            <a:off x="739768" y="2137840"/>
            <a:ext cx="10868430" cy="3394742"/>
          </a:xfrm>
          <a:prstGeom prst="rect">
            <a:avLst/>
          </a:prstGeom>
        </p:spPr>
      </p:pic>
    </p:spTree>
    <p:extLst>
      <p:ext uri="{BB962C8B-B14F-4D97-AF65-F5344CB8AC3E}">
        <p14:creationId xmlns:p14="http://schemas.microsoft.com/office/powerpoint/2010/main" val="3489787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903F41DB-7AA2-1E19-4D69-3F5E15E1E02D}"/>
            </a:ext>
          </a:extLst>
        </p:cNvPr>
        <p:cNvGrpSpPr/>
        <p:nvPr/>
      </p:nvGrpSpPr>
      <p:grpSpPr>
        <a:xfrm>
          <a:off x="0" y="0"/>
          <a:ext cx="0" cy="0"/>
          <a:chOff x="0" y="0"/>
          <a:chExt cx="0" cy="0"/>
        </a:xfrm>
      </p:grpSpPr>
      <p:grpSp>
        <p:nvGrpSpPr>
          <p:cNvPr id="641" name="Google Shape;641;p26">
            <a:extLst>
              <a:ext uri="{FF2B5EF4-FFF2-40B4-BE49-F238E27FC236}">
                <a16:creationId xmlns:a16="http://schemas.microsoft.com/office/drawing/2014/main" id="{504EC19C-F1D8-E26B-C457-822758DCC4D1}"/>
              </a:ext>
            </a:extLst>
          </p:cNvPr>
          <p:cNvGrpSpPr/>
          <p:nvPr/>
        </p:nvGrpSpPr>
        <p:grpSpPr>
          <a:xfrm>
            <a:off x="4928915" y="238741"/>
            <a:ext cx="2623127" cy="487059"/>
            <a:chOff x="3999825" y="-38709"/>
            <a:chExt cx="4848385" cy="989334"/>
          </a:xfrm>
          <a:solidFill>
            <a:schemeClr val="bg1"/>
          </a:solidFill>
        </p:grpSpPr>
        <p:sp>
          <p:nvSpPr>
            <p:cNvPr id="642" name="Google Shape;642;p26">
              <a:extLst>
                <a:ext uri="{FF2B5EF4-FFF2-40B4-BE49-F238E27FC236}">
                  <a16:creationId xmlns:a16="http://schemas.microsoft.com/office/drawing/2014/main" id="{B21E5DDF-22FE-987E-3D26-3DB84FA69623}"/>
                </a:ext>
              </a:extLst>
            </p:cNvPr>
            <p:cNvSpPr/>
            <p:nvPr/>
          </p:nvSpPr>
          <p:spPr>
            <a:xfrm flipH="1">
              <a:off x="8143360"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txBody>
            <a:bodyPr/>
            <a:lstStyle/>
            <a:p>
              <a:endParaRPr lang="en-IN" sz="1600" dirty="0"/>
            </a:p>
          </p:txBody>
        </p:sp>
        <p:sp>
          <p:nvSpPr>
            <p:cNvPr id="643" name="Google Shape;643;p26">
              <a:extLst>
                <a:ext uri="{FF2B5EF4-FFF2-40B4-BE49-F238E27FC236}">
                  <a16:creationId xmlns:a16="http://schemas.microsoft.com/office/drawing/2014/main" id="{95B230F1-7E37-A9E2-89A4-CC3BA02B6C3E}"/>
                </a:ext>
              </a:extLst>
            </p:cNvPr>
            <p:cNvSpPr/>
            <p:nvPr/>
          </p:nvSpPr>
          <p:spPr>
            <a:xfrm>
              <a:off x="3999825"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44" name="Google Shape;644;p26">
              <a:extLst>
                <a:ext uri="{FF2B5EF4-FFF2-40B4-BE49-F238E27FC236}">
                  <a16:creationId xmlns:a16="http://schemas.microsoft.com/office/drawing/2014/main" id="{649CA2F8-8EA7-7335-29C7-1DE2DF7ACCF2}"/>
                </a:ext>
              </a:extLst>
            </p:cNvPr>
            <p:cNvSpPr/>
            <p:nvPr/>
          </p:nvSpPr>
          <p:spPr>
            <a:xfrm rot="10800000">
              <a:off x="4407696" y="63316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dirty="0"/>
            </a:p>
          </p:txBody>
        </p:sp>
        <p:sp>
          <p:nvSpPr>
            <p:cNvPr id="645" name="Google Shape;645;p26">
              <a:extLst>
                <a:ext uri="{FF2B5EF4-FFF2-40B4-BE49-F238E27FC236}">
                  <a16:creationId xmlns:a16="http://schemas.microsoft.com/office/drawing/2014/main" id="{B636BE95-FE0E-A695-6E6B-5991B71761C8}"/>
                </a:ext>
              </a:extLst>
            </p:cNvPr>
            <p:cNvSpPr/>
            <p:nvPr/>
          </p:nvSpPr>
          <p:spPr>
            <a:xfrm>
              <a:off x="4704675" y="-38709"/>
              <a:ext cx="3479892" cy="989334"/>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46" name="Google Shape;646;p26">
              <a:extLst>
                <a:ext uri="{FF2B5EF4-FFF2-40B4-BE49-F238E27FC236}">
                  <a16:creationId xmlns:a16="http://schemas.microsoft.com/office/drawing/2014/main" id="{2A55A9C4-4074-2F84-D4B7-48EBEA9DBAA8}"/>
                </a:ext>
              </a:extLst>
            </p:cNvPr>
            <p:cNvSpPr/>
            <p:nvPr/>
          </p:nvSpPr>
          <p:spPr>
            <a:xfrm rot="10800000" flipH="1">
              <a:off x="8184566" y="647024"/>
              <a:ext cx="314400" cy="303601"/>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p>
          </p:txBody>
        </p:sp>
      </p:grpSp>
      <p:sp>
        <p:nvSpPr>
          <p:cNvPr id="3" name="TextBox 2">
            <a:extLst>
              <a:ext uri="{FF2B5EF4-FFF2-40B4-BE49-F238E27FC236}">
                <a16:creationId xmlns:a16="http://schemas.microsoft.com/office/drawing/2014/main" id="{EFD9D36D-D59B-6265-4D47-1FFE753F636A}"/>
              </a:ext>
            </a:extLst>
          </p:cNvPr>
          <p:cNvSpPr txBox="1"/>
          <p:nvPr/>
        </p:nvSpPr>
        <p:spPr>
          <a:xfrm>
            <a:off x="5470936" y="238741"/>
            <a:ext cx="4635964" cy="461665"/>
          </a:xfrm>
          <a:prstGeom prst="rect">
            <a:avLst/>
          </a:prstGeom>
          <a:noFill/>
        </p:spPr>
        <p:txBody>
          <a:bodyPr wrap="square">
            <a:spAutoFit/>
          </a:bodyPr>
          <a:lstStyle/>
          <a:p>
            <a:r>
              <a:rPr lang="en-US" sz="2400" b="1" dirty="0">
                <a:latin typeface="Times New Roman" panose="02020603050405020304" pitchFamily="18" charset="0"/>
              </a:rPr>
              <a:t>Dashboard</a:t>
            </a:r>
            <a:endParaRPr lang="en-IN" sz="2400" b="1" dirty="0"/>
          </a:p>
        </p:txBody>
      </p:sp>
      <p:pic>
        <p:nvPicPr>
          <p:cNvPr id="4" name="Picture 3">
            <a:extLst>
              <a:ext uri="{FF2B5EF4-FFF2-40B4-BE49-F238E27FC236}">
                <a16:creationId xmlns:a16="http://schemas.microsoft.com/office/drawing/2014/main" id="{A03EE444-9256-69E1-652E-349040082C2C}"/>
              </a:ext>
            </a:extLst>
          </p:cNvPr>
          <p:cNvPicPr>
            <a:picLocks noChangeAspect="1"/>
          </p:cNvPicPr>
          <p:nvPr/>
        </p:nvPicPr>
        <p:blipFill>
          <a:blip r:embed="rId3"/>
          <a:srcRect l="1523" t="634" r="1294" b="3802"/>
          <a:stretch/>
        </p:blipFill>
        <p:spPr>
          <a:xfrm>
            <a:off x="1049394" y="1069109"/>
            <a:ext cx="10253685" cy="4962237"/>
          </a:xfrm>
          <a:prstGeom prst="rect">
            <a:avLst/>
          </a:prstGeom>
        </p:spPr>
      </p:pic>
    </p:spTree>
    <p:extLst>
      <p:ext uri="{BB962C8B-B14F-4D97-AF65-F5344CB8AC3E}">
        <p14:creationId xmlns:p14="http://schemas.microsoft.com/office/powerpoint/2010/main" val="3630127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638">
          <a:extLst>
            <a:ext uri="{FF2B5EF4-FFF2-40B4-BE49-F238E27FC236}">
              <a16:creationId xmlns:a16="http://schemas.microsoft.com/office/drawing/2014/main" id="{146DE6A5-3A74-9272-89AD-AA6794802AC3}"/>
            </a:ext>
          </a:extLst>
        </p:cNvPr>
        <p:cNvGrpSpPr/>
        <p:nvPr/>
      </p:nvGrpSpPr>
      <p:grpSpPr>
        <a:xfrm>
          <a:off x="0" y="0"/>
          <a:ext cx="0" cy="0"/>
          <a:chOff x="0" y="0"/>
          <a:chExt cx="0" cy="0"/>
        </a:xfrm>
      </p:grpSpPr>
      <p:grpSp>
        <p:nvGrpSpPr>
          <p:cNvPr id="641" name="Google Shape;641;p26">
            <a:extLst>
              <a:ext uri="{FF2B5EF4-FFF2-40B4-BE49-F238E27FC236}">
                <a16:creationId xmlns:a16="http://schemas.microsoft.com/office/drawing/2014/main" id="{D1FB5F81-9953-DAC7-4A97-AD5BE7790700}"/>
              </a:ext>
            </a:extLst>
          </p:cNvPr>
          <p:cNvGrpSpPr/>
          <p:nvPr/>
        </p:nvGrpSpPr>
        <p:grpSpPr>
          <a:xfrm>
            <a:off x="4145475" y="238741"/>
            <a:ext cx="3964052" cy="468132"/>
            <a:chOff x="3999825" y="-38709"/>
            <a:chExt cx="4848385" cy="989334"/>
          </a:xfrm>
          <a:solidFill>
            <a:schemeClr val="bg1"/>
          </a:solidFill>
        </p:grpSpPr>
        <p:sp>
          <p:nvSpPr>
            <p:cNvPr id="642" name="Google Shape;642;p26">
              <a:extLst>
                <a:ext uri="{FF2B5EF4-FFF2-40B4-BE49-F238E27FC236}">
                  <a16:creationId xmlns:a16="http://schemas.microsoft.com/office/drawing/2014/main" id="{12B367D1-5B25-3F0E-C662-D86EE6C66F24}"/>
                </a:ext>
              </a:extLst>
            </p:cNvPr>
            <p:cNvSpPr/>
            <p:nvPr/>
          </p:nvSpPr>
          <p:spPr>
            <a:xfrm flipH="1">
              <a:off x="8143360"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txBody>
            <a:bodyPr/>
            <a:lstStyle/>
            <a:p>
              <a:endParaRPr lang="en-IN" sz="1600" dirty="0"/>
            </a:p>
          </p:txBody>
        </p:sp>
        <p:sp>
          <p:nvSpPr>
            <p:cNvPr id="643" name="Google Shape;643;p26">
              <a:extLst>
                <a:ext uri="{FF2B5EF4-FFF2-40B4-BE49-F238E27FC236}">
                  <a16:creationId xmlns:a16="http://schemas.microsoft.com/office/drawing/2014/main" id="{84ACBC54-4D4D-4EE9-D30B-3FB32B464B60}"/>
                </a:ext>
              </a:extLst>
            </p:cNvPr>
            <p:cNvSpPr/>
            <p:nvPr/>
          </p:nvSpPr>
          <p:spPr>
            <a:xfrm>
              <a:off x="3999825"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grpFill/>
            <a:ln w="38100" cap="flat" cmpd="sng">
              <a:solidFill>
                <a:schemeClr val="accent5"/>
              </a:solidFill>
              <a:prstDash val="solid"/>
              <a:round/>
              <a:headEnd type="none" w="sm" len="sm"/>
              <a:tailEnd type="none" w="sm" len="sm"/>
            </a:ln>
          </p:spPr>
        </p:sp>
        <p:sp>
          <p:nvSpPr>
            <p:cNvPr id="644" name="Google Shape;644;p26">
              <a:extLst>
                <a:ext uri="{FF2B5EF4-FFF2-40B4-BE49-F238E27FC236}">
                  <a16:creationId xmlns:a16="http://schemas.microsoft.com/office/drawing/2014/main" id="{187EA113-E7CE-6A57-C08A-6C059F3E5CC1}"/>
                </a:ext>
              </a:extLst>
            </p:cNvPr>
            <p:cNvSpPr/>
            <p:nvPr/>
          </p:nvSpPr>
          <p:spPr>
            <a:xfrm rot="10800000">
              <a:off x="4407696" y="633163"/>
              <a:ext cx="314400" cy="303600"/>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dirty="0"/>
            </a:p>
          </p:txBody>
        </p:sp>
        <p:sp>
          <p:nvSpPr>
            <p:cNvPr id="645" name="Google Shape;645;p26">
              <a:extLst>
                <a:ext uri="{FF2B5EF4-FFF2-40B4-BE49-F238E27FC236}">
                  <a16:creationId xmlns:a16="http://schemas.microsoft.com/office/drawing/2014/main" id="{159DDE33-40BD-5B50-F0B5-10D91C8AB874}"/>
                </a:ext>
              </a:extLst>
            </p:cNvPr>
            <p:cNvSpPr/>
            <p:nvPr/>
          </p:nvSpPr>
          <p:spPr>
            <a:xfrm>
              <a:off x="4704675" y="-38709"/>
              <a:ext cx="3479892" cy="989334"/>
            </a:xfrm>
            <a:prstGeom prst="round2SameRect">
              <a:avLst>
                <a:gd name="adj1" fmla="val 16667"/>
                <a:gd name="adj2" fmla="val 0"/>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46" name="Google Shape;646;p26">
              <a:extLst>
                <a:ext uri="{FF2B5EF4-FFF2-40B4-BE49-F238E27FC236}">
                  <a16:creationId xmlns:a16="http://schemas.microsoft.com/office/drawing/2014/main" id="{696F64EB-C778-A218-D511-E4007C6958B3}"/>
                </a:ext>
              </a:extLst>
            </p:cNvPr>
            <p:cNvSpPr/>
            <p:nvPr/>
          </p:nvSpPr>
          <p:spPr>
            <a:xfrm rot="10800000" flipH="1">
              <a:off x="8184566" y="647024"/>
              <a:ext cx="314400" cy="303601"/>
            </a:xfrm>
            <a:prstGeom prst="rtTriangle">
              <a:avLst/>
            </a:prstGeom>
            <a:grp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p>
          </p:txBody>
        </p:sp>
      </p:grpSp>
      <p:sp>
        <p:nvSpPr>
          <p:cNvPr id="3" name="TextBox 2">
            <a:extLst>
              <a:ext uri="{FF2B5EF4-FFF2-40B4-BE49-F238E27FC236}">
                <a16:creationId xmlns:a16="http://schemas.microsoft.com/office/drawing/2014/main" id="{AE1C88D0-E699-1152-D7A2-F332CF35BF54}"/>
              </a:ext>
            </a:extLst>
          </p:cNvPr>
          <p:cNvSpPr txBox="1"/>
          <p:nvPr/>
        </p:nvSpPr>
        <p:spPr>
          <a:xfrm>
            <a:off x="4712602" y="232274"/>
            <a:ext cx="4883979" cy="468132"/>
          </a:xfrm>
          <a:prstGeom prst="rect">
            <a:avLst/>
          </a:prstGeom>
          <a:noFill/>
        </p:spPr>
        <p:txBody>
          <a:bodyPr wrap="square">
            <a:spAutoFit/>
          </a:bodyPr>
          <a:lstStyle/>
          <a:p>
            <a:r>
              <a:rPr lang="en-US" sz="2400" b="1" dirty="0">
                <a:latin typeface="Times New Roman" panose="02020603050405020304" pitchFamily="18" charset="0"/>
              </a:rPr>
              <a:t>Dashboard Example</a:t>
            </a:r>
            <a:endParaRPr lang="en-IN" sz="2400" b="1" dirty="0"/>
          </a:p>
        </p:txBody>
      </p:sp>
      <p:pic>
        <p:nvPicPr>
          <p:cNvPr id="2" name="Picture 1">
            <a:extLst>
              <a:ext uri="{FF2B5EF4-FFF2-40B4-BE49-F238E27FC236}">
                <a16:creationId xmlns:a16="http://schemas.microsoft.com/office/drawing/2014/main" id="{5DA391FC-6DEC-CBFA-FFBF-285884B0E21F}"/>
              </a:ext>
            </a:extLst>
          </p:cNvPr>
          <p:cNvPicPr>
            <a:picLocks noChangeAspect="1"/>
          </p:cNvPicPr>
          <p:nvPr/>
        </p:nvPicPr>
        <p:blipFill>
          <a:blip r:embed="rId3"/>
          <a:srcRect l="1695" t="2154" r="2961" b="1145"/>
          <a:stretch/>
        </p:blipFill>
        <p:spPr>
          <a:xfrm>
            <a:off x="2128982" y="924489"/>
            <a:ext cx="7934036" cy="5135600"/>
          </a:xfrm>
          <a:prstGeom prst="rect">
            <a:avLst/>
          </a:prstGeom>
        </p:spPr>
      </p:pic>
      <p:pic>
        <p:nvPicPr>
          <p:cNvPr id="6" name="Picture 5">
            <a:extLst>
              <a:ext uri="{FF2B5EF4-FFF2-40B4-BE49-F238E27FC236}">
                <a16:creationId xmlns:a16="http://schemas.microsoft.com/office/drawing/2014/main" id="{FB443E59-B365-FB04-B927-A3CB3CFA0FED}"/>
              </a:ext>
            </a:extLst>
          </p:cNvPr>
          <p:cNvPicPr>
            <a:picLocks noChangeAspect="1"/>
          </p:cNvPicPr>
          <p:nvPr/>
        </p:nvPicPr>
        <p:blipFill>
          <a:blip r:embed="rId4"/>
          <a:stretch>
            <a:fillRect/>
          </a:stretch>
        </p:blipFill>
        <p:spPr>
          <a:xfrm>
            <a:off x="3441455" y="6133978"/>
            <a:ext cx="3713136" cy="565637"/>
          </a:xfrm>
          <a:prstGeom prst="rect">
            <a:avLst/>
          </a:prstGeom>
        </p:spPr>
      </p:pic>
      <p:sp>
        <p:nvSpPr>
          <p:cNvPr id="8" name="Arrow: Left 7">
            <a:extLst>
              <a:ext uri="{FF2B5EF4-FFF2-40B4-BE49-F238E27FC236}">
                <a16:creationId xmlns:a16="http://schemas.microsoft.com/office/drawing/2014/main" id="{4B279786-5E26-09B8-A8CE-400DF966EDD9}"/>
              </a:ext>
            </a:extLst>
          </p:cNvPr>
          <p:cNvSpPr/>
          <p:nvPr/>
        </p:nvSpPr>
        <p:spPr>
          <a:xfrm>
            <a:off x="7308765" y="6133977"/>
            <a:ext cx="1025236" cy="565637"/>
          </a:xfrm>
          <a:prstGeom prst="left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1">
                    <a:lumMod val="25000"/>
                  </a:schemeClr>
                </a:solidFill>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296606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635"/>
        </a:solidFill>
        <a:effectLst/>
      </p:bgPr>
    </p:bg>
    <p:spTree>
      <p:nvGrpSpPr>
        <p:cNvPr id="1" name="Shape 626"/>
        <p:cNvGrpSpPr/>
        <p:nvPr/>
      </p:nvGrpSpPr>
      <p:grpSpPr>
        <a:xfrm>
          <a:off x="0" y="0"/>
          <a:ext cx="0" cy="0"/>
          <a:chOff x="0" y="0"/>
          <a:chExt cx="0" cy="0"/>
        </a:xfrm>
      </p:grpSpPr>
      <p:sp>
        <p:nvSpPr>
          <p:cNvPr id="627" name="Google Shape;627;p25"/>
          <p:cNvSpPr/>
          <p:nvPr/>
        </p:nvSpPr>
        <p:spPr>
          <a:xfrm>
            <a:off x="603504" y="1970661"/>
            <a:ext cx="2880360" cy="2916678"/>
          </a:xfrm>
          <a:prstGeom prst="ellipse">
            <a:avLst/>
          </a:prstGeom>
          <a:solidFill>
            <a:schemeClr val="accent4">
              <a:lumMod val="40000"/>
              <a:lumOff val="6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25"/>
          <p:cNvSpPr txBox="1">
            <a:spLocks noGrp="1"/>
          </p:cNvSpPr>
          <p:nvPr>
            <p:ph type="body" idx="1"/>
          </p:nvPr>
        </p:nvSpPr>
        <p:spPr>
          <a:xfrm>
            <a:off x="3593592" y="1842645"/>
            <a:ext cx="8110728" cy="4686589"/>
          </a:xfrm>
          <a:prstGeom prst="rect">
            <a:avLst/>
          </a:prstGeom>
        </p:spPr>
        <p:txBody>
          <a:bodyPr spcFirstLastPara="1" wrap="square" lIns="121900" tIns="121900" rIns="121900" bIns="121900" anchor="t" anchorCtr="0">
            <a:noAutofit/>
          </a:bodyPr>
          <a:lstStyle/>
          <a:p>
            <a:pPr marL="228600" marR="232410" algn="ctr">
              <a:buNone/>
            </a:pPr>
            <a:r>
              <a:rPr lang="en-US" sz="1600" dirty="0">
                <a:effectLst/>
                <a:latin typeface="Times New Roman" panose="02020603050405020304" pitchFamily="18" charset="0"/>
                <a:ea typeface="Times New Roman" panose="02020603050405020304" pitchFamily="18" charset="0"/>
              </a:rPr>
              <a:t>Imagine a busy market where businesses shout to get customer’s attention waving ads like</a:t>
            </a:r>
          </a:p>
          <a:p>
            <a:pPr marL="228600" marR="232410" algn="ctr">
              <a:buNone/>
            </a:pPr>
            <a:r>
              <a:rPr lang="en-US" sz="1600" dirty="0">
                <a:effectLst/>
                <a:latin typeface="Times New Roman" panose="02020603050405020304" pitchFamily="18" charset="0"/>
                <a:ea typeface="Times New Roman" panose="02020603050405020304" pitchFamily="18" charset="0"/>
              </a:rPr>
              <a:t>bright signs on TV, radio and newspapers. Every dollar spent is a seed but which ones grow </a:t>
            </a:r>
          </a:p>
          <a:p>
            <a:pPr marL="228600" marR="232410" algn="ctr">
              <a:buNone/>
            </a:pPr>
            <a:r>
              <a:rPr lang="en-US" sz="1600" dirty="0">
                <a:effectLst/>
                <a:latin typeface="Times New Roman" panose="02020603050405020304" pitchFamily="18" charset="0"/>
                <a:ea typeface="Times New Roman" panose="02020603050405020304" pitchFamily="18" charset="0"/>
              </a:rPr>
              <a:t>into sales? </a:t>
            </a:r>
            <a:endParaRPr lang="en-IN" sz="1600" dirty="0">
              <a:effectLst/>
              <a:latin typeface="Times New Roman" panose="02020603050405020304" pitchFamily="18" charset="0"/>
              <a:ea typeface="Times New Roman" panose="02020603050405020304" pitchFamily="18" charset="0"/>
            </a:endParaRPr>
          </a:p>
          <a:p>
            <a:pPr marL="228600" marR="232410" algn="ctr">
              <a:buNone/>
            </a:pPr>
            <a:r>
              <a:rPr lang="en-US" sz="1600" dirty="0">
                <a:effectLst/>
                <a:latin typeface="Times New Roman" panose="02020603050405020304" pitchFamily="18" charset="0"/>
                <a:ea typeface="Times New Roman" panose="02020603050405020304" pitchFamily="18" charset="0"/>
              </a:rPr>
              <a:t>The "</a:t>
            </a:r>
            <a:r>
              <a:rPr lang="en-US" sz="1600" dirty="0" err="1">
                <a:effectLst/>
                <a:latin typeface="Times New Roman" panose="02020603050405020304" pitchFamily="18" charset="0"/>
                <a:ea typeface="Times New Roman" panose="02020603050405020304" pitchFamily="18" charset="0"/>
              </a:rPr>
              <a:t>AdWise</a:t>
            </a:r>
            <a:r>
              <a:rPr lang="en-US" sz="1600" dirty="0">
                <a:effectLst/>
                <a:latin typeface="Times New Roman" panose="02020603050405020304" pitchFamily="18" charset="0"/>
                <a:ea typeface="Times New Roman" panose="02020603050405020304" pitchFamily="18" charset="0"/>
              </a:rPr>
              <a:t>: Predicting Product Sales from Ad Investment" project jumps in like a clever </a:t>
            </a:r>
          </a:p>
          <a:p>
            <a:pPr marL="228600" marR="232410" algn="ctr">
              <a:buNone/>
            </a:pPr>
            <a:r>
              <a:rPr lang="en-US" sz="1600" dirty="0">
                <a:effectLst/>
                <a:latin typeface="Times New Roman" panose="02020603050405020304" pitchFamily="18" charset="0"/>
                <a:ea typeface="Times New Roman" panose="02020603050405020304" pitchFamily="18" charset="0"/>
              </a:rPr>
              <a:t>gardener, figuring out what works.</a:t>
            </a:r>
            <a:endParaRPr lang="en-IN" sz="1600" dirty="0">
              <a:effectLst/>
              <a:latin typeface="Times New Roman" panose="02020603050405020304" pitchFamily="18" charset="0"/>
              <a:ea typeface="Times New Roman" panose="02020603050405020304" pitchFamily="18" charset="0"/>
            </a:endParaRPr>
          </a:p>
          <a:p>
            <a:pPr marL="228600" marR="232410" algn="ctr">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28600" marR="232410" algn="ctr">
              <a:buNone/>
            </a:pPr>
            <a:r>
              <a:rPr lang="en-US" sz="1600" dirty="0" err="1">
                <a:effectLst/>
                <a:latin typeface="Times New Roman" panose="02020603050405020304" pitchFamily="18" charset="0"/>
                <a:ea typeface="Times New Roman" panose="02020603050405020304" pitchFamily="18" charset="0"/>
              </a:rPr>
              <a:t>AdWise</a:t>
            </a:r>
            <a:r>
              <a:rPr lang="en-US" sz="1600" dirty="0">
                <a:effectLst/>
                <a:latin typeface="Times New Roman" panose="02020603050405020304" pitchFamily="18" charset="0"/>
                <a:ea typeface="Times New Roman" panose="02020603050405020304" pitchFamily="18" charset="0"/>
              </a:rPr>
              <a:t> uses a dataset of ad costs for TV, Radio and Newspapers plus sales numbers. With </a:t>
            </a:r>
          </a:p>
          <a:p>
            <a:pPr marL="228600" marR="232410" algn="ctr">
              <a:buNone/>
            </a:pPr>
            <a:r>
              <a:rPr lang="en-US" sz="1600" dirty="0">
                <a:effectLst/>
                <a:latin typeface="Times New Roman" panose="02020603050405020304" pitchFamily="18" charset="0"/>
                <a:ea typeface="Times New Roman" panose="02020603050405020304" pitchFamily="18" charset="0"/>
              </a:rPr>
              <a:t>cool charts, like 3D scatter plots and colorful heatmaps we spot trends showing how ads </a:t>
            </a:r>
          </a:p>
          <a:p>
            <a:pPr marL="228600" marR="232410" algn="ctr">
              <a:buNone/>
            </a:pPr>
            <a:r>
              <a:rPr lang="en-US" sz="1600" dirty="0">
                <a:effectLst/>
                <a:latin typeface="Times New Roman" panose="02020603050405020304" pitchFamily="18" charset="0"/>
                <a:ea typeface="Times New Roman" panose="02020603050405020304" pitchFamily="18" charset="0"/>
              </a:rPr>
              <a:t>boost sales. Smart predictions help businesses spend their ad money better. This project turns </a:t>
            </a:r>
          </a:p>
          <a:p>
            <a:pPr marL="228600" marR="232410" algn="ctr">
              <a:buNone/>
            </a:pPr>
            <a:r>
              <a:rPr lang="en-US" sz="1600" dirty="0">
                <a:effectLst/>
                <a:latin typeface="Times New Roman" panose="02020603050405020304" pitchFamily="18" charset="0"/>
                <a:ea typeface="Times New Roman" panose="02020603050405020304" pitchFamily="18" charset="0"/>
              </a:rPr>
              <a:t>data into a clear plan, helping companies grow profits and win in a tough market.</a:t>
            </a:r>
            <a:endParaRPr lang="en-IN" sz="1600" dirty="0">
              <a:effectLst/>
              <a:latin typeface="Times New Roman" panose="02020603050405020304" pitchFamily="18" charset="0"/>
              <a:ea typeface="Times New Roman" panose="02020603050405020304" pitchFamily="18" charset="0"/>
            </a:endParaRPr>
          </a:p>
          <a:p>
            <a:pPr marL="228600" marR="232410" algn="ctr">
              <a:buNone/>
            </a:pPr>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228600" marR="232410" algn="ctr">
              <a:buNone/>
            </a:pPr>
            <a:r>
              <a:rPr lang="en-US" sz="1600" dirty="0">
                <a:effectLst/>
                <a:latin typeface="Times New Roman" panose="02020603050405020304" pitchFamily="18" charset="0"/>
                <a:ea typeface="Times New Roman" panose="02020603050405020304" pitchFamily="18" charset="0"/>
              </a:rPr>
              <a:t> </a:t>
            </a:r>
            <a:r>
              <a:rPr lang="en-US" sz="2000" b="1" dirty="0">
                <a:effectLst/>
                <a:latin typeface="Lucida Calligraphy" panose="03010101010101010101" pitchFamily="66" charset="0"/>
                <a:ea typeface="Times New Roman" panose="02020603050405020304" pitchFamily="18" charset="0"/>
              </a:rPr>
              <a:t>Let’s</a:t>
            </a:r>
            <a:r>
              <a:rPr lang="en-US" sz="2000" dirty="0">
                <a:effectLst/>
                <a:latin typeface="Lucida Calligraphy" panose="03010101010101010101" pitchFamily="66" charset="0"/>
                <a:ea typeface="Times New Roman" panose="02020603050405020304" pitchFamily="18" charset="0"/>
              </a:rPr>
              <a:t> </a:t>
            </a:r>
            <a:r>
              <a:rPr lang="en-IN" sz="2000" b="1" dirty="0">
                <a:effectLst/>
                <a:latin typeface="Lucida Calligraphy" panose="03010101010101010101" pitchFamily="66" charset="0"/>
                <a:ea typeface="Times New Roman" panose="02020603050405020304" pitchFamily="18" charset="0"/>
              </a:rPr>
              <a:t>Grow Smart, Sell Big with </a:t>
            </a:r>
            <a:r>
              <a:rPr lang="en-IN" sz="2000" b="1" dirty="0" err="1">
                <a:effectLst/>
                <a:latin typeface="Lucida Calligraphy" panose="03010101010101010101" pitchFamily="66" charset="0"/>
                <a:ea typeface="Times New Roman" panose="02020603050405020304" pitchFamily="18" charset="0"/>
              </a:rPr>
              <a:t>AdWise</a:t>
            </a:r>
            <a:r>
              <a:rPr lang="en-IN" sz="2000" b="1" dirty="0">
                <a:effectLst/>
                <a:latin typeface="Lucida Calligraphy" panose="03010101010101010101" pitchFamily="66"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endParaRPr sz="1600" dirty="0"/>
          </a:p>
        </p:txBody>
      </p:sp>
      <p:sp>
        <p:nvSpPr>
          <p:cNvPr id="630" name="Google Shape;630;p25"/>
          <p:cNvSpPr/>
          <p:nvPr/>
        </p:nvSpPr>
        <p:spPr>
          <a:xfrm flipH="1">
            <a:off x="4809744" y="595512"/>
            <a:ext cx="3807783" cy="577506"/>
          </a:xfrm>
          <a:prstGeom prst="wedgeRoundRectCallout">
            <a:avLst>
              <a:gd name="adj1" fmla="val -21444"/>
              <a:gd name="adj2" fmla="val 68803"/>
              <a:gd name="adj3" fmla="val 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3200" dirty="0">
                <a:latin typeface="Times New Roman" panose="02020603050405020304" pitchFamily="18" charset="0"/>
                <a:ea typeface="Cascadia Code" panose="020B0609020000020004" pitchFamily="49" charset="0"/>
                <a:cs typeface="Times New Roman" panose="02020603050405020304" pitchFamily="18" charset="0"/>
              </a:rPr>
              <a:t>INTRODUCTION</a:t>
            </a:r>
            <a:endParaRPr sz="3200" dirty="0">
              <a:latin typeface="Times New Roman" panose="02020603050405020304" pitchFamily="18" charset="0"/>
              <a:ea typeface="Cascadia Code" panose="020B0609020000020004" pitchFamily="49" charset="0"/>
              <a:cs typeface="Times New Roman" panose="02020603050405020304" pitchFamily="18" charset="0"/>
            </a:endParaRPr>
          </a:p>
        </p:txBody>
      </p:sp>
      <p:pic>
        <p:nvPicPr>
          <p:cNvPr id="7" name="Picture 6">
            <a:extLst>
              <a:ext uri="{FF2B5EF4-FFF2-40B4-BE49-F238E27FC236}">
                <a16:creationId xmlns:a16="http://schemas.microsoft.com/office/drawing/2014/main" id="{05C73737-AF67-2BCD-0080-CFC5B1B9290F}"/>
              </a:ext>
            </a:extLst>
          </p:cNvPr>
          <p:cNvPicPr>
            <a:picLocks noChangeAspect="1"/>
          </p:cNvPicPr>
          <p:nvPr/>
        </p:nvPicPr>
        <p:blipFill>
          <a:blip r:embed="rId3"/>
          <a:srcRect l="4004" t="14826" r="54154" b="10464"/>
          <a:stretch/>
        </p:blipFill>
        <p:spPr>
          <a:xfrm>
            <a:off x="1251552" y="2153412"/>
            <a:ext cx="1497939" cy="25511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70">
          <a:fgClr>
            <a:schemeClr val="accent3">
              <a:lumMod val="20000"/>
              <a:lumOff val="80000"/>
            </a:schemeClr>
          </a:fgClr>
          <a:bgClr>
            <a:schemeClr val="bg1"/>
          </a:bgClr>
        </a:pattFill>
        <a:effectLst/>
      </p:bgPr>
    </p:bg>
    <p:spTree>
      <p:nvGrpSpPr>
        <p:cNvPr id="1" name="Shape 638">
          <a:extLst>
            <a:ext uri="{FF2B5EF4-FFF2-40B4-BE49-F238E27FC236}">
              <a16:creationId xmlns:a16="http://schemas.microsoft.com/office/drawing/2014/main" id="{CD3F21B7-E673-3D46-A764-37292BF5FC93}"/>
            </a:ext>
          </a:extLst>
        </p:cNvPr>
        <p:cNvGrpSpPr/>
        <p:nvPr/>
      </p:nvGrpSpPr>
      <p:grpSpPr>
        <a:xfrm>
          <a:off x="0" y="0"/>
          <a:ext cx="0" cy="0"/>
          <a:chOff x="0" y="0"/>
          <a:chExt cx="0" cy="0"/>
        </a:xfrm>
      </p:grpSpPr>
      <p:grpSp>
        <p:nvGrpSpPr>
          <p:cNvPr id="641" name="Google Shape;641;p26">
            <a:extLst>
              <a:ext uri="{FF2B5EF4-FFF2-40B4-BE49-F238E27FC236}">
                <a16:creationId xmlns:a16="http://schemas.microsoft.com/office/drawing/2014/main" id="{655C39BD-F80F-E2DE-1706-0A77C0155AFE}"/>
              </a:ext>
            </a:extLst>
          </p:cNvPr>
          <p:cNvGrpSpPr/>
          <p:nvPr/>
        </p:nvGrpSpPr>
        <p:grpSpPr>
          <a:xfrm>
            <a:off x="3103417" y="169661"/>
            <a:ext cx="6373092" cy="606193"/>
            <a:chOff x="3999825" y="-38709"/>
            <a:chExt cx="4848385" cy="989334"/>
          </a:xfrm>
        </p:grpSpPr>
        <p:sp>
          <p:nvSpPr>
            <p:cNvPr id="642" name="Google Shape;642;p26">
              <a:extLst>
                <a:ext uri="{FF2B5EF4-FFF2-40B4-BE49-F238E27FC236}">
                  <a16:creationId xmlns:a16="http://schemas.microsoft.com/office/drawing/2014/main" id="{929ECA57-DDD7-FD4D-90A8-80A0554C7AAC}"/>
                </a:ext>
              </a:extLst>
            </p:cNvPr>
            <p:cNvSpPr/>
            <p:nvPr/>
          </p:nvSpPr>
          <p:spPr>
            <a:xfrm flipH="1">
              <a:off x="8143360"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solidFill>
              <a:schemeClr val="accent3">
                <a:lumMod val="60000"/>
                <a:lumOff val="40000"/>
              </a:schemeClr>
            </a:solidFill>
            <a:ln w="38100" cap="flat" cmpd="sng">
              <a:solidFill>
                <a:schemeClr val="accent5"/>
              </a:solidFill>
              <a:prstDash val="solid"/>
              <a:round/>
              <a:headEnd type="none" w="sm" len="sm"/>
              <a:tailEnd type="none" w="sm" len="sm"/>
            </a:ln>
          </p:spPr>
          <p:txBody>
            <a:bodyPr/>
            <a:lstStyle/>
            <a:p>
              <a:endParaRPr lang="en-IN" sz="1600" dirty="0"/>
            </a:p>
          </p:txBody>
        </p:sp>
        <p:sp>
          <p:nvSpPr>
            <p:cNvPr id="643" name="Google Shape;643;p26">
              <a:extLst>
                <a:ext uri="{FF2B5EF4-FFF2-40B4-BE49-F238E27FC236}">
                  <a16:creationId xmlns:a16="http://schemas.microsoft.com/office/drawing/2014/main" id="{020C555F-C974-4999-9004-E25C0D28A9E4}"/>
                </a:ext>
              </a:extLst>
            </p:cNvPr>
            <p:cNvSpPr/>
            <p:nvPr/>
          </p:nvSpPr>
          <p:spPr>
            <a:xfrm>
              <a:off x="3999825" y="187120"/>
              <a:ext cx="704850" cy="763505"/>
            </a:xfrm>
            <a:custGeom>
              <a:avLst/>
              <a:gdLst/>
              <a:ahLst/>
              <a:cxnLst/>
              <a:rect l="l" t="t" r="r" b="b"/>
              <a:pathLst>
                <a:path w="28194" h="23372" extrusionOk="0">
                  <a:moveTo>
                    <a:pt x="0" y="0"/>
                  </a:moveTo>
                  <a:lnTo>
                    <a:pt x="28194" y="0"/>
                  </a:lnTo>
                  <a:lnTo>
                    <a:pt x="28194" y="23372"/>
                  </a:lnTo>
                  <a:lnTo>
                    <a:pt x="0" y="23372"/>
                  </a:lnTo>
                  <a:lnTo>
                    <a:pt x="8939" y="11430"/>
                  </a:lnTo>
                  <a:close/>
                </a:path>
              </a:pathLst>
            </a:custGeom>
            <a:solidFill>
              <a:schemeClr val="accent3">
                <a:lumMod val="60000"/>
                <a:lumOff val="40000"/>
              </a:schemeClr>
            </a:solidFill>
            <a:ln w="38100" cap="flat" cmpd="sng">
              <a:solidFill>
                <a:schemeClr val="accent5"/>
              </a:solidFill>
              <a:prstDash val="solid"/>
              <a:round/>
              <a:headEnd type="none" w="sm" len="sm"/>
              <a:tailEnd type="none" w="sm" len="sm"/>
            </a:ln>
          </p:spPr>
        </p:sp>
        <p:sp>
          <p:nvSpPr>
            <p:cNvPr id="644" name="Google Shape;644;p26">
              <a:extLst>
                <a:ext uri="{FF2B5EF4-FFF2-40B4-BE49-F238E27FC236}">
                  <a16:creationId xmlns:a16="http://schemas.microsoft.com/office/drawing/2014/main" id="{2D2A008E-CCA8-9DDA-5591-873F427A1DDF}"/>
                </a:ext>
              </a:extLst>
            </p:cNvPr>
            <p:cNvSpPr/>
            <p:nvPr/>
          </p:nvSpPr>
          <p:spPr>
            <a:xfrm rot="10800000">
              <a:off x="4407696" y="633163"/>
              <a:ext cx="314400" cy="303600"/>
            </a:xfrm>
            <a:prstGeom prst="rtTriangle">
              <a:avLst/>
            </a:prstGeom>
            <a:solidFill>
              <a:schemeClr val="accent3">
                <a:lumMod val="60000"/>
                <a:lumOff val="4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dirty="0"/>
            </a:p>
          </p:txBody>
        </p:sp>
        <p:sp>
          <p:nvSpPr>
            <p:cNvPr id="645" name="Google Shape;645;p26">
              <a:extLst>
                <a:ext uri="{FF2B5EF4-FFF2-40B4-BE49-F238E27FC236}">
                  <a16:creationId xmlns:a16="http://schemas.microsoft.com/office/drawing/2014/main" id="{A744A280-68C1-714D-8400-31EEA35DBE58}"/>
                </a:ext>
              </a:extLst>
            </p:cNvPr>
            <p:cNvSpPr/>
            <p:nvPr/>
          </p:nvSpPr>
          <p:spPr>
            <a:xfrm>
              <a:off x="4704675" y="-38709"/>
              <a:ext cx="3479892" cy="989334"/>
            </a:xfrm>
            <a:prstGeom prst="round2SameRect">
              <a:avLst>
                <a:gd name="adj1" fmla="val 16667"/>
                <a:gd name="adj2" fmla="val 0"/>
              </a:avLst>
            </a:prstGeom>
            <a:solidFill>
              <a:schemeClr val="accent3">
                <a:lumMod val="60000"/>
                <a:lumOff val="4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646" name="Google Shape;646;p26">
              <a:extLst>
                <a:ext uri="{FF2B5EF4-FFF2-40B4-BE49-F238E27FC236}">
                  <a16:creationId xmlns:a16="http://schemas.microsoft.com/office/drawing/2014/main" id="{30EC09EE-0E33-A380-F682-6ABB510C677F}"/>
                </a:ext>
              </a:extLst>
            </p:cNvPr>
            <p:cNvSpPr/>
            <p:nvPr/>
          </p:nvSpPr>
          <p:spPr>
            <a:xfrm rot="10800000" flipH="1">
              <a:off x="8184566" y="647024"/>
              <a:ext cx="314400" cy="303601"/>
            </a:xfrm>
            <a:prstGeom prst="rtTriangle">
              <a:avLst/>
            </a:prstGeom>
            <a:solidFill>
              <a:schemeClr val="accent3">
                <a:lumMod val="60000"/>
                <a:lumOff val="4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p>
          </p:txBody>
        </p:sp>
      </p:grpSp>
      <p:sp>
        <p:nvSpPr>
          <p:cNvPr id="3" name="TextBox 2">
            <a:extLst>
              <a:ext uri="{FF2B5EF4-FFF2-40B4-BE49-F238E27FC236}">
                <a16:creationId xmlns:a16="http://schemas.microsoft.com/office/drawing/2014/main" id="{51DB18B5-5A61-4475-DF5B-FFF209B42E43}"/>
              </a:ext>
            </a:extLst>
          </p:cNvPr>
          <p:cNvSpPr txBox="1"/>
          <p:nvPr/>
        </p:nvSpPr>
        <p:spPr>
          <a:xfrm>
            <a:off x="4027745" y="229733"/>
            <a:ext cx="4635964" cy="461665"/>
          </a:xfrm>
          <a:prstGeom prst="rect">
            <a:avLst/>
          </a:prstGeom>
          <a:noFill/>
        </p:spPr>
        <p:txBody>
          <a:bodyPr wrap="square">
            <a:spAutoFit/>
          </a:bodyPr>
          <a:lstStyle/>
          <a:p>
            <a:r>
              <a:rPr lang="en-US" sz="2400" b="1" dirty="0">
                <a:effectLst/>
                <a:latin typeface="Times New Roman" panose="02020603050405020304" pitchFamily="18" charset="0"/>
                <a:ea typeface="Times New Roman" panose="02020603050405020304" pitchFamily="18" charset="0"/>
              </a:rPr>
              <a:t>Exploratory Data Analysis (EDA)</a:t>
            </a:r>
            <a:endParaRPr lang="en-IN" sz="2400" b="1" dirty="0"/>
          </a:p>
        </p:txBody>
      </p:sp>
      <p:sp>
        <p:nvSpPr>
          <p:cNvPr id="4" name="Google Shape;630;p25">
            <a:extLst>
              <a:ext uri="{FF2B5EF4-FFF2-40B4-BE49-F238E27FC236}">
                <a16:creationId xmlns:a16="http://schemas.microsoft.com/office/drawing/2014/main" id="{EB46F7A9-43AF-63B6-630D-E1D464145AE5}"/>
              </a:ext>
            </a:extLst>
          </p:cNvPr>
          <p:cNvSpPr/>
          <p:nvPr/>
        </p:nvSpPr>
        <p:spPr>
          <a:xfrm flipH="1">
            <a:off x="5006011" y="1158929"/>
            <a:ext cx="2179978" cy="467821"/>
          </a:xfrm>
          <a:prstGeom prst="wedgeRoundRectCallout">
            <a:avLst>
              <a:gd name="adj1" fmla="val -21444"/>
              <a:gd name="adj2" fmla="val 68803"/>
              <a:gd name="adj3" fmla="val 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dirty="0">
                <a:latin typeface="Times New Roman" panose="02020603050405020304" pitchFamily="18" charset="0"/>
                <a:ea typeface="Cascadia Code" panose="020B0609020000020004" pitchFamily="49" charset="0"/>
                <a:cs typeface="Times New Roman" panose="02020603050405020304" pitchFamily="18" charset="0"/>
              </a:rPr>
              <a:t>Dataset Overview</a:t>
            </a:r>
            <a:endParaRPr sz="2000" b="1" dirty="0">
              <a:latin typeface="Times New Roman" panose="02020603050405020304" pitchFamily="18" charset="0"/>
              <a:ea typeface="Cascadia Code" panose="020B0609020000020004" pitchFamily="49" charset="0"/>
              <a:cs typeface="Times New Roman" panose="02020603050405020304" pitchFamily="18" charset="0"/>
            </a:endParaRPr>
          </a:p>
        </p:txBody>
      </p:sp>
      <p:pic>
        <p:nvPicPr>
          <p:cNvPr id="6" name="Picture 5">
            <a:extLst>
              <a:ext uri="{FF2B5EF4-FFF2-40B4-BE49-F238E27FC236}">
                <a16:creationId xmlns:a16="http://schemas.microsoft.com/office/drawing/2014/main" id="{4B477425-45E9-3169-1A01-7CC5C2BD40FD}"/>
              </a:ext>
            </a:extLst>
          </p:cNvPr>
          <p:cNvPicPr>
            <a:picLocks noChangeAspect="1"/>
          </p:cNvPicPr>
          <p:nvPr/>
        </p:nvPicPr>
        <p:blipFill>
          <a:blip r:embed="rId3"/>
          <a:srcRect l="9362" t="26053" r="10650" b="7538"/>
          <a:stretch/>
        </p:blipFill>
        <p:spPr>
          <a:xfrm>
            <a:off x="2088153" y="2019061"/>
            <a:ext cx="8448467" cy="4193309"/>
          </a:xfrm>
          <a:prstGeom prst="rect">
            <a:avLst/>
          </a:prstGeom>
        </p:spPr>
      </p:pic>
    </p:spTree>
    <p:extLst>
      <p:ext uri="{BB962C8B-B14F-4D97-AF65-F5344CB8AC3E}">
        <p14:creationId xmlns:p14="http://schemas.microsoft.com/office/powerpoint/2010/main" val="62750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wdUpDiag">
          <a:fgClr>
            <a:srgbClr val="FFE3FA"/>
          </a:fgClr>
          <a:bgClr>
            <a:schemeClr val="bg1"/>
          </a:bgClr>
        </a:pattFill>
        <a:effectLst/>
      </p:bgPr>
    </p:bg>
    <p:spTree>
      <p:nvGrpSpPr>
        <p:cNvPr id="1" name="Shape 638">
          <a:extLst>
            <a:ext uri="{FF2B5EF4-FFF2-40B4-BE49-F238E27FC236}">
              <a16:creationId xmlns:a16="http://schemas.microsoft.com/office/drawing/2014/main" id="{E8E7FFFE-89C6-A8AC-EF38-0CC97C5D0D0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90CF91-32B8-93FF-A7A7-E7BEA7E0F99E}"/>
              </a:ext>
            </a:extLst>
          </p:cNvPr>
          <p:cNvPicPr>
            <a:picLocks noChangeAspect="1"/>
          </p:cNvPicPr>
          <p:nvPr/>
        </p:nvPicPr>
        <p:blipFill>
          <a:blip r:embed="rId3"/>
          <a:stretch>
            <a:fillRect/>
          </a:stretch>
        </p:blipFill>
        <p:spPr>
          <a:xfrm>
            <a:off x="360914" y="883121"/>
            <a:ext cx="4153257" cy="2599079"/>
          </a:xfrm>
          <a:prstGeom prst="rect">
            <a:avLst/>
          </a:prstGeom>
        </p:spPr>
      </p:pic>
      <p:pic>
        <p:nvPicPr>
          <p:cNvPr id="8" name="Picture 7">
            <a:extLst>
              <a:ext uri="{FF2B5EF4-FFF2-40B4-BE49-F238E27FC236}">
                <a16:creationId xmlns:a16="http://schemas.microsoft.com/office/drawing/2014/main" id="{5F59D353-1F87-D8F8-4DC3-D1050ECE76A6}"/>
              </a:ext>
            </a:extLst>
          </p:cNvPr>
          <p:cNvPicPr>
            <a:picLocks noChangeAspect="1"/>
          </p:cNvPicPr>
          <p:nvPr/>
        </p:nvPicPr>
        <p:blipFill>
          <a:blip r:embed="rId4"/>
          <a:stretch>
            <a:fillRect/>
          </a:stretch>
        </p:blipFill>
        <p:spPr>
          <a:xfrm>
            <a:off x="7379855" y="875623"/>
            <a:ext cx="3763016" cy="2606577"/>
          </a:xfrm>
          <a:prstGeom prst="rect">
            <a:avLst/>
          </a:prstGeom>
        </p:spPr>
      </p:pic>
      <p:pic>
        <p:nvPicPr>
          <p:cNvPr id="10" name="Picture 9">
            <a:extLst>
              <a:ext uri="{FF2B5EF4-FFF2-40B4-BE49-F238E27FC236}">
                <a16:creationId xmlns:a16="http://schemas.microsoft.com/office/drawing/2014/main" id="{584E3B7D-003D-2266-A672-BE27B0C5F38C}"/>
              </a:ext>
            </a:extLst>
          </p:cNvPr>
          <p:cNvPicPr>
            <a:picLocks noChangeAspect="1"/>
          </p:cNvPicPr>
          <p:nvPr/>
        </p:nvPicPr>
        <p:blipFill>
          <a:blip r:embed="rId5"/>
          <a:stretch>
            <a:fillRect/>
          </a:stretch>
        </p:blipFill>
        <p:spPr>
          <a:xfrm>
            <a:off x="5312231" y="4009425"/>
            <a:ext cx="1733792" cy="2372056"/>
          </a:xfrm>
          <a:prstGeom prst="rect">
            <a:avLst/>
          </a:prstGeom>
        </p:spPr>
      </p:pic>
      <p:sp>
        <p:nvSpPr>
          <p:cNvPr id="11" name="Arrow: Pentagon 10">
            <a:extLst>
              <a:ext uri="{FF2B5EF4-FFF2-40B4-BE49-F238E27FC236}">
                <a16:creationId xmlns:a16="http://schemas.microsoft.com/office/drawing/2014/main" id="{7D494874-5F6A-95B5-A327-15B02B32ACA6}"/>
              </a:ext>
            </a:extLst>
          </p:cNvPr>
          <p:cNvSpPr/>
          <p:nvPr/>
        </p:nvSpPr>
        <p:spPr>
          <a:xfrm>
            <a:off x="7158183" y="4830617"/>
            <a:ext cx="1985818" cy="544947"/>
          </a:xfrm>
          <a:prstGeom prst="homePlat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sz="1600" dirty="0">
                <a:solidFill>
                  <a:schemeClr val="accent1">
                    <a:lumMod val="25000"/>
                  </a:schemeClr>
                </a:solidFill>
                <a:latin typeface="Times New Roman" panose="02020603050405020304" pitchFamily="18" charset="0"/>
                <a:cs typeface="Times New Roman" panose="02020603050405020304" pitchFamily="18" charset="0"/>
              </a:rPr>
              <a:t>No Missing Values</a:t>
            </a:r>
          </a:p>
        </p:txBody>
      </p:sp>
      <p:sp>
        <p:nvSpPr>
          <p:cNvPr id="12" name="Callout: Down Arrow 11">
            <a:extLst>
              <a:ext uri="{FF2B5EF4-FFF2-40B4-BE49-F238E27FC236}">
                <a16:creationId xmlns:a16="http://schemas.microsoft.com/office/drawing/2014/main" id="{8B6D6212-8D9F-5782-2986-9C0FF1E34D63}"/>
              </a:ext>
            </a:extLst>
          </p:cNvPr>
          <p:cNvSpPr/>
          <p:nvPr/>
        </p:nvSpPr>
        <p:spPr>
          <a:xfrm>
            <a:off x="8569590" y="164423"/>
            <a:ext cx="1383546" cy="637309"/>
          </a:xfrm>
          <a:prstGeom prst="downArrowCallou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1">
                    <a:lumMod val="25000"/>
                  </a:schemeClr>
                </a:solidFill>
                <a:latin typeface="Times New Roman" panose="02020603050405020304" pitchFamily="18" charset="0"/>
                <a:cs typeface="Times New Roman" panose="02020603050405020304" pitchFamily="18" charset="0"/>
              </a:rPr>
              <a:t>Top 5 rows</a:t>
            </a:r>
          </a:p>
        </p:txBody>
      </p:sp>
      <p:sp>
        <p:nvSpPr>
          <p:cNvPr id="15" name="Arrow: Left 14">
            <a:extLst>
              <a:ext uri="{FF2B5EF4-FFF2-40B4-BE49-F238E27FC236}">
                <a16:creationId xmlns:a16="http://schemas.microsoft.com/office/drawing/2014/main" id="{701F5703-7924-6E56-B845-821CE3D7C172}"/>
              </a:ext>
            </a:extLst>
          </p:cNvPr>
          <p:cNvSpPr/>
          <p:nvPr/>
        </p:nvSpPr>
        <p:spPr>
          <a:xfrm>
            <a:off x="4602351" y="1810327"/>
            <a:ext cx="1595249" cy="831273"/>
          </a:xfrm>
          <a:prstGeom prst="left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1">
                    <a:lumMod val="25000"/>
                  </a:schemeClr>
                </a:solidFill>
                <a:latin typeface="Times New Roman" panose="02020603050405020304" pitchFamily="18" charset="0"/>
                <a:cs typeface="Times New Roman" panose="02020603050405020304" pitchFamily="18" charset="0"/>
              </a:rPr>
              <a:t>Float64 </a:t>
            </a:r>
            <a:r>
              <a:rPr lang="en-IN" sz="1600" dirty="0" err="1">
                <a:solidFill>
                  <a:schemeClr val="accent1">
                    <a:lumMod val="25000"/>
                  </a:schemeClr>
                </a:solidFill>
                <a:latin typeface="Times New Roman" panose="02020603050405020304" pitchFamily="18" charset="0"/>
                <a:cs typeface="Times New Roman" panose="02020603050405020304" pitchFamily="18" charset="0"/>
              </a:rPr>
              <a:t>dtype</a:t>
            </a: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120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34A1D"/>
        </a:solidFill>
        <a:effectLst/>
      </p:bgPr>
    </p:bg>
    <p:spTree>
      <p:nvGrpSpPr>
        <p:cNvPr id="1" name=""/>
        <p:cNvGrpSpPr/>
        <p:nvPr/>
      </p:nvGrpSpPr>
      <p:grpSpPr>
        <a:xfrm>
          <a:off x="0" y="0"/>
          <a:ext cx="0" cy="0"/>
          <a:chOff x="0" y="0"/>
          <a:chExt cx="0" cy="0"/>
        </a:xfrm>
      </p:grpSpPr>
      <p:sp>
        <p:nvSpPr>
          <p:cNvPr id="4" name="Google Shape;630;p25">
            <a:extLst>
              <a:ext uri="{FF2B5EF4-FFF2-40B4-BE49-F238E27FC236}">
                <a16:creationId xmlns:a16="http://schemas.microsoft.com/office/drawing/2014/main" id="{DCCAAFF5-77B8-9FF0-D7B4-DD98BEDF772B}"/>
              </a:ext>
            </a:extLst>
          </p:cNvPr>
          <p:cNvSpPr/>
          <p:nvPr/>
        </p:nvSpPr>
        <p:spPr>
          <a:xfrm flipH="1">
            <a:off x="4613580" y="521621"/>
            <a:ext cx="2410789" cy="467821"/>
          </a:xfrm>
          <a:prstGeom prst="wedgeRoundRectCallout">
            <a:avLst>
              <a:gd name="adj1" fmla="val -21444"/>
              <a:gd name="adj2" fmla="val 68803"/>
              <a:gd name="adj3" fmla="val 0"/>
            </a:avLst>
          </a:prstGeom>
          <a:solidFill>
            <a:schemeClr val="accent3">
              <a:lumMod val="40000"/>
              <a:lumOff val="60000"/>
            </a:schemeClr>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i="0" dirty="0">
                <a:solidFill>
                  <a:schemeClr val="accent1">
                    <a:lumMod val="25000"/>
                  </a:schemeClr>
                </a:solidFill>
                <a:effectLst/>
                <a:latin typeface="Times New Roman" panose="02020603050405020304" pitchFamily="18" charset="0"/>
                <a:cs typeface="Times New Roman" panose="02020603050405020304" pitchFamily="18" charset="0"/>
              </a:rPr>
              <a:t>Statistical Analysis</a:t>
            </a:r>
            <a:endParaRPr sz="20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endParaRPr>
          </a:p>
        </p:txBody>
      </p:sp>
      <p:pic>
        <p:nvPicPr>
          <p:cNvPr id="8" name="Picture 7">
            <a:extLst>
              <a:ext uri="{FF2B5EF4-FFF2-40B4-BE49-F238E27FC236}">
                <a16:creationId xmlns:a16="http://schemas.microsoft.com/office/drawing/2014/main" id="{CC1E84D4-ADC4-1B40-26FC-0C024733BE9C}"/>
              </a:ext>
            </a:extLst>
          </p:cNvPr>
          <p:cNvPicPr>
            <a:picLocks noChangeAspect="1"/>
          </p:cNvPicPr>
          <p:nvPr/>
        </p:nvPicPr>
        <p:blipFill>
          <a:blip r:embed="rId2"/>
          <a:srcRect t="228" r="54483"/>
          <a:stretch/>
        </p:blipFill>
        <p:spPr>
          <a:xfrm>
            <a:off x="8293191" y="1661026"/>
            <a:ext cx="3279972" cy="3230608"/>
          </a:xfrm>
          <a:prstGeom prst="rect">
            <a:avLst/>
          </a:prstGeom>
        </p:spPr>
      </p:pic>
      <p:pic>
        <p:nvPicPr>
          <p:cNvPr id="10" name="Picture 9">
            <a:extLst>
              <a:ext uri="{FF2B5EF4-FFF2-40B4-BE49-F238E27FC236}">
                <a16:creationId xmlns:a16="http://schemas.microsoft.com/office/drawing/2014/main" id="{71A61B95-7351-8479-CA83-8CB87AE1C7CF}"/>
              </a:ext>
            </a:extLst>
          </p:cNvPr>
          <p:cNvPicPr>
            <a:picLocks noChangeAspect="1"/>
          </p:cNvPicPr>
          <p:nvPr/>
        </p:nvPicPr>
        <p:blipFill>
          <a:blip r:embed="rId3"/>
          <a:srcRect l="7571" t="21372" r="15091" b="8177"/>
          <a:stretch/>
        </p:blipFill>
        <p:spPr>
          <a:xfrm>
            <a:off x="3754582" y="1246909"/>
            <a:ext cx="4396509" cy="4932452"/>
          </a:xfrm>
          <a:prstGeom prst="rect">
            <a:avLst/>
          </a:prstGeom>
        </p:spPr>
      </p:pic>
      <p:pic>
        <p:nvPicPr>
          <p:cNvPr id="12" name="Picture 11">
            <a:extLst>
              <a:ext uri="{FF2B5EF4-FFF2-40B4-BE49-F238E27FC236}">
                <a16:creationId xmlns:a16="http://schemas.microsoft.com/office/drawing/2014/main" id="{092B690F-3BEA-A7CC-2B72-51D370CB8C1C}"/>
              </a:ext>
            </a:extLst>
          </p:cNvPr>
          <p:cNvPicPr>
            <a:picLocks noChangeAspect="1"/>
          </p:cNvPicPr>
          <p:nvPr/>
        </p:nvPicPr>
        <p:blipFill>
          <a:blip r:embed="rId2"/>
          <a:srcRect l="51779" t="258" r="4065" b="1"/>
          <a:stretch/>
        </p:blipFill>
        <p:spPr>
          <a:xfrm>
            <a:off x="412896" y="1644074"/>
            <a:ext cx="3199587" cy="3247560"/>
          </a:xfrm>
          <a:prstGeom prst="rect">
            <a:avLst/>
          </a:prstGeom>
        </p:spPr>
      </p:pic>
    </p:spTree>
    <p:extLst>
      <p:ext uri="{BB962C8B-B14F-4D97-AF65-F5344CB8AC3E}">
        <p14:creationId xmlns:p14="http://schemas.microsoft.com/office/powerpoint/2010/main" val="1010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5000"/>
          </a:schemeClr>
        </a:solidFill>
        <a:effectLst/>
      </p:bgPr>
    </p:bg>
    <p:spTree>
      <p:nvGrpSpPr>
        <p:cNvPr id="1" name="">
          <a:extLst>
            <a:ext uri="{FF2B5EF4-FFF2-40B4-BE49-F238E27FC236}">
              <a16:creationId xmlns:a16="http://schemas.microsoft.com/office/drawing/2014/main" id="{D17639D3-6C1F-4C82-5403-4AB238F0FDB4}"/>
            </a:ext>
          </a:extLst>
        </p:cNvPr>
        <p:cNvGrpSpPr/>
        <p:nvPr/>
      </p:nvGrpSpPr>
      <p:grpSpPr>
        <a:xfrm>
          <a:off x="0" y="0"/>
          <a:ext cx="0" cy="0"/>
          <a:chOff x="0" y="0"/>
          <a:chExt cx="0" cy="0"/>
        </a:xfrm>
      </p:grpSpPr>
      <p:sp>
        <p:nvSpPr>
          <p:cNvPr id="2" name="Google Shape;630;p25">
            <a:extLst>
              <a:ext uri="{FF2B5EF4-FFF2-40B4-BE49-F238E27FC236}">
                <a16:creationId xmlns:a16="http://schemas.microsoft.com/office/drawing/2014/main" id="{D57C2171-10D7-EF63-AF1B-CC163EDC1BB2}"/>
              </a:ext>
            </a:extLst>
          </p:cNvPr>
          <p:cNvSpPr/>
          <p:nvPr/>
        </p:nvSpPr>
        <p:spPr>
          <a:xfrm flipH="1">
            <a:off x="4613579" y="521621"/>
            <a:ext cx="3135729" cy="467821"/>
          </a:xfrm>
          <a:prstGeom prst="wedgeRoundRectCallout">
            <a:avLst>
              <a:gd name="adj1" fmla="val -21444"/>
              <a:gd name="adj2" fmla="val 68803"/>
              <a:gd name="adj3" fmla="val 0"/>
            </a:avLst>
          </a:prstGeom>
          <a:solidFill>
            <a:schemeClr val="accent4"/>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b="1" i="0" dirty="0">
                <a:solidFill>
                  <a:schemeClr val="accent1">
                    <a:lumMod val="25000"/>
                  </a:schemeClr>
                </a:solidFill>
                <a:effectLst/>
                <a:latin typeface="Times New Roman" panose="02020603050405020304" pitchFamily="18" charset="0"/>
                <a:cs typeface="Times New Roman" panose="02020603050405020304" pitchFamily="18" charset="0"/>
              </a:rPr>
              <a:t>Visualize key relationships</a:t>
            </a:r>
            <a:endParaRPr sz="2000" b="1" dirty="0">
              <a:solidFill>
                <a:schemeClr val="accent1">
                  <a:lumMod val="25000"/>
                </a:schemeClr>
              </a:solidFill>
              <a:latin typeface="Times New Roman" panose="02020603050405020304" pitchFamily="18" charset="0"/>
              <a:ea typeface="Cascadia Code" panose="020B0609020000020004" pitchFamily="49" charset="0"/>
              <a:cs typeface="Times New Roman" panose="02020603050405020304" pitchFamily="18" charset="0"/>
            </a:endParaRPr>
          </a:p>
        </p:txBody>
      </p:sp>
      <p:sp>
        <p:nvSpPr>
          <p:cNvPr id="3" name="Callout: Left-Right Arrow 2">
            <a:extLst>
              <a:ext uri="{FF2B5EF4-FFF2-40B4-BE49-F238E27FC236}">
                <a16:creationId xmlns:a16="http://schemas.microsoft.com/office/drawing/2014/main" id="{B1FDDAB4-169E-B0BC-983A-A4FB1AC34428}"/>
              </a:ext>
            </a:extLst>
          </p:cNvPr>
          <p:cNvSpPr/>
          <p:nvPr/>
        </p:nvSpPr>
        <p:spPr>
          <a:xfrm>
            <a:off x="3953163" y="1268615"/>
            <a:ext cx="4572001" cy="350980"/>
          </a:xfrm>
          <a:prstGeom prst="leftRightArrowCallout">
            <a:avLst>
              <a:gd name="adj1" fmla="val 25000"/>
              <a:gd name="adj2" fmla="val 25000"/>
              <a:gd name="adj3" fmla="val 25000"/>
              <a:gd name="adj4" fmla="val 85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r>
              <a:rPr lang="en-US" sz="1600" b="0" dirty="0">
                <a:solidFill>
                  <a:schemeClr val="accent1">
                    <a:lumMod val="25000"/>
                  </a:schemeClr>
                </a:solidFill>
                <a:effectLst/>
                <a:latin typeface="Times New Roman" panose="02020603050405020304" pitchFamily="18" charset="0"/>
                <a:cs typeface="Times New Roman" panose="02020603050405020304" pitchFamily="18" charset="0"/>
              </a:rPr>
              <a:t>3D Scatter Plot of Advertising Costs vs Sales</a:t>
            </a:r>
          </a:p>
          <a:p>
            <a:pPr algn="ctr"/>
            <a:endParaRPr lang="en-IN" dirty="0"/>
          </a:p>
        </p:txBody>
      </p:sp>
      <p:pic>
        <p:nvPicPr>
          <p:cNvPr id="9" name="Picture 8">
            <a:extLst>
              <a:ext uri="{FF2B5EF4-FFF2-40B4-BE49-F238E27FC236}">
                <a16:creationId xmlns:a16="http://schemas.microsoft.com/office/drawing/2014/main" id="{2073679A-C7BB-7583-F4A5-C62F9C0F3329}"/>
              </a:ext>
            </a:extLst>
          </p:cNvPr>
          <p:cNvPicPr>
            <a:picLocks noChangeAspect="1"/>
          </p:cNvPicPr>
          <p:nvPr/>
        </p:nvPicPr>
        <p:blipFill>
          <a:blip r:embed="rId2"/>
          <a:srcRect l="30471" t="10774" r="30303" b="39933"/>
          <a:stretch/>
        </p:blipFill>
        <p:spPr>
          <a:xfrm>
            <a:off x="489526" y="1754910"/>
            <a:ext cx="5327260" cy="4184072"/>
          </a:xfrm>
          <a:prstGeom prst="rect">
            <a:avLst/>
          </a:prstGeom>
        </p:spPr>
      </p:pic>
      <p:pic>
        <p:nvPicPr>
          <p:cNvPr id="11" name="Picture 10">
            <a:extLst>
              <a:ext uri="{FF2B5EF4-FFF2-40B4-BE49-F238E27FC236}">
                <a16:creationId xmlns:a16="http://schemas.microsoft.com/office/drawing/2014/main" id="{D49971BB-9C57-FD22-85E2-1602667E024D}"/>
              </a:ext>
            </a:extLst>
          </p:cNvPr>
          <p:cNvPicPr>
            <a:picLocks noChangeAspect="1"/>
          </p:cNvPicPr>
          <p:nvPr/>
        </p:nvPicPr>
        <p:blipFill>
          <a:blip r:embed="rId2"/>
          <a:srcRect l="94108" t="4973" r="926" b="40213"/>
          <a:stretch/>
        </p:blipFill>
        <p:spPr>
          <a:xfrm>
            <a:off x="5819360" y="1754909"/>
            <a:ext cx="606535" cy="4184071"/>
          </a:xfrm>
          <a:prstGeom prst="rect">
            <a:avLst/>
          </a:prstGeom>
        </p:spPr>
      </p:pic>
      <p:sp>
        <p:nvSpPr>
          <p:cNvPr id="12" name="TextBox 11">
            <a:extLst>
              <a:ext uri="{FF2B5EF4-FFF2-40B4-BE49-F238E27FC236}">
                <a16:creationId xmlns:a16="http://schemas.microsoft.com/office/drawing/2014/main" id="{2F8741B8-27C1-952F-F718-4F33E61D40A5}"/>
              </a:ext>
            </a:extLst>
          </p:cNvPr>
          <p:cNvSpPr txBox="1"/>
          <p:nvPr/>
        </p:nvSpPr>
        <p:spPr>
          <a:xfrm>
            <a:off x="6557818" y="1898768"/>
            <a:ext cx="4978399" cy="378565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plot has three axes: TV costs (bottom axis), Radio costs (left axis), and Newspaper costs (vertical axis).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Each dot is a data point showing ad spending on these platforms. The dots are colored based on Sales, with a color bar on the right. Blue means low sales and red means high sales. Colors in between (green, yellow) show medium sales.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reddest dots are present where TV costs are higher. Blue dots are mostly where TV, Radio and Newspaper costs are low.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Spending more on TV ads boosts sales the most but Radio and Newspaper ads help too. Businesses spending very little on ads tend to have low sales.</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951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773E"/>
        </a:solidFill>
        <a:effectLst/>
      </p:bgPr>
    </p:bg>
    <p:spTree>
      <p:nvGrpSpPr>
        <p:cNvPr id="1" name="">
          <a:extLst>
            <a:ext uri="{FF2B5EF4-FFF2-40B4-BE49-F238E27FC236}">
              <a16:creationId xmlns:a16="http://schemas.microsoft.com/office/drawing/2014/main" id="{7F9FF2BC-6693-A9C4-007A-628AD329EFDE}"/>
            </a:ext>
          </a:extLst>
        </p:cNvPr>
        <p:cNvGrpSpPr/>
        <p:nvPr/>
      </p:nvGrpSpPr>
      <p:grpSpPr>
        <a:xfrm>
          <a:off x="0" y="0"/>
          <a:ext cx="0" cy="0"/>
          <a:chOff x="0" y="0"/>
          <a:chExt cx="0" cy="0"/>
        </a:xfrm>
      </p:grpSpPr>
      <p:sp>
        <p:nvSpPr>
          <p:cNvPr id="3" name="Callout: Left-Right Arrow 2">
            <a:extLst>
              <a:ext uri="{FF2B5EF4-FFF2-40B4-BE49-F238E27FC236}">
                <a16:creationId xmlns:a16="http://schemas.microsoft.com/office/drawing/2014/main" id="{C8F21837-4BDA-0095-C562-5B3A2B248527}"/>
              </a:ext>
            </a:extLst>
          </p:cNvPr>
          <p:cNvSpPr/>
          <p:nvPr/>
        </p:nvSpPr>
        <p:spPr>
          <a:xfrm>
            <a:off x="5132107" y="467383"/>
            <a:ext cx="2463495" cy="393931"/>
          </a:xfrm>
          <a:prstGeom prst="leftRightArrowCallout">
            <a:avLst>
              <a:gd name="adj1" fmla="val 25000"/>
              <a:gd name="adj2" fmla="val 25000"/>
              <a:gd name="adj3" fmla="val 25000"/>
              <a:gd name="adj4" fmla="val 85475"/>
            </a:avLst>
          </a:prstGeom>
          <a:solidFill>
            <a:srgbClr val="90DA4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r>
              <a:rPr lang="en-IN" sz="1600" b="1" i="0" dirty="0">
                <a:solidFill>
                  <a:schemeClr val="accent1">
                    <a:lumMod val="25000"/>
                  </a:schemeClr>
                </a:solidFill>
                <a:effectLst/>
                <a:latin typeface="Times New Roman" panose="02020603050405020304" pitchFamily="18" charset="0"/>
                <a:cs typeface="Times New Roman" panose="02020603050405020304" pitchFamily="18" charset="0"/>
              </a:rPr>
              <a:t>Correlation Heatmap</a:t>
            </a:r>
            <a:endParaRPr lang="en-US" sz="1600"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2AB1980-78B1-DD68-4210-CC03DB20A853}"/>
              </a:ext>
            </a:extLst>
          </p:cNvPr>
          <p:cNvSpPr txBox="1"/>
          <p:nvPr/>
        </p:nvSpPr>
        <p:spPr>
          <a:xfrm>
            <a:off x="443344" y="5257068"/>
            <a:ext cx="11249891" cy="1077218"/>
          </a:xfrm>
          <a:prstGeom prst="rect">
            <a:avLst/>
          </a:prstGeom>
          <a:solidFill>
            <a:srgbClr val="90DA46"/>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number between TV and Sales is 0.9 , means when TV ad spending goes up, sales usually go up a lot too. Radio and Sales is 0.35, means when Radio ad spending goes up, sales go up a bit. Newspaper and Sales is 0.16, means spending more on Newspaper ads doesn’t increase sales much.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TV and Radio (0.055), TV and Newspaper (0.057), Radio and Newspaper (0.35) , Thus Ad Channels Are Independent</a:t>
            </a:r>
          </a:p>
        </p:txBody>
      </p:sp>
      <p:pic>
        <p:nvPicPr>
          <p:cNvPr id="5" name="Picture 4">
            <a:extLst>
              <a:ext uri="{FF2B5EF4-FFF2-40B4-BE49-F238E27FC236}">
                <a16:creationId xmlns:a16="http://schemas.microsoft.com/office/drawing/2014/main" id="{83C4AD49-7F40-A239-CFDC-29B769B9A942}"/>
              </a:ext>
            </a:extLst>
          </p:cNvPr>
          <p:cNvPicPr>
            <a:picLocks noChangeAspect="1"/>
          </p:cNvPicPr>
          <p:nvPr/>
        </p:nvPicPr>
        <p:blipFill>
          <a:blip r:embed="rId2"/>
          <a:stretch>
            <a:fillRect/>
          </a:stretch>
        </p:blipFill>
        <p:spPr>
          <a:xfrm>
            <a:off x="620609" y="961144"/>
            <a:ext cx="10950781" cy="4196094"/>
          </a:xfrm>
          <a:prstGeom prst="rect">
            <a:avLst/>
          </a:prstGeom>
        </p:spPr>
      </p:pic>
    </p:spTree>
    <p:extLst>
      <p:ext uri="{BB962C8B-B14F-4D97-AF65-F5344CB8AC3E}">
        <p14:creationId xmlns:p14="http://schemas.microsoft.com/office/powerpoint/2010/main" val="89946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D83B467-1D4C-11A2-2847-A702AD5E19A8}"/>
            </a:ext>
          </a:extLst>
        </p:cNvPr>
        <p:cNvGrpSpPr/>
        <p:nvPr/>
      </p:nvGrpSpPr>
      <p:grpSpPr>
        <a:xfrm>
          <a:off x="0" y="0"/>
          <a:ext cx="0" cy="0"/>
          <a:chOff x="0" y="0"/>
          <a:chExt cx="0" cy="0"/>
        </a:xfrm>
      </p:grpSpPr>
      <p:sp>
        <p:nvSpPr>
          <p:cNvPr id="3" name="Callout: Left-Right Arrow 2">
            <a:extLst>
              <a:ext uri="{FF2B5EF4-FFF2-40B4-BE49-F238E27FC236}">
                <a16:creationId xmlns:a16="http://schemas.microsoft.com/office/drawing/2014/main" id="{3646A79E-45BE-A1C1-C3EE-9E1F28D5B8A5}"/>
              </a:ext>
            </a:extLst>
          </p:cNvPr>
          <p:cNvSpPr/>
          <p:nvPr/>
        </p:nvSpPr>
        <p:spPr>
          <a:xfrm>
            <a:off x="3629892" y="459193"/>
            <a:ext cx="5883563" cy="381316"/>
          </a:xfrm>
          <a:prstGeom prst="leftRightArrowCallout">
            <a:avLst>
              <a:gd name="adj1" fmla="val 25000"/>
              <a:gd name="adj2" fmla="val 25000"/>
              <a:gd name="adj3" fmla="val 25000"/>
              <a:gd name="adj4" fmla="val 85475"/>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r>
              <a:rPr lang="en-US" b="0" dirty="0">
                <a:solidFill>
                  <a:schemeClr val="accent1">
                    <a:lumMod val="25000"/>
                  </a:schemeClr>
                </a:solidFill>
                <a:effectLst/>
                <a:latin typeface="Times New Roman" panose="02020603050405020304" pitchFamily="18" charset="0"/>
                <a:cs typeface="Times New Roman" panose="02020603050405020304" pitchFamily="18" charset="0"/>
              </a:rPr>
              <a:t>Bubble Plot: TV vs Radio with Sales (Size) and Newspaper (Color)</a:t>
            </a:r>
          </a:p>
          <a:p>
            <a:pPr algn="ctr"/>
            <a:endParaRPr lang="en-US" b="0" dirty="0">
              <a:solidFill>
                <a:schemeClr val="accent1">
                  <a:lumMod val="25000"/>
                </a:schemeClr>
              </a:solidFill>
              <a:effectLst/>
              <a:latin typeface="Times New Roman" panose="02020603050405020304" pitchFamily="18" charset="0"/>
              <a:cs typeface="Times New Roman" panose="02020603050405020304" pitchFamily="18" charset="0"/>
            </a:endParaRPr>
          </a:p>
          <a:p>
            <a:pPr algn="ctr"/>
            <a:endParaRPr lang="en-IN" sz="1600" dirty="0">
              <a:solidFill>
                <a:schemeClr val="accent1">
                  <a:lumMod val="2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9E37AA8-3C46-3B0C-6C88-38303CB47E54}"/>
              </a:ext>
            </a:extLst>
          </p:cNvPr>
          <p:cNvSpPr txBox="1"/>
          <p:nvPr/>
        </p:nvSpPr>
        <p:spPr>
          <a:xfrm>
            <a:off x="406400" y="4898843"/>
            <a:ext cx="11342255" cy="1569660"/>
          </a:xfrm>
          <a:prstGeom prst="rect">
            <a:avLst/>
          </a:prstGeom>
          <a:solidFill>
            <a:srgbClr val="FFC000"/>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latin typeface="Times New Roman" panose="02020603050405020304" pitchFamily="18" charset="0"/>
                <a:cs typeface="Times New Roman" panose="02020603050405020304" pitchFamily="18" charset="0"/>
              </a:rPr>
              <a:t>Most bubbles are between 0–300 dollars for TV and 0–50 dollars for Radio, means businesses usually spend in these ranges for TV and Radio ads. The biggest bubbles are often where TV spending is high , shows spending more on TV ads usually leads to more sales. Smaller bubbles are where TV and Radio spending is low , means if businesses don’t spend much on TV or Radio, they get fewer sales. Most bubbles are dark red to orange with only a few yellow,  means most businesses don’t spend a lot on Newspaper ads and even when they do, it doesn’t seem to make bubbles bigger (higher sales). Some bigger bubbles show up even with low Radio spending, means Radio can help sales a bit, but TV seems more important.</a:t>
            </a:r>
          </a:p>
        </p:txBody>
      </p:sp>
      <p:pic>
        <p:nvPicPr>
          <p:cNvPr id="4" name="Picture 3">
            <a:extLst>
              <a:ext uri="{FF2B5EF4-FFF2-40B4-BE49-F238E27FC236}">
                <a16:creationId xmlns:a16="http://schemas.microsoft.com/office/drawing/2014/main" id="{C5771BB5-761C-1B52-AF77-BC758BE5040B}"/>
              </a:ext>
            </a:extLst>
          </p:cNvPr>
          <p:cNvPicPr>
            <a:picLocks noChangeAspect="1"/>
          </p:cNvPicPr>
          <p:nvPr/>
        </p:nvPicPr>
        <p:blipFill>
          <a:blip r:embed="rId2"/>
          <a:srcRect l="1768" t="6816" r="840" b="35758"/>
          <a:stretch/>
        </p:blipFill>
        <p:spPr>
          <a:xfrm>
            <a:off x="752764" y="929200"/>
            <a:ext cx="10686472" cy="3938363"/>
          </a:xfrm>
          <a:prstGeom prst="rect">
            <a:avLst/>
          </a:prstGeom>
        </p:spPr>
      </p:pic>
    </p:spTree>
    <p:extLst>
      <p:ext uri="{BB962C8B-B14F-4D97-AF65-F5344CB8AC3E}">
        <p14:creationId xmlns:p14="http://schemas.microsoft.com/office/powerpoint/2010/main" val="2405015624"/>
      </p:ext>
    </p:extLst>
  </p:cSld>
  <p:clrMapOvr>
    <a:masterClrMapping/>
  </p:clrMapOvr>
</p:sld>
</file>

<file path=ppt/theme/theme1.xml><?xml version="1.0" encoding="utf-8"?>
<a:theme xmlns:a="http://schemas.openxmlformats.org/drawingml/2006/main" name="SlidesMania">
  <a:themeElements>
    <a:clrScheme name="Simple Light">
      <a:dk1>
        <a:srgbClr val="000000"/>
      </a:dk1>
      <a:lt1>
        <a:srgbClr val="FFFFFF"/>
      </a:lt1>
      <a:dk2>
        <a:srgbClr val="171717"/>
      </a:dk2>
      <a:lt2>
        <a:srgbClr val="EEEEEE"/>
      </a:lt2>
      <a:accent1>
        <a:srgbClr val="DCB7ED"/>
      </a:accent1>
      <a:accent2>
        <a:srgbClr val="967BAC"/>
      </a:accent2>
      <a:accent3>
        <a:srgbClr val="EE9B9C"/>
      </a:accent3>
      <a:accent4>
        <a:srgbClr val="EFDE82"/>
      </a:accent4>
      <a:accent5>
        <a:srgbClr val="252525"/>
      </a:accent5>
      <a:accent6>
        <a:srgbClr val="EFEFE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642</TotalTime>
  <Words>2366</Words>
  <Application>Microsoft Office PowerPoint</Application>
  <PresentationFormat>Widescreen</PresentationFormat>
  <Paragraphs>118</Paragraphs>
  <Slides>22</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Lucida Calligraphy</vt:lpstr>
      <vt:lpstr>Aldrich</vt:lpstr>
      <vt:lpstr>Footlight MT Light</vt:lpstr>
      <vt:lpstr>Barlow Condensed</vt:lpstr>
      <vt:lpstr>Arial</vt:lpstr>
      <vt:lpstr>Coiny</vt:lpstr>
      <vt:lpstr>Abril Fatface</vt:lpstr>
      <vt:lpstr>Times New Roman</vt:lpstr>
      <vt:lpstr>DM Sans</vt:lpstr>
      <vt:lpstr>SlidesMania</vt:lpstr>
      <vt:lpstr>Predicting Product Sales from Ad Investment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MUDITA SHARMA</cp:lastModifiedBy>
  <cp:revision>1</cp:revision>
  <dcterms:modified xsi:type="dcterms:W3CDTF">2025-05-06T04:14:32Z</dcterms:modified>
</cp:coreProperties>
</file>