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 id="267" r:id="rId13"/>
    <p:sldId id="271" r:id="rId14"/>
    <p:sldId id="272" r:id="rId15"/>
    <p:sldId id="268" r:id="rId16"/>
    <p:sldId id="270" r:id="rId17"/>
    <p:sldId id="269" r:id="rId18"/>
    <p:sldId id="273"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F387A0-7529-4F21-A1E2-AD1B465BF0F5}"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56E9-287D-4F6C-9389-06A4A170B9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387A0-7529-4F21-A1E2-AD1B465BF0F5}"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56E9-287D-4F6C-9389-06A4A170B9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387A0-7529-4F21-A1E2-AD1B465BF0F5}"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56E9-287D-4F6C-9389-06A4A170B9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F387A0-7529-4F21-A1E2-AD1B465BF0F5}"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56E9-287D-4F6C-9389-06A4A170B9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F387A0-7529-4F21-A1E2-AD1B465BF0F5}" type="datetimeFigureOut">
              <a:rPr lang="en-US" smtClean="0"/>
              <a:pPr/>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56E9-287D-4F6C-9389-06A4A170B96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F387A0-7529-4F21-A1E2-AD1B465BF0F5}"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56E9-287D-4F6C-9389-06A4A170B9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F387A0-7529-4F21-A1E2-AD1B465BF0F5}" type="datetimeFigureOut">
              <a:rPr lang="en-US" smtClean="0"/>
              <a:pPr/>
              <a:t>6/13/2021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A56E9-287D-4F6C-9389-06A4A170B9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F387A0-7529-4F21-A1E2-AD1B465BF0F5}" type="datetimeFigureOut">
              <a:rPr lang="en-US" smtClean="0"/>
              <a:pPr/>
              <a:t>6/13/2021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A56E9-287D-4F6C-9389-06A4A170B9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F387A0-7529-4F21-A1E2-AD1B465BF0F5}" type="datetimeFigureOut">
              <a:rPr lang="en-US" smtClean="0"/>
              <a:pPr/>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A56E9-287D-4F6C-9389-06A4A170B9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387A0-7529-4F21-A1E2-AD1B465BF0F5}"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56E9-287D-4F6C-9389-06A4A170B9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F387A0-7529-4F21-A1E2-AD1B465BF0F5}" type="datetimeFigureOut">
              <a:rPr lang="en-US" smtClean="0"/>
              <a:pPr/>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56E9-287D-4F6C-9389-06A4A170B96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387A0-7529-4F21-A1E2-AD1B465BF0F5}" type="datetimeFigureOut">
              <a:rPr lang="en-US" smtClean="0"/>
              <a:pPr/>
              <a:t>6/13/2021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A56E9-287D-4F6C-9389-06A4A170B9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KPMG Virtual Internship</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69006"/>
          </a:xfrm>
        </p:spPr>
        <p:txBody>
          <a:bodyPr>
            <a:normAutofit/>
          </a:bodyPr>
          <a:lstStyle/>
          <a:p>
            <a:r>
              <a:rPr lang="en-IN" dirty="0" smtClean="0"/>
              <a:t>2. Instead of directly targeting the gender, we can also target a specific product based on the gender which means we can take a product and see who makes the maximum purchase for that product (Male or Female) and we can target them.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p:spPr>
        <p:txBody>
          <a:bodyPr/>
          <a:lstStyle/>
          <a:p>
            <a:r>
              <a:rPr lang="en-IN" dirty="0" smtClean="0"/>
              <a:t>3. There is one field called, ‘Past_3_years_bike_related_purchases’, we can check who have make maximum of such purchases and target them.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83320"/>
          </a:xfrm>
        </p:spPr>
        <p:txBody>
          <a:bodyPr/>
          <a:lstStyle/>
          <a:p>
            <a:r>
              <a:rPr lang="en-IN" dirty="0" smtClean="0"/>
              <a:t>4. We can also analyze the DOB of those customers who makes the maximum purchase, with this we will get to know the age bracket who are more interested in buying such products.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lstStyle/>
          <a:p>
            <a:r>
              <a:rPr lang="en-IN" dirty="0" smtClean="0"/>
              <a:t>5. We can analyze that people of which state make the maximum purchase and we can target them.</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lstStyle/>
          <a:p>
            <a:r>
              <a:rPr lang="en-IN" dirty="0" smtClean="0"/>
              <a:t>6. We can also check if the customers who make maximum purchase owns a car or not? If yes, then we can target the people having cars.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lstStyle/>
          <a:p>
            <a:r>
              <a:rPr lang="en-IN" dirty="0" smtClean="0"/>
              <a:t>7. The customers who make the maximum purchase, we can also analyze their job industry category and can identify, people from which category makes the maximum purchase.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40444"/>
          </a:xfrm>
        </p:spPr>
        <p:txBody>
          <a:bodyPr>
            <a:normAutofit/>
          </a:bodyPr>
          <a:lstStyle/>
          <a:p>
            <a:r>
              <a:rPr lang="en-IN" dirty="0" smtClean="0"/>
              <a:t>CUSTOMER ADDRESS </a:t>
            </a:r>
            <a:br>
              <a:rPr lang="en-IN" dirty="0" smtClean="0"/>
            </a:br>
            <a:r>
              <a:rPr lang="en-IN" dirty="0" smtClean="0"/>
              <a:t>DATASET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26130"/>
          </a:xfrm>
        </p:spPr>
        <p:txBody>
          <a:bodyPr/>
          <a:lstStyle/>
          <a:p>
            <a:r>
              <a:rPr lang="en-IN" dirty="0" smtClean="0"/>
              <a:t>1. We can also identify for which postal codes, the maximum transactions are made and hence we can target the people from the same area.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Exploration</a:t>
            </a:r>
            <a:endParaRPr lang="en-US" dirty="0"/>
          </a:p>
        </p:txBody>
      </p:sp>
      <p:sp>
        <p:nvSpPr>
          <p:cNvPr id="3" name="Content Placeholder 2"/>
          <p:cNvSpPr>
            <a:spLocks noGrp="1"/>
          </p:cNvSpPr>
          <p:nvPr>
            <p:ph idx="1"/>
          </p:nvPr>
        </p:nvSpPr>
        <p:spPr/>
        <p:txBody>
          <a:bodyPr/>
          <a:lstStyle/>
          <a:p>
            <a:r>
              <a:rPr lang="en-IN" dirty="0" smtClean="0"/>
              <a:t>We used certain libraries for exploratory data analysis such as :</a:t>
            </a:r>
            <a:br>
              <a:rPr lang="en-IN" dirty="0" smtClean="0"/>
            </a:br>
            <a:r>
              <a:rPr lang="en-IN" dirty="0" smtClean="0"/>
              <a:t>1. Pandas</a:t>
            </a:r>
            <a:br>
              <a:rPr lang="en-IN" dirty="0" smtClean="0"/>
            </a:br>
            <a:r>
              <a:rPr lang="en-IN" dirty="0" smtClean="0"/>
              <a:t>2. </a:t>
            </a:r>
            <a:r>
              <a:rPr lang="en-IN" dirty="0" err="1" smtClean="0"/>
              <a:t>SweetViz</a:t>
            </a:r>
            <a:r>
              <a:rPr lang="en-IN" dirty="0" smtClean="0"/>
              <a:t/>
            </a:r>
            <a:br>
              <a:rPr lang="en-IN" dirty="0" smtClean="0"/>
            </a:br>
            <a:r>
              <a:rPr lang="en-IN" dirty="0" smtClean="0"/>
              <a:t>3. </a:t>
            </a:r>
            <a:r>
              <a:rPr lang="en-IN" dirty="0" err="1" smtClean="0"/>
              <a:t>Matplotlib</a:t>
            </a:r>
            <a:r>
              <a:rPr lang="en-IN" dirty="0" smtClean="0"/>
              <a:t/>
            </a:r>
            <a:br>
              <a:rPr lang="en-IN" dirty="0" smtClean="0"/>
            </a:br>
            <a:r>
              <a:rPr lang="en-IN" dirty="0" smtClean="0"/>
              <a:t>4. </a:t>
            </a:r>
            <a:r>
              <a:rPr lang="en-IN" dirty="0" err="1" smtClean="0"/>
              <a:t>Seaborn</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Interpretation</a:t>
            </a:r>
            <a:endParaRPr lang="en-US" dirty="0"/>
          </a:p>
        </p:txBody>
      </p:sp>
      <p:sp>
        <p:nvSpPr>
          <p:cNvPr id="4" name="Content Placeholder 3"/>
          <p:cNvSpPr>
            <a:spLocks noGrp="1"/>
          </p:cNvSpPr>
          <p:nvPr>
            <p:ph idx="1"/>
          </p:nvPr>
        </p:nvSpPr>
        <p:spPr/>
        <p:txBody>
          <a:bodyPr/>
          <a:lstStyle/>
          <a:p>
            <a:r>
              <a:rPr lang="en-IN" dirty="0" smtClean="0"/>
              <a:t>The data can be understood well with the help of graphs.</a:t>
            </a:r>
          </a:p>
          <a:p>
            <a:r>
              <a:rPr lang="en-IN" dirty="0" smtClean="0"/>
              <a:t>We have kept in mind to target the 1000 top customers of Sprocket Central Pty Ltd and processed the </a:t>
            </a:r>
            <a:r>
              <a:rPr lang="en-IN" smtClean="0"/>
              <a:t>data accordingly.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226196"/>
          </a:xfrm>
        </p:spPr>
        <p:txBody>
          <a:bodyPr>
            <a:normAutofit/>
          </a:bodyPr>
          <a:lstStyle/>
          <a:p>
            <a:r>
              <a:rPr lang="en-IN" dirty="0" smtClean="0"/>
              <a:t>1000 customers Sprocket Central Pty Ltd should target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rmAutofit/>
          </a:bodyPr>
          <a:lstStyle/>
          <a:p>
            <a:r>
              <a:rPr lang="en-IN" dirty="0" smtClean="0"/>
              <a:t>TRANSACTION </a:t>
            </a:r>
            <a:br>
              <a:rPr lang="en-IN" dirty="0" smtClean="0"/>
            </a:br>
            <a:r>
              <a:rPr lang="en-IN" dirty="0" smtClean="0"/>
              <a:t>DATASET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normAutofit/>
          </a:bodyPr>
          <a:lstStyle/>
          <a:p>
            <a:r>
              <a:rPr lang="en-IN" dirty="0" smtClean="0"/>
              <a:t>1. The </a:t>
            </a:r>
            <a:r>
              <a:rPr lang="en-IN" dirty="0" err="1" smtClean="0"/>
              <a:t>product_id</a:t>
            </a:r>
            <a:r>
              <a:rPr lang="en-IN" dirty="0" smtClean="0"/>
              <a:t> field contains product ID for each order, so from this we can get to know which product has been ordered the maximum number of times and through this we can target the customers who purchase this product and target them.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lstStyle/>
          <a:p>
            <a:r>
              <a:rPr lang="en-IN" dirty="0" smtClean="0"/>
              <a:t>2. We can figure out if the maximum number of orders are placed online or offline and target the corresponding customers.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11882"/>
          </a:xfrm>
        </p:spPr>
        <p:txBody>
          <a:bodyPr/>
          <a:lstStyle/>
          <a:p>
            <a:r>
              <a:rPr lang="en-IN" dirty="0" smtClean="0"/>
              <a:t>3. From the transaction date we can figure out the corresponding day and we can find on which day do we have maximum sales.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lstStyle/>
          <a:p>
            <a:r>
              <a:rPr lang="en-IN" dirty="0" smtClean="0"/>
              <a:t>4. We can also tag the price of the product which is sold maximum no. of times, so that we can get to know the price slab of the products that are sold maximum.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54758"/>
          </a:xfrm>
        </p:spPr>
        <p:txBody>
          <a:bodyPr>
            <a:normAutofit/>
          </a:bodyPr>
          <a:lstStyle/>
          <a:p>
            <a:r>
              <a:rPr lang="en-IN" dirty="0" smtClean="0"/>
              <a:t>NEW CUSTOMER LIST </a:t>
            </a:r>
            <a:br>
              <a:rPr lang="en-IN" dirty="0" smtClean="0"/>
            </a:br>
            <a:r>
              <a:rPr lang="en-IN" dirty="0" smtClean="0"/>
              <a:t>OR</a:t>
            </a:r>
            <a:br>
              <a:rPr lang="en-IN" dirty="0" smtClean="0"/>
            </a:br>
            <a:r>
              <a:rPr lang="en-IN" dirty="0" smtClean="0"/>
              <a:t>CUSTOMER DEMOGRAPHIC</a:t>
            </a:r>
            <a:br>
              <a:rPr lang="en-IN" dirty="0" smtClean="0"/>
            </a:br>
            <a:r>
              <a:rPr lang="en-IN" dirty="0" smtClean="0"/>
              <a:t>DATASET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40444"/>
          </a:xfrm>
        </p:spPr>
        <p:txBody>
          <a:bodyPr/>
          <a:lstStyle/>
          <a:p>
            <a:r>
              <a:rPr lang="en-IN" dirty="0" smtClean="0"/>
              <a:t>1. We can find out people of which gender (Male or Female) make the maximum purchase and we can target them accordingly.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443</Words>
  <Application>Microsoft Office PowerPoint</Application>
  <PresentationFormat>On-screen Show (4:3)</PresentationFormat>
  <Paragraphs>22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KPMG Virtual Internship</vt:lpstr>
      <vt:lpstr>1000 customers Sprocket Central Pty Ltd should target</vt:lpstr>
      <vt:lpstr>TRANSACTION  DATASET</vt:lpstr>
      <vt:lpstr>1. The product_id field contains product ID for each order, so from this we can get to know which product has been ordered the maximum number of times and through this we can target the customers who purchase this product and target them.</vt:lpstr>
      <vt:lpstr>2. We can figure out if the maximum number of orders are placed online or offline and target the corresponding customers.</vt:lpstr>
      <vt:lpstr>3. From the transaction date we can figure out the corresponding day and we can find on which day do we have maximum sales.</vt:lpstr>
      <vt:lpstr>4. We can also tag the price of the product which is sold maximum no. of times, so that we can get to know the price slab of the products that are sold maximum.</vt:lpstr>
      <vt:lpstr>NEW CUSTOMER LIST  OR CUSTOMER DEMOGRAPHIC DATASET</vt:lpstr>
      <vt:lpstr>1. We can find out people of which gender (Male or Female) make the maximum purchase and we can target them accordingly.</vt:lpstr>
      <vt:lpstr>2. Instead of directly targeting the gender, we can also target a specific product based on the gender which means we can take a product and see who makes the maximum purchase for that product (Male or Female) and we can target them.</vt:lpstr>
      <vt:lpstr>3. There is one field called, ‘Past_3_years_bike_related_purchases’, we can check who have make maximum of such purchases and target them.</vt:lpstr>
      <vt:lpstr>4. We can also analyze the DOB of those customers who makes the maximum purchase, with this we will get to know the age bracket who are more interested in buying such products.</vt:lpstr>
      <vt:lpstr>5. We can analyze that people of which state make the maximum purchase and we can target them.</vt:lpstr>
      <vt:lpstr>6. We can also check if the customers who make maximum purchase owns a car or not? If yes, then we can target the people having cars.</vt:lpstr>
      <vt:lpstr>7. The customers who make the maximum purchase, we can also analyze their job industry category and can identify, people from which category makes the maximum purchase.</vt:lpstr>
      <vt:lpstr>CUSTOMER ADDRESS  DATASET</vt:lpstr>
      <vt:lpstr>1. We can also identify for which postal codes, the maximum transactions are made and hence we can target the people from the same area. </vt:lpstr>
      <vt:lpstr>Data Exploration</vt:lpstr>
      <vt:lpstr>Interpretation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Virtual Internship</dc:title>
  <dc:creator>mudita sharma</dc:creator>
  <cp:lastModifiedBy>mudita sharma</cp:lastModifiedBy>
  <cp:revision>32</cp:revision>
  <dcterms:created xsi:type="dcterms:W3CDTF">2021-06-06T16:08:51Z</dcterms:created>
  <dcterms:modified xsi:type="dcterms:W3CDTF">2021-06-12T18:59:48Z</dcterms:modified>
</cp:coreProperties>
</file>