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66" r:id="rId3"/>
    <p:sldId id="25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03BF6-1366-4600-88D9-C5AD8C44914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872391-C741-4BA1-AC64-C4197A8297AE}">
      <dgm:prSet/>
      <dgm:spPr/>
      <dgm:t>
        <a:bodyPr/>
        <a:lstStyle/>
        <a:p>
          <a:r>
            <a:rPr lang="en-US" b="1"/>
            <a:t>Generative Adversarial Networks (GANs):</a:t>
          </a:r>
          <a:endParaRPr lang="en-US"/>
        </a:p>
      </dgm:t>
    </dgm:pt>
    <dgm:pt modelId="{DADF015C-F5D5-4843-9C91-9000BC45DC65}" type="parTrans" cxnId="{D1080FC4-9E12-47C1-8A45-806DBFB5DCC3}">
      <dgm:prSet/>
      <dgm:spPr/>
      <dgm:t>
        <a:bodyPr/>
        <a:lstStyle/>
        <a:p>
          <a:endParaRPr lang="en-US"/>
        </a:p>
      </dgm:t>
    </dgm:pt>
    <dgm:pt modelId="{4E59460D-C6E7-49BE-8916-CA9FE54DA6C1}" type="sibTrans" cxnId="{D1080FC4-9E12-47C1-8A45-806DBFB5DCC3}">
      <dgm:prSet/>
      <dgm:spPr/>
      <dgm:t>
        <a:bodyPr/>
        <a:lstStyle/>
        <a:p>
          <a:endParaRPr lang="en-US"/>
        </a:p>
      </dgm:t>
    </dgm:pt>
    <dgm:pt modelId="{CEDE4E52-0ABE-4CFD-AB18-EDA437C2F3B7}">
      <dgm:prSet/>
      <dgm:spPr/>
      <dgm:t>
        <a:bodyPr/>
        <a:lstStyle/>
        <a:p>
          <a:r>
            <a:rPr lang="en-US" b="1"/>
            <a:t>GANs are widely used for generating realistic images and videos. Models like StyleGAN and DeepFake utilize GANs for face swapping and manipulation.</a:t>
          </a:r>
          <a:endParaRPr lang="en-US"/>
        </a:p>
      </dgm:t>
    </dgm:pt>
    <dgm:pt modelId="{A8A64BA8-17BB-4890-B919-80C4F98170DA}" type="parTrans" cxnId="{32FE7B8C-16E4-47C6-A276-DD8FFFD275BA}">
      <dgm:prSet/>
      <dgm:spPr/>
      <dgm:t>
        <a:bodyPr/>
        <a:lstStyle/>
        <a:p>
          <a:endParaRPr lang="en-US"/>
        </a:p>
      </dgm:t>
    </dgm:pt>
    <dgm:pt modelId="{5596499C-6E47-48B4-AE13-2FF55E24840E}" type="sibTrans" cxnId="{32FE7B8C-16E4-47C6-A276-DD8FFFD275BA}">
      <dgm:prSet/>
      <dgm:spPr/>
      <dgm:t>
        <a:bodyPr/>
        <a:lstStyle/>
        <a:p>
          <a:endParaRPr lang="en-US"/>
        </a:p>
      </dgm:t>
    </dgm:pt>
    <dgm:pt modelId="{F4593169-2D46-40DF-8638-59ECFCB25F37}">
      <dgm:prSet/>
      <dgm:spPr/>
      <dgm:t>
        <a:bodyPr/>
        <a:lstStyle/>
        <a:p>
          <a:r>
            <a:rPr lang="en-US" b="1"/>
            <a:t>Autoencoders:</a:t>
          </a:r>
          <a:endParaRPr lang="en-US"/>
        </a:p>
      </dgm:t>
    </dgm:pt>
    <dgm:pt modelId="{07347566-C4A4-4E2A-9BC8-4884A636CB11}" type="parTrans" cxnId="{3BF16839-255E-4A4E-8ECE-73C6ADAC13BE}">
      <dgm:prSet/>
      <dgm:spPr/>
      <dgm:t>
        <a:bodyPr/>
        <a:lstStyle/>
        <a:p>
          <a:endParaRPr lang="en-US"/>
        </a:p>
      </dgm:t>
    </dgm:pt>
    <dgm:pt modelId="{046CB7D2-8800-4DDA-B0A6-4377714F9DCB}" type="sibTrans" cxnId="{3BF16839-255E-4A4E-8ECE-73C6ADAC13BE}">
      <dgm:prSet/>
      <dgm:spPr/>
      <dgm:t>
        <a:bodyPr/>
        <a:lstStyle/>
        <a:p>
          <a:endParaRPr lang="en-US"/>
        </a:p>
      </dgm:t>
    </dgm:pt>
    <dgm:pt modelId="{4E1710E8-CE8B-40A4-96F6-49E1D79D9DAE}">
      <dgm:prSet/>
      <dgm:spPr/>
      <dgm:t>
        <a:bodyPr/>
        <a:lstStyle/>
        <a:p>
          <a:r>
            <a:rPr lang="en-US" b="1"/>
            <a:t>Autoencoders compress and reconstruct images, making them useful for tasks like face swapping by encoding features from one image and applying them to another.</a:t>
          </a:r>
          <a:endParaRPr lang="en-US"/>
        </a:p>
      </dgm:t>
    </dgm:pt>
    <dgm:pt modelId="{EEEBC568-45F8-4462-AE81-BD5DAE077D2D}" type="parTrans" cxnId="{27C4D43A-2AFF-4EE6-93F0-BE7C76F7A1BA}">
      <dgm:prSet/>
      <dgm:spPr/>
      <dgm:t>
        <a:bodyPr/>
        <a:lstStyle/>
        <a:p>
          <a:endParaRPr lang="en-US"/>
        </a:p>
      </dgm:t>
    </dgm:pt>
    <dgm:pt modelId="{77C36BA9-FCDF-4C57-AD38-97FCC385ECBC}" type="sibTrans" cxnId="{27C4D43A-2AFF-4EE6-93F0-BE7C76F7A1BA}">
      <dgm:prSet/>
      <dgm:spPr/>
      <dgm:t>
        <a:bodyPr/>
        <a:lstStyle/>
        <a:p>
          <a:endParaRPr lang="en-US"/>
        </a:p>
      </dgm:t>
    </dgm:pt>
    <dgm:pt modelId="{3A014C2F-A7BB-40B3-AC7A-C22303D4A25E}">
      <dgm:prSet/>
      <dgm:spPr/>
      <dgm:t>
        <a:bodyPr/>
        <a:lstStyle/>
        <a:p>
          <a:r>
            <a:rPr lang="en-US" b="1"/>
            <a:t>Image-to-Image Translation:</a:t>
          </a:r>
          <a:endParaRPr lang="en-US"/>
        </a:p>
      </dgm:t>
    </dgm:pt>
    <dgm:pt modelId="{ECE9DB30-1A86-4F06-8EEA-435AF66368C2}" type="parTrans" cxnId="{2DDAE1F4-B104-482C-9E37-58DC5A6A20F0}">
      <dgm:prSet/>
      <dgm:spPr/>
      <dgm:t>
        <a:bodyPr/>
        <a:lstStyle/>
        <a:p>
          <a:endParaRPr lang="en-US"/>
        </a:p>
      </dgm:t>
    </dgm:pt>
    <dgm:pt modelId="{D9EFBB77-6CC4-4BA1-9EE9-7451A13D8488}" type="sibTrans" cxnId="{2DDAE1F4-B104-482C-9E37-58DC5A6A20F0}">
      <dgm:prSet/>
      <dgm:spPr/>
      <dgm:t>
        <a:bodyPr/>
        <a:lstStyle/>
        <a:p>
          <a:endParaRPr lang="en-US"/>
        </a:p>
      </dgm:t>
    </dgm:pt>
    <dgm:pt modelId="{6C45EC49-02C1-46F7-871A-49CD62C36951}">
      <dgm:prSet/>
      <dgm:spPr/>
      <dgm:t>
        <a:bodyPr/>
        <a:lstStyle/>
        <a:p>
          <a:r>
            <a:rPr lang="en-US" b="1"/>
            <a:t>Techniques like Pix2Pix and CycleGAN are used for transforming images from one domain to another (e.g., turning sketches into realistic images).</a:t>
          </a:r>
          <a:endParaRPr lang="en-US"/>
        </a:p>
      </dgm:t>
    </dgm:pt>
    <dgm:pt modelId="{EC623F5B-AD35-4A6D-9703-AE3E7487FD69}" type="parTrans" cxnId="{15B029F1-3215-4981-A400-77E3C2537CF1}">
      <dgm:prSet/>
      <dgm:spPr/>
      <dgm:t>
        <a:bodyPr/>
        <a:lstStyle/>
        <a:p>
          <a:endParaRPr lang="en-US"/>
        </a:p>
      </dgm:t>
    </dgm:pt>
    <dgm:pt modelId="{5DE2B015-30C5-47BC-A629-42CDE56327C7}" type="sibTrans" cxnId="{15B029F1-3215-4981-A400-77E3C2537CF1}">
      <dgm:prSet/>
      <dgm:spPr/>
      <dgm:t>
        <a:bodyPr/>
        <a:lstStyle/>
        <a:p>
          <a:endParaRPr lang="en-US"/>
        </a:p>
      </dgm:t>
    </dgm:pt>
    <dgm:pt modelId="{57AB442C-699D-4744-9280-4338CFBC36C0}">
      <dgm:prSet/>
      <dgm:spPr/>
      <dgm:t>
        <a:bodyPr/>
        <a:lstStyle/>
        <a:p>
          <a:r>
            <a:rPr lang="en-US" b="1"/>
            <a:t>Face Alignment and Feature Extraction:</a:t>
          </a:r>
          <a:endParaRPr lang="en-US"/>
        </a:p>
      </dgm:t>
    </dgm:pt>
    <dgm:pt modelId="{3BAF3F03-B4BD-4E33-B055-5148B9C02A40}" type="parTrans" cxnId="{6B65811D-5E12-47E2-AEA4-EBA5BD43BC97}">
      <dgm:prSet/>
      <dgm:spPr/>
      <dgm:t>
        <a:bodyPr/>
        <a:lstStyle/>
        <a:p>
          <a:endParaRPr lang="en-US"/>
        </a:p>
      </dgm:t>
    </dgm:pt>
    <dgm:pt modelId="{C7E5ECC3-884B-4059-9A50-DE5F4190CAB2}" type="sibTrans" cxnId="{6B65811D-5E12-47E2-AEA4-EBA5BD43BC97}">
      <dgm:prSet/>
      <dgm:spPr/>
      <dgm:t>
        <a:bodyPr/>
        <a:lstStyle/>
        <a:p>
          <a:endParaRPr lang="en-US"/>
        </a:p>
      </dgm:t>
    </dgm:pt>
    <dgm:pt modelId="{75E553F7-3AE1-4EEA-B81D-AD15C274C259}">
      <dgm:prSet/>
      <dgm:spPr/>
      <dgm:t>
        <a:bodyPr/>
        <a:lstStyle/>
        <a:p>
          <a:r>
            <a:rPr lang="en-US" b="1"/>
            <a:t>Libraries like Dlib and OpenCV are used for detecting and aligning facial features, which are essential for accurate manipulation.</a:t>
          </a:r>
          <a:endParaRPr lang="en-US"/>
        </a:p>
      </dgm:t>
    </dgm:pt>
    <dgm:pt modelId="{449379F8-3755-4A23-9DA5-3DB7927F0C64}" type="parTrans" cxnId="{D73B1476-3E7A-49B0-9A52-4672F19CF177}">
      <dgm:prSet/>
      <dgm:spPr/>
      <dgm:t>
        <a:bodyPr/>
        <a:lstStyle/>
        <a:p>
          <a:endParaRPr lang="en-US"/>
        </a:p>
      </dgm:t>
    </dgm:pt>
    <dgm:pt modelId="{52F69669-C87F-4D93-BE0A-68612D7BD454}" type="sibTrans" cxnId="{D73B1476-3E7A-49B0-9A52-4672F19CF177}">
      <dgm:prSet/>
      <dgm:spPr/>
      <dgm:t>
        <a:bodyPr/>
        <a:lstStyle/>
        <a:p>
          <a:endParaRPr lang="en-US"/>
        </a:p>
      </dgm:t>
    </dgm:pt>
    <dgm:pt modelId="{95ACF938-C1AB-425C-9D59-B4B62A441735}">
      <dgm:prSet/>
      <dgm:spPr/>
      <dgm:t>
        <a:bodyPr/>
        <a:lstStyle/>
        <a:p>
          <a:r>
            <a:rPr lang="en-US" b="1"/>
            <a:t>Deep Learning Models:</a:t>
          </a:r>
          <a:endParaRPr lang="en-US"/>
        </a:p>
      </dgm:t>
    </dgm:pt>
    <dgm:pt modelId="{A5C46F7D-B782-4C48-94C3-2DD3AF9FE095}" type="parTrans" cxnId="{9E74A968-5B95-4F58-BDA2-8081FA80F649}">
      <dgm:prSet/>
      <dgm:spPr/>
      <dgm:t>
        <a:bodyPr/>
        <a:lstStyle/>
        <a:p>
          <a:endParaRPr lang="en-US"/>
        </a:p>
      </dgm:t>
    </dgm:pt>
    <dgm:pt modelId="{989B14EF-1FDE-4606-86D5-D7528C9429C2}" type="sibTrans" cxnId="{9E74A968-5B95-4F58-BDA2-8081FA80F649}">
      <dgm:prSet/>
      <dgm:spPr/>
      <dgm:t>
        <a:bodyPr/>
        <a:lstStyle/>
        <a:p>
          <a:endParaRPr lang="en-US"/>
        </a:p>
      </dgm:t>
    </dgm:pt>
    <dgm:pt modelId="{B1C88405-36D1-422D-B19E-29B89BC8E715}">
      <dgm:prSet/>
      <dgm:spPr/>
      <dgm:t>
        <a:bodyPr/>
        <a:lstStyle/>
        <a:p>
          <a:r>
            <a:rPr lang="en-US" b="1"/>
            <a:t>Convolutional Neural Networks (CNNs) are employed for tasks like face detection, segmentation, and feature extraction.</a:t>
          </a:r>
          <a:endParaRPr lang="en-US"/>
        </a:p>
      </dgm:t>
    </dgm:pt>
    <dgm:pt modelId="{5A43A4DD-5052-4E58-86C0-670A8E0F9ADC}" type="parTrans" cxnId="{C2F2B543-EA8D-4755-9FCA-143ABE7C40A4}">
      <dgm:prSet/>
      <dgm:spPr/>
      <dgm:t>
        <a:bodyPr/>
        <a:lstStyle/>
        <a:p>
          <a:endParaRPr lang="en-US"/>
        </a:p>
      </dgm:t>
    </dgm:pt>
    <dgm:pt modelId="{A6A6ECAA-248A-4A96-BB2D-80B7511A8F1A}" type="sibTrans" cxnId="{C2F2B543-EA8D-4755-9FCA-143ABE7C40A4}">
      <dgm:prSet/>
      <dgm:spPr/>
      <dgm:t>
        <a:bodyPr/>
        <a:lstStyle/>
        <a:p>
          <a:endParaRPr lang="en-US"/>
        </a:p>
      </dgm:t>
    </dgm:pt>
    <dgm:pt modelId="{7D5136FC-B7B5-4DD9-961B-DC5FEC68A6C0}">
      <dgm:prSet/>
      <dgm:spPr/>
      <dgm:t>
        <a:bodyPr/>
        <a:lstStyle/>
        <a:p>
          <a:r>
            <a:rPr lang="en-US" b="1"/>
            <a:t>One-Shot Learning:</a:t>
          </a:r>
          <a:endParaRPr lang="en-US"/>
        </a:p>
      </dgm:t>
    </dgm:pt>
    <dgm:pt modelId="{7722759B-FB1B-4150-9656-0B8A554A9673}" type="parTrans" cxnId="{342C20EB-8F04-4014-A76B-19D9C21776C8}">
      <dgm:prSet/>
      <dgm:spPr/>
      <dgm:t>
        <a:bodyPr/>
        <a:lstStyle/>
        <a:p>
          <a:endParaRPr lang="en-US"/>
        </a:p>
      </dgm:t>
    </dgm:pt>
    <dgm:pt modelId="{9F234F7F-0856-4175-8E36-12A03058B59A}" type="sibTrans" cxnId="{342C20EB-8F04-4014-A76B-19D9C21776C8}">
      <dgm:prSet/>
      <dgm:spPr/>
      <dgm:t>
        <a:bodyPr/>
        <a:lstStyle/>
        <a:p>
          <a:endParaRPr lang="en-US"/>
        </a:p>
      </dgm:t>
    </dgm:pt>
    <dgm:pt modelId="{F6734262-D3C2-4FDF-B4A6-D7EEAACB596B}">
      <dgm:prSet/>
      <dgm:spPr/>
      <dgm:t>
        <a:bodyPr/>
        <a:lstStyle/>
        <a:p>
          <a:r>
            <a:rPr lang="en-US" b="1"/>
            <a:t>Approaches like GHOST (Generative High-fidelity One Shot Transfer) enable face swapping with minimal data, making them efficient for image/video manipulation.</a:t>
          </a:r>
          <a:endParaRPr lang="en-US"/>
        </a:p>
      </dgm:t>
    </dgm:pt>
    <dgm:pt modelId="{1458499E-CEE4-4861-A063-66E31EA59C6E}" type="parTrans" cxnId="{5233D8A7-D71C-48E6-B09C-9D526C636D72}">
      <dgm:prSet/>
      <dgm:spPr/>
      <dgm:t>
        <a:bodyPr/>
        <a:lstStyle/>
        <a:p>
          <a:endParaRPr lang="en-US"/>
        </a:p>
      </dgm:t>
    </dgm:pt>
    <dgm:pt modelId="{2F006BFC-1662-46D4-BEBF-0D1D63A44888}" type="sibTrans" cxnId="{5233D8A7-D71C-48E6-B09C-9D526C636D72}">
      <dgm:prSet/>
      <dgm:spPr/>
      <dgm:t>
        <a:bodyPr/>
        <a:lstStyle/>
        <a:p>
          <a:endParaRPr lang="en-US"/>
        </a:p>
      </dgm:t>
    </dgm:pt>
    <dgm:pt modelId="{9BD33030-A9BC-4090-9CFC-EA6407282CD7}" type="pres">
      <dgm:prSet presAssocID="{8C603BF6-1366-4600-88D9-C5AD8C44914A}" presName="linear" presStyleCnt="0">
        <dgm:presLayoutVars>
          <dgm:dir/>
          <dgm:animLvl val="lvl"/>
          <dgm:resizeHandles val="exact"/>
        </dgm:presLayoutVars>
      </dgm:prSet>
      <dgm:spPr/>
    </dgm:pt>
    <dgm:pt modelId="{9880E12C-F38E-4640-A9B0-3C1E6FCE8FA8}" type="pres">
      <dgm:prSet presAssocID="{78872391-C741-4BA1-AC64-C4197A8297AE}" presName="parentLin" presStyleCnt="0"/>
      <dgm:spPr/>
    </dgm:pt>
    <dgm:pt modelId="{27E3CD40-5112-4710-AF7F-6391E2F01724}" type="pres">
      <dgm:prSet presAssocID="{78872391-C741-4BA1-AC64-C4197A8297AE}" presName="parentLeftMargin" presStyleLbl="node1" presStyleIdx="0" presStyleCnt="6"/>
      <dgm:spPr/>
    </dgm:pt>
    <dgm:pt modelId="{EAE5BB87-46DE-4015-BFA2-95F5043694DF}" type="pres">
      <dgm:prSet presAssocID="{78872391-C741-4BA1-AC64-C4197A8297A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685C7DB-AC6D-4CE1-9ED6-A150E8380270}" type="pres">
      <dgm:prSet presAssocID="{78872391-C741-4BA1-AC64-C4197A8297AE}" presName="negativeSpace" presStyleCnt="0"/>
      <dgm:spPr/>
    </dgm:pt>
    <dgm:pt modelId="{46073CE2-0131-422D-91C5-607556B7F58B}" type="pres">
      <dgm:prSet presAssocID="{78872391-C741-4BA1-AC64-C4197A8297AE}" presName="childText" presStyleLbl="conFgAcc1" presStyleIdx="0" presStyleCnt="6">
        <dgm:presLayoutVars>
          <dgm:bulletEnabled val="1"/>
        </dgm:presLayoutVars>
      </dgm:prSet>
      <dgm:spPr/>
    </dgm:pt>
    <dgm:pt modelId="{093759F0-458A-41B7-8DD9-A491E544445E}" type="pres">
      <dgm:prSet presAssocID="{4E59460D-C6E7-49BE-8916-CA9FE54DA6C1}" presName="spaceBetweenRectangles" presStyleCnt="0"/>
      <dgm:spPr/>
    </dgm:pt>
    <dgm:pt modelId="{96EFBA68-B50E-4BBC-BC4A-3FD235E1BCDD}" type="pres">
      <dgm:prSet presAssocID="{F4593169-2D46-40DF-8638-59ECFCB25F37}" presName="parentLin" presStyleCnt="0"/>
      <dgm:spPr/>
    </dgm:pt>
    <dgm:pt modelId="{7E163819-A177-414E-9E77-CD65DA42576F}" type="pres">
      <dgm:prSet presAssocID="{F4593169-2D46-40DF-8638-59ECFCB25F37}" presName="parentLeftMargin" presStyleLbl="node1" presStyleIdx="0" presStyleCnt="6"/>
      <dgm:spPr/>
    </dgm:pt>
    <dgm:pt modelId="{0655DE54-E692-43FF-9613-2C0361F6999A}" type="pres">
      <dgm:prSet presAssocID="{F4593169-2D46-40DF-8638-59ECFCB25F3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300D0CF-41F7-4100-91BB-03BE115E9FEB}" type="pres">
      <dgm:prSet presAssocID="{F4593169-2D46-40DF-8638-59ECFCB25F37}" presName="negativeSpace" presStyleCnt="0"/>
      <dgm:spPr/>
    </dgm:pt>
    <dgm:pt modelId="{DA6FF836-493A-4F0D-8ABF-4F4F8764D85A}" type="pres">
      <dgm:prSet presAssocID="{F4593169-2D46-40DF-8638-59ECFCB25F37}" presName="childText" presStyleLbl="conFgAcc1" presStyleIdx="1" presStyleCnt="6">
        <dgm:presLayoutVars>
          <dgm:bulletEnabled val="1"/>
        </dgm:presLayoutVars>
      </dgm:prSet>
      <dgm:spPr/>
    </dgm:pt>
    <dgm:pt modelId="{D9DCE868-256F-49B8-BC62-C19245D86736}" type="pres">
      <dgm:prSet presAssocID="{046CB7D2-8800-4DDA-B0A6-4377714F9DCB}" presName="spaceBetweenRectangles" presStyleCnt="0"/>
      <dgm:spPr/>
    </dgm:pt>
    <dgm:pt modelId="{D18EFED3-BB20-4883-AF57-D757AEFE4196}" type="pres">
      <dgm:prSet presAssocID="{3A014C2F-A7BB-40B3-AC7A-C22303D4A25E}" presName="parentLin" presStyleCnt="0"/>
      <dgm:spPr/>
    </dgm:pt>
    <dgm:pt modelId="{111CAC7D-A4C1-4683-AB82-986C5474C938}" type="pres">
      <dgm:prSet presAssocID="{3A014C2F-A7BB-40B3-AC7A-C22303D4A25E}" presName="parentLeftMargin" presStyleLbl="node1" presStyleIdx="1" presStyleCnt="6"/>
      <dgm:spPr/>
    </dgm:pt>
    <dgm:pt modelId="{9958A3FA-B8F1-4FCC-88F1-B1D16779AF86}" type="pres">
      <dgm:prSet presAssocID="{3A014C2F-A7BB-40B3-AC7A-C22303D4A25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4A5EF64-7747-4906-ABC4-25092F96F990}" type="pres">
      <dgm:prSet presAssocID="{3A014C2F-A7BB-40B3-AC7A-C22303D4A25E}" presName="negativeSpace" presStyleCnt="0"/>
      <dgm:spPr/>
    </dgm:pt>
    <dgm:pt modelId="{91C4351F-90E7-4278-9F4E-ECFD395ED838}" type="pres">
      <dgm:prSet presAssocID="{3A014C2F-A7BB-40B3-AC7A-C22303D4A25E}" presName="childText" presStyleLbl="conFgAcc1" presStyleIdx="2" presStyleCnt="6">
        <dgm:presLayoutVars>
          <dgm:bulletEnabled val="1"/>
        </dgm:presLayoutVars>
      </dgm:prSet>
      <dgm:spPr/>
    </dgm:pt>
    <dgm:pt modelId="{97CEE868-6384-45CC-B3A9-3F00504FE7F7}" type="pres">
      <dgm:prSet presAssocID="{D9EFBB77-6CC4-4BA1-9EE9-7451A13D8488}" presName="spaceBetweenRectangles" presStyleCnt="0"/>
      <dgm:spPr/>
    </dgm:pt>
    <dgm:pt modelId="{46B15143-BC20-4F36-A0CE-DD1E5765D6E1}" type="pres">
      <dgm:prSet presAssocID="{57AB442C-699D-4744-9280-4338CFBC36C0}" presName="parentLin" presStyleCnt="0"/>
      <dgm:spPr/>
    </dgm:pt>
    <dgm:pt modelId="{541D123C-4FAA-41DF-93C4-9F3DE1479848}" type="pres">
      <dgm:prSet presAssocID="{57AB442C-699D-4744-9280-4338CFBC36C0}" presName="parentLeftMargin" presStyleLbl="node1" presStyleIdx="2" presStyleCnt="6"/>
      <dgm:spPr/>
    </dgm:pt>
    <dgm:pt modelId="{FC0B2679-516C-4C45-B2CC-8F02F4E7C811}" type="pres">
      <dgm:prSet presAssocID="{57AB442C-699D-4744-9280-4338CFBC36C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CC92D7D-BA5B-41FB-A30D-6C85862E2661}" type="pres">
      <dgm:prSet presAssocID="{57AB442C-699D-4744-9280-4338CFBC36C0}" presName="negativeSpace" presStyleCnt="0"/>
      <dgm:spPr/>
    </dgm:pt>
    <dgm:pt modelId="{7B23B3FF-CFB1-417B-A73C-8DBC87073649}" type="pres">
      <dgm:prSet presAssocID="{57AB442C-699D-4744-9280-4338CFBC36C0}" presName="childText" presStyleLbl="conFgAcc1" presStyleIdx="3" presStyleCnt="6">
        <dgm:presLayoutVars>
          <dgm:bulletEnabled val="1"/>
        </dgm:presLayoutVars>
      </dgm:prSet>
      <dgm:spPr/>
    </dgm:pt>
    <dgm:pt modelId="{90AAC90F-B6AE-4C10-8EC7-583EE6A99D5A}" type="pres">
      <dgm:prSet presAssocID="{C7E5ECC3-884B-4059-9A50-DE5F4190CAB2}" presName="spaceBetweenRectangles" presStyleCnt="0"/>
      <dgm:spPr/>
    </dgm:pt>
    <dgm:pt modelId="{F969FCA6-1BD0-4693-B5AC-9D9B798866A2}" type="pres">
      <dgm:prSet presAssocID="{95ACF938-C1AB-425C-9D59-B4B62A441735}" presName="parentLin" presStyleCnt="0"/>
      <dgm:spPr/>
    </dgm:pt>
    <dgm:pt modelId="{1C9E17B2-2B8A-4BC6-97BE-6D0C052AC8B3}" type="pres">
      <dgm:prSet presAssocID="{95ACF938-C1AB-425C-9D59-B4B62A441735}" presName="parentLeftMargin" presStyleLbl="node1" presStyleIdx="3" presStyleCnt="6"/>
      <dgm:spPr/>
    </dgm:pt>
    <dgm:pt modelId="{FBBD8AE9-5781-410F-B19E-25F8C0BDEAD9}" type="pres">
      <dgm:prSet presAssocID="{95ACF938-C1AB-425C-9D59-B4B62A44173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85431DD-1EC0-4855-B8AC-9F9B8670B0CB}" type="pres">
      <dgm:prSet presAssocID="{95ACF938-C1AB-425C-9D59-B4B62A441735}" presName="negativeSpace" presStyleCnt="0"/>
      <dgm:spPr/>
    </dgm:pt>
    <dgm:pt modelId="{065B1B70-77DA-4335-A58E-DFC1A331D8B3}" type="pres">
      <dgm:prSet presAssocID="{95ACF938-C1AB-425C-9D59-B4B62A441735}" presName="childText" presStyleLbl="conFgAcc1" presStyleIdx="4" presStyleCnt="6">
        <dgm:presLayoutVars>
          <dgm:bulletEnabled val="1"/>
        </dgm:presLayoutVars>
      </dgm:prSet>
      <dgm:spPr/>
    </dgm:pt>
    <dgm:pt modelId="{5B5583CB-D801-4FA3-85D9-AF6105E19020}" type="pres">
      <dgm:prSet presAssocID="{989B14EF-1FDE-4606-86D5-D7528C9429C2}" presName="spaceBetweenRectangles" presStyleCnt="0"/>
      <dgm:spPr/>
    </dgm:pt>
    <dgm:pt modelId="{E8463F76-6988-4C6D-8C8B-1D8E3532F807}" type="pres">
      <dgm:prSet presAssocID="{7D5136FC-B7B5-4DD9-961B-DC5FEC68A6C0}" presName="parentLin" presStyleCnt="0"/>
      <dgm:spPr/>
    </dgm:pt>
    <dgm:pt modelId="{AC0B811B-90F3-4A01-8A52-204649A8CBD9}" type="pres">
      <dgm:prSet presAssocID="{7D5136FC-B7B5-4DD9-961B-DC5FEC68A6C0}" presName="parentLeftMargin" presStyleLbl="node1" presStyleIdx="4" presStyleCnt="6"/>
      <dgm:spPr/>
    </dgm:pt>
    <dgm:pt modelId="{8D245FD9-BCE9-4D29-B7D8-9FA540B7A987}" type="pres">
      <dgm:prSet presAssocID="{7D5136FC-B7B5-4DD9-961B-DC5FEC68A6C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6D27122-8CF2-4740-A0B9-40DB5800B8E9}" type="pres">
      <dgm:prSet presAssocID="{7D5136FC-B7B5-4DD9-961B-DC5FEC68A6C0}" presName="negativeSpace" presStyleCnt="0"/>
      <dgm:spPr/>
    </dgm:pt>
    <dgm:pt modelId="{4AE98427-E172-4AEA-AD7D-34F9A0FCCEFD}" type="pres">
      <dgm:prSet presAssocID="{7D5136FC-B7B5-4DD9-961B-DC5FEC68A6C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D2C2B03-4B0F-41D3-B537-B36A7665B390}" type="presOf" srcId="{95ACF938-C1AB-425C-9D59-B4B62A441735}" destId="{1C9E17B2-2B8A-4BC6-97BE-6D0C052AC8B3}" srcOrd="0" destOrd="0" presId="urn:microsoft.com/office/officeart/2005/8/layout/list1"/>
    <dgm:cxn modelId="{6CC1C504-B3F8-40F7-9746-1A493BFA113F}" type="presOf" srcId="{F4593169-2D46-40DF-8638-59ECFCB25F37}" destId="{0655DE54-E692-43FF-9613-2C0361F6999A}" srcOrd="1" destOrd="0" presId="urn:microsoft.com/office/officeart/2005/8/layout/list1"/>
    <dgm:cxn modelId="{BAE3301B-43B2-435B-9DAB-E3C860746848}" type="presOf" srcId="{57AB442C-699D-4744-9280-4338CFBC36C0}" destId="{541D123C-4FAA-41DF-93C4-9F3DE1479848}" srcOrd="0" destOrd="0" presId="urn:microsoft.com/office/officeart/2005/8/layout/list1"/>
    <dgm:cxn modelId="{6B65811D-5E12-47E2-AEA4-EBA5BD43BC97}" srcId="{8C603BF6-1366-4600-88D9-C5AD8C44914A}" destId="{57AB442C-699D-4744-9280-4338CFBC36C0}" srcOrd="3" destOrd="0" parTransId="{3BAF3F03-B4BD-4E33-B055-5148B9C02A40}" sibTransId="{C7E5ECC3-884B-4059-9A50-DE5F4190CAB2}"/>
    <dgm:cxn modelId="{B6292922-4719-4A0D-914C-DD470814162B}" type="presOf" srcId="{F4593169-2D46-40DF-8638-59ECFCB25F37}" destId="{7E163819-A177-414E-9E77-CD65DA42576F}" srcOrd="0" destOrd="0" presId="urn:microsoft.com/office/officeart/2005/8/layout/list1"/>
    <dgm:cxn modelId="{1562CC27-9E57-44DB-A877-6DF6866BD7A7}" type="presOf" srcId="{B1C88405-36D1-422D-B19E-29B89BC8E715}" destId="{065B1B70-77DA-4335-A58E-DFC1A331D8B3}" srcOrd="0" destOrd="0" presId="urn:microsoft.com/office/officeart/2005/8/layout/list1"/>
    <dgm:cxn modelId="{1752E130-BB28-4A30-8DC8-01172CA03AAD}" type="presOf" srcId="{95ACF938-C1AB-425C-9D59-B4B62A441735}" destId="{FBBD8AE9-5781-410F-B19E-25F8C0BDEAD9}" srcOrd="1" destOrd="0" presId="urn:microsoft.com/office/officeart/2005/8/layout/list1"/>
    <dgm:cxn modelId="{3BF16839-255E-4A4E-8ECE-73C6ADAC13BE}" srcId="{8C603BF6-1366-4600-88D9-C5AD8C44914A}" destId="{F4593169-2D46-40DF-8638-59ECFCB25F37}" srcOrd="1" destOrd="0" parTransId="{07347566-C4A4-4E2A-9BC8-4884A636CB11}" sibTransId="{046CB7D2-8800-4DDA-B0A6-4377714F9DCB}"/>
    <dgm:cxn modelId="{27C4D43A-2AFF-4EE6-93F0-BE7C76F7A1BA}" srcId="{F4593169-2D46-40DF-8638-59ECFCB25F37}" destId="{4E1710E8-CE8B-40A4-96F6-49E1D79D9DAE}" srcOrd="0" destOrd="0" parTransId="{EEEBC568-45F8-4462-AE81-BD5DAE077D2D}" sibTransId="{77C36BA9-FCDF-4C57-AD38-97FCC385ECBC}"/>
    <dgm:cxn modelId="{E41F793C-6629-4661-A7C4-6EE56C2CC9AE}" type="presOf" srcId="{6C45EC49-02C1-46F7-871A-49CD62C36951}" destId="{91C4351F-90E7-4278-9F4E-ECFD395ED838}" srcOrd="0" destOrd="0" presId="urn:microsoft.com/office/officeart/2005/8/layout/list1"/>
    <dgm:cxn modelId="{C2F2B543-EA8D-4755-9FCA-143ABE7C40A4}" srcId="{95ACF938-C1AB-425C-9D59-B4B62A441735}" destId="{B1C88405-36D1-422D-B19E-29B89BC8E715}" srcOrd="0" destOrd="0" parTransId="{5A43A4DD-5052-4E58-86C0-670A8E0F9ADC}" sibTransId="{A6A6ECAA-248A-4A96-BB2D-80B7511A8F1A}"/>
    <dgm:cxn modelId="{9E74A968-5B95-4F58-BDA2-8081FA80F649}" srcId="{8C603BF6-1366-4600-88D9-C5AD8C44914A}" destId="{95ACF938-C1AB-425C-9D59-B4B62A441735}" srcOrd="4" destOrd="0" parTransId="{A5C46F7D-B782-4C48-94C3-2DD3AF9FE095}" sibTransId="{989B14EF-1FDE-4606-86D5-D7528C9429C2}"/>
    <dgm:cxn modelId="{B03B6B6B-5E7A-4072-9481-A7231303DEDF}" type="presOf" srcId="{F6734262-D3C2-4FDF-B4A6-D7EEAACB596B}" destId="{4AE98427-E172-4AEA-AD7D-34F9A0FCCEFD}" srcOrd="0" destOrd="0" presId="urn:microsoft.com/office/officeart/2005/8/layout/list1"/>
    <dgm:cxn modelId="{D960D94C-E354-4FC6-AD67-8FF8F0CB28FD}" type="presOf" srcId="{57AB442C-699D-4744-9280-4338CFBC36C0}" destId="{FC0B2679-516C-4C45-B2CC-8F02F4E7C811}" srcOrd="1" destOrd="0" presId="urn:microsoft.com/office/officeart/2005/8/layout/list1"/>
    <dgm:cxn modelId="{179DE270-54B6-4E45-B861-8951D3471836}" type="presOf" srcId="{78872391-C741-4BA1-AC64-C4197A8297AE}" destId="{EAE5BB87-46DE-4015-BFA2-95F5043694DF}" srcOrd="1" destOrd="0" presId="urn:microsoft.com/office/officeart/2005/8/layout/list1"/>
    <dgm:cxn modelId="{D73B1476-3E7A-49B0-9A52-4672F19CF177}" srcId="{57AB442C-699D-4744-9280-4338CFBC36C0}" destId="{75E553F7-3AE1-4EEA-B81D-AD15C274C259}" srcOrd="0" destOrd="0" parTransId="{449379F8-3755-4A23-9DA5-3DB7927F0C64}" sibTransId="{52F69669-C87F-4D93-BE0A-68612D7BD454}"/>
    <dgm:cxn modelId="{B3680A5A-E7F6-449C-99E2-AC7E6F225285}" type="presOf" srcId="{8C603BF6-1366-4600-88D9-C5AD8C44914A}" destId="{9BD33030-A9BC-4090-9CFC-EA6407282CD7}" srcOrd="0" destOrd="0" presId="urn:microsoft.com/office/officeart/2005/8/layout/list1"/>
    <dgm:cxn modelId="{B675F788-ACA3-4E9A-8FBD-0AC5F3BB3B79}" type="presOf" srcId="{75E553F7-3AE1-4EEA-B81D-AD15C274C259}" destId="{7B23B3FF-CFB1-417B-A73C-8DBC87073649}" srcOrd="0" destOrd="0" presId="urn:microsoft.com/office/officeart/2005/8/layout/list1"/>
    <dgm:cxn modelId="{32FE7B8C-16E4-47C6-A276-DD8FFFD275BA}" srcId="{78872391-C741-4BA1-AC64-C4197A8297AE}" destId="{CEDE4E52-0ABE-4CFD-AB18-EDA437C2F3B7}" srcOrd="0" destOrd="0" parTransId="{A8A64BA8-17BB-4890-B919-80C4F98170DA}" sibTransId="{5596499C-6E47-48B4-AE13-2FF55E24840E}"/>
    <dgm:cxn modelId="{5EF11898-148D-46E8-99BC-85BE9C4E3557}" type="presOf" srcId="{4E1710E8-CE8B-40A4-96F6-49E1D79D9DAE}" destId="{DA6FF836-493A-4F0D-8ABF-4F4F8764D85A}" srcOrd="0" destOrd="0" presId="urn:microsoft.com/office/officeart/2005/8/layout/list1"/>
    <dgm:cxn modelId="{88163299-5E34-486F-A4E7-92038BA720F9}" type="presOf" srcId="{3A014C2F-A7BB-40B3-AC7A-C22303D4A25E}" destId="{9958A3FA-B8F1-4FCC-88F1-B1D16779AF86}" srcOrd="1" destOrd="0" presId="urn:microsoft.com/office/officeart/2005/8/layout/list1"/>
    <dgm:cxn modelId="{5233D8A7-D71C-48E6-B09C-9D526C636D72}" srcId="{7D5136FC-B7B5-4DD9-961B-DC5FEC68A6C0}" destId="{F6734262-D3C2-4FDF-B4A6-D7EEAACB596B}" srcOrd="0" destOrd="0" parTransId="{1458499E-CEE4-4861-A063-66E31EA59C6E}" sibTransId="{2F006BFC-1662-46D4-BEBF-0D1D63A44888}"/>
    <dgm:cxn modelId="{A1C65AAD-7DC3-42B4-9E39-A621A31D6E4A}" type="presOf" srcId="{78872391-C741-4BA1-AC64-C4197A8297AE}" destId="{27E3CD40-5112-4710-AF7F-6391E2F01724}" srcOrd="0" destOrd="0" presId="urn:microsoft.com/office/officeart/2005/8/layout/list1"/>
    <dgm:cxn modelId="{DD6346B4-74F3-48BF-BEE7-CFC6DF89ABCE}" type="presOf" srcId="{CEDE4E52-0ABE-4CFD-AB18-EDA437C2F3B7}" destId="{46073CE2-0131-422D-91C5-607556B7F58B}" srcOrd="0" destOrd="0" presId="urn:microsoft.com/office/officeart/2005/8/layout/list1"/>
    <dgm:cxn modelId="{D1080FC4-9E12-47C1-8A45-806DBFB5DCC3}" srcId="{8C603BF6-1366-4600-88D9-C5AD8C44914A}" destId="{78872391-C741-4BA1-AC64-C4197A8297AE}" srcOrd="0" destOrd="0" parTransId="{DADF015C-F5D5-4843-9C91-9000BC45DC65}" sibTransId="{4E59460D-C6E7-49BE-8916-CA9FE54DA6C1}"/>
    <dgm:cxn modelId="{782FF3C4-5F2C-4D82-BF68-75506B9113EA}" type="presOf" srcId="{7D5136FC-B7B5-4DD9-961B-DC5FEC68A6C0}" destId="{AC0B811B-90F3-4A01-8A52-204649A8CBD9}" srcOrd="0" destOrd="0" presId="urn:microsoft.com/office/officeart/2005/8/layout/list1"/>
    <dgm:cxn modelId="{AC755CCB-7202-40B9-8F9A-EB90A553EB6C}" type="presOf" srcId="{7D5136FC-B7B5-4DD9-961B-DC5FEC68A6C0}" destId="{8D245FD9-BCE9-4D29-B7D8-9FA540B7A987}" srcOrd="1" destOrd="0" presId="urn:microsoft.com/office/officeart/2005/8/layout/list1"/>
    <dgm:cxn modelId="{8660C9E2-1FA4-4099-964F-9E7F7D7F9E26}" type="presOf" srcId="{3A014C2F-A7BB-40B3-AC7A-C22303D4A25E}" destId="{111CAC7D-A4C1-4683-AB82-986C5474C938}" srcOrd="0" destOrd="0" presId="urn:microsoft.com/office/officeart/2005/8/layout/list1"/>
    <dgm:cxn modelId="{342C20EB-8F04-4014-A76B-19D9C21776C8}" srcId="{8C603BF6-1366-4600-88D9-C5AD8C44914A}" destId="{7D5136FC-B7B5-4DD9-961B-DC5FEC68A6C0}" srcOrd="5" destOrd="0" parTransId="{7722759B-FB1B-4150-9656-0B8A554A9673}" sibTransId="{9F234F7F-0856-4175-8E36-12A03058B59A}"/>
    <dgm:cxn modelId="{15B029F1-3215-4981-A400-77E3C2537CF1}" srcId="{3A014C2F-A7BB-40B3-AC7A-C22303D4A25E}" destId="{6C45EC49-02C1-46F7-871A-49CD62C36951}" srcOrd="0" destOrd="0" parTransId="{EC623F5B-AD35-4A6D-9703-AE3E7487FD69}" sibTransId="{5DE2B015-30C5-47BC-A629-42CDE56327C7}"/>
    <dgm:cxn modelId="{2DDAE1F4-B104-482C-9E37-58DC5A6A20F0}" srcId="{8C603BF6-1366-4600-88D9-C5AD8C44914A}" destId="{3A014C2F-A7BB-40B3-AC7A-C22303D4A25E}" srcOrd="2" destOrd="0" parTransId="{ECE9DB30-1A86-4F06-8EEA-435AF66368C2}" sibTransId="{D9EFBB77-6CC4-4BA1-9EE9-7451A13D8488}"/>
    <dgm:cxn modelId="{330418C9-BCE9-4EF0-AD2C-147CE3C1BE20}" type="presParOf" srcId="{9BD33030-A9BC-4090-9CFC-EA6407282CD7}" destId="{9880E12C-F38E-4640-A9B0-3C1E6FCE8FA8}" srcOrd="0" destOrd="0" presId="urn:microsoft.com/office/officeart/2005/8/layout/list1"/>
    <dgm:cxn modelId="{A0491C75-659F-4C6E-8294-948C8EDE9573}" type="presParOf" srcId="{9880E12C-F38E-4640-A9B0-3C1E6FCE8FA8}" destId="{27E3CD40-5112-4710-AF7F-6391E2F01724}" srcOrd="0" destOrd="0" presId="urn:microsoft.com/office/officeart/2005/8/layout/list1"/>
    <dgm:cxn modelId="{9E8842D8-8C70-4EE7-BE77-63E84178D55C}" type="presParOf" srcId="{9880E12C-F38E-4640-A9B0-3C1E6FCE8FA8}" destId="{EAE5BB87-46DE-4015-BFA2-95F5043694DF}" srcOrd="1" destOrd="0" presId="urn:microsoft.com/office/officeart/2005/8/layout/list1"/>
    <dgm:cxn modelId="{D79538A3-F9E9-4B7F-8AB5-DE1D06A34686}" type="presParOf" srcId="{9BD33030-A9BC-4090-9CFC-EA6407282CD7}" destId="{B685C7DB-AC6D-4CE1-9ED6-A150E8380270}" srcOrd="1" destOrd="0" presId="urn:microsoft.com/office/officeart/2005/8/layout/list1"/>
    <dgm:cxn modelId="{9244851E-CE81-4F13-9FB4-AA11E21F2305}" type="presParOf" srcId="{9BD33030-A9BC-4090-9CFC-EA6407282CD7}" destId="{46073CE2-0131-422D-91C5-607556B7F58B}" srcOrd="2" destOrd="0" presId="urn:microsoft.com/office/officeart/2005/8/layout/list1"/>
    <dgm:cxn modelId="{CB46E74A-7954-448A-9206-18113EE377AB}" type="presParOf" srcId="{9BD33030-A9BC-4090-9CFC-EA6407282CD7}" destId="{093759F0-458A-41B7-8DD9-A491E544445E}" srcOrd="3" destOrd="0" presId="urn:microsoft.com/office/officeart/2005/8/layout/list1"/>
    <dgm:cxn modelId="{558E7022-00B2-4E79-BBAD-B0AD25CF6631}" type="presParOf" srcId="{9BD33030-A9BC-4090-9CFC-EA6407282CD7}" destId="{96EFBA68-B50E-4BBC-BC4A-3FD235E1BCDD}" srcOrd="4" destOrd="0" presId="urn:microsoft.com/office/officeart/2005/8/layout/list1"/>
    <dgm:cxn modelId="{3C8D22FF-10E6-47B6-9256-D9AC7A3DE267}" type="presParOf" srcId="{96EFBA68-B50E-4BBC-BC4A-3FD235E1BCDD}" destId="{7E163819-A177-414E-9E77-CD65DA42576F}" srcOrd="0" destOrd="0" presId="urn:microsoft.com/office/officeart/2005/8/layout/list1"/>
    <dgm:cxn modelId="{315CDFB4-9E71-4C16-B3B2-B85E685F3115}" type="presParOf" srcId="{96EFBA68-B50E-4BBC-BC4A-3FD235E1BCDD}" destId="{0655DE54-E692-43FF-9613-2C0361F6999A}" srcOrd="1" destOrd="0" presId="urn:microsoft.com/office/officeart/2005/8/layout/list1"/>
    <dgm:cxn modelId="{10D6570A-4A9D-4046-9D59-58AC3146541E}" type="presParOf" srcId="{9BD33030-A9BC-4090-9CFC-EA6407282CD7}" destId="{D300D0CF-41F7-4100-91BB-03BE115E9FEB}" srcOrd="5" destOrd="0" presId="urn:microsoft.com/office/officeart/2005/8/layout/list1"/>
    <dgm:cxn modelId="{28E985C4-5FAE-4336-A948-A036F4DFF9F8}" type="presParOf" srcId="{9BD33030-A9BC-4090-9CFC-EA6407282CD7}" destId="{DA6FF836-493A-4F0D-8ABF-4F4F8764D85A}" srcOrd="6" destOrd="0" presId="urn:microsoft.com/office/officeart/2005/8/layout/list1"/>
    <dgm:cxn modelId="{FC21B60A-BFED-4C97-AC3C-4749881D0AF7}" type="presParOf" srcId="{9BD33030-A9BC-4090-9CFC-EA6407282CD7}" destId="{D9DCE868-256F-49B8-BC62-C19245D86736}" srcOrd="7" destOrd="0" presId="urn:microsoft.com/office/officeart/2005/8/layout/list1"/>
    <dgm:cxn modelId="{5B70A608-35EC-4CB2-8C70-A6340ECF8D90}" type="presParOf" srcId="{9BD33030-A9BC-4090-9CFC-EA6407282CD7}" destId="{D18EFED3-BB20-4883-AF57-D757AEFE4196}" srcOrd="8" destOrd="0" presId="urn:microsoft.com/office/officeart/2005/8/layout/list1"/>
    <dgm:cxn modelId="{F2736DBF-FF08-40E1-8B54-DD1572FB05B4}" type="presParOf" srcId="{D18EFED3-BB20-4883-AF57-D757AEFE4196}" destId="{111CAC7D-A4C1-4683-AB82-986C5474C938}" srcOrd="0" destOrd="0" presId="urn:microsoft.com/office/officeart/2005/8/layout/list1"/>
    <dgm:cxn modelId="{E769AA45-C83F-4CAA-A0A5-DE0F4DDA9FF4}" type="presParOf" srcId="{D18EFED3-BB20-4883-AF57-D757AEFE4196}" destId="{9958A3FA-B8F1-4FCC-88F1-B1D16779AF86}" srcOrd="1" destOrd="0" presId="urn:microsoft.com/office/officeart/2005/8/layout/list1"/>
    <dgm:cxn modelId="{BCADD580-A00F-4C54-9F22-8E26A5D62D4D}" type="presParOf" srcId="{9BD33030-A9BC-4090-9CFC-EA6407282CD7}" destId="{F4A5EF64-7747-4906-ABC4-25092F96F990}" srcOrd="9" destOrd="0" presId="urn:microsoft.com/office/officeart/2005/8/layout/list1"/>
    <dgm:cxn modelId="{4A13D805-E904-4E5B-B6D6-31624D9E7A6E}" type="presParOf" srcId="{9BD33030-A9BC-4090-9CFC-EA6407282CD7}" destId="{91C4351F-90E7-4278-9F4E-ECFD395ED838}" srcOrd="10" destOrd="0" presId="urn:microsoft.com/office/officeart/2005/8/layout/list1"/>
    <dgm:cxn modelId="{811AAD1C-7C72-4E96-8210-74D02FEFA761}" type="presParOf" srcId="{9BD33030-A9BC-4090-9CFC-EA6407282CD7}" destId="{97CEE868-6384-45CC-B3A9-3F00504FE7F7}" srcOrd="11" destOrd="0" presId="urn:microsoft.com/office/officeart/2005/8/layout/list1"/>
    <dgm:cxn modelId="{F397CB60-881D-4474-9155-00C3C89240A6}" type="presParOf" srcId="{9BD33030-A9BC-4090-9CFC-EA6407282CD7}" destId="{46B15143-BC20-4F36-A0CE-DD1E5765D6E1}" srcOrd="12" destOrd="0" presId="urn:microsoft.com/office/officeart/2005/8/layout/list1"/>
    <dgm:cxn modelId="{95501110-512B-4769-87A7-A454E2C0BABB}" type="presParOf" srcId="{46B15143-BC20-4F36-A0CE-DD1E5765D6E1}" destId="{541D123C-4FAA-41DF-93C4-9F3DE1479848}" srcOrd="0" destOrd="0" presId="urn:microsoft.com/office/officeart/2005/8/layout/list1"/>
    <dgm:cxn modelId="{A66D6E89-FD3A-41FA-BBAD-DCEDD09B8212}" type="presParOf" srcId="{46B15143-BC20-4F36-A0CE-DD1E5765D6E1}" destId="{FC0B2679-516C-4C45-B2CC-8F02F4E7C811}" srcOrd="1" destOrd="0" presId="urn:microsoft.com/office/officeart/2005/8/layout/list1"/>
    <dgm:cxn modelId="{52650D35-E3C7-462A-A1E6-22DC9AFB9293}" type="presParOf" srcId="{9BD33030-A9BC-4090-9CFC-EA6407282CD7}" destId="{7CC92D7D-BA5B-41FB-A30D-6C85862E2661}" srcOrd="13" destOrd="0" presId="urn:microsoft.com/office/officeart/2005/8/layout/list1"/>
    <dgm:cxn modelId="{23C771EE-1C26-483B-B9B7-DE95261F67F5}" type="presParOf" srcId="{9BD33030-A9BC-4090-9CFC-EA6407282CD7}" destId="{7B23B3FF-CFB1-417B-A73C-8DBC87073649}" srcOrd="14" destOrd="0" presId="urn:microsoft.com/office/officeart/2005/8/layout/list1"/>
    <dgm:cxn modelId="{42D431CC-CC05-4AB1-A1FF-A1011CFF17DC}" type="presParOf" srcId="{9BD33030-A9BC-4090-9CFC-EA6407282CD7}" destId="{90AAC90F-B6AE-4C10-8EC7-583EE6A99D5A}" srcOrd="15" destOrd="0" presId="urn:microsoft.com/office/officeart/2005/8/layout/list1"/>
    <dgm:cxn modelId="{6FACAE2A-5768-4631-B914-0F192523F844}" type="presParOf" srcId="{9BD33030-A9BC-4090-9CFC-EA6407282CD7}" destId="{F969FCA6-1BD0-4693-B5AC-9D9B798866A2}" srcOrd="16" destOrd="0" presId="urn:microsoft.com/office/officeart/2005/8/layout/list1"/>
    <dgm:cxn modelId="{FC483399-8071-4F99-8C28-8ED7DB049C0D}" type="presParOf" srcId="{F969FCA6-1BD0-4693-B5AC-9D9B798866A2}" destId="{1C9E17B2-2B8A-4BC6-97BE-6D0C052AC8B3}" srcOrd="0" destOrd="0" presId="urn:microsoft.com/office/officeart/2005/8/layout/list1"/>
    <dgm:cxn modelId="{C80A07C7-427A-48DA-81BB-EC95C32348BB}" type="presParOf" srcId="{F969FCA6-1BD0-4693-B5AC-9D9B798866A2}" destId="{FBBD8AE9-5781-410F-B19E-25F8C0BDEAD9}" srcOrd="1" destOrd="0" presId="urn:microsoft.com/office/officeart/2005/8/layout/list1"/>
    <dgm:cxn modelId="{7244924B-29E0-4CCD-A264-40C6C4A8011A}" type="presParOf" srcId="{9BD33030-A9BC-4090-9CFC-EA6407282CD7}" destId="{885431DD-1EC0-4855-B8AC-9F9B8670B0CB}" srcOrd="17" destOrd="0" presId="urn:microsoft.com/office/officeart/2005/8/layout/list1"/>
    <dgm:cxn modelId="{9D7A75D4-AF96-499A-85F4-4077CEC7BFEB}" type="presParOf" srcId="{9BD33030-A9BC-4090-9CFC-EA6407282CD7}" destId="{065B1B70-77DA-4335-A58E-DFC1A331D8B3}" srcOrd="18" destOrd="0" presId="urn:microsoft.com/office/officeart/2005/8/layout/list1"/>
    <dgm:cxn modelId="{086C4CB6-9E34-45D9-99C2-6AC687E90087}" type="presParOf" srcId="{9BD33030-A9BC-4090-9CFC-EA6407282CD7}" destId="{5B5583CB-D801-4FA3-85D9-AF6105E19020}" srcOrd="19" destOrd="0" presId="urn:microsoft.com/office/officeart/2005/8/layout/list1"/>
    <dgm:cxn modelId="{FB17868F-1A04-4FB9-B623-58E6F6CC3AE3}" type="presParOf" srcId="{9BD33030-A9BC-4090-9CFC-EA6407282CD7}" destId="{E8463F76-6988-4C6D-8C8B-1D8E3532F807}" srcOrd="20" destOrd="0" presId="urn:microsoft.com/office/officeart/2005/8/layout/list1"/>
    <dgm:cxn modelId="{3A3C0D28-C5A1-4E8B-B04A-AD1AF238D931}" type="presParOf" srcId="{E8463F76-6988-4C6D-8C8B-1D8E3532F807}" destId="{AC0B811B-90F3-4A01-8A52-204649A8CBD9}" srcOrd="0" destOrd="0" presId="urn:microsoft.com/office/officeart/2005/8/layout/list1"/>
    <dgm:cxn modelId="{66EFBE44-61C4-4BD8-9425-F9D1DFFDFE65}" type="presParOf" srcId="{E8463F76-6988-4C6D-8C8B-1D8E3532F807}" destId="{8D245FD9-BCE9-4D29-B7D8-9FA540B7A987}" srcOrd="1" destOrd="0" presId="urn:microsoft.com/office/officeart/2005/8/layout/list1"/>
    <dgm:cxn modelId="{86E1BD2C-5E05-42A0-B2AE-228FE8F1E7A0}" type="presParOf" srcId="{9BD33030-A9BC-4090-9CFC-EA6407282CD7}" destId="{56D27122-8CF2-4740-A0B9-40DB5800B8E9}" srcOrd="21" destOrd="0" presId="urn:microsoft.com/office/officeart/2005/8/layout/list1"/>
    <dgm:cxn modelId="{748D8C96-0BF3-4692-8730-2B26D7F5E9B8}" type="presParOf" srcId="{9BD33030-A9BC-4090-9CFC-EA6407282CD7}" destId="{4AE98427-E172-4AEA-AD7D-34F9A0FCCEF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AAD3FA-BAD8-427D-A508-94911A8C13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A7E37D-6E1D-4C07-9D1E-EC4166397AF9}">
      <dgm:prSet/>
      <dgm:spPr/>
      <dgm:t>
        <a:bodyPr/>
        <a:lstStyle/>
        <a:p>
          <a:r>
            <a:rPr lang="en-US"/>
            <a:t>- Build a secure platform for detecting fake identities.</a:t>
          </a:r>
        </a:p>
      </dgm:t>
    </dgm:pt>
    <dgm:pt modelId="{23E32B51-FB51-4407-8645-C71889958608}" type="parTrans" cxnId="{BFBD79A9-2115-47BF-8B82-C4475C16CF2C}">
      <dgm:prSet/>
      <dgm:spPr/>
      <dgm:t>
        <a:bodyPr/>
        <a:lstStyle/>
        <a:p>
          <a:endParaRPr lang="en-US"/>
        </a:p>
      </dgm:t>
    </dgm:pt>
    <dgm:pt modelId="{AFC9C65D-D48B-4CEB-8D98-39F60FAA5F12}" type="sibTrans" cxnId="{BFBD79A9-2115-47BF-8B82-C4475C16CF2C}">
      <dgm:prSet/>
      <dgm:spPr/>
      <dgm:t>
        <a:bodyPr/>
        <a:lstStyle/>
        <a:p>
          <a:endParaRPr lang="en-US"/>
        </a:p>
      </dgm:t>
    </dgm:pt>
    <dgm:pt modelId="{62E8B653-AD9A-4CDE-A5E1-B5C58FCDB9B4}">
      <dgm:prSet/>
      <dgm:spPr/>
      <dgm:t>
        <a:bodyPr/>
        <a:lstStyle/>
        <a:p>
          <a:r>
            <a:rPr lang="en-US"/>
            <a:t>- Leverage AI models for accurate facial recognition, liveness verification, and deepfake detection.</a:t>
          </a:r>
        </a:p>
      </dgm:t>
    </dgm:pt>
    <dgm:pt modelId="{B774E11F-A7C0-4068-BACB-CB63667DC0C4}" type="parTrans" cxnId="{09C1FE44-2F8A-4E97-AFDD-4DA25405DCE6}">
      <dgm:prSet/>
      <dgm:spPr/>
      <dgm:t>
        <a:bodyPr/>
        <a:lstStyle/>
        <a:p>
          <a:endParaRPr lang="en-US"/>
        </a:p>
      </dgm:t>
    </dgm:pt>
    <dgm:pt modelId="{561C4B12-41A0-484E-AE7F-C8EE5766A60F}" type="sibTrans" cxnId="{09C1FE44-2F8A-4E97-AFDD-4DA25405DCE6}">
      <dgm:prSet/>
      <dgm:spPr/>
      <dgm:t>
        <a:bodyPr/>
        <a:lstStyle/>
        <a:p>
          <a:endParaRPr lang="en-US"/>
        </a:p>
      </dgm:t>
    </dgm:pt>
    <dgm:pt modelId="{A882C805-7277-422C-98C6-6BBC4A467464}">
      <dgm:prSet/>
      <dgm:spPr/>
      <dgm:t>
        <a:bodyPr/>
        <a:lstStyle/>
        <a:p>
          <a:r>
            <a:rPr lang="en-US"/>
            <a:t>- Provide users with real-time fraud detection results while prioritizing privacy and security.</a:t>
          </a:r>
        </a:p>
      </dgm:t>
    </dgm:pt>
    <dgm:pt modelId="{3287898D-7761-4D66-B86E-6B879C526C01}" type="parTrans" cxnId="{259BAE03-7017-401D-9C32-2BED0CB7363B}">
      <dgm:prSet/>
      <dgm:spPr/>
      <dgm:t>
        <a:bodyPr/>
        <a:lstStyle/>
        <a:p>
          <a:endParaRPr lang="en-US"/>
        </a:p>
      </dgm:t>
    </dgm:pt>
    <dgm:pt modelId="{57E98AF4-A790-4174-9298-3AD207DDF181}" type="sibTrans" cxnId="{259BAE03-7017-401D-9C32-2BED0CB7363B}">
      <dgm:prSet/>
      <dgm:spPr/>
      <dgm:t>
        <a:bodyPr/>
        <a:lstStyle/>
        <a:p>
          <a:endParaRPr lang="en-US"/>
        </a:p>
      </dgm:t>
    </dgm:pt>
    <dgm:pt modelId="{E07BEB23-19B9-4CB3-8686-5B8C7BFDB694}" type="pres">
      <dgm:prSet presAssocID="{38AAD3FA-BAD8-427D-A508-94911A8C13DC}" presName="root" presStyleCnt="0">
        <dgm:presLayoutVars>
          <dgm:dir/>
          <dgm:resizeHandles val="exact"/>
        </dgm:presLayoutVars>
      </dgm:prSet>
      <dgm:spPr/>
    </dgm:pt>
    <dgm:pt modelId="{4127153C-381E-4B3E-9318-A2B75C64361D}" type="pres">
      <dgm:prSet presAssocID="{EEA7E37D-6E1D-4C07-9D1E-EC4166397AF9}" presName="compNode" presStyleCnt="0"/>
      <dgm:spPr/>
    </dgm:pt>
    <dgm:pt modelId="{7FA886BD-1267-4616-B604-7EAB789DFC4A}" type="pres">
      <dgm:prSet presAssocID="{EEA7E37D-6E1D-4C07-9D1E-EC4166397AF9}" presName="bgRect" presStyleLbl="bgShp" presStyleIdx="0" presStyleCnt="3"/>
      <dgm:spPr/>
    </dgm:pt>
    <dgm:pt modelId="{32ACD227-FFB1-4E68-B48C-29F9499D7316}" type="pres">
      <dgm:prSet presAssocID="{EEA7E37D-6E1D-4C07-9D1E-EC4166397A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231AFA16-A808-40B1-B278-3D77813D5DB9}" type="pres">
      <dgm:prSet presAssocID="{EEA7E37D-6E1D-4C07-9D1E-EC4166397AF9}" presName="spaceRect" presStyleCnt="0"/>
      <dgm:spPr/>
    </dgm:pt>
    <dgm:pt modelId="{45AF75A2-684C-4548-844C-424C7CB4E028}" type="pres">
      <dgm:prSet presAssocID="{EEA7E37D-6E1D-4C07-9D1E-EC4166397AF9}" presName="parTx" presStyleLbl="revTx" presStyleIdx="0" presStyleCnt="3">
        <dgm:presLayoutVars>
          <dgm:chMax val="0"/>
          <dgm:chPref val="0"/>
        </dgm:presLayoutVars>
      </dgm:prSet>
      <dgm:spPr/>
    </dgm:pt>
    <dgm:pt modelId="{44165D77-C432-4908-B508-BB798AD2A6D3}" type="pres">
      <dgm:prSet presAssocID="{AFC9C65D-D48B-4CEB-8D98-39F60FAA5F12}" presName="sibTrans" presStyleCnt="0"/>
      <dgm:spPr/>
    </dgm:pt>
    <dgm:pt modelId="{D25D6165-F732-4909-9546-FDC430BC2C37}" type="pres">
      <dgm:prSet presAssocID="{62E8B653-AD9A-4CDE-A5E1-B5C58FCDB9B4}" presName="compNode" presStyleCnt="0"/>
      <dgm:spPr/>
    </dgm:pt>
    <dgm:pt modelId="{B5D20AE1-0AB2-4F04-B64F-550A15318774}" type="pres">
      <dgm:prSet presAssocID="{62E8B653-AD9A-4CDE-A5E1-B5C58FCDB9B4}" presName="bgRect" presStyleLbl="bgShp" presStyleIdx="1" presStyleCnt="3"/>
      <dgm:spPr/>
    </dgm:pt>
    <dgm:pt modelId="{DCCEF0E2-0F9A-4922-9D52-B65741A59BC8}" type="pres">
      <dgm:prSet presAssocID="{62E8B653-AD9A-4CDE-A5E1-B5C58FCDB9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4A42B77-D2DE-4184-B2B0-A3A3C9D13959}" type="pres">
      <dgm:prSet presAssocID="{62E8B653-AD9A-4CDE-A5E1-B5C58FCDB9B4}" presName="spaceRect" presStyleCnt="0"/>
      <dgm:spPr/>
    </dgm:pt>
    <dgm:pt modelId="{CA186340-A033-4904-BABA-9535E81E6643}" type="pres">
      <dgm:prSet presAssocID="{62E8B653-AD9A-4CDE-A5E1-B5C58FCDB9B4}" presName="parTx" presStyleLbl="revTx" presStyleIdx="1" presStyleCnt="3">
        <dgm:presLayoutVars>
          <dgm:chMax val="0"/>
          <dgm:chPref val="0"/>
        </dgm:presLayoutVars>
      </dgm:prSet>
      <dgm:spPr/>
    </dgm:pt>
    <dgm:pt modelId="{B834C40E-1FF6-4EC2-9936-F3B45732CEED}" type="pres">
      <dgm:prSet presAssocID="{561C4B12-41A0-484E-AE7F-C8EE5766A60F}" presName="sibTrans" presStyleCnt="0"/>
      <dgm:spPr/>
    </dgm:pt>
    <dgm:pt modelId="{98B29A48-03EB-4C2A-803B-206FF7B5F96A}" type="pres">
      <dgm:prSet presAssocID="{A882C805-7277-422C-98C6-6BBC4A467464}" presName="compNode" presStyleCnt="0"/>
      <dgm:spPr/>
    </dgm:pt>
    <dgm:pt modelId="{BF95FD6F-9127-44B4-9DC9-C174F7A4A203}" type="pres">
      <dgm:prSet presAssocID="{A882C805-7277-422C-98C6-6BBC4A467464}" presName="bgRect" presStyleLbl="bgShp" presStyleIdx="2" presStyleCnt="3"/>
      <dgm:spPr/>
    </dgm:pt>
    <dgm:pt modelId="{F93FC481-76F5-4E8F-9A7A-941879C31F11}" type="pres">
      <dgm:prSet presAssocID="{A882C805-7277-422C-98C6-6BBC4A4674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BA5816E-0F1C-4AC3-806F-96CCAD9EAB4F}" type="pres">
      <dgm:prSet presAssocID="{A882C805-7277-422C-98C6-6BBC4A467464}" presName="spaceRect" presStyleCnt="0"/>
      <dgm:spPr/>
    </dgm:pt>
    <dgm:pt modelId="{38411837-FD1A-4525-A829-17C7E4AB8FEE}" type="pres">
      <dgm:prSet presAssocID="{A882C805-7277-422C-98C6-6BBC4A4674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9BAE03-7017-401D-9C32-2BED0CB7363B}" srcId="{38AAD3FA-BAD8-427D-A508-94911A8C13DC}" destId="{A882C805-7277-422C-98C6-6BBC4A467464}" srcOrd="2" destOrd="0" parTransId="{3287898D-7761-4D66-B86E-6B879C526C01}" sibTransId="{57E98AF4-A790-4174-9298-3AD207DDF181}"/>
    <dgm:cxn modelId="{FD80B106-5966-4659-B593-8FB6E0091AF6}" type="presOf" srcId="{A882C805-7277-422C-98C6-6BBC4A467464}" destId="{38411837-FD1A-4525-A829-17C7E4AB8FEE}" srcOrd="0" destOrd="0" presId="urn:microsoft.com/office/officeart/2018/2/layout/IconVerticalSolidList"/>
    <dgm:cxn modelId="{D5E23D1D-4FDD-4430-92A5-179FB7875D79}" type="presOf" srcId="{62E8B653-AD9A-4CDE-A5E1-B5C58FCDB9B4}" destId="{CA186340-A033-4904-BABA-9535E81E6643}" srcOrd="0" destOrd="0" presId="urn:microsoft.com/office/officeart/2018/2/layout/IconVerticalSolidList"/>
    <dgm:cxn modelId="{09C1FE44-2F8A-4E97-AFDD-4DA25405DCE6}" srcId="{38AAD3FA-BAD8-427D-A508-94911A8C13DC}" destId="{62E8B653-AD9A-4CDE-A5E1-B5C58FCDB9B4}" srcOrd="1" destOrd="0" parTransId="{B774E11F-A7C0-4068-BACB-CB63667DC0C4}" sibTransId="{561C4B12-41A0-484E-AE7F-C8EE5766A60F}"/>
    <dgm:cxn modelId="{56634FA4-C393-4D96-9949-A4BD5E0AC5E8}" type="presOf" srcId="{EEA7E37D-6E1D-4C07-9D1E-EC4166397AF9}" destId="{45AF75A2-684C-4548-844C-424C7CB4E028}" srcOrd="0" destOrd="0" presId="urn:microsoft.com/office/officeart/2018/2/layout/IconVerticalSolidList"/>
    <dgm:cxn modelId="{BFBD79A9-2115-47BF-8B82-C4475C16CF2C}" srcId="{38AAD3FA-BAD8-427D-A508-94911A8C13DC}" destId="{EEA7E37D-6E1D-4C07-9D1E-EC4166397AF9}" srcOrd="0" destOrd="0" parTransId="{23E32B51-FB51-4407-8645-C71889958608}" sibTransId="{AFC9C65D-D48B-4CEB-8D98-39F60FAA5F12}"/>
    <dgm:cxn modelId="{33651AD1-C04E-43D7-81E4-9298069D0E81}" type="presOf" srcId="{38AAD3FA-BAD8-427D-A508-94911A8C13DC}" destId="{E07BEB23-19B9-4CB3-8686-5B8C7BFDB694}" srcOrd="0" destOrd="0" presId="urn:microsoft.com/office/officeart/2018/2/layout/IconVerticalSolidList"/>
    <dgm:cxn modelId="{3A870A27-D47E-4CBD-9681-757828E87C03}" type="presParOf" srcId="{E07BEB23-19B9-4CB3-8686-5B8C7BFDB694}" destId="{4127153C-381E-4B3E-9318-A2B75C64361D}" srcOrd="0" destOrd="0" presId="urn:microsoft.com/office/officeart/2018/2/layout/IconVerticalSolidList"/>
    <dgm:cxn modelId="{606F63F7-C3A0-4CD5-86D3-F21A54B0AEF6}" type="presParOf" srcId="{4127153C-381E-4B3E-9318-A2B75C64361D}" destId="{7FA886BD-1267-4616-B604-7EAB789DFC4A}" srcOrd="0" destOrd="0" presId="urn:microsoft.com/office/officeart/2018/2/layout/IconVerticalSolidList"/>
    <dgm:cxn modelId="{C75B457A-FC9A-4AB8-9FDC-F854C0BC0326}" type="presParOf" srcId="{4127153C-381E-4B3E-9318-A2B75C64361D}" destId="{32ACD227-FFB1-4E68-B48C-29F9499D7316}" srcOrd="1" destOrd="0" presId="urn:microsoft.com/office/officeart/2018/2/layout/IconVerticalSolidList"/>
    <dgm:cxn modelId="{2A4419E7-88D5-4838-811C-BF8052476D38}" type="presParOf" srcId="{4127153C-381E-4B3E-9318-A2B75C64361D}" destId="{231AFA16-A808-40B1-B278-3D77813D5DB9}" srcOrd="2" destOrd="0" presId="urn:microsoft.com/office/officeart/2018/2/layout/IconVerticalSolidList"/>
    <dgm:cxn modelId="{9B78E950-C32C-44EE-8593-25CB90B5EB56}" type="presParOf" srcId="{4127153C-381E-4B3E-9318-A2B75C64361D}" destId="{45AF75A2-684C-4548-844C-424C7CB4E028}" srcOrd="3" destOrd="0" presId="urn:microsoft.com/office/officeart/2018/2/layout/IconVerticalSolidList"/>
    <dgm:cxn modelId="{B7DBB216-B31B-4DFE-8A39-7EE576934565}" type="presParOf" srcId="{E07BEB23-19B9-4CB3-8686-5B8C7BFDB694}" destId="{44165D77-C432-4908-B508-BB798AD2A6D3}" srcOrd="1" destOrd="0" presId="urn:microsoft.com/office/officeart/2018/2/layout/IconVerticalSolidList"/>
    <dgm:cxn modelId="{73C32E41-8715-420E-992E-2CD4CDD2F2AE}" type="presParOf" srcId="{E07BEB23-19B9-4CB3-8686-5B8C7BFDB694}" destId="{D25D6165-F732-4909-9546-FDC430BC2C37}" srcOrd="2" destOrd="0" presId="urn:microsoft.com/office/officeart/2018/2/layout/IconVerticalSolidList"/>
    <dgm:cxn modelId="{2EB3207E-08F2-4FD3-B76D-22A14649048F}" type="presParOf" srcId="{D25D6165-F732-4909-9546-FDC430BC2C37}" destId="{B5D20AE1-0AB2-4F04-B64F-550A15318774}" srcOrd="0" destOrd="0" presId="urn:microsoft.com/office/officeart/2018/2/layout/IconVerticalSolidList"/>
    <dgm:cxn modelId="{AC6272E2-141D-44F8-9F0E-8B863B6F0C8A}" type="presParOf" srcId="{D25D6165-F732-4909-9546-FDC430BC2C37}" destId="{DCCEF0E2-0F9A-4922-9D52-B65741A59BC8}" srcOrd="1" destOrd="0" presId="urn:microsoft.com/office/officeart/2018/2/layout/IconVerticalSolidList"/>
    <dgm:cxn modelId="{733FA01E-54A2-4174-95A9-D700FFDAA879}" type="presParOf" srcId="{D25D6165-F732-4909-9546-FDC430BC2C37}" destId="{44A42B77-D2DE-4184-B2B0-A3A3C9D13959}" srcOrd="2" destOrd="0" presId="urn:microsoft.com/office/officeart/2018/2/layout/IconVerticalSolidList"/>
    <dgm:cxn modelId="{22E6FB2F-25C6-4518-AA43-E6B7AEF7D454}" type="presParOf" srcId="{D25D6165-F732-4909-9546-FDC430BC2C37}" destId="{CA186340-A033-4904-BABA-9535E81E6643}" srcOrd="3" destOrd="0" presId="urn:microsoft.com/office/officeart/2018/2/layout/IconVerticalSolidList"/>
    <dgm:cxn modelId="{B479FCD6-E789-4191-A199-D3419AA8FEAB}" type="presParOf" srcId="{E07BEB23-19B9-4CB3-8686-5B8C7BFDB694}" destId="{B834C40E-1FF6-4EC2-9936-F3B45732CEED}" srcOrd="3" destOrd="0" presId="urn:microsoft.com/office/officeart/2018/2/layout/IconVerticalSolidList"/>
    <dgm:cxn modelId="{34E73339-A33D-4882-A734-3F6CAF7EA565}" type="presParOf" srcId="{E07BEB23-19B9-4CB3-8686-5B8C7BFDB694}" destId="{98B29A48-03EB-4C2A-803B-206FF7B5F96A}" srcOrd="4" destOrd="0" presId="urn:microsoft.com/office/officeart/2018/2/layout/IconVerticalSolidList"/>
    <dgm:cxn modelId="{85CAC3E6-D186-48C9-B97D-A73568D4F7BB}" type="presParOf" srcId="{98B29A48-03EB-4C2A-803B-206FF7B5F96A}" destId="{BF95FD6F-9127-44B4-9DC9-C174F7A4A203}" srcOrd="0" destOrd="0" presId="urn:microsoft.com/office/officeart/2018/2/layout/IconVerticalSolidList"/>
    <dgm:cxn modelId="{B9C85255-A073-4848-8B3F-1EE0DFA4B055}" type="presParOf" srcId="{98B29A48-03EB-4C2A-803B-206FF7B5F96A}" destId="{F93FC481-76F5-4E8F-9A7A-941879C31F11}" srcOrd="1" destOrd="0" presId="urn:microsoft.com/office/officeart/2018/2/layout/IconVerticalSolidList"/>
    <dgm:cxn modelId="{697AF479-F375-4341-8F68-82E6E6CADE5F}" type="presParOf" srcId="{98B29A48-03EB-4C2A-803B-206FF7B5F96A}" destId="{FBA5816E-0F1C-4AC3-806F-96CCAD9EAB4F}" srcOrd="2" destOrd="0" presId="urn:microsoft.com/office/officeart/2018/2/layout/IconVerticalSolidList"/>
    <dgm:cxn modelId="{BB2BDE5E-4B27-4DDA-A630-42A9823E6B00}" type="presParOf" srcId="{98B29A48-03EB-4C2A-803B-206FF7B5F96A}" destId="{38411837-FD1A-4525-A829-17C7E4AB8F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73F9D9-B9EA-4CFA-9DDF-ADBF8562EE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7B8F92-A970-4AEF-A10F-37FCEE0477B1}">
      <dgm:prSet/>
      <dgm:spPr/>
      <dgm:t>
        <a:bodyPr/>
        <a:lstStyle/>
        <a:p>
          <a:r>
            <a:rPr lang="en-US"/>
            <a:t>Discuss the challenges faced by current systems, such as:</a:t>
          </a:r>
        </a:p>
      </dgm:t>
    </dgm:pt>
    <dgm:pt modelId="{155D2AE2-ADAF-413E-8C80-F9C68235B6F3}" type="parTrans" cxnId="{133897DF-9A66-4C5D-B63C-9B953E10A572}">
      <dgm:prSet/>
      <dgm:spPr/>
      <dgm:t>
        <a:bodyPr/>
        <a:lstStyle/>
        <a:p>
          <a:endParaRPr lang="en-US"/>
        </a:p>
      </dgm:t>
    </dgm:pt>
    <dgm:pt modelId="{1EEC9BDF-E2C7-45C4-86A5-1CF9C97FCF69}" type="sibTrans" cxnId="{133897DF-9A66-4C5D-B63C-9B953E10A572}">
      <dgm:prSet/>
      <dgm:spPr/>
      <dgm:t>
        <a:bodyPr/>
        <a:lstStyle/>
        <a:p>
          <a:endParaRPr lang="en-US"/>
        </a:p>
      </dgm:t>
    </dgm:pt>
    <dgm:pt modelId="{79A62171-64EE-41DB-8939-20905F1A6FAC}">
      <dgm:prSet/>
      <dgm:spPr/>
      <dgm:t>
        <a:bodyPr/>
        <a:lstStyle/>
        <a:p>
          <a:r>
            <a:rPr lang="en-US"/>
            <a:t>- Ineffectiveness of traditional methods (e.g., passwords) against identity fraud.</a:t>
          </a:r>
        </a:p>
      </dgm:t>
    </dgm:pt>
    <dgm:pt modelId="{D42E5FA8-1AFB-4D72-B198-4352B4853EF8}" type="parTrans" cxnId="{DAC175EE-4E13-4F1E-BC9B-20CFB954094A}">
      <dgm:prSet/>
      <dgm:spPr/>
      <dgm:t>
        <a:bodyPr/>
        <a:lstStyle/>
        <a:p>
          <a:endParaRPr lang="en-US"/>
        </a:p>
      </dgm:t>
    </dgm:pt>
    <dgm:pt modelId="{BF42F52E-6063-4AB1-9DAC-11E18985D51E}" type="sibTrans" cxnId="{DAC175EE-4E13-4F1E-BC9B-20CFB954094A}">
      <dgm:prSet/>
      <dgm:spPr/>
      <dgm:t>
        <a:bodyPr/>
        <a:lstStyle/>
        <a:p>
          <a:endParaRPr lang="en-US"/>
        </a:p>
      </dgm:t>
    </dgm:pt>
    <dgm:pt modelId="{5800DC41-054F-4EA2-8979-149EAB1FEF9B}">
      <dgm:prSet/>
      <dgm:spPr/>
      <dgm:t>
        <a:bodyPr/>
        <a:lstStyle/>
        <a:p>
          <a:r>
            <a:rPr lang="en-US"/>
            <a:t>- Difficulty in detecting manipulated media like deepfakes.</a:t>
          </a:r>
        </a:p>
      </dgm:t>
    </dgm:pt>
    <dgm:pt modelId="{C9E9793F-DC16-4A66-B3CD-D10C7E303D4F}" type="parTrans" cxnId="{6567853A-D81B-4DA6-9813-8D66C96F7E44}">
      <dgm:prSet/>
      <dgm:spPr/>
      <dgm:t>
        <a:bodyPr/>
        <a:lstStyle/>
        <a:p>
          <a:endParaRPr lang="en-US"/>
        </a:p>
      </dgm:t>
    </dgm:pt>
    <dgm:pt modelId="{C10917EE-E85D-4A56-A767-573A9AE0C9D3}" type="sibTrans" cxnId="{6567853A-D81B-4DA6-9813-8D66C96F7E44}">
      <dgm:prSet/>
      <dgm:spPr/>
      <dgm:t>
        <a:bodyPr/>
        <a:lstStyle/>
        <a:p>
          <a:endParaRPr lang="en-US"/>
        </a:p>
      </dgm:t>
    </dgm:pt>
    <dgm:pt modelId="{18077AF2-A9BE-4262-A3D2-33DE3065446E}">
      <dgm:prSet/>
      <dgm:spPr/>
      <dgm:t>
        <a:bodyPr/>
        <a:lstStyle/>
        <a:p>
          <a:r>
            <a:rPr lang="en-US"/>
            <a:t>- User concerns about privacy and data security.</a:t>
          </a:r>
        </a:p>
      </dgm:t>
    </dgm:pt>
    <dgm:pt modelId="{23C2A320-1780-45D1-B02F-A052783A157E}" type="parTrans" cxnId="{635B8209-4FB5-408F-B855-5C56511011CB}">
      <dgm:prSet/>
      <dgm:spPr/>
      <dgm:t>
        <a:bodyPr/>
        <a:lstStyle/>
        <a:p>
          <a:endParaRPr lang="en-US"/>
        </a:p>
      </dgm:t>
    </dgm:pt>
    <dgm:pt modelId="{713A4EB2-530C-4FA4-AFC4-6EE4F749849C}" type="sibTrans" cxnId="{635B8209-4FB5-408F-B855-5C56511011CB}">
      <dgm:prSet/>
      <dgm:spPr/>
      <dgm:t>
        <a:bodyPr/>
        <a:lstStyle/>
        <a:p>
          <a:endParaRPr lang="en-US"/>
        </a:p>
      </dgm:t>
    </dgm:pt>
    <dgm:pt modelId="{63E43948-B0BD-41F3-8894-DE7B8E9D5469}">
      <dgm:prSet/>
      <dgm:spPr/>
      <dgm:t>
        <a:bodyPr/>
        <a:lstStyle/>
        <a:p>
          <a:r>
            <a:rPr lang="en-US"/>
            <a:t>Position your system as a solution to these issues.</a:t>
          </a:r>
        </a:p>
      </dgm:t>
    </dgm:pt>
    <dgm:pt modelId="{EC0FBBB3-DAE2-4FD4-BC0D-3DEDFF9B3F8C}" type="parTrans" cxnId="{6CDECCB3-46B0-4395-B4E9-D345019A1957}">
      <dgm:prSet/>
      <dgm:spPr/>
      <dgm:t>
        <a:bodyPr/>
        <a:lstStyle/>
        <a:p>
          <a:endParaRPr lang="en-US"/>
        </a:p>
      </dgm:t>
    </dgm:pt>
    <dgm:pt modelId="{1122E812-AB01-4644-B1E4-F3D64F25970A}" type="sibTrans" cxnId="{6CDECCB3-46B0-4395-B4E9-D345019A1957}">
      <dgm:prSet/>
      <dgm:spPr/>
      <dgm:t>
        <a:bodyPr/>
        <a:lstStyle/>
        <a:p>
          <a:endParaRPr lang="en-US"/>
        </a:p>
      </dgm:t>
    </dgm:pt>
    <dgm:pt modelId="{81B5D4F9-9D62-4BCA-B6FF-FB37347937F9}" type="pres">
      <dgm:prSet presAssocID="{2D73F9D9-B9EA-4CFA-9DDF-ADBF8562EE55}" presName="root" presStyleCnt="0">
        <dgm:presLayoutVars>
          <dgm:dir/>
          <dgm:resizeHandles val="exact"/>
        </dgm:presLayoutVars>
      </dgm:prSet>
      <dgm:spPr/>
    </dgm:pt>
    <dgm:pt modelId="{9A650D5D-A45C-4BE7-B0F7-1313065080D4}" type="pres">
      <dgm:prSet presAssocID="{997B8F92-A970-4AEF-A10F-37FCEE0477B1}" presName="compNode" presStyleCnt="0"/>
      <dgm:spPr/>
    </dgm:pt>
    <dgm:pt modelId="{0E4C1171-F00D-48FA-9914-316ACD94CD4C}" type="pres">
      <dgm:prSet presAssocID="{997B8F92-A970-4AEF-A10F-37FCEE0477B1}" presName="bgRect" presStyleLbl="bgShp" presStyleIdx="0" presStyleCnt="5"/>
      <dgm:spPr/>
    </dgm:pt>
    <dgm:pt modelId="{67D96585-AD40-4793-A125-C730BCCB9670}" type="pres">
      <dgm:prSet presAssocID="{997B8F92-A970-4AEF-A10F-37FCEE0477B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5BEE37A-B1DF-448B-8BA9-7FF36CCFDA49}" type="pres">
      <dgm:prSet presAssocID="{997B8F92-A970-4AEF-A10F-37FCEE0477B1}" presName="spaceRect" presStyleCnt="0"/>
      <dgm:spPr/>
    </dgm:pt>
    <dgm:pt modelId="{7A0E92A1-6AD7-4B1D-8E75-D714D950EE49}" type="pres">
      <dgm:prSet presAssocID="{997B8F92-A970-4AEF-A10F-37FCEE0477B1}" presName="parTx" presStyleLbl="revTx" presStyleIdx="0" presStyleCnt="5">
        <dgm:presLayoutVars>
          <dgm:chMax val="0"/>
          <dgm:chPref val="0"/>
        </dgm:presLayoutVars>
      </dgm:prSet>
      <dgm:spPr/>
    </dgm:pt>
    <dgm:pt modelId="{D9548E30-03E2-4480-BD3A-995DBA09C397}" type="pres">
      <dgm:prSet presAssocID="{1EEC9BDF-E2C7-45C4-86A5-1CF9C97FCF69}" presName="sibTrans" presStyleCnt="0"/>
      <dgm:spPr/>
    </dgm:pt>
    <dgm:pt modelId="{1CAC8405-93CB-402B-A6EC-510E868B00B6}" type="pres">
      <dgm:prSet presAssocID="{79A62171-64EE-41DB-8939-20905F1A6FAC}" presName="compNode" presStyleCnt="0"/>
      <dgm:spPr/>
    </dgm:pt>
    <dgm:pt modelId="{2CC8A0F2-6666-4A92-8AF5-78B7B5C5A5D9}" type="pres">
      <dgm:prSet presAssocID="{79A62171-64EE-41DB-8939-20905F1A6FAC}" presName="bgRect" presStyleLbl="bgShp" presStyleIdx="1" presStyleCnt="5"/>
      <dgm:spPr/>
    </dgm:pt>
    <dgm:pt modelId="{27CA316A-4EE9-4E6B-A1F2-852F1CD7A428}" type="pres">
      <dgm:prSet presAssocID="{79A62171-64EE-41DB-8939-20905F1A6FA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EB6BC072-E4B8-4B58-A1DC-8F998FDA6556}" type="pres">
      <dgm:prSet presAssocID="{79A62171-64EE-41DB-8939-20905F1A6FAC}" presName="spaceRect" presStyleCnt="0"/>
      <dgm:spPr/>
    </dgm:pt>
    <dgm:pt modelId="{F1317281-2D61-4357-8436-DCF693CB2B4C}" type="pres">
      <dgm:prSet presAssocID="{79A62171-64EE-41DB-8939-20905F1A6FAC}" presName="parTx" presStyleLbl="revTx" presStyleIdx="1" presStyleCnt="5">
        <dgm:presLayoutVars>
          <dgm:chMax val="0"/>
          <dgm:chPref val="0"/>
        </dgm:presLayoutVars>
      </dgm:prSet>
      <dgm:spPr/>
    </dgm:pt>
    <dgm:pt modelId="{82CB7D9B-BE57-4043-B867-586B4B7FAE9F}" type="pres">
      <dgm:prSet presAssocID="{BF42F52E-6063-4AB1-9DAC-11E18985D51E}" presName="sibTrans" presStyleCnt="0"/>
      <dgm:spPr/>
    </dgm:pt>
    <dgm:pt modelId="{16B5A893-6B23-4D58-B322-3AE2631DDA7D}" type="pres">
      <dgm:prSet presAssocID="{5800DC41-054F-4EA2-8979-149EAB1FEF9B}" presName="compNode" presStyleCnt="0"/>
      <dgm:spPr/>
    </dgm:pt>
    <dgm:pt modelId="{3F827982-1410-4C9B-B245-F6151D380F8E}" type="pres">
      <dgm:prSet presAssocID="{5800DC41-054F-4EA2-8979-149EAB1FEF9B}" presName="bgRect" presStyleLbl="bgShp" presStyleIdx="2" presStyleCnt="5"/>
      <dgm:spPr/>
    </dgm:pt>
    <dgm:pt modelId="{E7F0BF21-3A64-4261-8D6F-771AF517B3D3}" type="pres">
      <dgm:prSet presAssocID="{5800DC41-054F-4EA2-8979-149EAB1FEF9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15E61CE-0284-4D9B-8B0E-C03D53087158}" type="pres">
      <dgm:prSet presAssocID="{5800DC41-054F-4EA2-8979-149EAB1FEF9B}" presName="spaceRect" presStyleCnt="0"/>
      <dgm:spPr/>
    </dgm:pt>
    <dgm:pt modelId="{4D3ACA63-F1E0-4F48-AA1B-915499DFCA02}" type="pres">
      <dgm:prSet presAssocID="{5800DC41-054F-4EA2-8979-149EAB1FEF9B}" presName="parTx" presStyleLbl="revTx" presStyleIdx="2" presStyleCnt="5">
        <dgm:presLayoutVars>
          <dgm:chMax val="0"/>
          <dgm:chPref val="0"/>
        </dgm:presLayoutVars>
      </dgm:prSet>
      <dgm:spPr/>
    </dgm:pt>
    <dgm:pt modelId="{136F17B5-8475-43DF-9620-74C40969563C}" type="pres">
      <dgm:prSet presAssocID="{C10917EE-E85D-4A56-A767-573A9AE0C9D3}" presName="sibTrans" presStyleCnt="0"/>
      <dgm:spPr/>
    </dgm:pt>
    <dgm:pt modelId="{0874A732-774B-4DD7-B4A5-1605932AD198}" type="pres">
      <dgm:prSet presAssocID="{18077AF2-A9BE-4262-A3D2-33DE3065446E}" presName="compNode" presStyleCnt="0"/>
      <dgm:spPr/>
    </dgm:pt>
    <dgm:pt modelId="{21C172BD-111E-446B-8A84-F98627244588}" type="pres">
      <dgm:prSet presAssocID="{18077AF2-A9BE-4262-A3D2-33DE3065446E}" presName="bgRect" presStyleLbl="bgShp" presStyleIdx="3" presStyleCnt="5"/>
      <dgm:spPr/>
    </dgm:pt>
    <dgm:pt modelId="{A2830FF3-874F-4A3B-B4B4-CE9C67D2FC82}" type="pres">
      <dgm:prSet presAssocID="{18077AF2-A9BE-4262-A3D2-33DE3065446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8369EC8F-51AD-40B9-9F93-5846754FB880}" type="pres">
      <dgm:prSet presAssocID="{18077AF2-A9BE-4262-A3D2-33DE3065446E}" presName="spaceRect" presStyleCnt="0"/>
      <dgm:spPr/>
    </dgm:pt>
    <dgm:pt modelId="{8919C27D-2D5D-4FB6-A18A-3C4E90830F28}" type="pres">
      <dgm:prSet presAssocID="{18077AF2-A9BE-4262-A3D2-33DE3065446E}" presName="parTx" presStyleLbl="revTx" presStyleIdx="3" presStyleCnt="5">
        <dgm:presLayoutVars>
          <dgm:chMax val="0"/>
          <dgm:chPref val="0"/>
        </dgm:presLayoutVars>
      </dgm:prSet>
      <dgm:spPr/>
    </dgm:pt>
    <dgm:pt modelId="{262342CC-EFBE-4CFC-A053-8B46FF4CF96B}" type="pres">
      <dgm:prSet presAssocID="{713A4EB2-530C-4FA4-AFC4-6EE4F749849C}" presName="sibTrans" presStyleCnt="0"/>
      <dgm:spPr/>
    </dgm:pt>
    <dgm:pt modelId="{7BE56FDE-A356-4FDB-BB08-56AECF619B2E}" type="pres">
      <dgm:prSet presAssocID="{63E43948-B0BD-41F3-8894-DE7B8E9D5469}" presName="compNode" presStyleCnt="0"/>
      <dgm:spPr/>
    </dgm:pt>
    <dgm:pt modelId="{44FD8161-1FB0-4199-A424-62FCF3E36876}" type="pres">
      <dgm:prSet presAssocID="{63E43948-B0BD-41F3-8894-DE7B8E9D5469}" presName="bgRect" presStyleLbl="bgShp" presStyleIdx="4" presStyleCnt="5"/>
      <dgm:spPr/>
    </dgm:pt>
    <dgm:pt modelId="{07DBA904-3024-4E38-802C-58D3ED51AAD7}" type="pres">
      <dgm:prSet presAssocID="{63E43948-B0BD-41F3-8894-DE7B8E9D546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6C9A2E5-19D1-4130-9E2C-AE8A7370328E}" type="pres">
      <dgm:prSet presAssocID="{63E43948-B0BD-41F3-8894-DE7B8E9D5469}" presName="spaceRect" presStyleCnt="0"/>
      <dgm:spPr/>
    </dgm:pt>
    <dgm:pt modelId="{30B059D4-DA98-4C72-BDA8-6D153AF384A2}" type="pres">
      <dgm:prSet presAssocID="{63E43948-B0BD-41F3-8894-DE7B8E9D546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9785A00-92F1-4A84-8446-555C02733D98}" type="presOf" srcId="{2D73F9D9-B9EA-4CFA-9DDF-ADBF8562EE55}" destId="{81B5D4F9-9D62-4BCA-B6FF-FB37347937F9}" srcOrd="0" destOrd="0" presId="urn:microsoft.com/office/officeart/2018/2/layout/IconVerticalSolidList"/>
    <dgm:cxn modelId="{635B8209-4FB5-408F-B855-5C56511011CB}" srcId="{2D73F9D9-B9EA-4CFA-9DDF-ADBF8562EE55}" destId="{18077AF2-A9BE-4262-A3D2-33DE3065446E}" srcOrd="3" destOrd="0" parTransId="{23C2A320-1780-45D1-B02F-A052783A157E}" sibTransId="{713A4EB2-530C-4FA4-AFC4-6EE4F749849C}"/>
    <dgm:cxn modelId="{98051C22-A47C-4FAE-9B1F-A55CAD55F5E5}" type="presOf" srcId="{5800DC41-054F-4EA2-8979-149EAB1FEF9B}" destId="{4D3ACA63-F1E0-4F48-AA1B-915499DFCA02}" srcOrd="0" destOrd="0" presId="urn:microsoft.com/office/officeart/2018/2/layout/IconVerticalSolidList"/>
    <dgm:cxn modelId="{6567853A-D81B-4DA6-9813-8D66C96F7E44}" srcId="{2D73F9D9-B9EA-4CFA-9DDF-ADBF8562EE55}" destId="{5800DC41-054F-4EA2-8979-149EAB1FEF9B}" srcOrd="2" destOrd="0" parTransId="{C9E9793F-DC16-4A66-B3CD-D10C7E303D4F}" sibTransId="{C10917EE-E85D-4A56-A767-573A9AE0C9D3}"/>
    <dgm:cxn modelId="{218D3C5A-79E3-4FA4-B914-97552505DF51}" type="presOf" srcId="{63E43948-B0BD-41F3-8894-DE7B8E9D5469}" destId="{30B059D4-DA98-4C72-BDA8-6D153AF384A2}" srcOrd="0" destOrd="0" presId="urn:microsoft.com/office/officeart/2018/2/layout/IconVerticalSolidList"/>
    <dgm:cxn modelId="{6CDECCB3-46B0-4395-B4E9-D345019A1957}" srcId="{2D73F9D9-B9EA-4CFA-9DDF-ADBF8562EE55}" destId="{63E43948-B0BD-41F3-8894-DE7B8E9D5469}" srcOrd="4" destOrd="0" parTransId="{EC0FBBB3-DAE2-4FD4-BC0D-3DEDFF9B3F8C}" sibTransId="{1122E812-AB01-4644-B1E4-F3D64F25970A}"/>
    <dgm:cxn modelId="{2248A4DD-E76B-4192-A96C-10A6DFE6EA0D}" type="presOf" srcId="{79A62171-64EE-41DB-8939-20905F1A6FAC}" destId="{F1317281-2D61-4357-8436-DCF693CB2B4C}" srcOrd="0" destOrd="0" presId="urn:microsoft.com/office/officeart/2018/2/layout/IconVerticalSolidList"/>
    <dgm:cxn modelId="{133897DF-9A66-4C5D-B63C-9B953E10A572}" srcId="{2D73F9D9-B9EA-4CFA-9DDF-ADBF8562EE55}" destId="{997B8F92-A970-4AEF-A10F-37FCEE0477B1}" srcOrd="0" destOrd="0" parTransId="{155D2AE2-ADAF-413E-8C80-F9C68235B6F3}" sibTransId="{1EEC9BDF-E2C7-45C4-86A5-1CF9C97FCF69}"/>
    <dgm:cxn modelId="{739231E7-0499-4DEC-ACD6-C6E269DBF7A4}" type="presOf" srcId="{18077AF2-A9BE-4262-A3D2-33DE3065446E}" destId="{8919C27D-2D5D-4FB6-A18A-3C4E90830F28}" srcOrd="0" destOrd="0" presId="urn:microsoft.com/office/officeart/2018/2/layout/IconVerticalSolidList"/>
    <dgm:cxn modelId="{DAC175EE-4E13-4F1E-BC9B-20CFB954094A}" srcId="{2D73F9D9-B9EA-4CFA-9DDF-ADBF8562EE55}" destId="{79A62171-64EE-41DB-8939-20905F1A6FAC}" srcOrd="1" destOrd="0" parTransId="{D42E5FA8-1AFB-4D72-B198-4352B4853EF8}" sibTransId="{BF42F52E-6063-4AB1-9DAC-11E18985D51E}"/>
    <dgm:cxn modelId="{C5CB58EE-B537-4A00-A1FE-61C94428E80A}" type="presOf" srcId="{997B8F92-A970-4AEF-A10F-37FCEE0477B1}" destId="{7A0E92A1-6AD7-4B1D-8E75-D714D950EE49}" srcOrd="0" destOrd="0" presId="urn:microsoft.com/office/officeart/2018/2/layout/IconVerticalSolidList"/>
    <dgm:cxn modelId="{0CE4E500-4B05-408E-BC0F-F2CBED5A1EE1}" type="presParOf" srcId="{81B5D4F9-9D62-4BCA-B6FF-FB37347937F9}" destId="{9A650D5D-A45C-4BE7-B0F7-1313065080D4}" srcOrd="0" destOrd="0" presId="urn:microsoft.com/office/officeart/2018/2/layout/IconVerticalSolidList"/>
    <dgm:cxn modelId="{A8619E85-D26E-4B1F-B3BC-7442E7AE85DA}" type="presParOf" srcId="{9A650D5D-A45C-4BE7-B0F7-1313065080D4}" destId="{0E4C1171-F00D-48FA-9914-316ACD94CD4C}" srcOrd="0" destOrd="0" presId="urn:microsoft.com/office/officeart/2018/2/layout/IconVerticalSolidList"/>
    <dgm:cxn modelId="{544822E8-DA87-4F7B-BCE6-16A8197296A2}" type="presParOf" srcId="{9A650D5D-A45C-4BE7-B0F7-1313065080D4}" destId="{67D96585-AD40-4793-A125-C730BCCB9670}" srcOrd="1" destOrd="0" presId="urn:microsoft.com/office/officeart/2018/2/layout/IconVerticalSolidList"/>
    <dgm:cxn modelId="{EC1C8169-84B0-4E70-8778-54AEDFEA3B9F}" type="presParOf" srcId="{9A650D5D-A45C-4BE7-B0F7-1313065080D4}" destId="{D5BEE37A-B1DF-448B-8BA9-7FF36CCFDA49}" srcOrd="2" destOrd="0" presId="urn:microsoft.com/office/officeart/2018/2/layout/IconVerticalSolidList"/>
    <dgm:cxn modelId="{B43317A7-0B79-42D4-8B14-5E256F27564D}" type="presParOf" srcId="{9A650D5D-A45C-4BE7-B0F7-1313065080D4}" destId="{7A0E92A1-6AD7-4B1D-8E75-D714D950EE49}" srcOrd="3" destOrd="0" presId="urn:microsoft.com/office/officeart/2018/2/layout/IconVerticalSolidList"/>
    <dgm:cxn modelId="{9736D32F-7E67-4666-BECF-C36706ED5252}" type="presParOf" srcId="{81B5D4F9-9D62-4BCA-B6FF-FB37347937F9}" destId="{D9548E30-03E2-4480-BD3A-995DBA09C397}" srcOrd="1" destOrd="0" presId="urn:microsoft.com/office/officeart/2018/2/layout/IconVerticalSolidList"/>
    <dgm:cxn modelId="{517FAA2D-D31F-4FDC-A773-3C219E46DAD1}" type="presParOf" srcId="{81B5D4F9-9D62-4BCA-B6FF-FB37347937F9}" destId="{1CAC8405-93CB-402B-A6EC-510E868B00B6}" srcOrd="2" destOrd="0" presId="urn:microsoft.com/office/officeart/2018/2/layout/IconVerticalSolidList"/>
    <dgm:cxn modelId="{55796704-8B7E-438B-B820-8B9387FDB9AC}" type="presParOf" srcId="{1CAC8405-93CB-402B-A6EC-510E868B00B6}" destId="{2CC8A0F2-6666-4A92-8AF5-78B7B5C5A5D9}" srcOrd="0" destOrd="0" presId="urn:microsoft.com/office/officeart/2018/2/layout/IconVerticalSolidList"/>
    <dgm:cxn modelId="{7979A5C6-43B7-4B3F-92D2-5D9089094C3B}" type="presParOf" srcId="{1CAC8405-93CB-402B-A6EC-510E868B00B6}" destId="{27CA316A-4EE9-4E6B-A1F2-852F1CD7A428}" srcOrd="1" destOrd="0" presId="urn:microsoft.com/office/officeart/2018/2/layout/IconVerticalSolidList"/>
    <dgm:cxn modelId="{A1D395B2-E129-4580-AAA1-D61E759DAA67}" type="presParOf" srcId="{1CAC8405-93CB-402B-A6EC-510E868B00B6}" destId="{EB6BC072-E4B8-4B58-A1DC-8F998FDA6556}" srcOrd="2" destOrd="0" presId="urn:microsoft.com/office/officeart/2018/2/layout/IconVerticalSolidList"/>
    <dgm:cxn modelId="{215177BE-EDEF-4881-A615-E8268C80F66B}" type="presParOf" srcId="{1CAC8405-93CB-402B-A6EC-510E868B00B6}" destId="{F1317281-2D61-4357-8436-DCF693CB2B4C}" srcOrd="3" destOrd="0" presId="urn:microsoft.com/office/officeart/2018/2/layout/IconVerticalSolidList"/>
    <dgm:cxn modelId="{4F2C6D97-5329-42AE-ACDC-5473CB3AE871}" type="presParOf" srcId="{81B5D4F9-9D62-4BCA-B6FF-FB37347937F9}" destId="{82CB7D9B-BE57-4043-B867-586B4B7FAE9F}" srcOrd="3" destOrd="0" presId="urn:microsoft.com/office/officeart/2018/2/layout/IconVerticalSolidList"/>
    <dgm:cxn modelId="{2B4B5C0E-3616-43CE-BB58-B174E68794D7}" type="presParOf" srcId="{81B5D4F9-9D62-4BCA-B6FF-FB37347937F9}" destId="{16B5A893-6B23-4D58-B322-3AE2631DDA7D}" srcOrd="4" destOrd="0" presId="urn:microsoft.com/office/officeart/2018/2/layout/IconVerticalSolidList"/>
    <dgm:cxn modelId="{58098D7C-4373-4423-9923-93612179F839}" type="presParOf" srcId="{16B5A893-6B23-4D58-B322-3AE2631DDA7D}" destId="{3F827982-1410-4C9B-B245-F6151D380F8E}" srcOrd="0" destOrd="0" presId="urn:microsoft.com/office/officeart/2018/2/layout/IconVerticalSolidList"/>
    <dgm:cxn modelId="{2F7376CE-1780-45B0-8EBE-B6F51919062C}" type="presParOf" srcId="{16B5A893-6B23-4D58-B322-3AE2631DDA7D}" destId="{E7F0BF21-3A64-4261-8D6F-771AF517B3D3}" srcOrd="1" destOrd="0" presId="urn:microsoft.com/office/officeart/2018/2/layout/IconVerticalSolidList"/>
    <dgm:cxn modelId="{9E7DBCBF-A4F2-44F1-8FE7-D3C42062817F}" type="presParOf" srcId="{16B5A893-6B23-4D58-B322-3AE2631DDA7D}" destId="{F15E61CE-0284-4D9B-8B0E-C03D53087158}" srcOrd="2" destOrd="0" presId="urn:microsoft.com/office/officeart/2018/2/layout/IconVerticalSolidList"/>
    <dgm:cxn modelId="{5F7B57C1-6C70-47FE-A389-194E76F47218}" type="presParOf" srcId="{16B5A893-6B23-4D58-B322-3AE2631DDA7D}" destId="{4D3ACA63-F1E0-4F48-AA1B-915499DFCA02}" srcOrd="3" destOrd="0" presId="urn:microsoft.com/office/officeart/2018/2/layout/IconVerticalSolidList"/>
    <dgm:cxn modelId="{2717EB05-165F-4932-8A0D-AEAC7D9A1DCD}" type="presParOf" srcId="{81B5D4F9-9D62-4BCA-B6FF-FB37347937F9}" destId="{136F17B5-8475-43DF-9620-74C40969563C}" srcOrd="5" destOrd="0" presId="urn:microsoft.com/office/officeart/2018/2/layout/IconVerticalSolidList"/>
    <dgm:cxn modelId="{FC185F82-B5FD-468D-834D-5AA24D19B87C}" type="presParOf" srcId="{81B5D4F9-9D62-4BCA-B6FF-FB37347937F9}" destId="{0874A732-774B-4DD7-B4A5-1605932AD198}" srcOrd="6" destOrd="0" presId="urn:microsoft.com/office/officeart/2018/2/layout/IconVerticalSolidList"/>
    <dgm:cxn modelId="{15582F3F-6C04-4AF1-9AD3-0AFB41ECE656}" type="presParOf" srcId="{0874A732-774B-4DD7-B4A5-1605932AD198}" destId="{21C172BD-111E-446B-8A84-F98627244588}" srcOrd="0" destOrd="0" presId="urn:microsoft.com/office/officeart/2018/2/layout/IconVerticalSolidList"/>
    <dgm:cxn modelId="{F5A1EE59-F80C-407F-A516-9A6F1309BE3F}" type="presParOf" srcId="{0874A732-774B-4DD7-B4A5-1605932AD198}" destId="{A2830FF3-874F-4A3B-B4B4-CE9C67D2FC82}" srcOrd="1" destOrd="0" presId="urn:microsoft.com/office/officeart/2018/2/layout/IconVerticalSolidList"/>
    <dgm:cxn modelId="{23A7B476-E9F8-4B5C-B014-E2A761E5C35D}" type="presParOf" srcId="{0874A732-774B-4DD7-B4A5-1605932AD198}" destId="{8369EC8F-51AD-40B9-9F93-5846754FB880}" srcOrd="2" destOrd="0" presId="urn:microsoft.com/office/officeart/2018/2/layout/IconVerticalSolidList"/>
    <dgm:cxn modelId="{3953B881-E702-49E1-8AD0-46D55DF38A05}" type="presParOf" srcId="{0874A732-774B-4DD7-B4A5-1605932AD198}" destId="{8919C27D-2D5D-4FB6-A18A-3C4E90830F28}" srcOrd="3" destOrd="0" presId="urn:microsoft.com/office/officeart/2018/2/layout/IconVerticalSolidList"/>
    <dgm:cxn modelId="{EFF45580-179A-4740-A685-C963B9FD6709}" type="presParOf" srcId="{81B5D4F9-9D62-4BCA-B6FF-FB37347937F9}" destId="{262342CC-EFBE-4CFC-A053-8B46FF4CF96B}" srcOrd="7" destOrd="0" presId="urn:microsoft.com/office/officeart/2018/2/layout/IconVerticalSolidList"/>
    <dgm:cxn modelId="{E00C8D1F-0678-4524-AE98-3627A1AD8D65}" type="presParOf" srcId="{81B5D4F9-9D62-4BCA-B6FF-FB37347937F9}" destId="{7BE56FDE-A356-4FDB-BB08-56AECF619B2E}" srcOrd="8" destOrd="0" presId="urn:microsoft.com/office/officeart/2018/2/layout/IconVerticalSolidList"/>
    <dgm:cxn modelId="{0606AD3A-808A-42B6-A484-59E1319A6C7D}" type="presParOf" srcId="{7BE56FDE-A356-4FDB-BB08-56AECF619B2E}" destId="{44FD8161-1FB0-4199-A424-62FCF3E36876}" srcOrd="0" destOrd="0" presId="urn:microsoft.com/office/officeart/2018/2/layout/IconVerticalSolidList"/>
    <dgm:cxn modelId="{9B039B15-325A-4509-9AEA-8BFAE566034C}" type="presParOf" srcId="{7BE56FDE-A356-4FDB-BB08-56AECF619B2E}" destId="{07DBA904-3024-4E38-802C-58D3ED51AAD7}" srcOrd="1" destOrd="0" presId="urn:microsoft.com/office/officeart/2018/2/layout/IconVerticalSolidList"/>
    <dgm:cxn modelId="{EA903170-6D69-4E8E-AFE2-3F8A8C175E09}" type="presParOf" srcId="{7BE56FDE-A356-4FDB-BB08-56AECF619B2E}" destId="{56C9A2E5-19D1-4130-9E2C-AE8A7370328E}" srcOrd="2" destOrd="0" presId="urn:microsoft.com/office/officeart/2018/2/layout/IconVerticalSolidList"/>
    <dgm:cxn modelId="{0D523CE2-E03E-429C-B940-862332692530}" type="presParOf" srcId="{7BE56FDE-A356-4FDB-BB08-56AECF619B2E}" destId="{30B059D4-DA98-4C72-BDA8-6D153AF384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3A7315-01F1-43BE-8D10-52A9BDACE302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5EEE282-109B-47A5-AA3D-F4E13CEC4A5D}">
      <dgm:prSet/>
      <dgm:spPr/>
      <dgm:t>
        <a:bodyPr/>
        <a:lstStyle/>
        <a:p>
          <a:r>
            <a:rPr lang="en-US"/>
            <a:t>Present a high-level diagram of the system, showing:</a:t>
          </a:r>
        </a:p>
      </dgm:t>
    </dgm:pt>
    <dgm:pt modelId="{6887B67C-1F1B-46B6-8217-6751D9DA6708}" type="parTrans" cxnId="{6EEA5B1A-53F1-4629-86F3-4454AAAF269E}">
      <dgm:prSet/>
      <dgm:spPr/>
      <dgm:t>
        <a:bodyPr/>
        <a:lstStyle/>
        <a:p>
          <a:endParaRPr lang="en-US"/>
        </a:p>
      </dgm:t>
    </dgm:pt>
    <dgm:pt modelId="{21ACD6A7-CC30-4FD1-A5EA-FEF7BEE9DB94}" type="sibTrans" cxnId="{6EEA5B1A-53F1-4629-86F3-4454AAAF269E}">
      <dgm:prSet/>
      <dgm:spPr/>
      <dgm:t>
        <a:bodyPr/>
        <a:lstStyle/>
        <a:p>
          <a:endParaRPr lang="en-US"/>
        </a:p>
      </dgm:t>
    </dgm:pt>
    <dgm:pt modelId="{EEFEB644-BD5B-4EA2-9D41-331A597D36CF}">
      <dgm:prSet/>
      <dgm:spPr/>
      <dgm:t>
        <a:bodyPr/>
        <a:lstStyle/>
        <a:p>
          <a:r>
            <a:rPr lang="en-US"/>
            <a:t>- Frontend: User interactions like uploads and verification results.</a:t>
          </a:r>
        </a:p>
      </dgm:t>
    </dgm:pt>
    <dgm:pt modelId="{93EA2915-D806-4C8E-AB65-86208DEE9B8B}" type="parTrans" cxnId="{E777E170-94BB-436E-8CE8-8873D84A610D}">
      <dgm:prSet/>
      <dgm:spPr/>
      <dgm:t>
        <a:bodyPr/>
        <a:lstStyle/>
        <a:p>
          <a:endParaRPr lang="en-US"/>
        </a:p>
      </dgm:t>
    </dgm:pt>
    <dgm:pt modelId="{A45D9DDE-B1F6-427A-84E5-D04E26B0D052}" type="sibTrans" cxnId="{E777E170-94BB-436E-8CE8-8873D84A610D}">
      <dgm:prSet/>
      <dgm:spPr/>
      <dgm:t>
        <a:bodyPr/>
        <a:lstStyle/>
        <a:p>
          <a:endParaRPr lang="en-US"/>
        </a:p>
      </dgm:t>
    </dgm:pt>
    <dgm:pt modelId="{D38C1C94-F9E0-4B40-8F34-1F6E76388C28}">
      <dgm:prSet/>
      <dgm:spPr/>
      <dgm:t>
        <a:bodyPr/>
        <a:lstStyle/>
        <a:p>
          <a:r>
            <a:rPr lang="en-US"/>
            <a:t>- Backend: AI-powered processing and secure data handling.</a:t>
          </a:r>
        </a:p>
      </dgm:t>
    </dgm:pt>
    <dgm:pt modelId="{3C44A54E-B601-4D29-BEF5-7B437DA31613}" type="parTrans" cxnId="{7A16A458-3B90-4762-8B35-85288D991CDE}">
      <dgm:prSet/>
      <dgm:spPr/>
      <dgm:t>
        <a:bodyPr/>
        <a:lstStyle/>
        <a:p>
          <a:endParaRPr lang="en-US"/>
        </a:p>
      </dgm:t>
    </dgm:pt>
    <dgm:pt modelId="{D3EF54C6-63E0-49F3-968F-15CAC16B226B}" type="sibTrans" cxnId="{7A16A458-3B90-4762-8B35-85288D991CDE}">
      <dgm:prSet/>
      <dgm:spPr/>
      <dgm:t>
        <a:bodyPr/>
        <a:lstStyle/>
        <a:p>
          <a:endParaRPr lang="en-US"/>
        </a:p>
      </dgm:t>
    </dgm:pt>
    <dgm:pt modelId="{0A35C6F0-80A3-4F38-81F2-2C33DAD23B57}">
      <dgm:prSet/>
      <dgm:spPr/>
      <dgm:t>
        <a:bodyPr/>
        <a:lstStyle/>
        <a:p>
          <a:r>
            <a:rPr lang="en-US"/>
            <a:t>- AI Models: Integration of FaceNet, DeepFace, or custom models for detection.</a:t>
          </a:r>
        </a:p>
      </dgm:t>
    </dgm:pt>
    <dgm:pt modelId="{FDAAA0EB-6FF8-402C-B886-3874F1098461}" type="parTrans" cxnId="{D256B979-97A0-4852-A241-7DB3CBF4B008}">
      <dgm:prSet/>
      <dgm:spPr/>
      <dgm:t>
        <a:bodyPr/>
        <a:lstStyle/>
        <a:p>
          <a:endParaRPr lang="en-US"/>
        </a:p>
      </dgm:t>
    </dgm:pt>
    <dgm:pt modelId="{204D2F39-94DD-4E86-850E-F92F0CB785EB}" type="sibTrans" cxnId="{D256B979-97A0-4852-A241-7DB3CBF4B008}">
      <dgm:prSet/>
      <dgm:spPr/>
      <dgm:t>
        <a:bodyPr/>
        <a:lstStyle/>
        <a:p>
          <a:endParaRPr lang="en-US"/>
        </a:p>
      </dgm:t>
    </dgm:pt>
    <dgm:pt modelId="{186B6511-7901-4840-A9A7-8BF8680EBC82}" type="pres">
      <dgm:prSet presAssocID="{AB3A7315-01F1-43BE-8D10-52A9BDACE302}" presName="matrix" presStyleCnt="0">
        <dgm:presLayoutVars>
          <dgm:chMax val="1"/>
          <dgm:dir/>
          <dgm:resizeHandles val="exact"/>
        </dgm:presLayoutVars>
      </dgm:prSet>
      <dgm:spPr/>
    </dgm:pt>
    <dgm:pt modelId="{5013C944-05B8-4636-A0B9-1D8D764CEF7A}" type="pres">
      <dgm:prSet presAssocID="{AB3A7315-01F1-43BE-8D10-52A9BDACE302}" presName="diamond" presStyleLbl="bgShp" presStyleIdx="0" presStyleCnt="1"/>
      <dgm:spPr/>
    </dgm:pt>
    <dgm:pt modelId="{9E9D6D7C-6DE5-4206-8123-EFCFA4B16936}" type="pres">
      <dgm:prSet presAssocID="{AB3A7315-01F1-43BE-8D10-52A9BDACE30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12A2F7-2999-43B8-A4F4-086118FD98E6}" type="pres">
      <dgm:prSet presAssocID="{AB3A7315-01F1-43BE-8D10-52A9BDACE30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C12088C-7DA7-4D3A-8BA2-9EE3282388B9}" type="pres">
      <dgm:prSet presAssocID="{AB3A7315-01F1-43BE-8D10-52A9BDACE30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5265E3C-D339-434A-B5E2-28ECF7505C77}" type="pres">
      <dgm:prSet presAssocID="{AB3A7315-01F1-43BE-8D10-52A9BDACE30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EEA5B1A-53F1-4629-86F3-4454AAAF269E}" srcId="{AB3A7315-01F1-43BE-8D10-52A9BDACE302}" destId="{A5EEE282-109B-47A5-AA3D-F4E13CEC4A5D}" srcOrd="0" destOrd="0" parTransId="{6887B67C-1F1B-46B6-8217-6751D9DA6708}" sibTransId="{21ACD6A7-CC30-4FD1-A5EA-FEF7BEE9DB94}"/>
    <dgm:cxn modelId="{D5BEED49-C93B-4903-998E-0D5E2DE171EA}" type="presOf" srcId="{EEFEB644-BD5B-4EA2-9D41-331A597D36CF}" destId="{8012A2F7-2999-43B8-A4F4-086118FD98E6}" srcOrd="0" destOrd="0" presId="urn:microsoft.com/office/officeart/2005/8/layout/matrix3"/>
    <dgm:cxn modelId="{E777E170-94BB-436E-8CE8-8873D84A610D}" srcId="{AB3A7315-01F1-43BE-8D10-52A9BDACE302}" destId="{EEFEB644-BD5B-4EA2-9D41-331A597D36CF}" srcOrd="1" destOrd="0" parTransId="{93EA2915-D806-4C8E-AB65-86208DEE9B8B}" sibTransId="{A45D9DDE-B1F6-427A-84E5-D04E26B0D052}"/>
    <dgm:cxn modelId="{70569E53-8A75-4B63-BC42-F47EA048EE66}" type="presOf" srcId="{D38C1C94-F9E0-4B40-8F34-1F6E76388C28}" destId="{DC12088C-7DA7-4D3A-8BA2-9EE3282388B9}" srcOrd="0" destOrd="0" presId="urn:microsoft.com/office/officeart/2005/8/layout/matrix3"/>
    <dgm:cxn modelId="{7A16A458-3B90-4762-8B35-85288D991CDE}" srcId="{AB3A7315-01F1-43BE-8D10-52A9BDACE302}" destId="{D38C1C94-F9E0-4B40-8F34-1F6E76388C28}" srcOrd="2" destOrd="0" parTransId="{3C44A54E-B601-4D29-BEF5-7B437DA31613}" sibTransId="{D3EF54C6-63E0-49F3-968F-15CAC16B226B}"/>
    <dgm:cxn modelId="{D256B979-97A0-4852-A241-7DB3CBF4B008}" srcId="{AB3A7315-01F1-43BE-8D10-52A9BDACE302}" destId="{0A35C6F0-80A3-4F38-81F2-2C33DAD23B57}" srcOrd="3" destOrd="0" parTransId="{FDAAA0EB-6FF8-402C-B886-3874F1098461}" sibTransId="{204D2F39-94DD-4E86-850E-F92F0CB785EB}"/>
    <dgm:cxn modelId="{7F9DEB84-51CE-44A2-B048-6FFD8342B6C7}" type="presOf" srcId="{A5EEE282-109B-47A5-AA3D-F4E13CEC4A5D}" destId="{9E9D6D7C-6DE5-4206-8123-EFCFA4B16936}" srcOrd="0" destOrd="0" presId="urn:microsoft.com/office/officeart/2005/8/layout/matrix3"/>
    <dgm:cxn modelId="{806170A4-5B24-4278-AAF8-9B413F587921}" type="presOf" srcId="{AB3A7315-01F1-43BE-8D10-52A9BDACE302}" destId="{186B6511-7901-4840-A9A7-8BF8680EBC82}" srcOrd="0" destOrd="0" presId="urn:microsoft.com/office/officeart/2005/8/layout/matrix3"/>
    <dgm:cxn modelId="{DBA1E9A7-1142-4639-9C1D-CCF202D19C94}" type="presOf" srcId="{0A35C6F0-80A3-4F38-81F2-2C33DAD23B57}" destId="{35265E3C-D339-434A-B5E2-28ECF7505C77}" srcOrd="0" destOrd="0" presId="urn:microsoft.com/office/officeart/2005/8/layout/matrix3"/>
    <dgm:cxn modelId="{4E55D84B-53C4-4B54-A447-D0BE9F907775}" type="presParOf" srcId="{186B6511-7901-4840-A9A7-8BF8680EBC82}" destId="{5013C944-05B8-4636-A0B9-1D8D764CEF7A}" srcOrd="0" destOrd="0" presId="urn:microsoft.com/office/officeart/2005/8/layout/matrix3"/>
    <dgm:cxn modelId="{91563B40-FBFB-497D-969F-3DC12EC2B4FC}" type="presParOf" srcId="{186B6511-7901-4840-A9A7-8BF8680EBC82}" destId="{9E9D6D7C-6DE5-4206-8123-EFCFA4B16936}" srcOrd="1" destOrd="0" presId="urn:microsoft.com/office/officeart/2005/8/layout/matrix3"/>
    <dgm:cxn modelId="{CBA24036-92CD-4CF7-B7DC-A63F895DEE01}" type="presParOf" srcId="{186B6511-7901-4840-A9A7-8BF8680EBC82}" destId="{8012A2F7-2999-43B8-A4F4-086118FD98E6}" srcOrd="2" destOrd="0" presId="urn:microsoft.com/office/officeart/2005/8/layout/matrix3"/>
    <dgm:cxn modelId="{3FEE4B1D-E3E1-474E-8F52-EF75CDB37E2C}" type="presParOf" srcId="{186B6511-7901-4840-A9A7-8BF8680EBC82}" destId="{DC12088C-7DA7-4D3A-8BA2-9EE3282388B9}" srcOrd="3" destOrd="0" presId="urn:microsoft.com/office/officeart/2005/8/layout/matrix3"/>
    <dgm:cxn modelId="{37AEAC94-EE70-4A18-8CB8-4A3C6AD373A8}" type="presParOf" srcId="{186B6511-7901-4840-A9A7-8BF8680EBC82}" destId="{35265E3C-D339-434A-B5E2-28ECF7505C7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4562E4-F0AE-43CB-87F4-466B7BA383C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4F3FE1-CB4E-4F69-BA83-911C1E3823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Facial Verification: Real-time detection of identity clones.</a:t>
          </a:r>
        </a:p>
      </dgm:t>
    </dgm:pt>
    <dgm:pt modelId="{3CECA2BE-D28C-45FC-AF12-742FA29E4363}" type="parTrans" cxnId="{E33E0F02-B149-4469-95ED-098E698CABB8}">
      <dgm:prSet/>
      <dgm:spPr/>
      <dgm:t>
        <a:bodyPr/>
        <a:lstStyle/>
        <a:p>
          <a:endParaRPr lang="en-US"/>
        </a:p>
      </dgm:t>
    </dgm:pt>
    <dgm:pt modelId="{D800CEA9-DA8C-4BA8-9795-4AD1340A07AB}" type="sibTrans" cxnId="{E33E0F02-B149-4469-95ED-098E698CABB8}">
      <dgm:prSet/>
      <dgm:spPr/>
      <dgm:t>
        <a:bodyPr/>
        <a:lstStyle/>
        <a:p>
          <a:endParaRPr lang="en-US"/>
        </a:p>
      </dgm:t>
    </dgm:pt>
    <dgm:pt modelId="{C77D0BC5-F33E-4AEA-B978-B3CC2AE47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Liveness Detection: Prevent spoofing with gestures or movements.</a:t>
          </a:r>
        </a:p>
      </dgm:t>
    </dgm:pt>
    <dgm:pt modelId="{31299009-1B3C-44D2-853D-DB6D489DD25E}" type="parTrans" cxnId="{3598FF9E-764E-4946-82DE-CEB7DCB3BB04}">
      <dgm:prSet/>
      <dgm:spPr/>
      <dgm:t>
        <a:bodyPr/>
        <a:lstStyle/>
        <a:p>
          <a:endParaRPr lang="en-US"/>
        </a:p>
      </dgm:t>
    </dgm:pt>
    <dgm:pt modelId="{F11318E9-52BF-48E3-9DCC-4B2FCBEFC5D4}" type="sibTrans" cxnId="{3598FF9E-764E-4946-82DE-CEB7DCB3BB04}">
      <dgm:prSet/>
      <dgm:spPr/>
      <dgm:t>
        <a:bodyPr/>
        <a:lstStyle/>
        <a:p>
          <a:endParaRPr lang="en-US"/>
        </a:p>
      </dgm:t>
    </dgm:pt>
    <dgm:pt modelId="{907260E7-6C5A-4AA4-9DA8-D7BE9E22AF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Deepfake Detection: Identify manipulated media using AI techniques.</a:t>
          </a:r>
        </a:p>
      </dgm:t>
    </dgm:pt>
    <dgm:pt modelId="{2F57A9BB-75DC-4C0E-8CB1-1AC273E82BC0}" type="parTrans" cxnId="{00978758-7BDF-48AA-951A-13C5C0E0E77D}">
      <dgm:prSet/>
      <dgm:spPr/>
      <dgm:t>
        <a:bodyPr/>
        <a:lstStyle/>
        <a:p>
          <a:endParaRPr lang="en-US"/>
        </a:p>
      </dgm:t>
    </dgm:pt>
    <dgm:pt modelId="{9C2BAD52-2A20-4C56-9F3C-80BB9EBD93F1}" type="sibTrans" cxnId="{00978758-7BDF-48AA-951A-13C5C0E0E77D}">
      <dgm:prSet/>
      <dgm:spPr/>
      <dgm:t>
        <a:bodyPr/>
        <a:lstStyle/>
        <a:p>
          <a:endParaRPr lang="en-US"/>
        </a:p>
      </dgm:t>
    </dgm:pt>
    <dgm:pt modelId="{861EF3C0-27AF-4951-8EF5-8B87CC016A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Secure User Management: Profiles, history, and customizable preferences.</a:t>
          </a:r>
        </a:p>
      </dgm:t>
    </dgm:pt>
    <dgm:pt modelId="{3836ABC8-1359-4BC9-A161-9A773847C97D}" type="parTrans" cxnId="{24508727-5EB7-419D-9DA3-48CCE5991368}">
      <dgm:prSet/>
      <dgm:spPr/>
      <dgm:t>
        <a:bodyPr/>
        <a:lstStyle/>
        <a:p>
          <a:endParaRPr lang="en-US"/>
        </a:p>
      </dgm:t>
    </dgm:pt>
    <dgm:pt modelId="{E82CD73F-9146-4EEB-8BE9-709C37D6C2EE}" type="sibTrans" cxnId="{24508727-5EB7-419D-9DA3-48CCE5991368}">
      <dgm:prSet/>
      <dgm:spPr/>
      <dgm:t>
        <a:bodyPr/>
        <a:lstStyle/>
        <a:p>
          <a:endParaRPr lang="en-US"/>
        </a:p>
      </dgm:t>
    </dgm:pt>
    <dgm:pt modelId="{07BAF007-9819-4143-B1A2-DBDE80F7B15E}" type="pres">
      <dgm:prSet presAssocID="{4D4562E4-F0AE-43CB-87F4-466B7BA383CB}" presName="root" presStyleCnt="0">
        <dgm:presLayoutVars>
          <dgm:dir/>
          <dgm:resizeHandles val="exact"/>
        </dgm:presLayoutVars>
      </dgm:prSet>
      <dgm:spPr/>
    </dgm:pt>
    <dgm:pt modelId="{5487B4F8-C5C6-462C-B49D-60C59BD22A6E}" type="pres">
      <dgm:prSet presAssocID="{694F3FE1-CB4E-4F69-BA83-911C1E38234E}" presName="compNode" presStyleCnt="0"/>
      <dgm:spPr/>
    </dgm:pt>
    <dgm:pt modelId="{82779437-B267-4654-86F4-8B290F935BD8}" type="pres">
      <dgm:prSet presAssocID="{694F3FE1-CB4E-4F69-BA83-911C1E3823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8D4D1B80-9319-49BE-AC48-7B844DCDB91E}" type="pres">
      <dgm:prSet presAssocID="{694F3FE1-CB4E-4F69-BA83-911C1E38234E}" presName="spaceRect" presStyleCnt="0"/>
      <dgm:spPr/>
    </dgm:pt>
    <dgm:pt modelId="{100AC130-C85A-44A7-B953-59C29764AC70}" type="pres">
      <dgm:prSet presAssocID="{694F3FE1-CB4E-4F69-BA83-911C1E38234E}" presName="textRect" presStyleLbl="revTx" presStyleIdx="0" presStyleCnt="4">
        <dgm:presLayoutVars>
          <dgm:chMax val="1"/>
          <dgm:chPref val="1"/>
        </dgm:presLayoutVars>
      </dgm:prSet>
      <dgm:spPr/>
    </dgm:pt>
    <dgm:pt modelId="{14491068-7AF8-49E5-A424-B32763CAC31C}" type="pres">
      <dgm:prSet presAssocID="{D800CEA9-DA8C-4BA8-9795-4AD1340A07AB}" presName="sibTrans" presStyleCnt="0"/>
      <dgm:spPr/>
    </dgm:pt>
    <dgm:pt modelId="{11BD9B8F-2335-4223-955F-C3DFF1912E32}" type="pres">
      <dgm:prSet presAssocID="{C77D0BC5-F33E-4AEA-B978-B3CC2AE47BF8}" presName="compNode" presStyleCnt="0"/>
      <dgm:spPr/>
    </dgm:pt>
    <dgm:pt modelId="{28485E53-F6A6-40D5-A93D-7B93472393DF}" type="pres">
      <dgm:prSet presAssocID="{C77D0BC5-F33E-4AEA-B978-B3CC2AE47B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07D189B-5AB0-4F4F-9EF4-63D5505001EE}" type="pres">
      <dgm:prSet presAssocID="{C77D0BC5-F33E-4AEA-B978-B3CC2AE47BF8}" presName="spaceRect" presStyleCnt="0"/>
      <dgm:spPr/>
    </dgm:pt>
    <dgm:pt modelId="{69F0DAA0-B0DE-4917-A4F3-83C14038E2FA}" type="pres">
      <dgm:prSet presAssocID="{C77D0BC5-F33E-4AEA-B978-B3CC2AE47BF8}" presName="textRect" presStyleLbl="revTx" presStyleIdx="1" presStyleCnt="4">
        <dgm:presLayoutVars>
          <dgm:chMax val="1"/>
          <dgm:chPref val="1"/>
        </dgm:presLayoutVars>
      </dgm:prSet>
      <dgm:spPr/>
    </dgm:pt>
    <dgm:pt modelId="{DFAD8440-87C7-44C9-80E4-908837D3EE5F}" type="pres">
      <dgm:prSet presAssocID="{F11318E9-52BF-48E3-9DCC-4B2FCBEFC5D4}" presName="sibTrans" presStyleCnt="0"/>
      <dgm:spPr/>
    </dgm:pt>
    <dgm:pt modelId="{05FD3307-E8CA-449E-8453-97171469D9A1}" type="pres">
      <dgm:prSet presAssocID="{907260E7-6C5A-4AA4-9DA8-D7BE9E22AF59}" presName="compNode" presStyleCnt="0"/>
      <dgm:spPr/>
    </dgm:pt>
    <dgm:pt modelId="{876561D8-346E-41ED-95B5-A5A420398A74}" type="pres">
      <dgm:prSet presAssocID="{907260E7-6C5A-4AA4-9DA8-D7BE9E22AF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9D7E107-C244-4508-8D4A-F38A57C72EC2}" type="pres">
      <dgm:prSet presAssocID="{907260E7-6C5A-4AA4-9DA8-D7BE9E22AF59}" presName="spaceRect" presStyleCnt="0"/>
      <dgm:spPr/>
    </dgm:pt>
    <dgm:pt modelId="{A6A1A607-8051-4DD3-AB4A-961F51D44956}" type="pres">
      <dgm:prSet presAssocID="{907260E7-6C5A-4AA4-9DA8-D7BE9E22AF59}" presName="textRect" presStyleLbl="revTx" presStyleIdx="2" presStyleCnt="4">
        <dgm:presLayoutVars>
          <dgm:chMax val="1"/>
          <dgm:chPref val="1"/>
        </dgm:presLayoutVars>
      </dgm:prSet>
      <dgm:spPr/>
    </dgm:pt>
    <dgm:pt modelId="{AB6D0FD5-F2C0-4494-9915-CE8B9D22470A}" type="pres">
      <dgm:prSet presAssocID="{9C2BAD52-2A20-4C56-9F3C-80BB9EBD93F1}" presName="sibTrans" presStyleCnt="0"/>
      <dgm:spPr/>
    </dgm:pt>
    <dgm:pt modelId="{CF35E3F5-CBA7-4740-B64D-B5CB883B08AF}" type="pres">
      <dgm:prSet presAssocID="{861EF3C0-27AF-4951-8EF5-8B87CC016AAB}" presName="compNode" presStyleCnt="0"/>
      <dgm:spPr/>
    </dgm:pt>
    <dgm:pt modelId="{44ED9A11-6A18-4BE6-B4C0-13071AAFCB90}" type="pres">
      <dgm:prSet presAssocID="{861EF3C0-27AF-4951-8EF5-8B87CC016A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4DB4249-F667-4098-8564-6CE20A5A1529}" type="pres">
      <dgm:prSet presAssocID="{861EF3C0-27AF-4951-8EF5-8B87CC016AAB}" presName="spaceRect" presStyleCnt="0"/>
      <dgm:spPr/>
    </dgm:pt>
    <dgm:pt modelId="{E0A89D6C-82BF-4A29-B732-90EFECF7AC56}" type="pres">
      <dgm:prSet presAssocID="{861EF3C0-27AF-4951-8EF5-8B87CC016A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33E0F02-B149-4469-95ED-098E698CABB8}" srcId="{4D4562E4-F0AE-43CB-87F4-466B7BA383CB}" destId="{694F3FE1-CB4E-4F69-BA83-911C1E38234E}" srcOrd="0" destOrd="0" parTransId="{3CECA2BE-D28C-45FC-AF12-742FA29E4363}" sibTransId="{D800CEA9-DA8C-4BA8-9795-4AD1340A07AB}"/>
    <dgm:cxn modelId="{3A97B610-3A90-49AE-B0FF-944C961CE8E5}" type="presOf" srcId="{4D4562E4-F0AE-43CB-87F4-466B7BA383CB}" destId="{07BAF007-9819-4143-B1A2-DBDE80F7B15E}" srcOrd="0" destOrd="0" presId="urn:microsoft.com/office/officeart/2018/2/layout/IconLabelList"/>
    <dgm:cxn modelId="{24508727-5EB7-419D-9DA3-48CCE5991368}" srcId="{4D4562E4-F0AE-43CB-87F4-466B7BA383CB}" destId="{861EF3C0-27AF-4951-8EF5-8B87CC016AAB}" srcOrd="3" destOrd="0" parTransId="{3836ABC8-1359-4BC9-A161-9A773847C97D}" sibTransId="{E82CD73F-9146-4EEB-8BE9-709C37D6C2EE}"/>
    <dgm:cxn modelId="{AFA5005C-5CCC-4247-80C8-A5C085CCF4D2}" type="presOf" srcId="{861EF3C0-27AF-4951-8EF5-8B87CC016AAB}" destId="{E0A89D6C-82BF-4A29-B732-90EFECF7AC56}" srcOrd="0" destOrd="0" presId="urn:microsoft.com/office/officeart/2018/2/layout/IconLabelList"/>
    <dgm:cxn modelId="{F626B046-6124-4C89-9657-4E045D9F6821}" type="presOf" srcId="{C77D0BC5-F33E-4AEA-B978-B3CC2AE47BF8}" destId="{69F0DAA0-B0DE-4917-A4F3-83C14038E2FA}" srcOrd="0" destOrd="0" presId="urn:microsoft.com/office/officeart/2018/2/layout/IconLabelList"/>
    <dgm:cxn modelId="{00978758-7BDF-48AA-951A-13C5C0E0E77D}" srcId="{4D4562E4-F0AE-43CB-87F4-466B7BA383CB}" destId="{907260E7-6C5A-4AA4-9DA8-D7BE9E22AF59}" srcOrd="2" destOrd="0" parTransId="{2F57A9BB-75DC-4C0E-8CB1-1AC273E82BC0}" sibTransId="{9C2BAD52-2A20-4C56-9F3C-80BB9EBD93F1}"/>
    <dgm:cxn modelId="{3598FF9E-764E-4946-82DE-CEB7DCB3BB04}" srcId="{4D4562E4-F0AE-43CB-87F4-466B7BA383CB}" destId="{C77D0BC5-F33E-4AEA-B978-B3CC2AE47BF8}" srcOrd="1" destOrd="0" parTransId="{31299009-1B3C-44D2-853D-DB6D489DD25E}" sibTransId="{F11318E9-52BF-48E3-9DCC-4B2FCBEFC5D4}"/>
    <dgm:cxn modelId="{300D9CE8-6A18-4D7C-A091-A02FBACCEC4B}" type="presOf" srcId="{907260E7-6C5A-4AA4-9DA8-D7BE9E22AF59}" destId="{A6A1A607-8051-4DD3-AB4A-961F51D44956}" srcOrd="0" destOrd="0" presId="urn:microsoft.com/office/officeart/2018/2/layout/IconLabelList"/>
    <dgm:cxn modelId="{67789DF0-1503-442D-9CDB-B4013CA5B792}" type="presOf" srcId="{694F3FE1-CB4E-4F69-BA83-911C1E38234E}" destId="{100AC130-C85A-44A7-B953-59C29764AC70}" srcOrd="0" destOrd="0" presId="urn:microsoft.com/office/officeart/2018/2/layout/IconLabelList"/>
    <dgm:cxn modelId="{CE71EEDC-ABD6-4787-AD83-9C15226C8A3F}" type="presParOf" srcId="{07BAF007-9819-4143-B1A2-DBDE80F7B15E}" destId="{5487B4F8-C5C6-462C-B49D-60C59BD22A6E}" srcOrd="0" destOrd="0" presId="urn:microsoft.com/office/officeart/2018/2/layout/IconLabelList"/>
    <dgm:cxn modelId="{498BE051-F458-4363-9700-ACCB34BAAA86}" type="presParOf" srcId="{5487B4F8-C5C6-462C-B49D-60C59BD22A6E}" destId="{82779437-B267-4654-86F4-8B290F935BD8}" srcOrd="0" destOrd="0" presId="urn:microsoft.com/office/officeart/2018/2/layout/IconLabelList"/>
    <dgm:cxn modelId="{8B3CE300-8932-4F24-8D5F-857CB9626CB5}" type="presParOf" srcId="{5487B4F8-C5C6-462C-B49D-60C59BD22A6E}" destId="{8D4D1B80-9319-49BE-AC48-7B844DCDB91E}" srcOrd="1" destOrd="0" presId="urn:microsoft.com/office/officeart/2018/2/layout/IconLabelList"/>
    <dgm:cxn modelId="{42F4A395-525F-4D7C-8DE5-65153000515E}" type="presParOf" srcId="{5487B4F8-C5C6-462C-B49D-60C59BD22A6E}" destId="{100AC130-C85A-44A7-B953-59C29764AC70}" srcOrd="2" destOrd="0" presId="urn:microsoft.com/office/officeart/2018/2/layout/IconLabelList"/>
    <dgm:cxn modelId="{D0059D8D-5130-46B0-B174-25BFABFD66EA}" type="presParOf" srcId="{07BAF007-9819-4143-B1A2-DBDE80F7B15E}" destId="{14491068-7AF8-49E5-A424-B32763CAC31C}" srcOrd="1" destOrd="0" presId="urn:microsoft.com/office/officeart/2018/2/layout/IconLabelList"/>
    <dgm:cxn modelId="{5F11BB13-0045-4032-BE3F-0C2476E69BA4}" type="presParOf" srcId="{07BAF007-9819-4143-B1A2-DBDE80F7B15E}" destId="{11BD9B8F-2335-4223-955F-C3DFF1912E32}" srcOrd="2" destOrd="0" presId="urn:microsoft.com/office/officeart/2018/2/layout/IconLabelList"/>
    <dgm:cxn modelId="{331D6C85-33EA-4B96-A569-46EBFD060BA9}" type="presParOf" srcId="{11BD9B8F-2335-4223-955F-C3DFF1912E32}" destId="{28485E53-F6A6-40D5-A93D-7B93472393DF}" srcOrd="0" destOrd="0" presId="urn:microsoft.com/office/officeart/2018/2/layout/IconLabelList"/>
    <dgm:cxn modelId="{67AFC42D-2B89-4530-9757-D73F091243C2}" type="presParOf" srcId="{11BD9B8F-2335-4223-955F-C3DFF1912E32}" destId="{107D189B-5AB0-4F4F-9EF4-63D5505001EE}" srcOrd="1" destOrd="0" presId="urn:microsoft.com/office/officeart/2018/2/layout/IconLabelList"/>
    <dgm:cxn modelId="{DE2BD56A-4BEA-4A34-BF77-6646A3D19E2C}" type="presParOf" srcId="{11BD9B8F-2335-4223-955F-C3DFF1912E32}" destId="{69F0DAA0-B0DE-4917-A4F3-83C14038E2FA}" srcOrd="2" destOrd="0" presId="urn:microsoft.com/office/officeart/2018/2/layout/IconLabelList"/>
    <dgm:cxn modelId="{CD7BEED9-F02A-4A85-93A2-1A5604D1D15F}" type="presParOf" srcId="{07BAF007-9819-4143-B1A2-DBDE80F7B15E}" destId="{DFAD8440-87C7-44C9-80E4-908837D3EE5F}" srcOrd="3" destOrd="0" presId="urn:microsoft.com/office/officeart/2018/2/layout/IconLabelList"/>
    <dgm:cxn modelId="{1AEDBA9E-4127-41BF-822D-A3B669B4EF0D}" type="presParOf" srcId="{07BAF007-9819-4143-B1A2-DBDE80F7B15E}" destId="{05FD3307-E8CA-449E-8453-97171469D9A1}" srcOrd="4" destOrd="0" presId="urn:microsoft.com/office/officeart/2018/2/layout/IconLabelList"/>
    <dgm:cxn modelId="{980BCF6C-B35B-4F01-9F0A-1E7E35E7E488}" type="presParOf" srcId="{05FD3307-E8CA-449E-8453-97171469D9A1}" destId="{876561D8-346E-41ED-95B5-A5A420398A74}" srcOrd="0" destOrd="0" presId="urn:microsoft.com/office/officeart/2018/2/layout/IconLabelList"/>
    <dgm:cxn modelId="{36682A9F-0D7A-4E79-97F6-EC382FA7016A}" type="presParOf" srcId="{05FD3307-E8CA-449E-8453-97171469D9A1}" destId="{59D7E107-C244-4508-8D4A-F38A57C72EC2}" srcOrd="1" destOrd="0" presId="urn:microsoft.com/office/officeart/2018/2/layout/IconLabelList"/>
    <dgm:cxn modelId="{6209D1B0-84EE-48A6-AFA0-41A7A66A9849}" type="presParOf" srcId="{05FD3307-E8CA-449E-8453-97171469D9A1}" destId="{A6A1A607-8051-4DD3-AB4A-961F51D44956}" srcOrd="2" destOrd="0" presId="urn:microsoft.com/office/officeart/2018/2/layout/IconLabelList"/>
    <dgm:cxn modelId="{4405524F-7FDD-4978-A86B-66E7B7F548F5}" type="presParOf" srcId="{07BAF007-9819-4143-B1A2-DBDE80F7B15E}" destId="{AB6D0FD5-F2C0-4494-9915-CE8B9D22470A}" srcOrd="5" destOrd="0" presId="urn:microsoft.com/office/officeart/2018/2/layout/IconLabelList"/>
    <dgm:cxn modelId="{45737D39-BC50-442D-B136-6CB965E9537F}" type="presParOf" srcId="{07BAF007-9819-4143-B1A2-DBDE80F7B15E}" destId="{CF35E3F5-CBA7-4740-B64D-B5CB883B08AF}" srcOrd="6" destOrd="0" presId="urn:microsoft.com/office/officeart/2018/2/layout/IconLabelList"/>
    <dgm:cxn modelId="{3292CF72-2A71-4768-8B2C-C6A509B7D354}" type="presParOf" srcId="{CF35E3F5-CBA7-4740-B64D-B5CB883B08AF}" destId="{44ED9A11-6A18-4BE6-B4C0-13071AAFCB90}" srcOrd="0" destOrd="0" presId="urn:microsoft.com/office/officeart/2018/2/layout/IconLabelList"/>
    <dgm:cxn modelId="{4FE152F1-584D-4AC1-BD60-9012A92AD6D8}" type="presParOf" srcId="{CF35E3F5-CBA7-4740-B64D-B5CB883B08AF}" destId="{74DB4249-F667-4098-8564-6CE20A5A1529}" srcOrd="1" destOrd="0" presId="urn:microsoft.com/office/officeart/2018/2/layout/IconLabelList"/>
    <dgm:cxn modelId="{4F24B1E4-FB19-4547-ABA3-C6CF1EF9B421}" type="presParOf" srcId="{CF35E3F5-CBA7-4740-B64D-B5CB883B08AF}" destId="{E0A89D6C-82BF-4A29-B732-90EFECF7AC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023057-3D67-4706-83B4-28687C3D1F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16447C5-B5B7-4782-8C9C-816175A84D1C}">
      <dgm:prSet/>
      <dgm:spPr/>
      <dgm:t>
        <a:bodyPr/>
        <a:lstStyle/>
        <a:p>
          <a:pPr>
            <a:defRPr cap="all"/>
          </a:pPr>
          <a:r>
            <a:rPr lang="en-IN" dirty="0"/>
            <a:t>Frontend: HTML , CSS , JS for dynamic interfaces.</a:t>
          </a:r>
          <a:endParaRPr lang="en-US" dirty="0"/>
        </a:p>
      </dgm:t>
    </dgm:pt>
    <dgm:pt modelId="{8391A697-357A-4D00-A30F-8BDBEAC60BDC}" type="parTrans" cxnId="{C1915CBF-BD35-4452-B72B-EA5A5659EC7E}">
      <dgm:prSet/>
      <dgm:spPr/>
      <dgm:t>
        <a:bodyPr/>
        <a:lstStyle/>
        <a:p>
          <a:endParaRPr lang="en-US"/>
        </a:p>
      </dgm:t>
    </dgm:pt>
    <dgm:pt modelId="{3110846A-0B42-4EF1-B0D6-8D1EC455AFBA}" type="sibTrans" cxnId="{C1915CBF-BD35-4452-B72B-EA5A5659EC7E}">
      <dgm:prSet/>
      <dgm:spPr/>
      <dgm:t>
        <a:bodyPr/>
        <a:lstStyle/>
        <a:p>
          <a:endParaRPr lang="en-US"/>
        </a:p>
      </dgm:t>
    </dgm:pt>
    <dgm:pt modelId="{95D4E93B-21EE-442E-BADC-EDBA0FAF7387}">
      <dgm:prSet/>
      <dgm:spPr/>
      <dgm:t>
        <a:bodyPr/>
        <a:lstStyle/>
        <a:p>
          <a:pPr>
            <a:defRPr cap="all"/>
          </a:pPr>
          <a:r>
            <a:rPr lang="en-IN" dirty="0"/>
            <a:t>Backend: JS , Flask for API development</a:t>
          </a:r>
          <a:endParaRPr lang="en-US" dirty="0"/>
        </a:p>
      </dgm:t>
    </dgm:pt>
    <dgm:pt modelId="{8F159CAD-0A62-48C9-92D7-8F0C21ED2941}" type="parTrans" cxnId="{4B662F76-D84F-4197-9587-F3B483A7B761}">
      <dgm:prSet/>
      <dgm:spPr/>
      <dgm:t>
        <a:bodyPr/>
        <a:lstStyle/>
        <a:p>
          <a:endParaRPr lang="en-US"/>
        </a:p>
      </dgm:t>
    </dgm:pt>
    <dgm:pt modelId="{5276D79C-721E-4A21-B911-04C953B7DB8C}" type="sibTrans" cxnId="{4B662F76-D84F-4197-9587-F3B483A7B761}">
      <dgm:prSet/>
      <dgm:spPr/>
      <dgm:t>
        <a:bodyPr/>
        <a:lstStyle/>
        <a:p>
          <a:endParaRPr lang="en-US"/>
        </a:p>
      </dgm:t>
    </dgm:pt>
    <dgm:pt modelId="{B6E589FC-5265-48F4-9781-C7375B8EF71A}">
      <dgm:prSet/>
      <dgm:spPr/>
      <dgm:t>
        <a:bodyPr/>
        <a:lstStyle/>
        <a:p>
          <a:pPr>
            <a:defRPr cap="all"/>
          </a:pPr>
          <a:r>
            <a:rPr lang="en-IN"/>
            <a:t>AI Models: Convolutional Neural Networks (CNNs) and anomaly detection</a:t>
          </a:r>
          <a:endParaRPr lang="en-US"/>
        </a:p>
      </dgm:t>
    </dgm:pt>
    <dgm:pt modelId="{BF21F9BB-6710-4D09-BCF5-9C95C95501E5}" type="parTrans" cxnId="{C9D6F403-3C22-4CA1-A168-B84DB91ED76A}">
      <dgm:prSet/>
      <dgm:spPr/>
      <dgm:t>
        <a:bodyPr/>
        <a:lstStyle/>
        <a:p>
          <a:endParaRPr lang="en-US"/>
        </a:p>
      </dgm:t>
    </dgm:pt>
    <dgm:pt modelId="{AA8C1E79-67B9-4A42-B97D-936542E4F3A1}" type="sibTrans" cxnId="{C9D6F403-3C22-4CA1-A168-B84DB91ED76A}">
      <dgm:prSet/>
      <dgm:spPr/>
      <dgm:t>
        <a:bodyPr/>
        <a:lstStyle/>
        <a:p>
          <a:endParaRPr lang="en-US"/>
        </a:p>
      </dgm:t>
    </dgm:pt>
    <dgm:pt modelId="{76E6D50B-222F-4F12-AED6-476BFF132865}" type="pres">
      <dgm:prSet presAssocID="{B0023057-3D67-4706-83B4-28687C3D1F18}" presName="root" presStyleCnt="0">
        <dgm:presLayoutVars>
          <dgm:dir/>
          <dgm:resizeHandles val="exact"/>
        </dgm:presLayoutVars>
      </dgm:prSet>
      <dgm:spPr/>
    </dgm:pt>
    <dgm:pt modelId="{A1B8DE8C-5514-4DE6-AF99-6C47FFBB8500}" type="pres">
      <dgm:prSet presAssocID="{916447C5-B5B7-4782-8C9C-816175A84D1C}" presName="compNode" presStyleCnt="0"/>
      <dgm:spPr/>
    </dgm:pt>
    <dgm:pt modelId="{870304EE-7BB2-4836-80B2-75FAF2C94BD1}" type="pres">
      <dgm:prSet presAssocID="{916447C5-B5B7-4782-8C9C-816175A84D1C}" presName="iconBgRect" presStyleLbl="bgShp" presStyleIdx="0" presStyleCnt="3"/>
      <dgm:spPr/>
    </dgm:pt>
    <dgm:pt modelId="{2E5D9A0D-8BE7-4BF5-94C9-910BCFF9CFBD}" type="pres">
      <dgm:prSet presAssocID="{916447C5-B5B7-4782-8C9C-816175A84D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A3DA3D1-E168-4141-90C6-269A599829AB}" type="pres">
      <dgm:prSet presAssocID="{916447C5-B5B7-4782-8C9C-816175A84D1C}" presName="spaceRect" presStyleCnt="0"/>
      <dgm:spPr/>
    </dgm:pt>
    <dgm:pt modelId="{97A2D502-5AF2-44D4-81A7-FA4822D5B161}" type="pres">
      <dgm:prSet presAssocID="{916447C5-B5B7-4782-8C9C-816175A84D1C}" presName="textRect" presStyleLbl="revTx" presStyleIdx="0" presStyleCnt="3">
        <dgm:presLayoutVars>
          <dgm:chMax val="1"/>
          <dgm:chPref val="1"/>
        </dgm:presLayoutVars>
      </dgm:prSet>
      <dgm:spPr/>
    </dgm:pt>
    <dgm:pt modelId="{FDC44356-E673-4C0F-85F8-2AD21B1E7850}" type="pres">
      <dgm:prSet presAssocID="{3110846A-0B42-4EF1-B0D6-8D1EC455AFBA}" presName="sibTrans" presStyleCnt="0"/>
      <dgm:spPr/>
    </dgm:pt>
    <dgm:pt modelId="{6E40F5CC-6EA6-4701-BA75-6B30B76F4922}" type="pres">
      <dgm:prSet presAssocID="{95D4E93B-21EE-442E-BADC-EDBA0FAF7387}" presName="compNode" presStyleCnt="0"/>
      <dgm:spPr/>
    </dgm:pt>
    <dgm:pt modelId="{41B2EE99-5CD6-4BB6-A401-C01D1DA8ED13}" type="pres">
      <dgm:prSet presAssocID="{95D4E93B-21EE-442E-BADC-EDBA0FAF7387}" presName="iconBgRect" presStyleLbl="bgShp" presStyleIdx="1" presStyleCnt="3"/>
      <dgm:spPr/>
    </dgm:pt>
    <dgm:pt modelId="{1DD9AFE4-C0DD-49AF-BF28-E9759A42BCB7}" type="pres">
      <dgm:prSet presAssocID="{95D4E93B-21EE-442E-BADC-EDBA0FAF73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6F6C48A9-3D1C-47C5-9849-2F70C65AF70A}" type="pres">
      <dgm:prSet presAssocID="{95D4E93B-21EE-442E-BADC-EDBA0FAF7387}" presName="spaceRect" presStyleCnt="0"/>
      <dgm:spPr/>
    </dgm:pt>
    <dgm:pt modelId="{10DF3EEE-AFC1-417B-8587-D6D43FFD3498}" type="pres">
      <dgm:prSet presAssocID="{95D4E93B-21EE-442E-BADC-EDBA0FAF7387}" presName="textRect" presStyleLbl="revTx" presStyleIdx="1" presStyleCnt="3">
        <dgm:presLayoutVars>
          <dgm:chMax val="1"/>
          <dgm:chPref val="1"/>
        </dgm:presLayoutVars>
      </dgm:prSet>
      <dgm:spPr/>
    </dgm:pt>
    <dgm:pt modelId="{57C894AD-0930-4E46-B12C-E49F27346E00}" type="pres">
      <dgm:prSet presAssocID="{5276D79C-721E-4A21-B911-04C953B7DB8C}" presName="sibTrans" presStyleCnt="0"/>
      <dgm:spPr/>
    </dgm:pt>
    <dgm:pt modelId="{CECCBB1B-599E-462A-A4B9-935304794248}" type="pres">
      <dgm:prSet presAssocID="{B6E589FC-5265-48F4-9781-C7375B8EF71A}" presName="compNode" presStyleCnt="0"/>
      <dgm:spPr/>
    </dgm:pt>
    <dgm:pt modelId="{DED9588C-E26A-4AFB-8A63-651DA1E4D008}" type="pres">
      <dgm:prSet presAssocID="{B6E589FC-5265-48F4-9781-C7375B8EF71A}" presName="iconBgRect" presStyleLbl="bgShp" presStyleIdx="2" presStyleCnt="3"/>
      <dgm:spPr/>
    </dgm:pt>
    <dgm:pt modelId="{3450FDC4-58FA-43B8-BFA3-CADE37995806}" type="pres">
      <dgm:prSet presAssocID="{B6E589FC-5265-48F4-9781-C7375B8EF7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2A0A34A-D80C-415F-A122-D78DE645AC05}" type="pres">
      <dgm:prSet presAssocID="{B6E589FC-5265-48F4-9781-C7375B8EF71A}" presName="spaceRect" presStyleCnt="0"/>
      <dgm:spPr/>
    </dgm:pt>
    <dgm:pt modelId="{68F011D0-0E69-4FCD-9563-648CE9E0B9E8}" type="pres">
      <dgm:prSet presAssocID="{B6E589FC-5265-48F4-9781-C7375B8EF7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D6F403-3C22-4CA1-A168-B84DB91ED76A}" srcId="{B0023057-3D67-4706-83B4-28687C3D1F18}" destId="{B6E589FC-5265-48F4-9781-C7375B8EF71A}" srcOrd="2" destOrd="0" parTransId="{BF21F9BB-6710-4D09-BCF5-9C95C95501E5}" sibTransId="{AA8C1E79-67B9-4A42-B97D-936542E4F3A1}"/>
    <dgm:cxn modelId="{8719C018-CDA3-465B-9692-9D3527CB7D8F}" type="presOf" srcId="{B0023057-3D67-4706-83B4-28687C3D1F18}" destId="{76E6D50B-222F-4F12-AED6-476BFF132865}" srcOrd="0" destOrd="0" presId="urn:microsoft.com/office/officeart/2018/5/layout/IconCircleLabelList"/>
    <dgm:cxn modelId="{13C33F19-08F3-4E1B-800A-E3640DC4F552}" type="presOf" srcId="{95D4E93B-21EE-442E-BADC-EDBA0FAF7387}" destId="{10DF3EEE-AFC1-417B-8587-D6D43FFD3498}" srcOrd="0" destOrd="0" presId="urn:microsoft.com/office/officeart/2018/5/layout/IconCircleLabelList"/>
    <dgm:cxn modelId="{4B662F76-D84F-4197-9587-F3B483A7B761}" srcId="{B0023057-3D67-4706-83B4-28687C3D1F18}" destId="{95D4E93B-21EE-442E-BADC-EDBA0FAF7387}" srcOrd="1" destOrd="0" parTransId="{8F159CAD-0A62-48C9-92D7-8F0C21ED2941}" sibTransId="{5276D79C-721E-4A21-B911-04C953B7DB8C}"/>
    <dgm:cxn modelId="{19FAC27D-465D-4B5F-B8ED-007662592F22}" type="presOf" srcId="{B6E589FC-5265-48F4-9781-C7375B8EF71A}" destId="{68F011D0-0E69-4FCD-9563-648CE9E0B9E8}" srcOrd="0" destOrd="0" presId="urn:microsoft.com/office/officeart/2018/5/layout/IconCircleLabelList"/>
    <dgm:cxn modelId="{1EAC86A2-1E5C-49E6-A678-BFD6F4D94DB5}" type="presOf" srcId="{916447C5-B5B7-4782-8C9C-816175A84D1C}" destId="{97A2D502-5AF2-44D4-81A7-FA4822D5B161}" srcOrd="0" destOrd="0" presId="urn:microsoft.com/office/officeart/2018/5/layout/IconCircleLabelList"/>
    <dgm:cxn modelId="{C1915CBF-BD35-4452-B72B-EA5A5659EC7E}" srcId="{B0023057-3D67-4706-83B4-28687C3D1F18}" destId="{916447C5-B5B7-4782-8C9C-816175A84D1C}" srcOrd="0" destOrd="0" parTransId="{8391A697-357A-4D00-A30F-8BDBEAC60BDC}" sibTransId="{3110846A-0B42-4EF1-B0D6-8D1EC455AFBA}"/>
    <dgm:cxn modelId="{8E26E291-C9A4-4D5C-8E6A-158F2E10AC62}" type="presParOf" srcId="{76E6D50B-222F-4F12-AED6-476BFF132865}" destId="{A1B8DE8C-5514-4DE6-AF99-6C47FFBB8500}" srcOrd="0" destOrd="0" presId="urn:microsoft.com/office/officeart/2018/5/layout/IconCircleLabelList"/>
    <dgm:cxn modelId="{5F54B474-3C58-439D-B0DE-61C2165D23DA}" type="presParOf" srcId="{A1B8DE8C-5514-4DE6-AF99-6C47FFBB8500}" destId="{870304EE-7BB2-4836-80B2-75FAF2C94BD1}" srcOrd="0" destOrd="0" presId="urn:microsoft.com/office/officeart/2018/5/layout/IconCircleLabelList"/>
    <dgm:cxn modelId="{9F613346-3FBC-487C-9358-BBD1280A7DF9}" type="presParOf" srcId="{A1B8DE8C-5514-4DE6-AF99-6C47FFBB8500}" destId="{2E5D9A0D-8BE7-4BF5-94C9-910BCFF9CFBD}" srcOrd="1" destOrd="0" presId="urn:microsoft.com/office/officeart/2018/5/layout/IconCircleLabelList"/>
    <dgm:cxn modelId="{A067E772-3847-470F-BF42-BBD15A82381F}" type="presParOf" srcId="{A1B8DE8C-5514-4DE6-AF99-6C47FFBB8500}" destId="{CA3DA3D1-E168-4141-90C6-269A599829AB}" srcOrd="2" destOrd="0" presId="urn:microsoft.com/office/officeart/2018/5/layout/IconCircleLabelList"/>
    <dgm:cxn modelId="{9AE91F67-1198-4E50-B553-888C8139012B}" type="presParOf" srcId="{A1B8DE8C-5514-4DE6-AF99-6C47FFBB8500}" destId="{97A2D502-5AF2-44D4-81A7-FA4822D5B161}" srcOrd="3" destOrd="0" presId="urn:microsoft.com/office/officeart/2018/5/layout/IconCircleLabelList"/>
    <dgm:cxn modelId="{056E0BB7-4CFF-49E5-99D0-2D604D2A848E}" type="presParOf" srcId="{76E6D50B-222F-4F12-AED6-476BFF132865}" destId="{FDC44356-E673-4C0F-85F8-2AD21B1E7850}" srcOrd="1" destOrd="0" presId="urn:microsoft.com/office/officeart/2018/5/layout/IconCircleLabelList"/>
    <dgm:cxn modelId="{82B2E195-3978-4497-9D82-2F823F3F5835}" type="presParOf" srcId="{76E6D50B-222F-4F12-AED6-476BFF132865}" destId="{6E40F5CC-6EA6-4701-BA75-6B30B76F4922}" srcOrd="2" destOrd="0" presId="urn:microsoft.com/office/officeart/2018/5/layout/IconCircleLabelList"/>
    <dgm:cxn modelId="{B6655ED8-AA79-4C38-A582-CB68D25790AE}" type="presParOf" srcId="{6E40F5CC-6EA6-4701-BA75-6B30B76F4922}" destId="{41B2EE99-5CD6-4BB6-A401-C01D1DA8ED13}" srcOrd="0" destOrd="0" presId="urn:microsoft.com/office/officeart/2018/5/layout/IconCircleLabelList"/>
    <dgm:cxn modelId="{E10CA90A-0CE5-49F5-B98B-587F3997CA59}" type="presParOf" srcId="{6E40F5CC-6EA6-4701-BA75-6B30B76F4922}" destId="{1DD9AFE4-C0DD-49AF-BF28-E9759A42BCB7}" srcOrd="1" destOrd="0" presId="urn:microsoft.com/office/officeart/2018/5/layout/IconCircleLabelList"/>
    <dgm:cxn modelId="{98288A1E-D5EB-469B-903D-D7ECE11CF00E}" type="presParOf" srcId="{6E40F5CC-6EA6-4701-BA75-6B30B76F4922}" destId="{6F6C48A9-3D1C-47C5-9849-2F70C65AF70A}" srcOrd="2" destOrd="0" presId="urn:microsoft.com/office/officeart/2018/5/layout/IconCircleLabelList"/>
    <dgm:cxn modelId="{C784F924-E1A3-4D11-A475-641F78D3AEC8}" type="presParOf" srcId="{6E40F5CC-6EA6-4701-BA75-6B30B76F4922}" destId="{10DF3EEE-AFC1-417B-8587-D6D43FFD3498}" srcOrd="3" destOrd="0" presId="urn:microsoft.com/office/officeart/2018/5/layout/IconCircleLabelList"/>
    <dgm:cxn modelId="{F4501126-C382-458A-A49D-C24DBD37415B}" type="presParOf" srcId="{76E6D50B-222F-4F12-AED6-476BFF132865}" destId="{57C894AD-0930-4E46-B12C-E49F27346E00}" srcOrd="3" destOrd="0" presId="urn:microsoft.com/office/officeart/2018/5/layout/IconCircleLabelList"/>
    <dgm:cxn modelId="{67E25C20-F64D-468E-A49F-402E582BEB06}" type="presParOf" srcId="{76E6D50B-222F-4F12-AED6-476BFF132865}" destId="{CECCBB1B-599E-462A-A4B9-935304794248}" srcOrd="4" destOrd="0" presId="urn:microsoft.com/office/officeart/2018/5/layout/IconCircleLabelList"/>
    <dgm:cxn modelId="{2CBB8129-9CD6-456B-B700-A28C53470527}" type="presParOf" srcId="{CECCBB1B-599E-462A-A4B9-935304794248}" destId="{DED9588C-E26A-4AFB-8A63-651DA1E4D008}" srcOrd="0" destOrd="0" presId="urn:microsoft.com/office/officeart/2018/5/layout/IconCircleLabelList"/>
    <dgm:cxn modelId="{BAD0BDC2-7F66-4F15-B377-550EAC604082}" type="presParOf" srcId="{CECCBB1B-599E-462A-A4B9-935304794248}" destId="{3450FDC4-58FA-43B8-BFA3-CADE37995806}" srcOrd="1" destOrd="0" presId="urn:microsoft.com/office/officeart/2018/5/layout/IconCircleLabelList"/>
    <dgm:cxn modelId="{603291B8-2191-4A44-BBEE-0C93D92321EF}" type="presParOf" srcId="{CECCBB1B-599E-462A-A4B9-935304794248}" destId="{B2A0A34A-D80C-415F-A122-D78DE645AC05}" srcOrd="2" destOrd="0" presId="urn:microsoft.com/office/officeart/2018/5/layout/IconCircleLabelList"/>
    <dgm:cxn modelId="{B9B8E937-0B5B-44BA-AD3A-AFCBAC712137}" type="presParOf" srcId="{CECCBB1B-599E-462A-A4B9-935304794248}" destId="{68F011D0-0E69-4FCD-9563-648CE9E0B9E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B532C2-2D82-4D0A-BBAE-3CE9009EAD55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BE9C88-23F6-4F7E-AD18-70E3BF1FC5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/>
            <a:t>- </a:t>
          </a:r>
          <a:r>
            <a:rPr lang="en-US" sz="2000"/>
            <a:t>Encrypted data storage and transmission</a:t>
          </a:r>
          <a:r>
            <a:rPr lang="en-US" sz="2500"/>
            <a:t>.</a:t>
          </a:r>
        </a:p>
      </dgm:t>
    </dgm:pt>
    <dgm:pt modelId="{DB7F8413-ED82-4503-8438-56AF20F0DF8B}" type="parTrans" cxnId="{9E1A5D8E-B942-4E0F-9978-2C59E656CF9A}">
      <dgm:prSet/>
      <dgm:spPr/>
      <dgm:t>
        <a:bodyPr/>
        <a:lstStyle/>
        <a:p>
          <a:endParaRPr lang="en-US"/>
        </a:p>
      </dgm:t>
    </dgm:pt>
    <dgm:pt modelId="{CF4A049A-4DFB-4997-BD30-7890E0B6516A}" type="sibTrans" cxnId="{9E1A5D8E-B942-4E0F-9978-2C59E656CF9A}">
      <dgm:prSet/>
      <dgm:spPr/>
      <dgm:t>
        <a:bodyPr/>
        <a:lstStyle/>
        <a:p>
          <a:endParaRPr lang="en-US"/>
        </a:p>
      </dgm:t>
    </dgm:pt>
    <dgm:pt modelId="{D22EA46A-CB8A-4ADF-A1AB-35FBC161AD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- </a:t>
          </a:r>
          <a:r>
            <a:rPr lang="en-US" sz="2000"/>
            <a:t>Store only essential data and delete sensitive information once verification is complete</a:t>
          </a:r>
          <a:r>
            <a:rPr lang="en-US" sz="2400"/>
            <a:t>.</a:t>
          </a:r>
        </a:p>
      </dgm:t>
    </dgm:pt>
    <dgm:pt modelId="{933C9870-F763-414B-BC8D-EBDD89C63AFC}" type="parTrans" cxnId="{7E3F0253-7734-4DBF-93A2-0A9A4F701B78}">
      <dgm:prSet/>
      <dgm:spPr/>
      <dgm:t>
        <a:bodyPr/>
        <a:lstStyle/>
        <a:p>
          <a:endParaRPr lang="en-US"/>
        </a:p>
      </dgm:t>
    </dgm:pt>
    <dgm:pt modelId="{1DE20EF5-B913-4862-B6F7-6CDF14EE2DB5}" type="sibTrans" cxnId="{7E3F0253-7734-4DBF-93A2-0A9A4F701B78}">
      <dgm:prSet/>
      <dgm:spPr/>
      <dgm:t>
        <a:bodyPr/>
        <a:lstStyle/>
        <a:p>
          <a:endParaRPr lang="en-US"/>
        </a:p>
      </dgm:t>
    </dgm:pt>
    <dgm:pt modelId="{062EC328-7EA2-4A34-A361-068DD864CA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- Transparency in detecting and reporting fraud, while avoiding misuse</a:t>
          </a:r>
          <a:r>
            <a:rPr lang="en-US" sz="2500" dirty="0"/>
            <a:t>.</a:t>
          </a:r>
        </a:p>
      </dgm:t>
    </dgm:pt>
    <dgm:pt modelId="{76952BB1-3298-4AB4-BD9B-734FE469FADD}" type="parTrans" cxnId="{707308AA-EDD4-4D8E-8E73-E5259509051D}">
      <dgm:prSet/>
      <dgm:spPr/>
      <dgm:t>
        <a:bodyPr/>
        <a:lstStyle/>
        <a:p>
          <a:endParaRPr lang="en-US"/>
        </a:p>
      </dgm:t>
    </dgm:pt>
    <dgm:pt modelId="{7BCE9E99-2773-4B2A-9703-E8AF61F8740E}" type="sibTrans" cxnId="{707308AA-EDD4-4D8E-8E73-E5259509051D}">
      <dgm:prSet/>
      <dgm:spPr/>
      <dgm:t>
        <a:bodyPr/>
        <a:lstStyle/>
        <a:p>
          <a:endParaRPr lang="en-US"/>
        </a:p>
      </dgm:t>
    </dgm:pt>
    <dgm:pt modelId="{E2C8BDDE-44C2-42DF-84E8-CA54FF074A45}" type="pres">
      <dgm:prSet presAssocID="{B8B532C2-2D82-4D0A-BBAE-3CE9009EAD55}" presName="root" presStyleCnt="0">
        <dgm:presLayoutVars>
          <dgm:dir/>
          <dgm:resizeHandles val="exact"/>
        </dgm:presLayoutVars>
      </dgm:prSet>
      <dgm:spPr/>
    </dgm:pt>
    <dgm:pt modelId="{D7170BC2-0531-47D5-897C-624D1A841069}" type="pres">
      <dgm:prSet presAssocID="{EABE9C88-23F6-4F7E-AD18-70E3BF1FC501}" presName="compNode" presStyleCnt="0"/>
      <dgm:spPr/>
    </dgm:pt>
    <dgm:pt modelId="{4FFC8A7D-14B7-49F4-B31D-911B2B4BC60F}" type="pres">
      <dgm:prSet presAssocID="{EABE9C88-23F6-4F7E-AD18-70E3BF1FC501}" presName="bgRect" presStyleLbl="bgShp" presStyleIdx="0" presStyleCnt="3"/>
      <dgm:spPr/>
    </dgm:pt>
    <dgm:pt modelId="{549FD694-7A0C-4393-AFEE-D4FBA6C7DEF2}" type="pres">
      <dgm:prSet presAssocID="{EABE9C88-23F6-4F7E-AD18-70E3BF1FC5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11AC796-E340-43A3-A917-691C525305E7}" type="pres">
      <dgm:prSet presAssocID="{EABE9C88-23F6-4F7E-AD18-70E3BF1FC501}" presName="spaceRect" presStyleCnt="0"/>
      <dgm:spPr/>
    </dgm:pt>
    <dgm:pt modelId="{E2F1AB48-927E-4EAA-AC4D-6AE173BB5B2E}" type="pres">
      <dgm:prSet presAssocID="{EABE9C88-23F6-4F7E-AD18-70E3BF1FC501}" presName="parTx" presStyleLbl="revTx" presStyleIdx="0" presStyleCnt="3">
        <dgm:presLayoutVars>
          <dgm:chMax val="0"/>
          <dgm:chPref val="0"/>
        </dgm:presLayoutVars>
      </dgm:prSet>
      <dgm:spPr/>
    </dgm:pt>
    <dgm:pt modelId="{30F25055-3E65-4F2F-94E0-45BAF7A2A219}" type="pres">
      <dgm:prSet presAssocID="{CF4A049A-4DFB-4997-BD30-7890E0B6516A}" presName="sibTrans" presStyleCnt="0"/>
      <dgm:spPr/>
    </dgm:pt>
    <dgm:pt modelId="{0E4EE587-758F-415C-980F-3E88315BCCDF}" type="pres">
      <dgm:prSet presAssocID="{D22EA46A-CB8A-4ADF-A1AB-35FBC161AD5D}" presName="compNode" presStyleCnt="0"/>
      <dgm:spPr/>
    </dgm:pt>
    <dgm:pt modelId="{D775EAED-738F-4FDE-BFC0-09B91BAD8F13}" type="pres">
      <dgm:prSet presAssocID="{D22EA46A-CB8A-4ADF-A1AB-35FBC161AD5D}" presName="bgRect" presStyleLbl="bgShp" presStyleIdx="1" presStyleCnt="3"/>
      <dgm:spPr/>
    </dgm:pt>
    <dgm:pt modelId="{17E9146E-35ED-4925-A7F2-CA9F84C1417B}" type="pres">
      <dgm:prSet presAssocID="{D22EA46A-CB8A-4ADF-A1AB-35FBC161AD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F79C8CEB-7286-4D72-B2B9-9357264B925B}" type="pres">
      <dgm:prSet presAssocID="{D22EA46A-CB8A-4ADF-A1AB-35FBC161AD5D}" presName="spaceRect" presStyleCnt="0"/>
      <dgm:spPr/>
    </dgm:pt>
    <dgm:pt modelId="{63428AFE-0AB0-496F-9AF7-6DA431474F11}" type="pres">
      <dgm:prSet presAssocID="{D22EA46A-CB8A-4ADF-A1AB-35FBC161AD5D}" presName="parTx" presStyleLbl="revTx" presStyleIdx="1" presStyleCnt="3">
        <dgm:presLayoutVars>
          <dgm:chMax val="0"/>
          <dgm:chPref val="0"/>
        </dgm:presLayoutVars>
      </dgm:prSet>
      <dgm:spPr/>
    </dgm:pt>
    <dgm:pt modelId="{395585AC-9FDF-42F4-8DC8-B9FB49D5EF17}" type="pres">
      <dgm:prSet presAssocID="{1DE20EF5-B913-4862-B6F7-6CDF14EE2DB5}" presName="sibTrans" presStyleCnt="0"/>
      <dgm:spPr/>
    </dgm:pt>
    <dgm:pt modelId="{2BE48376-F16A-4E42-8207-442953F7192C}" type="pres">
      <dgm:prSet presAssocID="{062EC328-7EA2-4A34-A361-068DD864CAE8}" presName="compNode" presStyleCnt="0"/>
      <dgm:spPr/>
    </dgm:pt>
    <dgm:pt modelId="{85697E3A-CFA5-4A53-B118-D0D2E53B20C8}" type="pres">
      <dgm:prSet presAssocID="{062EC328-7EA2-4A34-A361-068DD864CAE8}" presName="bgRect" presStyleLbl="bgShp" presStyleIdx="2" presStyleCnt="3"/>
      <dgm:spPr/>
    </dgm:pt>
    <dgm:pt modelId="{050BBB47-59A4-4027-99D1-A04D9E9115C5}" type="pres">
      <dgm:prSet presAssocID="{062EC328-7EA2-4A34-A361-068DD864CA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150BFA71-06A0-4C7D-897B-8198367E8DBD}" type="pres">
      <dgm:prSet presAssocID="{062EC328-7EA2-4A34-A361-068DD864CAE8}" presName="spaceRect" presStyleCnt="0"/>
      <dgm:spPr/>
    </dgm:pt>
    <dgm:pt modelId="{0DCDF758-4298-43D7-A5E6-BA5B65B26BD0}" type="pres">
      <dgm:prSet presAssocID="{062EC328-7EA2-4A34-A361-068DD864CA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D02003-E67D-4C99-BE1A-9BA2B6D4968B}" type="presOf" srcId="{B8B532C2-2D82-4D0A-BBAE-3CE9009EAD55}" destId="{E2C8BDDE-44C2-42DF-84E8-CA54FF074A45}" srcOrd="0" destOrd="0" presId="urn:microsoft.com/office/officeart/2018/2/layout/IconVerticalSolidList"/>
    <dgm:cxn modelId="{EF88970F-D62B-4525-BADA-2261AC44D39D}" type="presOf" srcId="{062EC328-7EA2-4A34-A361-068DD864CAE8}" destId="{0DCDF758-4298-43D7-A5E6-BA5B65B26BD0}" srcOrd="0" destOrd="0" presId="urn:microsoft.com/office/officeart/2018/2/layout/IconVerticalSolidList"/>
    <dgm:cxn modelId="{DF219949-7CD1-4DBF-A933-00D52F4EBBB4}" type="presOf" srcId="{EABE9C88-23F6-4F7E-AD18-70E3BF1FC501}" destId="{E2F1AB48-927E-4EAA-AC4D-6AE173BB5B2E}" srcOrd="0" destOrd="0" presId="urn:microsoft.com/office/officeart/2018/2/layout/IconVerticalSolidList"/>
    <dgm:cxn modelId="{7E3F0253-7734-4DBF-93A2-0A9A4F701B78}" srcId="{B8B532C2-2D82-4D0A-BBAE-3CE9009EAD55}" destId="{D22EA46A-CB8A-4ADF-A1AB-35FBC161AD5D}" srcOrd="1" destOrd="0" parTransId="{933C9870-F763-414B-BC8D-EBDD89C63AFC}" sibTransId="{1DE20EF5-B913-4862-B6F7-6CDF14EE2DB5}"/>
    <dgm:cxn modelId="{B2990478-475A-4C78-A2F8-791C10805B15}" type="presOf" srcId="{D22EA46A-CB8A-4ADF-A1AB-35FBC161AD5D}" destId="{63428AFE-0AB0-496F-9AF7-6DA431474F11}" srcOrd="0" destOrd="0" presId="urn:microsoft.com/office/officeart/2018/2/layout/IconVerticalSolidList"/>
    <dgm:cxn modelId="{9E1A5D8E-B942-4E0F-9978-2C59E656CF9A}" srcId="{B8B532C2-2D82-4D0A-BBAE-3CE9009EAD55}" destId="{EABE9C88-23F6-4F7E-AD18-70E3BF1FC501}" srcOrd="0" destOrd="0" parTransId="{DB7F8413-ED82-4503-8438-56AF20F0DF8B}" sibTransId="{CF4A049A-4DFB-4997-BD30-7890E0B6516A}"/>
    <dgm:cxn modelId="{707308AA-EDD4-4D8E-8E73-E5259509051D}" srcId="{B8B532C2-2D82-4D0A-BBAE-3CE9009EAD55}" destId="{062EC328-7EA2-4A34-A361-068DD864CAE8}" srcOrd="2" destOrd="0" parTransId="{76952BB1-3298-4AB4-BD9B-734FE469FADD}" sibTransId="{7BCE9E99-2773-4B2A-9703-E8AF61F8740E}"/>
    <dgm:cxn modelId="{7C325DC2-A988-4973-952B-FE01D92A923F}" type="presParOf" srcId="{E2C8BDDE-44C2-42DF-84E8-CA54FF074A45}" destId="{D7170BC2-0531-47D5-897C-624D1A841069}" srcOrd="0" destOrd="0" presId="urn:microsoft.com/office/officeart/2018/2/layout/IconVerticalSolidList"/>
    <dgm:cxn modelId="{439B729C-FE50-42C7-B924-D806B366DE4F}" type="presParOf" srcId="{D7170BC2-0531-47D5-897C-624D1A841069}" destId="{4FFC8A7D-14B7-49F4-B31D-911B2B4BC60F}" srcOrd="0" destOrd="0" presId="urn:microsoft.com/office/officeart/2018/2/layout/IconVerticalSolidList"/>
    <dgm:cxn modelId="{464F9D28-5265-400C-995C-1DBED216CE1A}" type="presParOf" srcId="{D7170BC2-0531-47D5-897C-624D1A841069}" destId="{549FD694-7A0C-4393-AFEE-D4FBA6C7DEF2}" srcOrd="1" destOrd="0" presId="urn:microsoft.com/office/officeart/2018/2/layout/IconVerticalSolidList"/>
    <dgm:cxn modelId="{078B4602-E2FF-467C-8E06-EF47D173D441}" type="presParOf" srcId="{D7170BC2-0531-47D5-897C-624D1A841069}" destId="{D11AC796-E340-43A3-A917-691C525305E7}" srcOrd="2" destOrd="0" presId="urn:microsoft.com/office/officeart/2018/2/layout/IconVerticalSolidList"/>
    <dgm:cxn modelId="{154998B8-0C23-4503-9CF9-B4DB810CFE86}" type="presParOf" srcId="{D7170BC2-0531-47D5-897C-624D1A841069}" destId="{E2F1AB48-927E-4EAA-AC4D-6AE173BB5B2E}" srcOrd="3" destOrd="0" presId="urn:microsoft.com/office/officeart/2018/2/layout/IconVerticalSolidList"/>
    <dgm:cxn modelId="{B55E734F-CE6E-4F92-9C80-A3F10F50E1D0}" type="presParOf" srcId="{E2C8BDDE-44C2-42DF-84E8-CA54FF074A45}" destId="{30F25055-3E65-4F2F-94E0-45BAF7A2A219}" srcOrd="1" destOrd="0" presId="urn:microsoft.com/office/officeart/2018/2/layout/IconVerticalSolidList"/>
    <dgm:cxn modelId="{52050415-0EE0-417A-B3AB-49D33F97F5C3}" type="presParOf" srcId="{E2C8BDDE-44C2-42DF-84E8-CA54FF074A45}" destId="{0E4EE587-758F-415C-980F-3E88315BCCDF}" srcOrd="2" destOrd="0" presId="urn:microsoft.com/office/officeart/2018/2/layout/IconVerticalSolidList"/>
    <dgm:cxn modelId="{3885241E-9DEE-4BB6-8FF2-95A77F43C4E7}" type="presParOf" srcId="{0E4EE587-758F-415C-980F-3E88315BCCDF}" destId="{D775EAED-738F-4FDE-BFC0-09B91BAD8F13}" srcOrd="0" destOrd="0" presId="urn:microsoft.com/office/officeart/2018/2/layout/IconVerticalSolidList"/>
    <dgm:cxn modelId="{9CB2875B-41C6-4900-955B-E4A4A5B9ADDF}" type="presParOf" srcId="{0E4EE587-758F-415C-980F-3E88315BCCDF}" destId="{17E9146E-35ED-4925-A7F2-CA9F84C1417B}" srcOrd="1" destOrd="0" presId="urn:microsoft.com/office/officeart/2018/2/layout/IconVerticalSolidList"/>
    <dgm:cxn modelId="{8844BBEB-5613-4039-924A-6792833A9F9C}" type="presParOf" srcId="{0E4EE587-758F-415C-980F-3E88315BCCDF}" destId="{F79C8CEB-7286-4D72-B2B9-9357264B925B}" srcOrd="2" destOrd="0" presId="urn:microsoft.com/office/officeart/2018/2/layout/IconVerticalSolidList"/>
    <dgm:cxn modelId="{2B4BFBFE-9728-4852-97AC-D6B6C49CFE03}" type="presParOf" srcId="{0E4EE587-758F-415C-980F-3E88315BCCDF}" destId="{63428AFE-0AB0-496F-9AF7-6DA431474F11}" srcOrd="3" destOrd="0" presId="urn:microsoft.com/office/officeart/2018/2/layout/IconVerticalSolidList"/>
    <dgm:cxn modelId="{00E1CCB0-98CD-4975-BDF7-7B51B8076516}" type="presParOf" srcId="{E2C8BDDE-44C2-42DF-84E8-CA54FF074A45}" destId="{395585AC-9FDF-42F4-8DC8-B9FB49D5EF17}" srcOrd="3" destOrd="0" presId="urn:microsoft.com/office/officeart/2018/2/layout/IconVerticalSolidList"/>
    <dgm:cxn modelId="{3644D865-601B-4A05-91D7-2AAB1758F9D6}" type="presParOf" srcId="{E2C8BDDE-44C2-42DF-84E8-CA54FF074A45}" destId="{2BE48376-F16A-4E42-8207-442953F7192C}" srcOrd="4" destOrd="0" presId="urn:microsoft.com/office/officeart/2018/2/layout/IconVerticalSolidList"/>
    <dgm:cxn modelId="{9013A2D6-437C-4035-B12C-21CDD7A88C8E}" type="presParOf" srcId="{2BE48376-F16A-4E42-8207-442953F7192C}" destId="{85697E3A-CFA5-4A53-B118-D0D2E53B20C8}" srcOrd="0" destOrd="0" presId="urn:microsoft.com/office/officeart/2018/2/layout/IconVerticalSolidList"/>
    <dgm:cxn modelId="{2707BFA1-5BA9-4BB8-B780-D152EEDF6B26}" type="presParOf" srcId="{2BE48376-F16A-4E42-8207-442953F7192C}" destId="{050BBB47-59A4-4027-99D1-A04D9E9115C5}" srcOrd="1" destOrd="0" presId="urn:microsoft.com/office/officeart/2018/2/layout/IconVerticalSolidList"/>
    <dgm:cxn modelId="{D48AA61D-E069-402F-9550-E63FC7D65DF5}" type="presParOf" srcId="{2BE48376-F16A-4E42-8207-442953F7192C}" destId="{150BFA71-06A0-4C7D-897B-8198367E8DBD}" srcOrd="2" destOrd="0" presId="urn:microsoft.com/office/officeart/2018/2/layout/IconVerticalSolidList"/>
    <dgm:cxn modelId="{FED2F5C3-42CA-4C66-ACE2-51ED178877CF}" type="presParOf" srcId="{2BE48376-F16A-4E42-8207-442953F7192C}" destId="{0DCDF758-4298-43D7-A5E6-BA5B65B26B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73CE2-0131-422D-91C5-607556B7F58B}">
      <dsp:nvSpPr>
        <dsp:cNvPr id="0" name=""/>
        <dsp:cNvSpPr/>
      </dsp:nvSpPr>
      <dsp:spPr>
        <a:xfrm>
          <a:off x="0" y="238297"/>
          <a:ext cx="4717669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144" tIns="208280" rIns="366144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GANs are widely used for generating realistic images and videos. Models like StyleGAN and DeepFake utilize GANs for face swapping and manipulation.</a:t>
          </a:r>
          <a:endParaRPr lang="en-US" sz="1000" kern="1200"/>
        </a:p>
      </dsp:txBody>
      <dsp:txXfrm>
        <a:off x="0" y="238297"/>
        <a:ext cx="4717669" cy="708750"/>
      </dsp:txXfrm>
    </dsp:sp>
    <dsp:sp modelId="{EAE5BB87-46DE-4015-BFA2-95F5043694DF}">
      <dsp:nvSpPr>
        <dsp:cNvPr id="0" name=""/>
        <dsp:cNvSpPr/>
      </dsp:nvSpPr>
      <dsp:spPr>
        <a:xfrm>
          <a:off x="235883" y="90697"/>
          <a:ext cx="3302368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22" tIns="0" rIns="12482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Generative Adversarial Networks (GANs):</a:t>
          </a:r>
          <a:endParaRPr lang="en-US" sz="1000" kern="1200"/>
        </a:p>
      </dsp:txBody>
      <dsp:txXfrm>
        <a:off x="250293" y="105107"/>
        <a:ext cx="3273548" cy="266380"/>
      </dsp:txXfrm>
    </dsp:sp>
    <dsp:sp modelId="{DA6FF836-493A-4F0D-8ABF-4F4F8764D85A}">
      <dsp:nvSpPr>
        <dsp:cNvPr id="0" name=""/>
        <dsp:cNvSpPr/>
      </dsp:nvSpPr>
      <dsp:spPr>
        <a:xfrm>
          <a:off x="0" y="1148647"/>
          <a:ext cx="4717669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29898"/>
              <a:satOff val="-3754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144" tIns="208280" rIns="366144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Autoencoders compress and reconstruct images, making them useful for tasks like face swapping by encoding features from one image and applying them to another.</a:t>
          </a:r>
          <a:endParaRPr lang="en-US" sz="1000" kern="1200"/>
        </a:p>
      </dsp:txBody>
      <dsp:txXfrm>
        <a:off x="0" y="1148647"/>
        <a:ext cx="4717669" cy="708750"/>
      </dsp:txXfrm>
    </dsp:sp>
    <dsp:sp modelId="{0655DE54-E692-43FF-9613-2C0361F6999A}">
      <dsp:nvSpPr>
        <dsp:cNvPr id="0" name=""/>
        <dsp:cNvSpPr/>
      </dsp:nvSpPr>
      <dsp:spPr>
        <a:xfrm>
          <a:off x="235883" y="1001047"/>
          <a:ext cx="3302368" cy="295200"/>
        </a:xfrm>
        <a:prstGeom prst="roundRect">
          <a:avLst/>
        </a:prstGeom>
        <a:solidFill>
          <a:schemeClr val="accent2">
            <a:hueOff val="229898"/>
            <a:satOff val="-3754"/>
            <a:lumOff val="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22" tIns="0" rIns="12482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Autoencoders:</a:t>
          </a:r>
          <a:endParaRPr lang="en-US" sz="1000" kern="1200"/>
        </a:p>
      </dsp:txBody>
      <dsp:txXfrm>
        <a:off x="250293" y="1015457"/>
        <a:ext cx="3273548" cy="266380"/>
      </dsp:txXfrm>
    </dsp:sp>
    <dsp:sp modelId="{91C4351F-90E7-4278-9F4E-ECFD395ED838}">
      <dsp:nvSpPr>
        <dsp:cNvPr id="0" name=""/>
        <dsp:cNvSpPr/>
      </dsp:nvSpPr>
      <dsp:spPr>
        <a:xfrm>
          <a:off x="0" y="2058997"/>
          <a:ext cx="4717669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59796"/>
              <a:satOff val="-7509"/>
              <a:lumOff val="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144" tIns="208280" rIns="366144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Techniques like Pix2Pix and CycleGAN are used for transforming images from one domain to another (e.g., turning sketches into realistic images).</a:t>
          </a:r>
          <a:endParaRPr lang="en-US" sz="1000" kern="1200"/>
        </a:p>
      </dsp:txBody>
      <dsp:txXfrm>
        <a:off x="0" y="2058997"/>
        <a:ext cx="4717669" cy="708750"/>
      </dsp:txXfrm>
    </dsp:sp>
    <dsp:sp modelId="{9958A3FA-B8F1-4FCC-88F1-B1D16779AF86}">
      <dsp:nvSpPr>
        <dsp:cNvPr id="0" name=""/>
        <dsp:cNvSpPr/>
      </dsp:nvSpPr>
      <dsp:spPr>
        <a:xfrm>
          <a:off x="235883" y="1911397"/>
          <a:ext cx="3302368" cy="295200"/>
        </a:xfrm>
        <a:prstGeom prst="roundRect">
          <a:avLst/>
        </a:prstGeom>
        <a:solidFill>
          <a:schemeClr val="accent2">
            <a:hueOff val="459796"/>
            <a:satOff val="-7509"/>
            <a:lumOff val="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22" tIns="0" rIns="12482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Image-to-Image Translation:</a:t>
          </a:r>
          <a:endParaRPr lang="en-US" sz="1000" kern="1200"/>
        </a:p>
      </dsp:txBody>
      <dsp:txXfrm>
        <a:off x="250293" y="1925807"/>
        <a:ext cx="3273548" cy="266380"/>
      </dsp:txXfrm>
    </dsp:sp>
    <dsp:sp modelId="{7B23B3FF-CFB1-417B-A73C-8DBC87073649}">
      <dsp:nvSpPr>
        <dsp:cNvPr id="0" name=""/>
        <dsp:cNvSpPr/>
      </dsp:nvSpPr>
      <dsp:spPr>
        <a:xfrm>
          <a:off x="0" y="2969347"/>
          <a:ext cx="4717669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89694"/>
              <a:satOff val="-11263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144" tIns="208280" rIns="366144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Libraries like Dlib and OpenCV are used for detecting and aligning facial features, which are essential for accurate manipulation.</a:t>
          </a:r>
          <a:endParaRPr lang="en-US" sz="1000" kern="1200"/>
        </a:p>
      </dsp:txBody>
      <dsp:txXfrm>
        <a:off x="0" y="2969347"/>
        <a:ext cx="4717669" cy="708750"/>
      </dsp:txXfrm>
    </dsp:sp>
    <dsp:sp modelId="{FC0B2679-516C-4C45-B2CC-8F02F4E7C811}">
      <dsp:nvSpPr>
        <dsp:cNvPr id="0" name=""/>
        <dsp:cNvSpPr/>
      </dsp:nvSpPr>
      <dsp:spPr>
        <a:xfrm>
          <a:off x="235883" y="2821747"/>
          <a:ext cx="3302368" cy="295200"/>
        </a:xfrm>
        <a:prstGeom prst="roundRect">
          <a:avLst/>
        </a:prstGeom>
        <a:solidFill>
          <a:schemeClr val="accent2">
            <a:hueOff val="689694"/>
            <a:satOff val="-11263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22" tIns="0" rIns="12482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Face Alignment and Feature Extraction:</a:t>
          </a:r>
          <a:endParaRPr lang="en-US" sz="1000" kern="1200"/>
        </a:p>
      </dsp:txBody>
      <dsp:txXfrm>
        <a:off x="250293" y="2836157"/>
        <a:ext cx="3273548" cy="266380"/>
      </dsp:txXfrm>
    </dsp:sp>
    <dsp:sp modelId="{065B1B70-77DA-4335-A58E-DFC1A331D8B3}">
      <dsp:nvSpPr>
        <dsp:cNvPr id="0" name=""/>
        <dsp:cNvSpPr/>
      </dsp:nvSpPr>
      <dsp:spPr>
        <a:xfrm>
          <a:off x="0" y="3879697"/>
          <a:ext cx="4717669" cy="56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19592"/>
              <a:satOff val="-15018"/>
              <a:lumOff val="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144" tIns="208280" rIns="366144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Convolutional Neural Networks (CNNs) are employed for tasks like face detection, segmentation, and feature extraction.</a:t>
          </a:r>
          <a:endParaRPr lang="en-US" sz="1000" kern="1200"/>
        </a:p>
      </dsp:txBody>
      <dsp:txXfrm>
        <a:off x="0" y="3879697"/>
        <a:ext cx="4717669" cy="567000"/>
      </dsp:txXfrm>
    </dsp:sp>
    <dsp:sp modelId="{FBBD8AE9-5781-410F-B19E-25F8C0BDEAD9}">
      <dsp:nvSpPr>
        <dsp:cNvPr id="0" name=""/>
        <dsp:cNvSpPr/>
      </dsp:nvSpPr>
      <dsp:spPr>
        <a:xfrm>
          <a:off x="235883" y="3732097"/>
          <a:ext cx="3302368" cy="295200"/>
        </a:xfrm>
        <a:prstGeom prst="roundRect">
          <a:avLst/>
        </a:prstGeom>
        <a:solidFill>
          <a:schemeClr val="accent2">
            <a:hueOff val="919592"/>
            <a:satOff val="-15018"/>
            <a:lumOff val="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22" tIns="0" rIns="12482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Deep Learning Models:</a:t>
          </a:r>
          <a:endParaRPr lang="en-US" sz="1000" kern="1200"/>
        </a:p>
      </dsp:txBody>
      <dsp:txXfrm>
        <a:off x="250293" y="3746507"/>
        <a:ext cx="3273548" cy="266380"/>
      </dsp:txXfrm>
    </dsp:sp>
    <dsp:sp modelId="{4AE98427-E172-4AEA-AD7D-34F9A0FCCEFD}">
      <dsp:nvSpPr>
        <dsp:cNvPr id="0" name=""/>
        <dsp:cNvSpPr/>
      </dsp:nvSpPr>
      <dsp:spPr>
        <a:xfrm>
          <a:off x="0" y="4648297"/>
          <a:ext cx="4717669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144" tIns="208280" rIns="366144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Approaches like GHOST (Generative High-fidelity One Shot Transfer) enable face swapping with minimal data, making them efficient for image/video manipulation.</a:t>
          </a:r>
          <a:endParaRPr lang="en-US" sz="1000" kern="1200"/>
        </a:p>
      </dsp:txBody>
      <dsp:txXfrm>
        <a:off x="0" y="4648297"/>
        <a:ext cx="4717669" cy="708750"/>
      </dsp:txXfrm>
    </dsp:sp>
    <dsp:sp modelId="{8D245FD9-BCE9-4D29-B7D8-9FA540B7A987}">
      <dsp:nvSpPr>
        <dsp:cNvPr id="0" name=""/>
        <dsp:cNvSpPr/>
      </dsp:nvSpPr>
      <dsp:spPr>
        <a:xfrm>
          <a:off x="235883" y="4500697"/>
          <a:ext cx="3302368" cy="295200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22" tIns="0" rIns="12482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One-Shot Learning:</a:t>
          </a:r>
          <a:endParaRPr lang="en-US" sz="1000" kern="1200"/>
        </a:p>
      </dsp:txBody>
      <dsp:txXfrm>
        <a:off x="250293" y="4515107"/>
        <a:ext cx="3273548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886BD-1267-4616-B604-7EAB789DFC4A}">
      <dsp:nvSpPr>
        <dsp:cNvPr id="0" name=""/>
        <dsp:cNvSpPr/>
      </dsp:nvSpPr>
      <dsp:spPr>
        <a:xfrm>
          <a:off x="0" y="665"/>
          <a:ext cx="4717669" cy="1556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CD227-FFB1-4E68-B48C-29F9499D7316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F75A2-684C-4548-844C-424C7CB4E028}">
      <dsp:nvSpPr>
        <dsp:cNvPr id="0" name=""/>
        <dsp:cNvSpPr/>
      </dsp:nvSpPr>
      <dsp:spPr>
        <a:xfrm>
          <a:off x="1797316" y="665"/>
          <a:ext cx="2920352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Build a secure platform for detecting fake identities.</a:t>
          </a:r>
        </a:p>
      </dsp:txBody>
      <dsp:txXfrm>
        <a:off x="1797316" y="665"/>
        <a:ext cx="2920352" cy="1556118"/>
      </dsp:txXfrm>
    </dsp:sp>
    <dsp:sp modelId="{B5D20AE1-0AB2-4F04-B64F-550A15318774}">
      <dsp:nvSpPr>
        <dsp:cNvPr id="0" name=""/>
        <dsp:cNvSpPr/>
      </dsp:nvSpPr>
      <dsp:spPr>
        <a:xfrm>
          <a:off x="0" y="1945813"/>
          <a:ext cx="4717669" cy="1556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EF0E2-0F9A-4922-9D52-B65741A59BC8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86340-A033-4904-BABA-9535E81E6643}">
      <dsp:nvSpPr>
        <dsp:cNvPr id="0" name=""/>
        <dsp:cNvSpPr/>
      </dsp:nvSpPr>
      <dsp:spPr>
        <a:xfrm>
          <a:off x="1797316" y="1945813"/>
          <a:ext cx="2920352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Leverage AI models for accurate facial recognition, liveness verification, and deepfake detection.</a:t>
          </a:r>
        </a:p>
      </dsp:txBody>
      <dsp:txXfrm>
        <a:off x="1797316" y="1945813"/>
        <a:ext cx="2920352" cy="1556118"/>
      </dsp:txXfrm>
    </dsp:sp>
    <dsp:sp modelId="{BF95FD6F-9127-44B4-9DC9-C174F7A4A203}">
      <dsp:nvSpPr>
        <dsp:cNvPr id="0" name=""/>
        <dsp:cNvSpPr/>
      </dsp:nvSpPr>
      <dsp:spPr>
        <a:xfrm>
          <a:off x="0" y="3890961"/>
          <a:ext cx="4717669" cy="1556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FC481-76F5-4E8F-9A7A-941879C31F11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11837-FD1A-4525-A829-17C7E4AB8FEE}">
      <dsp:nvSpPr>
        <dsp:cNvPr id="0" name=""/>
        <dsp:cNvSpPr/>
      </dsp:nvSpPr>
      <dsp:spPr>
        <a:xfrm>
          <a:off x="1797316" y="3890961"/>
          <a:ext cx="2920352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Provide users with real-time fraud detection results while prioritizing privacy and security.</a:t>
          </a:r>
        </a:p>
      </dsp:txBody>
      <dsp:txXfrm>
        <a:off x="1797316" y="3890961"/>
        <a:ext cx="2920352" cy="1556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C1171-F00D-48FA-9914-316ACD94CD4C}">
      <dsp:nvSpPr>
        <dsp:cNvPr id="0" name=""/>
        <dsp:cNvSpPr/>
      </dsp:nvSpPr>
      <dsp:spPr>
        <a:xfrm>
          <a:off x="0" y="4256"/>
          <a:ext cx="4717669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96585-AD40-4793-A125-C730BCCB9670}">
      <dsp:nvSpPr>
        <dsp:cNvPr id="0" name=""/>
        <dsp:cNvSpPr/>
      </dsp:nvSpPr>
      <dsp:spPr>
        <a:xfrm>
          <a:off x="274227" y="208227"/>
          <a:ext cx="498596" cy="498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E92A1-6AD7-4B1D-8E75-D714D950EE49}">
      <dsp:nvSpPr>
        <dsp:cNvPr id="0" name=""/>
        <dsp:cNvSpPr/>
      </dsp:nvSpPr>
      <dsp:spPr>
        <a:xfrm>
          <a:off x="1047052" y="4256"/>
          <a:ext cx="3670616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Discuss the challenges faced by current systems, such as:</a:t>
          </a:r>
        </a:p>
      </dsp:txBody>
      <dsp:txXfrm>
        <a:off x="1047052" y="4256"/>
        <a:ext cx="3670616" cy="906538"/>
      </dsp:txXfrm>
    </dsp:sp>
    <dsp:sp modelId="{2CC8A0F2-6666-4A92-8AF5-78B7B5C5A5D9}">
      <dsp:nvSpPr>
        <dsp:cNvPr id="0" name=""/>
        <dsp:cNvSpPr/>
      </dsp:nvSpPr>
      <dsp:spPr>
        <a:xfrm>
          <a:off x="0" y="1137429"/>
          <a:ext cx="4717669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A316A-4EE9-4E6B-A1F2-852F1CD7A428}">
      <dsp:nvSpPr>
        <dsp:cNvPr id="0" name=""/>
        <dsp:cNvSpPr/>
      </dsp:nvSpPr>
      <dsp:spPr>
        <a:xfrm>
          <a:off x="274227" y="1341400"/>
          <a:ext cx="498596" cy="498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17281-2D61-4357-8436-DCF693CB2B4C}">
      <dsp:nvSpPr>
        <dsp:cNvPr id="0" name=""/>
        <dsp:cNvSpPr/>
      </dsp:nvSpPr>
      <dsp:spPr>
        <a:xfrm>
          <a:off x="1047052" y="1137429"/>
          <a:ext cx="3670616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Ineffectiveness of traditional methods (e.g., passwords) against identity fraud.</a:t>
          </a:r>
        </a:p>
      </dsp:txBody>
      <dsp:txXfrm>
        <a:off x="1047052" y="1137429"/>
        <a:ext cx="3670616" cy="906538"/>
      </dsp:txXfrm>
    </dsp:sp>
    <dsp:sp modelId="{3F827982-1410-4C9B-B245-F6151D380F8E}">
      <dsp:nvSpPr>
        <dsp:cNvPr id="0" name=""/>
        <dsp:cNvSpPr/>
      </dsp:nvSpPr>
      <dsp:spPr>
        <a:xfrm>
          <a:off x="0" y="2270603"/>
          <a:ext cx="4717669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0BF21-3A64-4261-8D6F-771AF517B3D3}">
      <dsp:nvSpPr>
        <dsp:cNvPr id="0" name=""/>
        <dsp:cNvSpPr/>
      </dsp:nvSpPr>
      <dsp:spPr>
        <a:xfrm>
          <a:off x="274227" y="2474574"/>
          <a:ext cx="498596" cy="4985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ACA63-F1E0-4F48-AA1B-915499DFCA02}">
      <dsp:nvSpPr>
        <dsp:cNvPr id="0" name=""/>
        <dsp:cNvSpPr/>
      </dsp:nvSpPr>
      <dsp:spPr>
        <a:xfrm>
          <a:off x="1047052" y="2270603"/>
          <a:ext cx="3670616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Difficulty in detecting manipulated media like deepfakes.</a:t>
          </a:r>
        </a:p>
      </dsp:txBody>
      <dsp:txXfrm>
        <a:off x="1047052" y="2270603"/>
        <a:ext cx="3670616" cy="906538"/>
      </dsp:txXfrm>
    </dsp:sp>
    <dsp:sp modelId="{21C172BD-111E-446B-8A84-F98627244588}">
      <dsp:nvSpPr>
        <dsp:cNvPr id="0" name=""/>
        <dsp:cNvSpPr/>
      </dsp:nvSpPr>
      <dsp:spPr>
        <a:xfrm>
          <a:off x="0" y="3403776"/>
          <a:ext cx="4717669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30FF3-874F-4A3B-B4B4-CE9C67D2FC82}">
      <dsp:nvSpPr>
        <dsp:cNvPr id="0" name=""/>
        <dsp:cNvSpPr/>
      </dsp:nvSpPr>
      <dsp:spPr>
        <a:xfrm>
          <a:off x="274227" y="3607747"/>
          <a:ext cx="498596" cy="4985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C27D-2D5D-4FB6-A18A-3C4E90830F28}">
      <dsp:nvSpPr>
        <dsp:cNvPr id="0" name=""/>
        <dsp:cNvSpPr/>
      </dsp:nvSpPr>
      <dsp:spPr>
        <a:xfrm>
          <a:off x="1047052" y="3403776"/>
          <a:ext cx="3670616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User concerns about privacy and data security.</a:t>
          </a:r>
        </a:p>
      </dsp:txBody>
      <dsp:txXfrm>
        <a:off x="1047052" y="3403776"/>
        <a:ext cx="3670616" cy="906538"/>
      </dsp:txXfrm>
    </dsp:sp>
    <dsp:sp modelId="{44FD8161-1FB0-4199-A424-62FCF3E36876}">
      <dsp:nvSpPr>
        <dsp:cNvPr id="0" name=""/>
        <dsp:cNvSpPr/>
      </dsp:nvSpPr>
      <dsp:spPr>
        <a:xfrm>
          <a:off x="0" y="4536950"/>
          <a:ext cx="4717669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BA904-3024-4E38-802C-58D3ED51AAD7}">
      <dsp:nvSpPr>
        <dsp:cNvPr id="0" name=""/>
        <dsp:cNvSpPr/>
      </dsp:nvSpPr>
      <dsp:spPr>
        <a:xfrm>
          <a:off x="274227" y="4740921"/>
          <a:ext cx="498596" cy="4985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059D4-DA98-4C72-BDA8-6D153AF384A2}">
      <dsp:nvSpPr>
        <dsp:cNvPr id="0" name=""/>
        <dsp:cNvSpPr/>
      </dsp:nvSpPr>
      <dsp:spPr>
        <a:xfrm>
          <a:off x="1047052" y="4536950"/>
          <a:ext cx="3670616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Position your system as a solution to these issues.</a:t>
          </a:r>
        </a:p>
      </dsp:txBody>
      <dsp:txXfrm>
        <a:off x="1047052" y="4536950"/>
        <a:ext cx="3670616" cy="9065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3C944-05B8-4636-A0B9-1D8D764CEF7A}">
      <dsp:nvSpPr>
        <dsp:cNvPr id="0" name=""/>
        <dsp:cNvSpPr/>
      </dsp:nvSpPr>
      <dsp:spPr>
        <a:xfrm>
          <a:off x="0" y="142206"/>
          <a:ext cx="4802995" cy="480299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9D6D7C-6DE5-4206-8123-EFCFA4B16936}">
      <dsp:nvSpPr>
        <dsp:cNvPr id="0" name=""/>
        <dsp:cNvSpPr/>
      </dsp:nvSpPr>
      <dsp:spPr>
        <a:xfrm>
          <a:off x="456284" y="598491"/>
          <a:ext cx="1873168" cy="18731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Present a high-level diagram of the system, showing:</a:t>
          </a:r>
        </a:p>
      </dsp:txBody>
      <dsp:txXfrm>
        <a:off x="547725" y="689932"/>
        <a:ext cx="1690286" cy="1690286"/>
      </dsp:txXfrm>
    </dsp:sp>
    <dsp:sp modelId="{8012A2F7-2999-43B8-A4F4-086118FD98E6}">
      <dsp:nvSpPr>
        <dsp:cNvPr id="0" name=""/>
        <dsp:cNvSpPr/>
      </dsp:nvSpPr>
      <dsp:spPr>
        <a:xfrm>
          <a:off x="2473542" y="598491"/>
          <a:ext cx="1873168" cy="187316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Frontend: User interactions like uploads and verification results.</a:t>
          </a:r>
        </a:p>
      </dsp:txBody>
      <dsp:txXfrm>
        <a:off x="2564983" y="689932"/>
        <a:ext cx="1690286" cy="1690286"/>
      </dsp:txXfrm>
    </dsp:sp>
    <dsp:sp modelId="{DC12088C-7DA7-4D3A-8BA2-9EE3282388B9}">
      <dsp:nvSpPr>
        <dsp:cNvPr id="0" name=""/>
        <dsp:cNvSpPr/>
      </dsp:nvSpPr>
      <dsp:spPr>
        <a:xfrm>
          <a:off x="456284" y="2615749"/>
          <a:ext cx="1873168" cy="187316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Backend: AI-powered processing and secure data handling.</a:t>
          </a:r>
        </a:p>
      </dsp:txBody>
      <dsp:txXfrm>
        <a:off x="547725" y="2707190"/>
        <a:ext cx="1690286" cy="1690286"/>
      </dsp:txXfrm>
    </dsp:sp>
    <dsp:sp modelId="{35265E3C-D339-434A-B5E2-28ECF7505C77}">
      <dsp:nvSpPr>
        <dsp:cNvPr id="0" name=""/>
        <dsp:cNvSpPr/>
      </dsp:nvSpPr>
      <dsp:spPr>
        <a:xfrm>
          <a:off x="2473542" y="2615749"/>
          <a:ext cx="1873168" cy="187316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AI Models: Integration of FaceNet, DeepFace, or custom models for detection.</a:t>
          </a:r>
        </a:p>
      </dsp:txBody>
      <dsp:txXfrm>
        <a:off x="2564983" y="2707190"/>
        <a:ext cx="1690286" cy="16902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79437-B267-4654-86F4-8B290F935BD8}">
      <dsp:nvSpPr>
        <dsp:cNvPr id="0" name=""/>
        <dsp:cNvSpPr/>
      </dsp:nvSpPr>
      <dsp:spPr>
        <a:xfrm>
          <a:off x="483987" y="1155621"/>
          <a:ext cx="791015" cy="791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AC130-C85A-44A7-B953-59C29764AC70}">
      <dsp:nvSpPr>
        <dsp:cNvPr id="0" name=""/>
        <dsp:cNvSpPr/>
      </dsp:nvSpPr>
      <dsp:spPr>
        <a:xfrm>
          <a:off x="589" y="2210333"/>
          <a:ext cx="1757812" cy="70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Facial Verification: Real-time detection of identity clones.</a:t>
          </a:r>
        </a:p>
      </dsp:txBody>
      <dsp:txXfrm>
        <a:off x="589" y="2210333"/>
        <a:ext cx="1757812" cy="703125"/>
      </dsp:txXfrm>
    </dsp:sp>
    <dsp:sp modelId="{28485E53-F6A6-40D5-A93D-7B93472393DF}">
      <dsp:nvSpPr>
        <dsp:cNvPr id="0" name=""/>
        <dsp:cNvSpPr/>
      </dsp:nvSpPr>
      <dsp:spPr>
        <a:xfrm>
          <a:off x="2549417" y="1155621"/>
          <a:ext cx="791015" cy="791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0DAA0-B0DE-4917-A4F3-83C14038E2FA}">
      <dsp:nvSpPr>
        <dsp:cNvPr id="0" name=""/>
        <dsp:cNvSpPr/>
      </dsp:nvSpPr>
      <dsp:spPr>
        <a:xfrm>
          <a:off x="2066018" y="2210333"/>
          <a:ext cx="1757812" cy="70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Liveness Detection: Prevent spoofing with gestures or movements.</a:t>
          </a:r>
        </a:p>
      </dsp:txBody>
      <dsp:txXfrm>
        <a:off x="2066018" y="2210333"/>
        <a:ext cx="1757812" cy="703125"/>
      </dsp:txXfrm>
    </dsp:sp>
    <dsp:sp modelId="{876561D8-346E-41ED-95B5-A5A420398A74}">
      <dsp:nvSpPr>
        <dsp:cNvPr id="0" name=""/>
        <dsp:cNvSpPr/>
      </dsp:nvSpPr>
      <dsp:spPr>
        <a:xfrm>
          <a:off x="4614847" y="1155621"/>
          <a:ext cx="791015" cy="791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1A607-8051-4DD3-AB4A-961F51D44956}">
      <dsp:nvSpPr>
        <dsp:cNvPr id="0" name=""/>
        <dsp:cNvSpPr/>
      </dsp:nvSpPr>
      <dsp:spPr>
        <a:xfrm>
          <a:off x="4131448" y="2210333"/>
          <a:ext cx="1757812" cy="70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Deepfake Detection: Identify manipulated media using AI techniques.</a:t>
          </a:r>
        </a:p>
      </dsp:txBody>
      <dsp:txXfrm>
        <a:off x="4131448" y="2210333"/>
        <a:ext cx="1757812" cy="703125"/>
      </dsp:txXfrm>
    </dsp:sp>
    <dsp:sp modelId="{44ED9A11-6A18-4BE6-B4C0-13071AAFCB90}">
      <dsp:nvSpPr>
        <dsp:cNvPr id="0" name=""/>
        <dsp:cNvSpPr/>
      </dsp:nvSpPr>
      <dsp:spPr>
        <a:xfrm>
          <a:off x="6680276" y="1155621"/>
          <a:ext cx="791015" cy="7910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89D6C-82BF-4A29-B732-90EFECF7AC56}">
      <dsp:nvSpPr>
        <dsp:cNvPr id="0" name=""/>
        <dsp:cNvSpPr/>
      </dsp:nvSpPr>
      <dsp:spPr>
        <a:xfrm>
          <a:off x="6196878" y="2210333"/>
          <a:ext cx="1757812" cy="70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Secure User Management: Profiles, history, and customizable preferences.</a:t>
          </a:r>
        </a:p>
      </dsp:txBody>
      <dsp:txXfrm>
        <a:off x="6196878" y="2210333"/>
        <a:ext cx="1757812" cy="703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304EE-7BB2-4836-80B2-75FAF2C94BD1}">
      <dsp:nvSpPr>
        <dsp:cNvPr id="0" name=""/>
        <dsp:cNvSpPr/>
      </dsp:nvSpPr>
      <dsp:spPr>
        <a:xfrm>
          <a:off x="477900" y="437531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D9A0D-8BE7-4BF5-94C9-910BCFF9CFBD}">
      <dsp:nvSpPr>
        <dsp:cNvPr id="0" name=""/>
        <dsp:cNvSpPr/>
      </dsp:nvSpPr>
      <dsp:spPr>
        <a:xfrm>
          <a:off x="792337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2D502-5AF2-44D4-81A7-FA4822D5B161}">
      <dsp:nvSpPr>
        <dsp:cNvPr id="0" name=""/>
        <dsp:cNvSpPr/>
      </dsp:nvSpPr>
      <dsp:spPr>
        <a:xfrm>
          <a:off x="6243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 dirty="0"/>
            <a:t>Frontend: HTML , CSS , JS for dynamic interfaces.</a:t>
          </a:r>
          <a:endParaRPr lang="en-US" sz="1300" kern="1200" dirty="0"/>
        </a:p>
      </dsp:txBody>
      <dsp:txXfrm>
        <a:off x="6243" y="2372531"/>
        <a:ext cx="2418750" cy="720000"/>
      </dsp:txXfrm>
    </dsp:sp>
    <dsp:sp modelId="{41B2EE99-5CD6-4BB6-A401-C01D1DA8ED13}">
      <dsp:nvSpPr>
        <dsp:cNvPr id="0" name=""/>
        <dsp:cNvSpPr/>
      </dsp:nvSpPr>
      <dsp:spPr>
        <a:xfrm>
          <a:off x="3319931" y="437531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9AFE4-C0DD-49AF-BF28-E9759A42BCB7}">
      <dsp:nvSpPr>
        <dsp:cNvPr id="0" name=""/>
        <dsp:cNvSpPr/>
      </dsp:nvSpPr>
      <dsp:spPr>
        <a:xfrm>
          <a:off x="3634368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F3EEE-AFC1-417B-8587-D6D43FFD3498}">
      <dsp:nvSpPr>
        <dsp:cNvPr id="0" name=""/>
        <dsp:cNvSpPr/>
      </dsp:nvSpPr>
      <dsp:spPr>
        <a:xfrm>
          <a:off x="2848275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 dirty="0"/>
            <a:t>Backend: JS , Flask for API development</a:t>
          </a:r>
          <a:endParaRPr lang="en-US" sz="1300" kern="1200" dirty="0"/>
        </a:p>
      </dsp:txBody>
      <dsp:txXfrm>
        <a:off x="2848275" y="2372531"/>
        <a:ext cx="2418750" cy="720000"/>
      </dsp:txXfrm>
    </dsp:sp>
    <dsp:sp modelId="{DED9588C-E26A-4AFB-8A63-651DA1E4D008}">
      <dsp:nvSpPr>
        <dsp:cNvPr id="0" name=""/>
        <dsp:cNvSpPr/>
      </dsp:nvSpPr>
      <dsp:spPr>
        <a:xfrm>
          <a:off x="6161962" y="437531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0FDC4-58FA-43B8-BFA3-CADE37995806}">
      <dsp:nvSpPr>
        <dsp:cNvPr id="0" name=""/>
        <dsp:cNvSpPr/>
      </dsp:nvSpPr>
      <dsp:spPr>
        <a:xfrm>
          <a:off x="6476400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011D0-0E69-4FCD-9563-648CE9E0B9E8}">
      <dsp:nvSpPr>
        <dsp:cNvPr id="0" name=""/>
        <dsp:cNvSpPr/>
      </dsp:nvSpPr>
      <dsp:spPr>
        <a:xfrm>
          <a:off x="5690306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AI Models: Convolutional Neural Networks (CNNs) and anomaly detection</a:t>
          </a:r>
          <a:endParaRPr lang="en-US" sz="1300" kern="1200"/>
        </a:p>
      </dsp:txBody>
      <dsp:txXfrm>
        <a:off x="5690306" y="2372531"/>
        <a:ext cx="241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C8A7D-14B7-49F4-B31D-911B2B4BC60F}">
      <dsp:nvSpPr>
        <dsp:cNvPr id="0" name=""/>
        <dsp:cNvSpPr/>
      </dsp:nvSpPr>
      <dsp:spPr>
        <a:xfrm>
          <a:off x="0" y="4156"/>
          <a:ext cx="4717669" cy="15446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FD694-7A0C-4393-AFEE-D4FBA6C7DEF2}">
      <dsp:nvSpPr>
        <dsp:cNvPr id="0" name=""/>
        <dsp:cNvSpPr/>
      </dsp:nvSpPr>
      <dsp:spPr>
        <a:xfrm>
          <a:off x="46724" y="38910"/>
          <a:ext cx="84953" cy="84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1AB48-927E-4EAA-AC4D-6AE173BB5B2E}">
      <dsp:nvSpPr>
        <dsp:cNvPr id="0" name=""/>
        <dsp:cNvSpPr/>
      </dsp:nvSpPr>
      <dsp:spPr>
        <a:xfrm>
          <a:off x="178402" y="4156"/>
          <a:ext cx="3941736" cy="1660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32" tIns="175732" rIns="175732" bIns="1757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</a:t>
          </a:r>
          <a:r>
            <a:rPr lang="en-US" sz="2000" kern="1200"/>
            <a:t>Encrypted data storage and transmission</a:t>
          </a:r>
          <a:r>
            <a:rPr lang="en-US" sz="2500" kern="1200"/>
            <a:t>.</a:t>
          </a:r>
        </a:p>
      </dsp:txBody>
      <dsp:txXfrm>
        <a:off x="178402" y="4156"/>
        <a:ext cx="3941736" cy="1660458"/>
      </dsp:txXfrm>
    </dsp:sp>
    <dsp:sp modelId="{D775EAED-738F-4FDE-BFC0-09B91BAD8F13}">
      <dsp:nvSpPr>
        <dsp:cNvPr id="0" name=""/>
        <dsp:cNvSpPr/>
      </dsp:nvSpPr>
      <dsp:spPr>
        <a:xfrm>
          <a:off x="0" y="1893643"/>
          <a:ext cx="4717669" cy="15446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9146E-35ED-4925-A7F2-CA9F84C1417B}">
      <dsp:nvSpPr>
        <dsp:cNvPr id="0" name=""/>
        <dsp:cNvSpPr/>
      </dsp:nvSpPr>
      <dsp:spPr>
        <a:xfrm>
          <a:off x="46724" y="1928397"/>
          <a:ext cx="84953" cy="84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28AFE-0AB0-496F-9AF7-6DA431474F11}">
      <dsp:nvSpPr>
        <dsp:cNvPr id="0" name=""/>
        <dsp:cNvSpPr/>
      </dsp:nvSpPr>
      <dsp:spPr>
        <a:xfrm>
          <a:off x="178402" y="1893643"/>
          <a:ext cx="3941736" cy="1660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32" tIns="175732" rIns="175732" bIns="17573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</a:t>
          </a:r>
          <a:r>
            <a:rPr lang="en-US" sz="2000" kern="1200"/>
            <a:t>Store only essential data and delete sensitive information once verification is complete</a:t>
          </a:r>
          <a:r>
            <a:rPr lang="en-US" sz="2400" kern="1200"/>
            <a:t>.</a:t>
          </a:r>
        </a:p>
      </dsp:txBody>
      <dsp:txXfrm>
        <a:off x="178402" y="1893643"/>
        <a:ext cx="3941736" cy="1660458"/>
      </dsp:txXfrm>
    </dsp:sp>
    <dsp:sp modelId="{85697E3A-CFA5-4A53-B118-D0D2E53B20C8}">
      <dsp:nvSpPr>
        <dsp:cNvPr id="0" name=""/>
        <dsp:cNvSpPr/>
      </dsp:nvSpPr>
      <dsp:spPr>
        <a:xfrm>
          <a:off x="0" y="3783130"/>
          <a:ext cx="4717669" cy="15446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BBB47-59A4-4027-99D1-A04D9E9115C5}">
      <dsp:nvSpPr>
        <dsp:cNvPr id="0" name=""/>
        <dsp:cNvSpPr/>
      </dsp:nvSpPr>
      <dsp:spPr>
        <a:xfrm>
          <a:off x="46724" y="3817884"/>
          <a:ext cx="84953" cy="84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DF758-4298-43D7-A5E6-BA5B65B26BD0}">
      <dsp:nvSpPr>
        <dsp:cNvPr id="0" name=""/>
        <dsp:cNvSpPr/>
      </dsp:nvSpPr>
      <dsp:spPr>
        <a:xfrm>
          <a:off x="178402" y="3783130"/>
          <a:ext cx="3941736" cy="1660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32" tIns="175732" rIns="175732" bIns="17573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Transparency in detecting and reporting fraud, while avoiding misuse</a:t>
          </a:r>
          <a:r>
            <a:rPr lang="en-US" sz="2500" kern="1200" dirty="0"/>
            <a:t>.</a:t>
          </a:r>
        </a:p>
      </dsp:txBody>
      <dsp:txXfrm>
        <a:off x="178402" y="3783130"/>
        <a:ext cx="3941736" cy="1660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1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5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0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80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2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26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3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2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0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3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2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7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86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3C23-6818-E986-30CE-1FB76AF8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 descr="A logo for a company">
            <a:extLst>
              <a:ext uri="{FF2B5EF4-FFF2-40B4-BE49-F238E27FC236}">
                <a16:creationId xmlns:a16="http://schemas.microsoft.com/office/drawing/2014/main" id="{A0A37DD0-1792-0110-B40C-F291E721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7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481" y="1392482"/>
            <a:ext cx="3477006" cy="1090368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PRIVACY &amp; Ethical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0D3CB8-3920-56FB-9893-FD2C1772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015362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 descr="A close up of a id card&#10;&#10;AI-generated content may be incorrect.">
            <a:extLst>
              <a:ext uri="{FF2B5EF4-FFF2-40B4-BE49-F238E27FC236}">
                <a16:creationId xmlns:a16="http://schemas.microsoft.com/office/drawing/2014/main" id="{4E8492FA-5D58-95A6-C886-3F59B52926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1734058"/>
            <a:ext cx="3456524" cy="388251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3565099" cy="1293028"/>
          </a:xfrm>
        </p:spPr>
        <p:txBody>
          <a:bodyPr>
            <a:normAutofit/>
          </a:bodyPr>
          <a:lstStyle/>
          <a:p>
            <a:r>
              <a:rPr lang="en-IN" sz="370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3565100" cy="4024125"/>
          </a:xfrm>
        </p:spPr>
        <p:txBody>
          <a:bodyPr>
            <a:normAutofit/>
          </a:bodyPr>
          <a:lstStyle/>
          <a:p>
            <a:r>
              <a:rPr dirty="0"/>
              <a:t> Banking: Secure login and ATM transactions.</a:t>
            </a:r>
          </a:p>
          <a:p>
            <a:r>
              <a:rPr dirty="0"/>
              <a:t> E-commerce: Prevent fake accounts and secure purchases.</a:t>
            </a:r>
          </a:p>
          <a:p>
            <a:r>
              <a:rPr dirty="0"/>
              <a:t>Restricted Access: Use in government facilities or private businesses.</a:t>
            </a:r>
            <a:endParaRPr lang="en-US" dirty="0"/>
          </a:p>
          <a:p>
            <a:r>
              <a:rPr lang="en-IN" dirty="0"/>
              <a:t>Educational Platforms.</a:t>
            </a:r>
          </a:p>
          <a:p>
            <a:r>
              <a:rPr lang="en-IN" dirty="0"/>
              <a:t>Travel and Immigration</a:t>
            </a:r>
            <a:endParaRPr dirty="0"/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1066164"/>
            <a:ext cx="397946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24DEB-2868-732E-5B09-6FD69C43E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06" y="1732422"/>
            <a:ext cx="3815854" cy="38158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9" y="764373"/>
            <a:ext cx="2983229" cy="1600200"/>
          </a:xfrm>
        </p:spPr>
        <p:txBody>
          <a:bodyPr anchor="b">
            <a:normAutofit/>
          </a:bodyPr>
          <a:lstStyle/>
          <a:p>
            <a:pPr algn="l"/>
            <a:r>
              <a:rPr lang="en-IN" sz="2800"/>
              <a:t>Challenges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364573"/>
            <a:ext cx="2983229" cy="3854112"/>
          </a:xfrm>
        </p:spPr>
        <p:txBody>
          <a:bodyPr>
            <a:normAutofit/>
          </a:bodyPr>
          <a:lstStyle/>
          <a:p>
            <a:r>
              <a:rPr lang="en-IN" sz="1400" dirty="0"/>
              <a:t>Discuss challenges like detecting sophisticated deepfakes or improving model accuracy.</a:t>
            </a:r>
          </a:p>
          <a:p>
            <a:r>
              <a:rPr lang="en-IN" sz="1400" dirty="0"/>
              <a:t>Explore future enhancements like:</a:t>
            </a:r>
          </a:p>
          <a:p>
            <a:r>
              <a:rPr lang="en-IN" sz="1400" dirty="0"/>
              <a:t> Real-time fraud analytics.</a:t>
            </a:r>
          </a:p>
          <a:p>
            <a:r>
              <a:rPr lang="en-IN" sz="1400" dirty="0"/>
              <a:t> Integration with IoT devices (e.g., smart security systems).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3534" y="0"/>
            <a:ext cx="54304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E2A54-A3FB-01A6-E89A-37990AF8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93" r="45536"/>
          <a:stretch/>
        </p:blipFill>
        <p:spPr>
          <a:xfrm>
            <a:off x="3978110" y="10"/>
            <a:ext cx="516589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06" y="764372"/>
            <a:ext cx="2380266" cy="5216013"/>
          </a:xfrm>
        </p:spPr>
        <p:txBody>
          <a:bodyPr>
            <a:normAutofit/>
          </a:bodyPr>
          <a:lstStyle/>
          <a:p>
            <a:r>
              <a:rPr lang="en-IN" sz="250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953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603" y="764372"/>
            <a:ext cx="5314950" cy="5216013"/>
          </a:xfrm>
        </p:spPr>
        <p:txBody>
          <a:bodyPr anchor="ctr">
            <a:normAutofit/>
          </a:bodyPr>
          <a:lstStyle/>
          <a:p>
            <a:r>
              <a:rPr lang="en-US" sz="1700"/>
              <a:t>Wrap up with a summary of the platform’s benefits:</a:t>
            </a:r>
          </a:p>
          <a:p>
            <a:r>
              <a:rPr lang="en-US" sz="1700"/>
              <a:t>- Combating fraud effectively using AI technologies.</a:t>
            </a:r>
          </a:p>
          <a:p>
            <a:r>
              <a:rPr lang="en-US" sz="1700"/>
              <a:t>- Enhancing user trust and safety in digital transactions.</a:t>
            </a:r>
          </a:p>
          <a:p>
            <a:r>
              <a:rPr lang="en-US" sz="1700"/>
              <a:t>- Contributing to the broader fight against identity fraud and misuse.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BA6ABB-D907-32BB-9124-CEE8F5486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021" y="965200"/>
            <a:ext cx="5225162" cy="432964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Block-face 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ai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CD5D5-EE85-9C47-AEA2-65A95B76E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5200"/>
            <a:ext cx="3249420" cy="4329641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dirty="0" err="1"/>
              <a:t>Technoteam</a:t>
            </a: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Mudrika </a:t>
            </a:r>
            <a:r>
              <a:rPr lang="en-IN" dirty="0" err="1"/>
              <a:t>patel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Priyanshu</a:t>
            </a:r>
            <a:r>
              <a:rPr lang="en-IN" dirty="0"/>
              <a:t> Kumar Gupta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Sweety </a:t>
            </a:r>
            <a:r>
              <a:rPr lang="en-IN" dirty="0" err="1"/>
              <a:t>chouhan</a:t>
            </a: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Himanshu Kumar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361FF0-852A-2C64-5BE8-81636E7A505F}"/>
              </a:ext>
            </a:extLst>
          </p:cNvPr>
          <p:cNvSpPr txBox="1"/>
          <p:nvPr/>
        </p:nvSpPr>
        <p:spPr>
          <a:xfrm>
            <a:off x="2145890" y="3246792"/>
            <a:ext cx="4665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2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IN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2194560"/>
            <a:ext cx="4362450" cy="4024125"/>
          </a:xfrm>
        </p:spPr>
        <p:txBody>
          <a:bodyPr>
            <a:normAutofit/>
          </a:bodyPr>
          <a:lstStyle/>
          <a:p>
            <a:r>
              <a:rPr lang="en-US" sz="1900"/>
              <a:t>Introducing the project by explaining the importance of fraud detection in today's digital age.</a:t>
            </a:r>
            <a:br>
              <a:rPr lang="en-US" sz="1900"/>
            </a:br>
            <a:endParaRPr lang="en-US" sz="1900"/>
          </a:p>
          <a:p>
            <a:r>
              <a:rPr lang="en-US" sz="1900"/>
              <a:t>The topic revolves around creating a </a:t>
            </a:r>
            <a:r>
              <a:rPr lang="en-US" sz="1900" b="1"/>
              <a:t>clone-recognizing website</a:t>
            </a:r>
            <a:r>
              <a:rPr lang="en-US" sz="1900"/>
              <a:t> aimed at </a:t>
            </a:r>
            <a:r>
              <a:rPr lang="en-US" sz="1900" b="1"/>
              <a:t>detecting fake identities</a:t>
            </a:r>
            <a:r>
              <a:rPr lang="en-US" sz="1900"/>
              <a:t> and combating fraud using advanced AI and facial recognition techniques. </a:t>
            </a:r>
          </a:p>
          <a:p>
            <a:r>
              <a:rPr lang="en-US" sz="1900"/>
              <a:t>Fraudulent activities, such as identity theft, deepfakes, and spoofing, </a:t>
            </a:r>
          </a:p>
          <a:p>
            <a:endParaRPr lang="en-US" sz="1900"/>
          </a:p>
        </p:txBody>
      </p:sp>
      <p:pic>
        <p:nvPicPr>
          <p:cNvPr id="5" name="Picture 4" descr="A face recognition system with a blue background&#10;&#10;AI-generated content may be incorrect.">
            <a:extLst>
              <a:ext uri="{FF2B5EF4-FFF2-40B4-BE49-F238E27FC236}">
                <a16:creationId xmlns:a16="http://schemas.microsoft.com/office/drawing/2014/main" id="{7BC22495-F738-8196-8208-ACD24151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60" r="14297" b="2"/>
          <a:stretch/>
        </p:blipFill>
        <p:spPr>
          <a:xfrm>
            <a:off x="5238750" y="2501159"/>
            <a:ext cx="3390900" cy="34109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D18E0-DC9C-1743-BED1-E0786EB8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2146"/>
            <a:ext cx="3492877" cy="1573708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BAsic</a:t>
            </a:r>
            <a:r>
              <a:rPr lang="en-US" sz="1600" b="1" dirty="0">
                <a:solidFill>
                  <a:schemeClr val="bg1"/>
                </a:solidFill>
              </a:rPr>
              <a:t> AI Methods for Image Swapping/Manipulation</a:t>
            </a:r>
            <a:br>
              <a:rPr lang="en-US" sz="1600" b="1" dirty="0">
                <a:solidFill>
                  <a:schemeClr val="bg1"/>
                </a:solidFill>
              </a:rPr>
            </a:br>
            <a:endParaRPr lang="en-IN" sz="13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29E1F5-DC07-E24C-455B-14A873581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841021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57874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chemeClr val="bg1"/>
                </a:solidFill>
              </a:rPr>
              <a:t>Objectives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657BF49-DF74-6782-9744-6844AACAF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876998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en-IN" sz="3400">
                <a:solidFill>
                  <a:schemeClr val="bg1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0D7AE3-6A61-A10E-1BDF-576F95F23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613128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en-IN" sz="2400"/>
              <a:t>System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744E8-F2F3-2877-6679-1C6F33310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330062"/>
              </p:ext>
            </p:extLst>
          </p:nvPr>
        </p:nvGraphicFramePr>
        <p:xfrm>
          <a:off x="3508758" y="1127125"/>
          <a:ext cx="4802995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0CEE33-D41C-6D42-2545-221D5C9D01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360" y="2194560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dirty="0"/>
              <a:t>Technologies Used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D253F5D4-64C1-29FF-03B1-930C128C2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915541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182</TotalTime>
  <Words>625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Algerian</vt:lpstr>
      <vt:lpstr>Arial</vt:lpstr>
      <vt:lpstr>Century Gothic</vt:lpstr>
      <vt:lpstr>Vapor Trail</vt:lpstr>
      <vt:lpstr>PowerPoint Presentation</vt:lpstr>
      <vt:lpstr>Block-face  ai </vt:lpstr>
      <vt:lpstr>Introduction</vt:lpstr>
      <vt:lpstr>BAsic AI Methods for Image Swapping/Manipulation </vt:lpstr>
      <vt:lpstr>Objectives</vt:lpstr>
      <vt:lpstr>Problem Statement</vt:lpstr>
      <vt:lpstr>System Architecture</vt:lpstr>
      <vt:lpstr>Key Features</vt:lpstr>
      <vt:lpstr>Technologies Used</vt:lpstr>
      <vt:lpstr>PRIVACY &amp; Ethical Considerations</vt:lpstr>
      <vt:lpstr>Applications</vt:lpstr>
      <vt:lpstr>Challenges and Future Scope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priyanshuitz10@gmail.com</cp:lastModifiedBy>
  <cp:revision>6</cp:revision>
  <dcterms:created xsi:type="dcterms:W3CDTF">2013-01-27T09:14:16Z</dcterms:created>
  <dcterms:modified xsi:type="dcterms:W3CDTF">2025-04-17T06:18:23Z</dcterms:modified>
  <cp:category/>
</cp:coreProperties>
</file>