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9" r:id="rId2"/>
    <p:sldId id="386" r:id="rId3"/>
    <p:sldId id="387" r:id="rId4"/>
  </p:sldIdLst>
  <p:sldSz cx="9144000" cy="6858000" type="screen4x3"/>
  <p:notesSz cx="6648450" cy="9850438"/>
  <p:defaultTextStyle>
    <a:defPPr>
      <a:defRPr lang="de-DE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BD86D63-7CAC-418F-AFAC-B6F8406C7061}">
          <p14:sldIdLst>
            <p14:sldId id="369"/>
            <p14:sldId id="386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2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4040"/>
    <a:srgbClr val="993366"/>
    <a:srgbClr val="D89A00"/>
    <a:srgbClr val="C9A963"/>
    <a:srgbClr val="706B0E"/>
    <a:srgbClr val="9A6E00"/>
    <a:srgbClr val="00808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338" autoAdjust="0"/>
  </p:normalViewPr>
  <p:slideViewPr>
    <p:cSldViewPr>
      <p:cViewPr>
        <p:scale>
          <a:sx n="108" d="100"/>
          <a:sy n="108" d="100"/>
        </p:scale>
        <p:origin x="-17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90" y="-90"/>
      </p:cViewPr>
      <p:guideLst>
        <p:guide orient="horz" pos="3102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fld id="{00E5F77B-7597-4700-808B-0F4ACA793E43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3319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2013" y="739775"/>
            <a:ext cx="4922837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78363"/>
            <a:ext cx="48768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Formate des Vorlagentextes zu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8313"/>
            <a:ext cx="28813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l"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58313"/>
            <a:ext cx="288131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latin typeface="Arial" charset="0"/>
              </a:defRPr>
            </a:lvl1pPr>
          </a:lstStyle>
          <a:p>
            <a:pPr>
              <a:defRPr/>
            </a:pPr>
            <a:fld id="{6094435E-1A02-42B0-A515-CE1259B483F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802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3BF641-72D0-4D11-8453-0F600BEDC7CB}" type="slidenum">
              <a:rPr lang="de-DE" altLang="de-DE" smtClean="0">
                <a:latin typeface="Arial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39775"/>
            <a:ext cx="4922838" cy="3692525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de-DE" altLang="de-D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8968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877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5693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8635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1666528" cy="4281339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5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67744" y="1600200"/>
            <a:ext cx="6419056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 bwMode="auto">
          <a:xfrm>
            <a:off x="1763688" y="1844824"/>
            <a:ext cx="432048" cy="432048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993366"/>
              </a:gs>
            </a:gsLst>
            <a:lin ang="5400000" scaled="1"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11"/>
          <p:cNvCxnSpPr/>
          <p:nvPr userDrawn="1"/>
        </p:nvCxnSpPr>
        <p:spPr bwMode="auto">
          <a:xfrm>
            <a:off x="2195736" y="1628800"/>
            <a:ext cx="0" cy="453650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4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539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200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3603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de-DE" sz="1400" b="0" kern="1200" dirty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endParaRPr lang="de-DE" sz="1200" kern="1200" dirty="0">
              <a:solidFill>
                <a:schemeClr val="tx1">
                  <a:tint val="75000"/>
                </a:schemeClr>
              </a:solidFill>
              <a:latin typeface="+mj-lt"/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072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6020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4898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712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84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508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144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HM_M_CMYK_5-100-80-0 Kopie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148388"/>
            <a:ext cx="95726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771800" y="6356350"/>
            <a:ext cx="32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Manuel Wurth, Christian Weber – 20.01.2016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F7FB5C4-64A8-4489-A065-F733EF225B1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81" r:id="rId3"/>
    <p:sldLayoutId id="2147483770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80" r:id="rId12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Segoe U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trampi\Downloads\1200px-Hochschule_Muenchen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40" y="4935835"/>
            <a:ext cx="4436840" cy="192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d 4 Turm bl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8" b="20354"/>
          <a:stretch>
            <a:fillRect/>
          </a:stretch>
        </p:blipFill>
        <p:spPr bwMode="auto">
          <a:xfrm>
            <a:off x="4419600" y="0"/>
            <a:ext cx="472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4139952" y="2885432"/>
            <a:ext cx="5292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Embedded Systems</a:t>
            </a:r>
            <a:endParaRPr lang="de-DE" altLang="de-DE" b="1" dirty="0">
              <a:latin typeface="Arial" charset="0"/>
            </a:endParaRP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5004048" y="4114800"/>
            <a:ext cx="3456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Manuel </a:t>
            </a:r>
            <a:r>
              <a:rPr lang="de-DE" altLang="de-DE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Wurth</a:t>
            </a: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, Christian Weber</a:t>
            </a: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/>
            </a:r>
            <a:b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</a:br>
            <a:r>
              <a:rPr lang="de-DE" altLang="de-DE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14.01.2016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070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Normalbetrieb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7FB5C4-64A8-4489-A065-F733EF225B1A}" type="slidenum">
              <a:rPr lang="de-DE" smtClean="0"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Manuel Wurth, Christian Weber – 20.01.2016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034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62699"/>
      </a:hlink>
      <a:folHlink>
        <a:srgbClr val="B2B2B2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993366"/>
            </a:gs>
          </a:gsLst>
          <a:lin ang="5400000" scaled="1"/>
        </a:gra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Bildschirmpräsentation (4:3)</PresentationFormat>
  <Paragraphs>9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Standarddesign</vt:lpstr>
      <vt:lpstr>PowerPoint-Präsentation</vt:lpstr>
      <vt:lpstr>Agenda</vt:lpstr>
      <vt:lpstr>Normalbetrieb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Achim</dc:creator>
  <cp:lastModifiedBy>Mudvayne</cp:lastModifiedBy>
  <cp:revision>1932</cp:revision>
  <dcterms:created xsi:type="dcterms:W3CDTF">2002-02-10T10:48:32Z</dcterms:created>
  <dcterms:modified xsi:type="dcterms:W3CDTF">2016-01-18T12:23:29Z</dcterms:modified>
</cp:coreProperties>
</file>