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DD80F-79B0-166A-DEB8-316EF4EB1E5F}" v="12" dt="2018-10-29T22:39:5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24A54D-6401-42D1-88E6-CF479ED8063C}"/>
              </a:ext>
            </a:extLst>
          </p:cNvPr>
          <p:cNvSpPr/>
          <p:nvPr/>
        </p:nvSpPr>
        <p:spPr>
          <a:xfrm>
            <a:off x="9266957" y="413039"/>
            <a:ext cx="2390772" cy="28193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66148-FAB2-4ED1-B3FC-2A3004931407}"/>
              </a:ext>
            </a:extLst>
          </p:cNvPr>
          <p:cNvSpPr/>
          <p:nvPr/>
        </p:nvSpPr>
        <p:spPr>
          <a:xfrm>
            <a:off x="2079914" y="408710"/>
            <a:ext cx="6984425" cy="2823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71B385-B97E-46DF-8A69-7E79D81C4C42}"/>
              </a:ext>
            </a:extLst>
          </p:cNvPr>
          <p:cNvSpPr/>
          <p:nvPr/>
        </p:nvSpPr>
        <p:spPr>
          <a:xfrm>
            <a:off x="4088823" y="1902403"/>
            <a:ext cx="762864" cy="31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Calibri"/>
              </a:rPr>
              <a:t>CALQ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0671AA-EB73-43EE-9186-006A4DD74758}"/>
              </a:ext>
            </a:extLst>
          </p:cNvPr>
          <p:cNvSpPr/>
          <p:nvPr/>
        </p:nvSpPr>
        <p:spPr>
          <a:xfrm>
            <a:off x="6734175" y="2569151"/>
            <a:ext cx="897080" cy="2866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Calibri"/>
              </a:rPr>
              <a:t>GABAC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C6D8EF-B1AD-4E20-B1E1-66DF8F011039}"/>
              </a:ext>
            </a:extLst>
          </p:cNvPr>
          <p:cNvSpPr/>
          <p:nvPr/>
        </p:nvSpPr>
        <p:spPr>
          <a:xfrm>
            <a:off x="5794664" y="906605"/>
            <a:ext cx="892751" cy="329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Calibri"/>
              </a:rPr>
              <a:t>GABAC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056A0-330F-4352-AF42-506C1564F84A}"/>
              </a:ext>
            </a:extLst>
          </p:cNvPr>
          <p:cNvSpPr txBox="1"/>
          <p:nvPr/>
        </p:nvSpPr>
        <p:spPr>
          <a:xfrm>
            <a:off x="2092036" y="1096241"/>
            <a:ext cx="968088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open/read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28155-D213-4502-B052-95F44FDFD590}"/>
              </a:ext>
            </a:extLst>
          </p:cNvPr>
          <p:cNvSpPr/>
          <p:nvPr/>
        </p:nvSpPr>
        <p:spPr>
          <a:xfrm>
            <a:off x="3036745" y="798367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Read ID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2A4AC-91F0-4918-9CF9-1743EF1C85F2}"/>
              </a:ext>
            </a:extLst>
          </p:cNvPr>
          <p:cNvSpPr/>
          <p:nvPr/>
        </p:nvSpPr>
        <p:spPr>
          <a:xfrm>
            <a:off x="3036744" y="1040822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Sequence</a:t>
            </a:r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6580B-0F1E-4EFA-8DE7-C360F93929A5}"/>
              </a:ext>
            </a:extLst>
          </p:cNvPr>
          <p:cNvSpPr/>
          <p:nvPr/>
        </p:nvSpPr>
        <p:spPr>
          <a:xfrm>
            <a:off x="3036744" y="1283276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Quality Values</a:t>
            </a:r>
            <a:endParaRPr lang="en-US" sz="1200"/>
          </a:p>
        </p:txBody>
      </p:sp>
      <p:pic>
        <p:nvPicPr>
          <p:cNvPr id="21" name="Graphic 21" descr="Line Arrow: Rotate right">
            <a:extLst>
              <a:ext uri="{FF2B5EF4-FFF2-40B4-BE49-F238E27FC236}">
                <a16:creationId xmlns:a16="http://schemas.microsoft.com/office/drawing/2014/main" id="{3B0E0074-AB46-4365-BCFD-B48B41D8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20000">
            <a:off x="2916641" y="564285"/>
            <a:ext cx="394855" cy="3861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9EA0B8-5EAD-4299-84A7-4E4B642CA89E}"/>
              </a:ext>
            </a:extLst>
          </p:cNvPr>
          <p:cNvCxnSpPr>
            <a:cxnSpLocks/>
          </p:cNvCxnSpPr>
          <p:nvPr/>
        </p:nvCxnSpPr>
        <p:spPr>
          <a:xfrm flipV="1">
            <a:off x="1499755" y="1344754"/>
            <a:ext cx="1464250" cy="12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9A8B7B-0536-4A2B-957A-5A6B527F182D}"/>
              </a:ext>
            </a:extLst>
          </p:cNvPr>
          <p:cNvCxnSpPr>
            <a:cxnSpLocks/>
          </p:cNvCxnSpPr>
          <p:nvPr/>
        </p:nvCxnSpPr>
        <p:spPr>
          <a:xfrm>
            <a:off x="4058515" y="962891"/>
            <a:ext cx="563706" cy="9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CAB4C-D5B1-41C7-9254-9B759385A351}"/>
              </a:ext>
            </a:extLst>
          </p:cNvPr>
          <p:cNvCxnSpPr>
            <a:cxnSpLocks/>
          </p:cNvCxnSpPr>
          <p:nvPr/>
        </p:nvCxnSpPr>
        <p:spPr>
          <a:xfrm flipV="1">
            <a:off x="4058515" y="1080652"/>
            <a:ext cx="559377" cy="103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F9103-211B-46C1-935E-CFB50E0DBD6D}"/>
              </a:ext>
            </a:extLst>
          </p:cNvPr>
          <p:cNvCxnSpPr>
            <a:cxnSpLocks/>
          </p:cNvCxnSpPr>
          <p:nvPr/>
        </p:nvCxnSpPr>
        <p:spPr>
          <a:xfrm>
            <a:off x="4067171" y="1421821"/>
            <a:ext cx="204355" cy="503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E0BF34-AB46-462D-896F-4C62A2B68BB1}"/>
              </a:ext>
            </a:extLst>
          </p:cNvPr>
          <p:cNvCxnSpPr>
            <a:cxnSpLocks/>
          </p:cNvCxnSpPr>
          <p:nvPr/>
        </p:nvCxnSpPr>
        <p:spPr>
          <a:xfrm>
            <a:off x="5530560" y="1084118"/>
            <a:ext cx="368878" cy="520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544847-5BF3-4016-A582-85FFE9B9C318}"/>
              </a:ext>
            </a:extLst>
          </p:cNvPr>
          <p:cNvCxnSpPr>
            <a:cxnSpLocks/>
          </p:cNvCxnSpPr>
          <p:nvPr/>
        </p:nvCxnSpPr>
        <p:spPr>
          <a:xfrm flipV="1">
            <a:off x="4850821" y="2080777"/>
            <a:ext cx="260640" cy="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6BC2E0-AC4F-4CA1-BA81-F07E3A16ABE0}"/>
              </a:ext>
            </a:extLst>
          </p:cNvPr>
          <p:cNvCxnSpPr>
            <a:cxnSpLocks/>
          </p:cNvCxnSpPr>
          <p:nvPr/>
        </p:nvCxnSpPr>
        <p:spPr>
          <a:xfrm flipV="1">
            <a:off x="6231945" y="1240840"/>
            <a:ext cx="866" cy="37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C55E56-4D1C-4FB0-8EA6-6B552C0D599F}"/>
              </a:ext>
            </a:extLst>
          </p:cNvPr>
          <p:cNvCxnSpPr>
            <a:cxnSpLocks/>
          </p:cNvCxnSpPr>
          <p:nvPr/>
        </p:nvCxnSpPr>
        <p:spPr>
          <a:xfrm>
            <a:off x="6223286" y="2699037"/>
            <a:ext cx="516079" cy="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3A847D-1FDB-44E3-AC1A-AD6F82AFFA1C}"/>
              </a:ext>
            </a:extLst>
          </p:cNvPr>
          <p:cNvCxnSpPr>
            <a:cxnSpLocks/>
          </p:cNvCxnSpPr>
          <p:nvPr/>
        </p:nvCxnSpPr>
        <p:spPr>
          <a:xfrm>
            <a:off x="6690876" y="1084116"/>
            <a:ext cx="407842" cy="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935DC-9EDC-4C2F-87D2-ABEED191EC3C}"/>
              </a:ext>
            </a:extLst>
          </p:cNvPr>
          <p:cNvCxnSpPr>
            <a:cxnSpLocks/>
          </p:cNvCxnSpPr>
          <p:nvPr/>
        </p:nvCxnSpPr>
        <p:spPr>
          <a:xfrm>
            <a:off x="7201762" y="1313582"/>
            <a:ext cx="865" cy="1273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855BC0-6626-47D3-83DE-C7E225E5C00D}"/>
              </a:ext>
            </a:extLst>
          </p:cNvPr>
          <p:cNvCxnSpPr>
            <a:cxnSpLocks/>
          </p:cNvCxnSpPr>
          <p:nvPr/>
        </p:nvCxnSpPr>
        <p:spPr>
          <a:xfrm>
            <a:off x="7639045" y="2725011"/>
            <a:ext cx="390526" cy="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8F6FF9A-B113-4167-8206-1DAAE1838866}"/>
              </a:ext>
            </a:extLst>
          </p:cNvPr>
          <p:cNvSpPr/>
          <p:nvPr/>
        </p:nvSpPr>
        <p:spPr>
          <a:xfrm>
            <a:off x="2967471" y="863309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Read ID</a:t>
            </a:r>
            <a:endParaRPr lang="en-US" sz="1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D361E9-8EBF-4E92-8B26-9CA6E26A1A32}"/>
              </a:ext>
            </a:extLst>
          </p:cNvPr>
          <p:cNvSpPr/>
          <p:nvPr/>
        </p:nvSpPr>
        <p:spPr>
          <a:xfrm>
            <a:off x="2967470" y="1105765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Sequence</a:t>
            </a:r>
            <a:endParaRPr lang="en-US" sz="1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272F3-B3F2-4CB9-801A-084F70E02430}"/>
              </a:ext>
            </a:extLst>
          </p:cNvPr>
          <p:cNvSpPr/>
          <p:nvPr/>
        </p:nvSpPr>
        <p:spPr>
          <a:xfrm>
            <a:off x="2967470" y="1348218"/>
            <a:ext cx="1087581" cy="23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Quality Values</a:t>
            </a:r>
            <a:endParaRPr lang="en-US" sz="12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409883-691E-47AE-9551-47B1637BD056}"/>
              </a:ext>
            </a:extLst>
          </p:cNvPr>
          <p:cNvSpPr/>
          <p:nvPr/>
        </p:nvSpPr>
        <p:spPr>
          <a:xfrm>
            <a:off x="7353299" y="1556036"/>
            <a:ext cx="1425284" cy="598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Generate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File Format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AB8AC-3077-4020-8ECD-10F794442F9A}"/>
              </a:ext>
            </a:extLst>
          </p:cNvPr>
          <p:cNvSpPr txBox="1"/>
          <p:nvPr/>
        </p:nvSpPr>
        <p:spPr>
          <a:xfrm>
            <a:off x="2092037" y="399183"/>
            <a:ext cx="7992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genie</a:t>
            </a:r>
            <a:endParaRPr lang="en-US" b="1" i="1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BE2B9F-953D-4C6A-8469-223200D2415E}"/>
              </a:ext>
            </a:extLst>
          </p:cNvPr>
          <p:cNvSpPr txBox="1"/>
          <p:nvPr/>
        </p:nvSpPr>
        <p:spPr>
          <a:xfrm>
            <a:off x="9266091" y="412170"/>
            <a:ext cx="1132609" cy="281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File</a:t>
            </a:r>
            <a:endParaRPr lang="en-US" sz="12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916B65-136A-49C0-9B78-75ECA8CEBC13}"/>
              </a:ext>
            </a:extLst>
          </p:cNvPr>
          <p:cNvSpPr/>
          <p:nvPr/>
        </p:nvSpPr>
        <p:spPr>
          <a:xfrm>
            <a:off x="9487763" y="681472"/>
            <a:ext cx="2053069" cy="23864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4FEBC4-C133-457D-89C0-41CE824C1990}"/>
              </a:ext>
            </a:extLst>
          </p:cNvPr>
          <p:cNvSpPr/>
          <p:nvPr/>
        </p:nvSpPr>
        <p:spPr>
          <a:xfrm>
            <a:off x="9362208" y="755074"/>
            <a:ext cx="2057398" cy="23951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CEC4D0-3399-4B7B-98B1-A75653824911}"/>
              </a:ext>
            </a:extLst>
          </p:cNvPr>
          <p:cNvSpPr txBox="1"/>
          <p:nvPr/>
        </p:nvSpPr>
        <p:spPr>
          <a:xfrm>
            <a:off x="9361342" y="758534"/>
            <a:ext cx="1167245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Dataset</a:t>
            </a:r>
            <a:r>
              <a:rPr lang="en-US" sz="1200" b="1" dirty="0">
                <a:cs typeface="Calibri"/>
              </a:rPr>
              <a:t> </a:t>
            </a:r>
            <a:r>
              <a:rPr lang="en-US" sz="1200" b="1">
                <a:cs typeface="Calibri"/>
              </a:rPr>
              <a:t>Group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A5D77F-426B-429D-9DDF-D521CFA430D9}"/>
              </a:ext>
            </a:extLst>
          </p:cNvPr>
          <p:cNvSpPr/>
          <p:nvPr/>
        </p:nvSpPr>
        <p:spPr>
          <a:xfrm>
            <a:off x="9552708" y="997531"/>
            <a:ext cx="1767318" cy="19924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F46E9E-E745-4AA3-BBAC-7A4E31F2B11F}"/>
              </a:ext>
            </a:extLst>
          </p:cNvPr>
          <p:cNvSpPr/>
          <p:nvPr/>
        </p:nvSpPr>
        <p:spPr>
          <a:xfrm>
            <a:off x="9435812" y="1088451"/>
            <a:ext cx="1771647" cy="19794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620C76-6E17-4CC6-97B4-F96DCFB127DD}"/>
              </a:ext>
            </a:extLst>
          </p:cNvPr>
          <p:cNvSpPr/>
          <p:nvPr/>
        </p:nvSpPr>
        <p:spPr>
          <a:xfrm>
            <a:off x="9591671" y="1352548"/>
            <a:ext cx="1563830" cy="373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Encoding </a:t>
            </a:r>
            <a:r>
              <a:rPr lang="en-US" sz="1200">
                <a:cs typeface="Calibri"/>
              </a:rPr>
              <a:t>Parameters Data </a:t>
            </a:r>
            <a:r>
              <a:rPr lang="en-US" sz="1200" dirty="0">
                <a:cs typeface="Calibri"/>
              </a:rPr>
              <a:t>Unit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586F6D-E608-41EE-93A6-9D5D662F7D8B}"/>
              </a:ext>
            </a:extLst>
          </p:cNvPr>
          <p:cNvSpPr/>
          <p:nvPr/>
        </p:nvSpPr>
        <p:spPr>
          <a:xfrm>
            <a:off x="9591673" y="1724892"/>
            <a:ext cx="1559500" cy="295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Master Index Table</a:t>
            </a:r>
            <a:endParaRPr lang="en-US" sz="1200" dirty="0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A3B09-F956-4959-8DE1-243E6FE40AE5}"/>
              </a:ext>
            </a:extLst>
          </p:cNvPr>
          <p:cNvSpPr txBox="1"/>
          <p:nvPr/>
        </p:nvSpPr>
        <p:spPr>
          <a:xfrm>
            <a:off x="9439274" y="1087580"/>
            <a:ext cx="105900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Dataset</a:t>
            </a:r>
            <a:endParaRPr lang="en-US" sz="1200" b="1"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6B5051-6F79-4DF6-B607-983A56097CD9}"/>
              </a:ext>
            </a:extLst>
          </p:cNvPr>
          <p:cNvSpPr/>
          <p:nvPr/>
        </p:nvSpPr>
        <p:spPr>
          <a:xfrm>
            <a:off x="10184820" y="2391638"/>
            <a:ext cx="516081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5AF8F2-0729-4FFA-A68F-D50BC2007672}"/>
              </a:ext>
            </a:extLst>
          </p:cNvPr>
          <p:cNvSpPr/>
          <p:nvPr/>
        </p:nvSpPr>
        <p:spPr>
          <a:xfrm>
            <a:off x="9903402" y="2084241"/>
            <a:ext cx="944705" cy="806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D93B49-13F2-4938-A064-F7832E6919D6}"/>
              </a:ext>
            </a:extLst>
          </p:cNvPr>
          <p:cNvSpPr/>
          <p:nvPr/>
        </p:nvSpPr>
        <p:spPr>
          <a:xfrm>
            <a:off x="9795164" y="2179493"/>
            <a:ext cx="949034" cy="810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950BF-9313-47EC-B9C8-2414C41063FD}"/>
              </a:ext>
            </a:extLst>
          </p:cNvPr>
          <p:cNvSpPr/>
          <p:nvPr/>
        </p:nvSpPr>
        <p:spPr>
          <a:xfrm>
            <a:off x="10111217" y="2391639"/>
            <a:ext cx="516081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D0C538-B128-4EE9-99BB-8A2329BB7A38}"/>
              </a:ext>
            </a:extLst>
          </p:cNvPr>
          <p:cNvSpPr txBox="1"/>
          <p:nvPr/>
        </p:nvSpPr>
        <p:spPr>
          <a:xfrm>
            <a:off x="9742344" y="2148320"/>
            <a:ext cx="105900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Access Unit</a:t>
            </a:r>
            <a:endParaRPr lang="en-US" sz="1200" b="1"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E4DE55-C831-4199-A12F-59098040CFEC}"/>
              </a:ext>
            </a:extLst>
          </p:cNvPr>
          <p:cNvSpPr/>
          <p:nvPr/>
        </p:nvSpPr>
        <p:spPr>
          <a:xfrm>
            <a:off x="10046274" y="2456581"/>
            <a:ext cx="516081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2E9462-C20A-4F84-9720-0F5855149B1F}"/>
              </a:ext>
            </a:extLst>
          </p:cNvPr>
          <p:cNvSpPr/>
          <p:nvPr/>
        </p:nvSpPr>
        <p:spPr>
          <a:xfrm>
            <a:off x="9972671" y="2543172"/>
            <a:ext cx="516081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8AEA6-DB3D-46BD-A969-B9534A4B853B}"/>
              </a:ext>
            </a:extLst>
          </p:cNvPr>
          <p:cNvSpPr txBox="1"/>
          <p:nvPr/>
        </p:nvSpPr>
        <p:spPr>
          <a:xfrm>
            <a:off x="9971808" y="2611581"/>
            <a:ext cx="535133" cy="281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Block</a:t>
            </a:r>
            <a:endParaRPr lang="en-US" sz="1200" b="1">
              <a:cs typeface="Calibri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6BFA11-0EF8-4F36-B926-EFC923D06BB5}"/>
              </a:ext>
            </a:extLst>
          </p:cNvPr>
          <p:cNvCxnSpPr>
            <a:cxnSpLocks/>
          </p:cNvCxnSpPr>
          <p:nvPr/>
        </p:nvCxnSpPr>
        <p:spPr>
          <a:xfrm flipV="1">
            <a:off x="8777715" y="1881610"/>
            <a:ext cx="823480" cy="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4451D8-C850-4904-BD96-C56C8F681EFE}"/>
              </a:ext>
            </a:extLst>
          </p:cNvPr>
          <p:cNvCxnSpPr>
            <a:cxnSpLocks/>
          </p:cNvCxnSpPr>
          <p:nvPr/>
        </p:nvCxnSpPr>
        <p:spPr>
          <a:xfrm>
            <a:off x="8024373" y="1118750"/>
            <a:ext cx="1572492" cy="44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CB2BB8-D730-4971-8C5A-97242C55F802}"/>
              </a:ext>
            </a:extLst>
          </p:cNvPr>
          <p:cNvCxnSpPr>
            <a:cxnSpLocks/>
          </p:cNvCxnSpPr>
          <p:nvPr/>
        </p:nvCxnSpPr>
        <p:spPr>
          <a:xfrm>
            <a:off x="8898943" y="2729343"/>
            <a:ext cx="1078922" cy="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44C9A-23D4-4102-BBA3-A13DC82F7876}"/>
              </a:ext>
            </a:extLst>
          </p:cNvPr>
          <p:cNvSpPr/>
          <p:nvPr/>
        </p:nvSpPr>
        <p:spPr>
          <a:xfrm>
            <a:off x="1019175" y="1166380"/>
            <a:ext cx="914400" cy="3732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cs typeface="Calibri"/>
              </a:rPr>
              <a:t>FASTQ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cs typeface="Calibri"/>
              </a:rPr>
              <a:t>File</a:t>
            </a:r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C7284A46-5FF3-4D89-A0CF-CAC6DE80FB18}"/>
              </a:ext>
            </a:extLst>
          </p:cNvPr>
          <p:cNvSpPr/>
          <p:nvPr/>
        </p:nvSpPr>
        <p:spPr>
          <a:xfrm>
            <a:off x="5115583" y="1612980"/>
            <a:ext cx="1259448" cy="121182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cs typeface="Calibri"/>
              </a:rPr>
              <a:t>Descriptor </a:t>
            </a:r>
            <a:r>
              <a:rPr lang="en-US" sz="1000" b="1" i="1">
                <a:cs typeface="Calibri"/>
              </a:rPr>
              <a:t>Subsequences</a:t>
            </a:r>
          </a:p>
          <a:p>
            <a:pPr algn="ctr"/>
            <a:r>
              <a:rPr lang="en-US" sz="1000" b="1" i="1">
                <a:cs typeface="Calibri"/>
              </a:rPr>
              <a:t>Symbols</a:t>
            </a:r>
            <a:endParaRPr lang="en-US" sz="1000" b="1" i="1" dirty="0"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E5EB56-F309-42C7-B3D0-2440F8FE109A}"/>
              </a:ext>
            </a:extLst>
          </p:cNvPr>
          <p:cNvSpPr/>
          <p:nvPr/>
        </p:nvSpPr>
        <p:spPr>
          <a:xfrm>
            <a:off x="4612698" y="902276"/>
            <a:ext cx="940375" cy="338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Calibri"/>
              </a:rPr>
              <a:t>SPRING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99656-10D8-439F-84DD-C732124C724B}"/>
              </a:ext>
            </a:extLst>
          </p:cNvPr>
          <p:cNvSpPr/>
          <p:nvPr/>
        </p:nvSpPr>
        <p:spPr>
          <a:xfrm>
            <a:off x="7106516" y="884959"/>
            <a:ext cx="914400" cy="41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Encoding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Parameters</a:t>
            </a:r>
            <a:endParaRPr lang="en-US" sz="12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3BD4C3-4329-421C-8128-C33798440382}"/>
              </a:ext>
            </a:extLst>
          </p:cNvPr>
          <p:cNvSpPr/>
          <p:nvPr/>
        </p:nvSpPr>
        <p:spPr>
          <a:xfrm>
            <a:off x="8024375" y="2556159"/>
            <a:ext cx="875433" cy="36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Block</a:t>
            </a:r>
            <a:endParaRPr lang="en-US">
              <a:cs typeface="Calibri"/>
            </a:endParaRPr>
          </a:p>
          <a:p>
            <a:pPr algn="ctr"/>
            <a:r>
              <a:rPr lang="en-US" sz="1200">
                <a:cs typeface="Calibri"/>
              </a:rPr>
              <a:t>Payload</a:t>
            </a:r>
            <a:endParaRPr lang="en-US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691B4-6C23-4971-95BD-077E9B85B573}"/>
              </a:ext>
            </a:extLst>
          </p:cNvPr>
          <p:cNvSpPr txBox="1"/>
          <p:nvPr/>
        </p:nvSpPr>
        <p:spPr>
          <a:xfrm>
            <a:off x="5161685" y="1585480"/>
            <a:ext cx="105034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cs typeface="Calibri"/>
              </a:rPr>
              <a:t>Descriptor Subsequence I</a:t>
            </a:r>
            <a:r>
              <a:rPr lang="en-US" sz="900" dirty="0">
                <a:cs typeface="Calibri"/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09BE17-D45B-4E6E-8257-8C507C8C4F3C}"/>
              </a:ext>
            </a:extLst>
          </p:cNvPr>
          <p:cNvSpPr txBox="1"/>
          <p:nvPr/>
        </p:nvSpPr>
        <p:spPr>
          <a:xfrm rot="18960000">
            <a:off x="5780810" y="2476400"/>
            <a:ext cx="859848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cs typeface="Calibri"/>
              </a:rPr>
              <a:t>Index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BCFBBD-89F0-4CBD-ABF5-7B7098237DEE}"/>
              </a:ext>
            </a:extLst>
          </p:cNvPr>
          <p:cNvSpPr txBox="1"/>
          <p:nvPr/>
        </p:nvSpPr>
        <p:spPr>
          <a:xfrm rot="16200000">
            <a:off x="5876060" y="1975136"/>
            <a:ext cx="859848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cs typeface="Calibri"/>
              </a:rPr>
              <a:t>Descriptor </a:t>
            </a:r>
            <a:r>
              <a:rPr lang="en-US" sz="1000">
                <a:cs typeface="Calibri"/>
              </a:rPr>
              <a:t>ID</a:t>
            </a:r>
            <a:endParaRPr lang="en-US" sz="1000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AB1D5-A2DD-425E-801D-2B9EF2E32BD1}"/>
              </a:ext>
            </a:extLst>
          </p:cNvPr>
          <p:cNvSpPr txBox="1"/>
          <p:nvPr/>
        </p:nvSpPr>
        <p:spPr>
          <a:xfrm>
            <a:off x="6148820" y="1312718"/>
            <a:ext cx="43555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cs typeface="Calibri"/>
              </a:rPr>
              <a:t>1st</a:t>
            </a:r>
            <a:endParaRPr lang="en-US" sz="1200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E84366-F684-4C27-A590-334D26D66453}"/>
              </a:ext>
            </a:extLst>
          </p:cNvPr>
          <p:cNvSpPr txBox="1"/>
          <p:nvPr/>
        </p:nvSpPr>
        <p:spPr>
          <a:xfrm>
            <a:off x="6313343" y="2438400"/>
            <a:ext cx="43555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cs typeface="Calibri"/>
              </a:rPr>
              <a:t>2nd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96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905</cp:revision>
  <dcterms:created xsi:type="dcterms:W3CDTF">2013-07-15T20:26:40Z</dcterms:created>
  <dcterms:modified xsi:type="dcterms:W3CDTF">2018-10-29T23:08:03Z</dcterms:modified>
</cp:coreProperties>
</file>