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/>
    <p:restoredTop sz="94562"/>
  </p:normalViewPr>
  <p:slideViewPr>
    <p:cSldViewPr snapToGrid="0" snapToObjects="1">
      <p:cViewPr>
        <p:scale>
          <a:sx n="260" d="100"/>
          <a:sy n="260" d="100"/>
        </p:scale>
        <p:origin x="28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BC1E9-8DA7-7C47-8302-3CE3AA9DEE4A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C4F9-AB86-4F4A-A7FD-489202DF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C4F9-AB86-4F4A-A7FD-489202DFDB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93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4CE90-0A95-BA46-992E-4001388D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5E8A9C-43C0-C145-8FCE-45F9E5E53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C588B-D01C-4144-85A8-18458C0A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1D67D9-49EF-C846-8EF9-A0FC9EA8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DDA69-F74F-E646-BBCE-09674069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0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B60E2-78A8-4541-8C92-145F1618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455865-00D3-FD46-ACCF-B1900C4B2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166DFD-E5E4-9040-A6A4-F7BDD927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56DAC-B949-6742-8655-C6CA7221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286AAE-74C8-5C42-BDA7-76485EB5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17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C070B06-1603-8E40-96BB-770B30E11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A28249-4D5A-0649-8D45-A3FE2253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2A27A4-688F-2345-9D19-A703F5F9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B1D09-D8AC-1845-9CB5-539481A9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08FA5-68AD-D14C-BC4A-E160AB3D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3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00080-B8B8-E24D-BB7E-B78D3157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EE339-2593-D748-ACA6-8438F20C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5DBF30-5A9C-2C42-922B-64BF2347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ADBCD-1F69-874F-976E-9393A771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32CA7-9833-7743-9E47-5E296BAA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07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18F14-76BD-C645-862D-5FAECE0C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2FC55-67F1-614D-B45C-684481552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7D960-6DCE-B74B-B688-0DBF2B4A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64B12-EDA3-FD44-B8B4-F79C18D5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0E69F-036F-374E-A949-EE2DDFE7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34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5DEC6-79B4-CD45-8EC0-B4D45453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2BED2-E0CF-9249-B735-D7D624596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430D53-CA97-6341-BD82-C91348EF0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EC39CC-BE37-144D-BD35-CC8A7AAF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D43CE-6E10-AA48-8709-E2C00C2A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A02F84-C891-C14B-BDD9-43F2A8E1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95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2C53-0692-3048-B917-ECB7B46F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EFC7F5-620F-7B40-AF31-C20A61AB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A67522-1BB5-4A43-94CF-5867A1271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DF118D-6C0F-8A41-8CFC-F9A3BF07D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185110-0C8F-9547-B6B6-2800F5DC1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7FBA3B-ADE8-AA4B-B635-17592E4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34ACE0-07C4-1445-813B-C05B19FB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312C91-A90B-EC46-BC5A-9FC7EAE9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72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B0ACB-54C5-BE43-A9E6-2F2542AE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6B1AC7-6879-E446-BBDE-D6076286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8E961-C302-7843-8ECA-0F79B29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1CD8A6-A3A7-B44D-A99C-4C3FD5DF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7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CC067A-0DCD-D14B-A828-15F471C6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ACFA3-D67D-CC45-8185-0ADE3A73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A3726E-CEE9-FF41-992E-F8909723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78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7AF27-4C46-664E-9731-638413FD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3C42D0-A641-384E-BDB0-D8C9DFFD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649A38-EB24-7749-B0A5-A225FA9E2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214CD5-1215-7B40-A283-404246F9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3F16A-6EF7-2640-BA73-6E844942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7B4054-E592-E142-ADCB-AD341EEC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12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20892-7572-234B-A0CD-3870AAF7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0EDAC4-1AB2-8A41-BBAF-EFB96DA30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9BF37E-AB87-904D-B550-B4E25B2D1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2F799-623C-3E40-8F36-3189973A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E89212-CF98-9A45-A81B-7CE09E47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581905-ACC5-2143-89E3-22D9534C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07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52B321-C7AC-AC44-A5A0-983414BB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B48009-7ECC-0A4B-B3C3-201BCDE5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C0AF2-7D39-7B48-96AE-5F045ABA2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DA41D-63E8-E440-875E-0F8D13663DCB}" type="datetimeFigureOut">
              <a:rPr lang="de-DE" smtClean="0"/>
              <a:t>26.02.19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9D32C-ECAE-6D48-96B1-5E54FAFF9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D5882-853C-6C4D-960A-3B384198A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833D-6C37-E743-A513-642FD4FB7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00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dna-dna-icon-icon-2316536/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A6777BA-E27E-044E-BA76-C0389A367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colorTemperature colorTemp="378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638" r="5473"/>
          <a:stretch/>
        </p:blipFill>
        <p:spPr>
          <a:xfrm>
            <a:off x="20" y="13"/>
            <a:ext cx="8997281" cy="46942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5B6FA2-613B-8143-B909-0679270CF35A}"/>
              </a:ext>
            </a:extLst>
          </p:cNvPr>
          <p:cNvSpPr txBox="1"/>
          <p:nvPr/>
        </p:nvSpPr>
        <p:spPr>
          <a:xfrm>
            <a:off x="-1943830" y="2129689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+mj-cs"/>
              </a:rPr>
              <a:t>MITOGEN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12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Apple SD Gothic Neo Light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Voges</dc:creator>
  <cp:lastModifiedBy>Jan Voges</cp:lastModifiedBy>
  <cp:revision>2</cp:revision>
  <dcterms:created xsi:type="dcterms:W3CDTF">2019-02-26T12:47:14Z</dcterms:created>
  <dcterms:modified xsi:type="dcterms:W3CDTF">2019-02-26T12:56:43Z</dcterms:modified>
</cp:coreProperties>
</file>