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59" r:id="rId2"/>
  </p:sldIdLst>
  <p:sldSz cx="30238700" cy="43195875"/>
  <p:notesSz cx="6669088" cy="9926638"/>
  <p:defaultTextStyle>
    <a:defPPr>
      <a:defRPr lang="de-CH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209809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419618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629427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83923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10490454" algn="l" defTabSz="4196182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12588545" algn="l" defTabSz="4196182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14686636" algn="l" defTabSz="4196182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16784726" algn="l" defTabSz="4196182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5">
          <p15:clr>
            <a:srgbClr val="A4A3A4"/>
          </p15:clr>
        </p15:guide>
        <p15:guide id="2" pos="9524">
          <p15:clr>
            <a:srgbClr val="A4A3A4"/>
          </p15:clr>
        </p15:guide>
        <p15:guide id="3" orient="horz" pos="1312">
          <p15:clr>
            <a:srgbClr val="A4A3A4"/>
          </p15:clr>
        </p15:guide>
        <p15:guide id="4" pos="187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69" autoAdjust="0"/>
    <p:restoredTop sz="94671"/>
  </p:normalViewPr>
  <p:slideViewPr>
    <p:cSldViewPr>
      <p:cViewPr varScale="1">
        <p:scale>
          <a:sx n="25" d="100"/>
          <a:sy n="25" d="100"/>
        </p:scale>
        <p:origin x="3450" y="36"/>
      </p:cViewPr>
      <p:guideLst>
        <p:guide orient="horz" pos="13605"/>
        <p:guide pos="9524"/>
        <p:guide orient="horz" pos="1312"/>
        <p:guide pos="187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CB49EE-D745-4049-B24A-C302CD2E0FA2}" type="datetimeFigureOut">
              <a:rPr lang="de-DE" smtClean="0"/>
              <a:pPr/>
              <a:t>07.09.2020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032000" y="744538"/>
            <a:ext cx="260508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750" y="4714875"/>
            <a:ext cx="5335588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8892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8250" y="9428163"/>
            <a:ext cx="28892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C42E9B-C103-384D-9B74-0B54F1F361F8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2294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09809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1pPr>
    <a:lvl2pPr marL="2098091" algn="l" defTabSz="209809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2pPr>
    <a:lvl3pPr marL="4196182" algn="l" defTabSz="209809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3pPr>
    <a:lvl4pPr marL="6294272" algn="l" defTabSz="209809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4pPr>
    <a:lvl5pPr marL="8392363" algn="l" defTabSz="209809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5pPr>
    <a:lvl6pPr marL="10490454" algn="l" defTabSz="209809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6pPr>
    <a:lvl7pPr marL="12588545" algn="l" defTabSz="209809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7pPr>
    <a:lvl8pPr marL="14686636" algn="l" defTabSz="209809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8pPr>
    <a:lvl9pPr marL="16784726" algn="l" defTabSz="209809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0" y="35096807"/>
            <a:ext cx="30238700" cy="6411871"/>
          </a:xfrm>
          <a:prstGeom prst="rect">
            <a:avLst/>
          </a:prstGeom>
        </p:spPr>
        <p:txBody>
          <a:bodyPr lIns="419618" tIns="209809" rIns="419618" bIns="209809"/>
          <a:lstStyle>
            <a:lvl1pPr>
              <a:buNone/>
              <a:defRPr sz="6400"/>
            </a:lvl1pPr>
          </a:lstStyle>
          <a:p>
            <a:pPr lvl="0"/>
            <a:endParaRPr lang="de-CH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9"/>
          <p:cNvSpPr txBox="1">
            <a:spLocks noChangeArrowheads="1"/>
          </p:cNvSpPr>
          <p:nvPr userDrawn="1"/>
        </p:nvSpPr>
        <p:spPr bwMode="auto">
          <a:xfrm>
            <a:off x="20231918" y="41472145"/>
            <a:ext cx="9937856" cy="977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19618" tIns="209809" rIns="419618" bIns="209809">
            <a:spAutoFit/>
          </a:bodyPr>
          <a:lstStyle/>
          <a:p>
            <a:pPr algn="r">
              <a:spcBef>
                <a:spcPct val="50000"/>
              </a:spcBef>
            </a:pPr>
            <a:r>
              <a:rPr lang="de-CH" sz="3600" b="1" dirty="0"/>
              <a:t>www.fhnw.ch/technik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B07978B-49B8-4270-B545-3F426F78767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50" y="947737"/>
            <a:ext cx="15789789" cy="15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rtl="0" fontAlgn="base">
        <a:spcBef>
          <a:spcPct val="0"/>
        </a:spcBef>
        <a:spcAft>
          <a:spcPct val="0"/>
        </a:spcAft>
        <a:defRPr sz="20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02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202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202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20200">
          <a:solidFill>
            <a:schemeClr val="tx2"/>
          </a:solidFill>
          <a:latin typeface="Arial" charset="0"/>
        </a:defRPr>
      </a:lvl5pPr>
      <a:lvl6pPr marL="2098091" algn="ctr" rtl="0" fontAlgn="base">
        <a:spcBef>
          <a:spcPct val="0"/>
        </a:spcBef>
        <a:spcAft>
          <a:spcPct val="0"/>
        </a:spcAft>
        <a:defRPr sz="20200">
          <a:solidFill>
            <a:schemeClr val="tx2"/>
          </a:solidFill>
          <a:latin typeface="Arial" charset="0"/>
        </a:defRPr>
      </a:lvl6pPr>
      <a:lvl7pPr marL="4196182" algn="ctr" rtl="0" fontAlgn="base">
        <a:spcBef>
          <a:spcPct val="0"/>
        </a:spcBef>
        <a:spcAft>
          <a:spcPct val="0"/>
        </a:spcAft>
        <a:defRPr sz="20200">
          <a:solidFill>
            <a:schemeClr val="tx2"/>
          </a:solidFill>
          <a:latin typeface="Arial" charset="0"/>
        </a:defRPr>
      </a:lvl7pPr>
      <a:lvl8pPr marL="6294272" algn="ctr" rtl="0" fontAlgn="base">
        <a:spcBef>
          <a:spcPct val="0"/>
        </a:spcBef>
        <a:spcAft>
          <a:spcPct val="0"/>
        </a:spcAft>
        <a:defRPr sz="20200">
          <a:solidFill>
            <a:schemeClr val="tx2"/>
          </a:solidFill>
          <a:latin typeface="Arial" charset="0"/>
        </a:defRPr>
      </a:lvl8pPr>
      <a:lvl9pPr marL="8392363" algn="ctr" rtl="0" fontAlgn="base">
        <a:spcBef>
          <a:spcPct val="0"/>
        </a:spcBef>
        <a:spcAft>
          <a:spcPct val="0"/>
        </a:spcAft>
        <a:defRPr sz="20200">
          <a:solidFill>
            <a:schemeClr val="tx2"/>
          </a:solidFill>
          <a:latin typeface="Arial" charset="0"/>
        </a:defRPr>
      </a:lvl9pPr>
    </p:titleStyle>
    <p:bodyStyle>
      <a:lvl1pPr marL="1573568" indent="-1573568" algn="l" rtl="0" fontAlgn="base">
        <a:spcBef>
          <a:spcPct val="20000"/>
        </a:spcBef>
        <a:spcAft>
          <a:spcPct val="0"/>
        </a:spcAft>
        <a:buChar char="•"/>
        <a:defRPr sz="14700">
          <a:solidFill>
            <a:schemeClr val="tx1"/>
          </a:solidFill>
          <a:latin typeface="+mn-lt"/>
          <a:ea typeface="+mn-ea"/>
          <a:cs typeface="+mn-cs"/>
        </a:defRPr>
      </a:lvl1pPr>
      <a:lvl2pPr marL="3409398" indent="-1311307" algn="l" rtl="0" fontAlgn="base">
        <a:spcBef>
          <a:spcPct val="20000"/>
        </a:spcBef>
        <a:spcAft>
          <a:spcPct val="0"/>
        </a:spcAft>
        <a:buChar char="–"/>
        <a:defRPr sz="12800">
          <a:solidFill>
            <a:schemeClr val="tx1"/>
          </a:solidFill>
          <a:latin typeface="+mn-lt"/>
        </a:defRPr>
      </a:lvl2pPr>
      <a:lvl3pPr marL="5245227" indent="-1049045" algn="l" rtl="0" fontAlgn="base">
        <a:spcBef>
          <a:spcPct val="20000"/>
        </a:spcBef>
        <a:spcAft>
          <a:spcPct val="0"/>
        </a:spcAft>
        <a:buChar char="•"/>
        <a:defRPr sz="11000">
          <a:solidFill>
            <a:schemeClr val="tx1"/>
          </a:solidFill>
          <a:latin typeface="+mn-lt"/>
        </a:defRPr>
      </a:lvl3pPr>
      <a:lvl4pPr marL="7343318" indent="-1049045" algn="l" rtl="0" fontAlgn="base">
        <a:spcBef>
          <a:spcPct val="20000"/>
        </a:spcBef>
        <a:spcAft>
          <a:spcPct val="0"/>
        </a:spcAft>
        <a:buChar char="–"/>
        <a:defRPr sz="9200">
          <a:solidFill>
            <a:schemeClr val="tx1"/>
          </a:solidFill>
          <a:latin typeface="+mn-lt"/>
        </a:defRPr>
      </a:lvl4pPr>
      <a:lvl5pPr marL="9441409" indent="-1049045" algn="l" rtl="0" fontAlgn="base">
        <a:spcBef>
          <a:spcPct val="20000"/>
        </a:spcBef>
        <a:spcAft>
          <a:spcPct val="0"/>
        </a:spcAft>
        <a:buChar char="»"/>
        <a:defRPr sz="9200">
          <a:solidFill>
            <a:schemeClr val="tx1"/>
          </a:solidFill>
          <a:latin typeface="+mn-lt"/>
        </a:defRPr>
      </a:lvl5pPr>
      <a:lvl6pPr marL="11539499" indent="-1049045" algn="l" rtl="0" fontAlgn="base">
        <a:spcBef>
          <a:spcPct val="20000"/>
        </a:spcBef>
        <a:spcAft>
          <a:spcPct val="0"/>
        </a:spcAft>
        <a:buChar char="»"/>
        <a:defRPr sz="9200">
          <a:solidFill>
            <a:schemeClr val="tx1"/>
          </a:solidFill>
          <a:latin typeface="+mn-lt"/>
        </a:defRPr>
      </a:lvl6pPr>
      <a:lvl7pPr marL="13637590" indent="-1049045" algn="l" rtl="0" fontAlgn="base">
        <a:spcBef>
          <a:spcPct val="20000"/>
        </a:spcBef>
        <a:spcAft>
          <a:spcPct val="0"/>
        </a:spcAft>
        <a:buChar char="»"/>
        <a:defRPr sz="9200">
          <a:solidFill>
            <a:schemeClr val="tx1"/>
          </a:solidFill>
          <a:latin typeface="+mn-lt"/>
        </a:defRPr>
      </a:lvl7pPr>
      <a:lvl8pPr marL="15735681" indent="-1049045" algn="l" rtl="0" fontAlgn="base">
        <a:spcBef>
          <a:spcPct val="20000"/>
        </a:spcBef>
        <a:spcAft>
          <a:spcPct val="0"/>
        </a:spcAft>
        <a:buChar char="»"/>
        <a:defRPr sz="9200">
          <a:solidFill>
            <a:schemeClr val="tx1"/>
          </a:solidFill>
          <a:latin typeface="+mn-lt"/>
        </a:defRPr>
      </a:lvl8pPr>
      <a:lvl9pPr marL="17833772" indent="-1049045" algn="l" rtl="0" fontAlgn="base">
        <a:spcBef>
          <a:spcPct val="20000"/>
        </a:spcBef>
        <a:spcAft>
          <a:spcPct val="0"/>
        </a:spcAft>
        <a:buChar char="»"/>
        <a:defRPr sz="92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4196182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1pPr>
      <a:lvl2pPr marL="2098091" algn="l" defTabSz="4196182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2pPr>
      <a:lvl3pPr marL="4196182" algn="l" defTabSz="4196182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3pPr>
      <a:lvl4pPr marL="6294272" algn="l" defTabSz="4196182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4pPr>
      <a:lvl5pPr marL="8392363" algn="l" defTabSz="4196182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5pPr>
      <a:lvl6pPr marL="10490454" algn="l" defTabSz="4196182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6pPr>
      <a:lvl7pPr marL="12588545" algn="l" defTabSz="4196182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7pPr>
      <a:lvl8pPr marL="14686636" algn="l" defTabSz="4196182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8pPr>
      <a:lvl9pPr marL="16784726" algn="l" defTabSz="4196182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24192358" y="1147665"/>
            <a:ext cx="47852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Exhibition No</a:t>
            </a:r>
            <a:r>
              <a:rPr lang="en-US" sz="4800" dirty="0"/>
              <a:t>. </a:t>
            </a:r>
            <a:r>
              <a:rPr lang="en-US" sz="7200" dirty="0"/>
              <a:t>012</a:t>
            </a: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8823D78-6B89-440E-A1BB-8F3D58E0A049}"/>
              </a:ext>
            </a:extLst>
          </p:cNvPr>
          <p:cNvSpPr txBox="1">
            <a:spLocks/>
          </p:cNvSpPr>
          <p:nvPr/>
        </p:nvSpPr>
        <p:spPr>
          <a:xfrm>
            <a:off x="1534668" y="38159777"/>
            <a:ext cx="18913274" cy="4104456"/>
          </a:xfrm>
          <a:prstGeom prst="rect">
            <a:avLst/>
          </a:prstGeom>
        </p:spPr>
        <p:txBody>
          <a:bodyPr lIns="419618" tIns="209809" rIns="419618" bIns="209809"/>
          <a:lstStyle/>
          <a:p>
            <a:pPr marL="1573568" marR="0" lvl="0" indent="-157356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+mn-lt"/>
              </a:rPr>
              <a:t>Degree Program:	</a:t>
            </a:r>
            <a:r>
              <a:rPr lang="en-US" sz="3600" kern="0" dirty="0">
                <a:latin typeface="+mn-lt"/>
              </a:rPr>
              <a:t>Electrical Engineering and Information Technology</a:t>
            </a:r>
          </a:p>
          <a:p>
            <a:pPr marL="1573568" marR="0" lvl="0" indent="-157356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+mn-lt"/>
              </a:rPr>
              <a:t>Students:</a:t>
            </a:r>
            <a:r>
              <a:rPr lang="en-US" sz="3600" kern="0" dirty="0">
                <a:latin typeface="+mn-lt"/>
              </a:rPr>
              <a:t>			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Nico Canzani, Dominik Müller</a:t>
            </a:r>
          </a:p>
          <a:p>
            <a:pPr marL="1573568" marR="0" lvl="0" indent="-157356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+mn-lt"/>
              </a:rPr>
              <a:t>Customer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kumimoji="0" lang="en-US" sz="36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			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Institute for Sensors and Electronics</a:t>
            </a:r>
          </a:p>
          <a:p>
            <a:pPr marL="1573568" marR="0" lvl="0" indent="-157356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Expert:</a:t>
            </a:r>
            <a:r>
              <a:rPr kumimoji="0" lang="en-US" sz="36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				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</a:t>
            </a: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Jürg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M. </a:t>
            </a: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Stettbacher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573568" marR="0" lvl="0" indent="-157356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Coaches:		</a:t>
            </a:r>
            <a:r>
              <a:rPr lang="en-US" sz="3600" b="1" kern="0" dirty="0">
                <a:latin typeface="+mn-lt"/>
              </a:rPr>
              <a:t>	</a:t>
            </a:r>
            <a:r>
              <a:rPr lang="en-US" sz="3600" kern="0" dirty="0">
                <a:latin typeface="+mn-lt"/>
              </a:rPr>
              <a:t>Prof. Michael Pichler, michael.pichler@fhnw.ch</a:t>
            </a:r>
          </a:p>
          <a:p>
            <a:pPr marL="1573568" marR="0" lvl="0" indent="-157356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		Prof. Dr. Hanspeter Schmid, hanspeter.schmid@fhnw.ch</a:t>
            </a:r>
          </a:p>
          <a:p>
            <a:pPr marL="1573568" marR="0" lvl="0" indent="-157356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Standarddesign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2020-09-07T09:15:14Z</dcterms:created>
  <dcterms:modified xsi:type="dcterms:W3CDTF">2020-09-07T09:44:32Z</dcterms:modified>
</cp:coreProperties>
</file>