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6D543-93A0-4F12-892A-D757CC67F62A}" v="25" dt="2023-08-28T16:11:3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s, Roger" userId="a3139651-ded7-4e49-ad7b-0c49359b65c3" providerId="ADAL" clId="{EDD6D543-93A0-4F12-892A-D757CC67F62A}"/>
    <pc:docChg chg="undo custSel addSld modSld">
      <pc:chgData name="Mattes, Roger" userId="a3139651-ded7-4e49-ad7b-0c49359b65c3" providerId="ADAL" clId="{EDD6D543-93A0-4F12-892A-D757CC67F62A}" dt="2023-08-28T16:11:34.920" v="685"/>
      <pc:docMkLst>
        <pc:docMk/>
      </pc:docMkLst>
      <pc:sldChg chg="addSp delSp modSp new mod setBg addAnim delAnim modAnim setClrOvrMap">
        <pc:chgData name="Mattes, Roger" userId="a3139651-ded7-4e49-ad7b-0c49359b65c3" providerId="ADAL" clId="{EDD6D543-93A0-4F12-892A-D757CC67F62A}" dt="2023-08-28T16:11:34.920" v="685"/>
        <pc:sldMkLst>
          <pc:docMk/>
          <pc:sldMk cId="1939364892" sldId="256"/>
        </pc:sldMkLst>
        <pc:spChg chg="mod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2" creationId="{BE02ED09-A484-93CD-FCAC-224706525CD9}"/>
          </ac:spMkLst>
        </pc:spChg>
        <pc:spChg chg="mod">
          <ac:chgData name="Mattes, Roger" userId="a3139651-ded7-4e49-ad7b-0c49359b65c3" providerId="ADAL" clId="{EDD6D543-93A0-4F12-892A-D757CC67F62A}" dt="2023-08-28T16:07:43.671" v="652" actId="207"/>
          <ac:spMkLst>
            <pc:docMk/>
            <pc:sldMk cId="1939364892" sldId="256"/>
            <ac:spMk id="3" creationId="{95B5F20A-C2C0-95E4-9604-C381ADC1A9C5}"/>
          </ac:spMkLst>
        </pc:spChg>
        <pc:spChg chg="add mod">
          <ac:chgData name="Mattes, Roger" userId="a3139651-ded7-4e49-ad7b-0c49359b65c3" providerId="ADAL" clId="{EDD6D543-93A0-4F12-892A-D757CC67F62A}" dt="2023-08-28T16:05:59.772" v="614"/>
          <ac:spMkLst>
            <pc:docMk/>
            <pc:sldMk cId="1939364892" sldId="256"/>
            <ac:spMk id="6" creationId="{C1F8E78D-D967-0568-355A-720003201810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9" creationId="{6F828D28-8E09-41CC-8229-3070B5467A96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11" creationId="{D5B012D8-7F27-4758-9AC6-C889B154BD73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13" creationId="{4063B759-00FC-46D1-9898-8E8625268FAF}"/>
          </ac:spMkLst>
        </pc:spChg>
        <pc:spChg chg="add del">
          <ac:chgData name="Mattes, Roger" userId="a3139651-ded7-4e49-ad7b-0c49359b65c3" providerId="ADAL" clId="{EDD6D543-93A0-4F12-892A-D757CC67F62A}" dt="2023-08-28T15:46:30.755" v="460" actId="26606"/>
          <ac:spMkLst>
            <pc:docMk/>
            <pc:sldMk cId="1939364892" sldId="256"/>
            <ac:spMk id="15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5:46:39.160" v="464" actId="26606"/>
          <ac:spMkLst>
            <pc:docMk/>
            <pc:sldMk cId="1939364892" sldId="256"/>
            <ac:spMk id="18" creationId="{3CE82FC2-F860-45B2-A3D6-C0687566A1B8}"/>
          </ac:spMkLst>
        </pc:spChg>
        <pc:spChg chg="add del">
          <ac:chgData name="Mattes, Roger" userId="a3139651-ded7-4e49-ad7b-0c49359b65c3" providerId="ADAL" clId="{EDD6D543-93A0-4F12-892A-D757CC67F62A}" dt="2023-08-28T15:46:39.160" v="464" actId="26606"/>
          <ac:spMkLst>
            <pc:docMk/>
            <pc:sldMk cId="1939364892" sldId="256"/>
            <ac:spMk id="19" creationId="{A23472F2-7233-DA19-F1F4-3A3567D88D6F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2" creationId="{6F828D28-8E09-41CC-8229-3070B5467A96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4" creationId="{D5B012D8-7F27-4758-9AC6-C889B154BD73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5" creationId="{4063B759-00FC-46D1-9898-8E8625268FAF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27" creationId="{5A59F003-E00A-43F9-91DC-CC54E3B87466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29" creationId="{D74A4382-E3AD-430A-9A1F-DFA3E0E77A7D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30" creationId="{79F40191-0F44-4FD1-82CC-ACB507C14BE6}"/>
          </ac:spMkLst>
        </pc:spChg>
        <pc:spChg chg="add del">
          <ac:chgData name="Mattes, Roger" userId="a3139651-ded7-4e49-ad7b-0c49359b65c3" providerId="ADAL" clId="{EDD6D543-93A0-4F12-892A-D757CC67F62A}" dt="2023-08-28T15:46:55.497" v="472" actId="26606"/>
          <ac:spMkLst>
            <pc:docMk/>
            <pc:sldMk cId="1939364892" sldId="256"/>
            <ac:spMk id="33" creationId="{EB0222B5-B739-82A9-5CCC-C5585AE12A69}"/>
          </ac:spMkLst>
        </pc:spChg>
        <pc:spChg chg="add del">
          <ac:chgData name="Mattes, Roger" userId="a3139651-ded7-4e49-ad7b-0c49359b65c3" providerId="ADAL" clId="{EDD6D543-93A0-4F12-892A-D757CC67F62A}" dt="2023-08-28T15:46:55.497" v="472" actId="26606"/>
          <ac:spMkLst>
            <pc:docMk/>
            <pc:sldMk cId="1939364892" sldId="256"/>
            <ac:spMk id="34" creationId="{5BE23E75-E7E9-4D9F-6D25-5512363F8621}"/>
          </ac:spMkLst>
        </pc:spChg>
        <pc:spChg chg="add del">
          <ac:chgData name="Mattes, Roger" userId="a3139651-ded7-4e49-ad7b-0c49359b65c3" providerId="ADAL" clId="{EDD6D543-93A0-4F12-892A-D757CC67F62A}" dt="2023-08-28T15:46:56.734" v="476" actId="26606"/>
          <ac:spMkLst>
            <pc:docMk/>
            <pc:sldMk cId="1939364892" sldId="256"/>
            <ac:spMk id="37" creationId="{9B7AD9F6-8CE7-4299-8FC6-328F4DCD3FF9}"/>
          </ac:spMkLst>
        </pc:spChg>
        <pc:spChg chg="add del">
          <ac:chgData name="Mattes, Roger" userId="a3139651-ded7-4e49-ad7b-0c49359b65c3" providerId="ADAL" clId="{EDD6D543-93A0-4F12-892A-D757CC67F62A}" dt="2023-08-28T15:46:56.734" v="476" actId="26606"/>
          <ac:spMkLst>
            <pc:docMk/>
            <pc:sldMk cId="1939364892" sldId="256"/>
            <ac:spMk id="39" creationId="{F49775AF-8896-43EE-92C6-83497D6DC56F}"/>
          </ac:spMkLst>
        </pc:spChg>
        <pc:spChg chg="add del">
          <ac:chgData name="Mattes, Roger" userId="a3139651-ded7-4e49-ad7b-0c49359b65c3" providerId="ADAL" clId="{EDD6D543-93A0-4F12-892A-D757CC67F62A}" dt="2023-08-28T16:06:26.461" v="621" actId="26606"/>
          <ac:spMkLst>
            <pc:docMk/>
            <pc:sldMk cId="1939364892" sldId="256"/>
            <ac:spMk id="42" creationId="{EB0222B5-B739-82A9-5CCC-C5585AE12A69}"/>
          </ac:spMkLst>
        </pc:spChg>
        <pc:spChg chg="add del">
          <ac:chgData name="Mattes, Roger" userId="a3139651-ded7-4e49-ad7b-0c49359b65c3" providerId="ADAL" clId="{EDD6D543-93A0-4F12-892A-D757CC67F62A}" dt="2023-08-28T16:06:26.461" v="621" actId="26606"/>
          <ac:spMkLst>
            <pc:docMk/>
            <pc:sldMk cId="1939364892" sldId="256"/>
            <ac:spMk id="43" creationId="{5BE23E75-E7E9-4D9F-6D25-5512363F8621}"/>
          </ac:spMkLst>
        </pc:spChg>
        <pc:spChg chg="add del">
          <ac:chgData name="Mattes, Roger" userId="a3139651-ded7-4e49-ad7b-0c49359b65c3" providerId="ADAL" clId="{EDD6D543-93A0-4F12-892A-D757CC67F62A}" dt="2023-08-28T16:06:16.849" v="616" actId="26606"/>
          <ac:spMkLst>
            <pc:docMk/>
            <pc:sldMk cId="1939364892" sldId="256"/>
            <ac:spMk id="4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6:16.849" v="616" actId="26606"/>
          <ac:spMkLst>
            <pc:docMk/>
            <pc:sldMk cId="1939364892" sldId="256"/>
            <ac:spMk id="51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6:21.488" v="618" actId="26606"/>
          <ac:spMkLst>
            <pc:docMk/>
            <pc:sldMk cId="1939364892" sldId="256"/>
            <ac:spMk id="53" creationId="{9B7AD9F6-8CE7-4299-8FC6-328F4DCD3FF9}"/>
          </ac:spMkLst>
        </pc:spChg>
        <pc:spChg chg="add del">
          <ac:chgData name="Mattes, Roger" userId="a3139651-ded7-4e49-ad7b-0c49359b65c3" providerId="ADAL" clId="{EDD6D543-93A0-4F12-892A-D757CC67F62A}" dt="2023-08-28T16:06:21.488" v="618" actId="26606"/>
          <ac:spMkLst>
            <pc:docMk/>
            <pc:sldMk cId="1939364892" sldId="256"/>
            <ac:spMk id="54" creationId="{F49775AF-8896-43EE-92C6-83497D6DC56F}"/>
          </ac:spMkLst>
        </pc:spChg>
        <pc:spChg chg="add del">
          <ac:chgData name="Mattes, Roger" userId="a3139651-ded7-4e49-ad7b-0c49359b65c3" providerId="ADAL" clId="{EDD6D543-93A0-4F12-892A-D757CC67F62A}" dt="2023-08-28T16:06:26.367" v="620" actId="26606"/>
          <ac:spMkLst>
            <pc:docMk/>
            <pc:sldMk cId="1939364892" sldId="256"/>
            <ac:spMk id="56" creationId="{7B1AB9FE-36F5-4FD1-9850-DB5C5AD4828F}"/>
          </ac:spMkLst>
        </pc:spChg>
        <pc:spChg chg="add del">
          <ac:chgData name="Mattes, Roger" userId="a3139651-ded7-4e49-ad7b-0c49359b65c3" providerId="ADAL" clId="{EDD6D543-93A0-4F12-892A-D757CC67F62A}" dt="2023-08-28T16:06:26.367" v="620" actId="26606"/>
          <ac:spMkLst>
            <pc:docMk/>
            <pc:sldMk cId="1939364892" sldId="256"/>
            <ac:spMk id="57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5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60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6:43.511" v="625" actId="26606"/>
          <ac:spMkLst>
            <pc:docMk/>
            <pc:sldMk cId="1939364892" sldId="256"/>
            <ac:spMk id="65" creationId="{758048B4-3F65-4EB9-ABA8-099353BE870F}"/>
          </ac:spMkLst>
        </pc:spChg>
        <pc:spChg chg="add del">
          <ac:chgData name="Mattes, Roger" userId="a3139651-ded7-4e49-ad7b-0c49359b65c3" providerId="ADAL" clId="{EDD6D543-93A0-4F12-892A-D757CC67F62A}" dt="2023-08-28T16:06:43.511" v="625" actId="26606"/>
          <ac:spMkLst>
            <pc:docMk/>
            <pc:sldMk cId="1939364892" sldId="256"/>
            <ac:spMk id="67" creationId="{1AE2FDE4-8ECB-4D0B-B871-D4EE526064C4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75" creationId="{E252BF65-A104-4DD3-8D54-285294DCC0C7}"/>
          </ac:spMkLst>
        </pc:spChg>
        <pc:spChg chg="add del">
          <ac:chgData name="Mattes, Roger" userId="a3139651-ded7-4e49-ad7b-0c49359b65c3" providerId="ADAL" clId="{EDD6D543-93A0-4F12-892A-D757CC67F62A}" dt="2023-08-28T16:06:46.131" v="627" actId="26606"/>
          <ac:spMkLst>
            <pc:docMk/>
            <pc:sldMk cId="1939364892" sldId="256"/>
            <ac:spMk id="77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6:07:04.537" v="629" actId="26606"/>
          <ac:spMkLst>
            <pc:docMk/>
            <pc:sldMk cId="1939364892" sldId="256"/>
            <ac:spMk id="7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7:04.537" v="629" actId="26606"/>
          <ac:spMkLst>
            <pc:docMk/>
            <pc:sldMk cId="1939364892" sldId="256"/>
            <ac:spMk id="80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7:07.346" v="631" actId="26606"/>
          <ac:spMkLst>
            <pc:docMk/>
            <pc:sldMk cId="1939364892" sldId="256"/>
            <ac:spMk id="82" creationId="{4FA4E651-C3D8-4DB8-A026-E8531C6AFACC}"/>
          </ac:spMkLst>
        </pc:spChg>
        <pc:spChg chg="add del">
          <ac:chgData name="Mattes, Roger" userId="a3139651-ded7-4e49-ad7b-0c49359b65c3" providerId="ADAL" clId="{EDD6D543-93A0-4F12-892A-D757CC67F62A}" dt="2023-08-28T16:07:08.530" v="633" actId="26606"/>
          <ac:spMkLst>
            <pc:docMk/>
            <pc:sldMk cId="1939364892" sldId="256"/>
            <ac:spMk id="84" creationId="{0549372C-0458-4141-B7F6-01A81E2A7F57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85" creationId="{832F3179-0CD5-40C8-9939-D8355006F7BA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6" creationId="{AC8EEB0F-BA72-49AC-956F-331B60FDE79E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7" creationId="{1BE70332-ECAF-47BB-8C7B-BD049452F653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8" creationId="{716D9361-A35A-4DC8-AAB9-04FD2D6FEE1D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9" creationId="{87FC31AD-FBB3-4219-A758-D6F7594A0A81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1" creationId="{55C6F499-7DD3-40AC-AC5E-26D67FCAEA30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2" creationId="{2CF7CF5F-D747-47B3-80B1-8392750446C6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3" creationId="{820B6604-1FF9-43F5-AC47-3D41CB2F563B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4" creationId="{5912B5B1-BC40-4CD1-8541-549C583431ED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5" creationId="{CE1108CD-786E-4304-9504-9C5AD64829D2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97" creationId="{94714483-7072-431F-9DBE-87F44E4D44BC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98" creationId="{495892E1-F4A5-4991-AC52-4F417B14A2A2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103" creationId="{E2683E3F-F855-4549-84F8-42064EC0F247}"/>
          </ac:spMkLst>
        </pc:spChg>
        <pc:spChg chg="add del">
          <ac:chgData name="Mattes, Roger" userId="a3139651-ded7-4e49-ad7b-0c49359b65c3" providerId="ADAL" clId="{EDD6D543-93A0-4F12-892A-D757CC67F62A}" dt="2023-08-28T16:07:14.962" v="641" actId="26606"/>
          <ac:spMkLst>
            <pc:docMk/>
            <pc:sldMk cId="1939364892" sldId="256"/>
            <ac:spMk id="112" creationId="{32E62931-8EB4-42BB-BAAB-D8757BE66D8E}"/>
          </ac:spMkLst>
        </pc:spChg>
        <pc:spChg chg="add del">
          <ac:chgData name="Mattes, Roger" userId="a3139651-ded7-4e49-ad7b-0c49359b65c3" providerId="ADAL" clId="{EDD6D543-93A0-4F12-892A-D757CC67F62A}" dt="2023-08-28T16:07:17.559" v="643" actId="26606"/>
          <ac:spMkLst>
            <pc:docMk/>
            <pc:sldMk cId="1939364892" sldId="256"/>
            <ac:spMk id="114" creationId="{3A930249-8242-4E2B-AF17-C01826488321}"/>
          </ac:spMkLst>
        </pc:spChg>
        <pc:spChg chg="add del">
          <ac:chgData name="Mattes, Roger" userId="a3139651-ded7-4e49-ad7b-0c49359b65c3" providerId="ADAL" clId="{EDD6D543-93A0-4F12-892A-D757CC67F62A}" dt="2023-08-28T16:07:17.559" v="643" actId="26606"/>
          <ac:spMkLst>
            <pc:docMk/>
            <pc:sldMk cId="1939364892" sldId="256"/>
            <ac:spMk id="115" creationId="{A5BDD999-C5E1-4B3E-A710-768673819165}"/>
          </ac:spMkLst>
        </pc:spChg>
        <pc:spChg chg="add del">
          <ac:chgData name="Mattes, Roger" userId="a3139651-ded7-4e49-ad7b-0c49359b65c3" providerId="ADAL" clId="{EDD6D543-93A0-4F12-892A-D757CC67F62A}" dt="2023-08-28T16:07:19.442" v="645" actId="26606"/>
          <ac:spMkLst>
            <pc:docMk/>
            <pc:sldMk cId="1939364892" sldId="256"/>
            <ac:spMk id="117" creationId="{758048B4-3F65-4EB9-ABA8-099353BE870F}"/>
          </ac:spMkLst>
        </pc:spChg>
        <pc:spChg chg="add del">
          <ac:chgData name="Mattes, Roger" userId="a3139651-ded7-4e49-ad7b-0c49359b65c3" providerId="ADAL" clId="{EDD6D543-93A0-4F12-892A-D757CC67F62A}" dt="2023-08-28T16:07:19.442" v="645" actId="26606"/>
          <ac:spMkLst>
            <pc:docMk/>
            <pc:sldMk cId="1939364892" sldId="256"/>
            <ac:spMk id="118" creationId="{1AE2FDE4-8ECB-4D0B-B871-D4EE526064C4}"/>
          </ac:spMkLst>
        </pc:spChg>
        <pc:spChg chg="add del">
          <ac:chgData name="Mattes, Roger" userId="a3139651-ded7-4e49-ad7b-0c49359b65c3" providerId="ADAL" clId="{EDD6D543-93A0-4F12-892A-D757CC67F62A}" dt="2023-08-28T16:07:22.122" v="647" actId="26606"/>
          <ac:spMkLst>
            <pc:docMk/>
            <pc:sldMk cId="1939364892" sldId="256"/>
            <ac:spMk id="124" creationId="{657F69E0-C4B0-4BEC-A689-4F8D877F05D4}"/>
          </ac:spMkLst>
        </pc:spChg>
        <pc:spChg chg="add del">
          <ac:chgData name="Mattes, Roger" userId="a3139651-ded7-4e49-ad7b-0c49359b65c3" providerId="ADAL" clId="{EDD6D543-93A0-4F12-892A-D757CC67F62A}" dt="2023-08-28T16:07:22.122" v="647" actId="26606"/>
          <ac:spMkLst>
            <pc:docMk/>
            <pc:sldMk cId="1939364892" sldId="256"/>
            <ac:spMk id="125" creationId="{9F6380B4-6A1C-481E-8408-B4E6C75B9B81}"/>
          </ac:spMkLst>
        </pc:spChg>
        <pc:spChg chg="add del">
          <ac:chgData name="Mattes, Roger" userId="a3139651-ded7-4e49-ad7b-0c49359b65c3" providerId="ADAL" clId="{EDD6D543-93A0-4F12-892A-D757CC67F62A}" dt="2023-08-28T16:07:25.523" v="649" actId="26606"/>
          <ac:spMkLst>
            <pc:docMk/>
            <pc:sldMk cId="1939364892" sldId="256"/>
            <ac:spMk id="127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129" creationId="{3A930249-8242-4E2B-AF17-C01826488321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130" creationId="{A5BDD999-C5E1-4B3E-A710-768673819165}"/>
          </ac:spMkLst>
        </pc:spChg>
        <pc:grpChg chg="add mod">
          <ac:chgData name="Mattes, Roger" userId="a3139651-ded7-4e49-ad7b-0c49359b65c3" providerId="ADAL" clId="{EDD6D543-93A0-4F12-892A-D757CC67F62A}" dt="2023-08-28T16:05:59.772" v="614"/>
          <ac:grpSpMkLst>
            <pc:docMk/>
            <pc:sldMk cId="1939364892" sldId="256"/>
            <ac:grpSpMk id="4" creationId="{FD0745FE-C690-85DC-2DA7-EAEF92E7226A}"/>
          </ac:grpSpMkLst>
        </pc:grpChg>
        <pc:grpChg chg="add del">
          <ac:chgData name="Mattes, Roger" userId="a3139651-ded7-4e49-ad7b-0c49359b65c3" providerId="ADAL" clId="{EDD6D543-93A0-4F12-892A-D757CC67F62A}" dt="2023-08-28T16:06:43.511" v="625" actId="26606"/>
          <ac:grpSpMkLst>
            <pc:docMk/>
            <pc:sldMk cId="1939364892" sldId="256"/>
            <ac:grpSpMk id="73" creationId="{18488D89-E3BB-4E60-BF44-5F0BE92E3F13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99" creationId="{ACF597F8-76AA-44FA-8E6A-06223B66C0DD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104" creationId="{8FC90B1E-0223-4440-AF22-8F32F6F0C7D2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107" creationId="{11CE155D-684B-4F5E-B835-C52765E310E7}"/>
          </ac:grpSpMkLst>
        </pc:grpChg>
        <pc:grpChg chg="add del">
          <ac:chgData name="Mattes, Roger" userId="a3139651-ded7-4e49-ad7b-0c49359b65c3" providerId="ADAL" clId="{EDD6D543-93A0-4F12-892A-D757CC67F62A}" dt="2023-08-28T16:07:19.442" v="645" actId="26606"/>
          <ac:grpSpMkLst>
            <pc:docMk/>
            <pc:sldMk cId="1939364892" sldId="256"/>
            <ac:grpSpMk id="121" creationId="{18488D89-E3BB-4E60-BF44-5F0BE92E3F13}"/>
          </ac:grpSpMkLst>
        </pc:grpChg>
        <pc:picChg chg="add del">
          <ac:chgData name="Mattes, Roger" userId="a3139651-ded7-4e49-ad7b-0c49359b65c3" providerId="ADAL" clId="{EDD6D543-93A0-4F12-892A-D757CC67F62A}" dt="2023-08-28T15:46:20.825" v="456" actId="26606"/>
          <ac:picMkLst>
            <pc:docMk/>
            <pc:sldMk cId="1939364892" sldId="256"/>
            <ac:picMk id="5" creationId="{EC102A39-6660-961F-0FF4-6050EA13928D}"/>
          </ac:picMkLst>
        </pc:picChg>
        <pc:picChg chg="add mod">
          <ac:chgData name="Mattes, Roger" userId="a3139651-ded7-4e49-ad7b-0c49359b65c3" providerId="ADAL" clId="{EDD6D543-93A0-4F12-892A-D757CC67F62A}" dt="2023-08-28T16:05:59.772" v="614"/>
          <ac:picMkLst>
            <pc:docMk/>
            <pc:sldMk cId="1939364892" sldId="256"/>
            <ac:picMk id="7" creationId="{6DE9445A-7D35-A1BE-9560-56960F46B855}"/>
          </ac:picMkLst>
        </pc:picChg>
        <pc:picChg chg="add del">
          <ac:chgData name="Mattes, Roger" userId="a3139651-ded7-4e49-ad7b-0c49359b65c3" providerId="ADAL" clId="{EDD6D543-93A0-4F12-892A-D757CC67F62A}" dt="2023-08-28T15:46:30.755" v="460" actId="26606"/>
          <ac:picMkLst>
            <pc:docMk/>
            <pc:sldMk cId="1939364892" sldId="256"/>
            <ac:picMk id="16" creationId="{8B07D178-0B9F-F42C-29BA-7E046B9B2C18}"/>
          </ac:picMkLst>
        </pc:picChg>
        <pc:picChg chg="add del">
          <ac:chgData name="Mattes, Roger" userId="a3139651-ded7-4e49-ad7b-0c49359b65c3" providerId="ADAL" clId="{EDD6D543-93A0-4F12-892A-D757CC67F62A}" dt="2023-08-28T15:46:39.160" v="464" actId="26606"/>
          <ac:picMkLst>
            <pc:docMk/>
            <pc:sldMk cId="1939364892" sldId="256"/>
            <ac:picMk id="20" creationId="{F14B534E-9108-0A92-3201-72B398D75123}"/>
          </ac:picMkLst>
        </pc:picChg>
        <pc:picChg chg="add del">
          <ac:chgData name="Mattes, Roger" userId="a3139651-ded7-4e49-ad7b-0c49359b65c3" providerId="ADAL" clId="{EDD6D543-93A0-4F12-892A-D757CC67F62A}" dt="2023-08-28T15:46:42.253" v="466" actId="26606"/>
          <ac:picMkLst>
            <pc:docMk/>
            <pc:sldMk cId="1939364892" sldId="256"/>
            <ac:picMk id="23" creationId="{EC102A39-6660-961F-0FF4-6050EA13928D}"/>
          </ac:picMkLst>
        </pc:picChg>
        <pc:picChg chg="add del">
          <ac:chgData name="Mattes, Roger" userId="a3139651-ded7-4e49-ad7b-0c49359b65c3" providerId="ADAL" clId="{EDD6D543-93A0-4F12-892A-D757CC67F62A}" dt="2023-08-28T15:46:45.282" v="468" actId="26606"/>
          <ac:picMkLst>
            <pc:docMk/>
            <pc:sldMk cId="1939364892" sldId="256"/>
            <ac:picMk id="28" creationId="{6DFE7A62-7038-4DEC-FD58-30C90D026FA9}"/>
          </ac:picMkLst>
        </pc:picChg>
        <pc:picChg chg="add del">
          <ac:chgData name="Mattes, Roger" userId="a3139651-ded7-4e49-ad7b-0c49359b65c3" providerId="ADAL" clId="{EDD6D543-93A0-4F12-892A-D757CC67F62A}" dt="2023-08-28T15:46:55.497" v="472" actId="26606"/>
          <ac:picMkLst>
            <pc:docMk/>
            <pc:sldMk cId="1939364892" sldId="256"/>
            <ac:picMk id="32" creationId="{D0CF0245-65C3-27FD-06C9-EF7F36C194C9}"/>
          </ac:picMkLst>
        </pc:picChg>
        <pc:picChg chg="add del">
          <ac:chgData name="Mattes, Roger" userId="a3139651-ded7-4e49-ad7b-0c49359b65c3" providerId="ADAL" clId="{EDD6D543-93A0-4F12-892A-D757CC67F62A}" dt="2023-08-28T15:46:56.734" v="476" actId="26606"/>
          <ac:picMkLst>
            <pc:docMk/>
            <pc:sldMk cId="1939364892" sldId="256"/>
            <ac:picMk id="38" creationId="{0042D05A-A3B3-DC46-3C74-DDC015CE9548}"/>
          </ac:picMkLst>
        </pc:picChg>
        <pc:picChg chg="add mod ord">
          <ac:chgData name="Mattes, Roger" userId="a3139651-ded7-4e49-ad7b-0c49359b65c3" providerId="ADAL" clId="{EDD6D543-93A0-4F12-892A-D757CC67F62A}" dt="2023-08-28T16:07:32.562" v="651" actId="26606"/>
          <ac:picMkLst>
            <pc:docMk/>
            <pc:sldMk cId="1939364892" sldId="256"/>
            <ac:picMk id="41" creationId="{D0CF0245-65C3-27FD-06C9-EF7F36C194C9}"/>
          </ac:picMkLst>
        </pc:picChg>
        <pc:cxnChg chg="add del">
          <ac:chgData name="Mattes, Roger" userId="a3139651-ded7-4e49-ad7b-0c49359b65c3" providerId="ADAL" clId="{EDD6D543-93A0-4F12-892A-D757CC67F62A}" dt="2023-08-28T15:46:55.497" v="472" actId="26606"/>
          <ac:cxnSpMkLst>
            <pc:docMk/>
            <pc:sldMk cId="1939364892" sldId="256"/>
            <ac:cxnSpMk id="35" creationId="{61B115DB-65EB-3FC3-7284-CFDF4ADC60B6}"/>
          </ac:cxnSpMkLst>
        </pc:cxnChg>
        <pc:cxnChg chg="add del">
          <ac:chgData name="Mattes, Roger" userId="a3139651-ded7-4e49-ad7b-0c49359b65c3" providerId="ADAL" clId="{EDD6D543-93A0-4F12-892A-D757CC67F62A}" dt="2023-08-28T16:06:26.461" v="621" actId="26606"/>
          <ac:cxnSpMkLst>
            <pc:docMk/>
            <pc:sldMk cId="1939364892" sldId="256"/>
            <ac:cxnSpMk id="44" creationId="{61B115DB-65EB-3FC3-7284-CFDF4ADC60B6}"/>
          </ac:cxnSpMkLst>
        </pc:cxnChg>
        <pc:cxnChg chg="add del">
          <ac:chgData name="Mattes, Roger" userId="a3139651-ded7-4e49-ad7b-0c49359b65c3" providerId="ADAL" clId="{EDD6D543-93A0-4F12-892A-D757CC67F62A}" dt="2023-08-28T16:06:43.511" v="625" actId="26606"/>
          <ac:cxnSpMkLst>
            <pc:docMk/>
            <pc:sldMk cId="1939364892" sldId="256"/>
            <ac:cxnSpMk id="69" creationId="{3C86DB23-FEFE-4C3A-88FA-8E855AB1EEBB}"/>
          </ac:cxnSpMkLst>
        </pc:cxnChg>
        <pc:cxnChg chg="add del">
          <ac:chgData name="Mattes, Roger" userId="a3139651-ded7-4e49-ad7b-0c49359b65c3" providerId="ADAL" clId="{EDD6D543-93A0-4F12-892A-D757CC67F62A}" dt="2023-08-28T16:06:43.511" v="625" actId="26606"/>
          <ac:cxnSpMkLst>
            <pc:docMk/>
            <pc:sldMk cId="1939364892" sldId="256"/>
            <ac:cxnSpMk id="71" creationId="{3BB22FAF-4B4F-40B1-97FF-67CD036C89D0}"/>
          </ac:cxnSpMkLst>
        </pc:cxnChg>
        <pc:cxnChg chg="add del">
          <ac:chgData name="Mattes, Roger" userId="a3139651-ded7-4e49-ad7b-0c49359b65c3" providerId="ADAL" clId="{EDD6D543-93A0-4F12-892A-D757CC67F62A}" dt="2023-08-28T16:07:19.442" v="645" actId="26606"/>
          <ac:cxnSpMkLst>
            <pc:docMk/>
            <pc:sldMk cId="1939364892" sldId="256"/>
            <ac:cxnSpMk id="119" creationId="{3C86DB23-FEFE-4C3A-88FA-8E855AB1EEBB}"/>
          </ac:cxnSpMkLst>
        </pc:cxnChg>
        <pc:cxnChg chg="add del">
          <ac:chgData name="Mattes, Roger" userId="a3139651-ded7-4e49-ad7b-0c49359b65c3" providerId="ADAL" clId="{EDD6D543-93A0-4F12-892A-D757CC67F62A}" dt="2023-08-28T16:07:19.442" v="645" actId="26606"/>
          <ac:cxnSpMkLst>
            <pc:docMk/>
            <pc:sldMk cId="1939364892" sldId="256"/>
            <ac:cxnSpMk id="120" creationId="{3BB22FAF-4B4F-40B1-97FF-67CD036C89D0}"/>
          </ac:cxnSpMkLst>
        </pc:cxnChg>
      </pc:sldChg>
      <pc:sldChg chg="addSp delSp modSp new mod setBg addAnim delAnim modAnim setClrOvrMap">
        <pc:chgData name="Mattes, Roger" userId="a3139651-ded7-4e49-ad7b-0c49359b65c3" providerId="ADAL" clId="{EDD6D543-93A0-4F12-892A-D757CC67F62A}" dt="2023-08-28T16:11:24.110" v="682"/>
        <pc:sldMkLst>
          <pc:docMk/>
          <pc:sldMk cId="915950827" sldId="257"/>
        </pc:sldMkLst>
        <pc:spChg chg="mod ord">
          <ac:chgData name="Mattes, Roger" userId="a3139651-ded7-4e49-ad7b-0c49359b65c3" providerId="ADAL" clId="{EDD6D543-93A0-4F12-892A-D757CC67F62A}" dt="2023-08-28T15:54:44.791" v="587" actId="26606"/>
          <ac:spMkLst>
            <pc:docMk/>
            <pc:sldMk cId="915950827" sldId="257"/>
            <ac:spMk id="2" creationId="{AE589BB0-EE11-CD34-143E-A9B5EDFAC2A4}"/>
          </ac:spMkLst>
        </pc:spChg>
        <pc:spChg chg="mod">
          <ac:chgData name="Mattes, Roger" userId="a3139651-ded7-4e49-ad7b-0c49359b65c3" providerId="ADAL" clId="{EDD6D543-93A0-4F12-892A-D757CC67F62A}" dt="2023-08-28T15:54:44.791" v="587" actId="26606"/>
          <ac:spMkLst>
            <pc:docMk/>
            <pc:sldMk cId="915950827" sldId="257"/>
            <ac:spMk id="3" creationId="{6D1D8C51-0A17-7DA0-23C5-7099292C9B2D}"/>
          </ac:spMkLst>
        </pc:spChg>
        <pc:spChg chg="add del">
          <ac:chgData name="Mattes, Roger" userId="a3139651-ded7-4e49-ad7b-0c49359b65c3" providerId="ADAL" clId="{EDD6D543-93A0-4F12-892A-D757CC67F62A}" dt="2023-08-28T15:47:37.900" v="482" actId="26606"/>
          <ac:spMkLst>
            <pc:docMk/>
            <pc:sldMk cId="915950827" sldId="257"/>
            <ac:spMk id="9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47:37.900" v="482" actId="26606"/>
          <ac:spMkLst>
            <pc:docMk/>
            <pc:sldMk cId="915950827" sldId="257"/>
            <ac:spMk id="11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3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4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6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8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9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5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7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9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31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3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4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5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7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8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9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40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2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3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4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6" creationId="{AE3A741D-C19B-960A-5803-1C5887147820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7" creationId="{9C3A50E9-9119-7BC3-083B-2D84CCC78E47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8" creationId="{DC39DE25-0E4E-0AA7-0932-1D78C2372786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9" creationId="{8D6EA299-0840-6DEA-E670-C49AEBC87E89}"/>
          </ac:spMkLst>
        </pc:spChg>
        <pc:spChg chg="add del">
          <ac:chgData name="Mattes, Roger" userId="a3139651-ded7-4e49-ad7b-0c49359b65c3" providerId="ADAL" clId="{EDD6D543-93A0-4F12-892A-D757CC67F62A}" dt="2023-08-28T15:52:56.354" v="541" actId="26606"/>
          <ac:spMkLst>
            <pc:docMk/>
            <pc:sldMk cId="915950827" sldId="257"/>
            <ac:spMk id="51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2:56.354" v="541" actId="26606"/>
          <ac:spMkLst>
            <pc:docMk/>
            <pc:sldMk cId="915950827" sldId="257"/>
            <ac:spMk id="52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4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5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6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58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59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60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61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3:18.311" v="549" actId="26606"/>
          <ac:spMkLst>
            <pc:docMk/>
            <pc:sldMk cId="915950827" sldId="257"/>
            <ac:spMk id="66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68" creationId="{4D60F200-5EB0-B223-2439-C96C67F0FEE1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69" creationId="{F92CB243-67C5-E304-31A0-4D7D607BAFBA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70" creationId="{11A95761-C93E-94BF-087D-D2A823789EAB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71" creationId="{6E63D1A5-FD49-4756-F62E-786C34E631EF}"/>
          </ac:spMkLst>
        </pc:spChg>
        <pc:spChg chg="add del">
          <ac:chgData name="Mattes, Roger" userId="a3139651-ded7-4e49-ad7b-0c49359b65c3" providerId="ADAL" clId="{EDD6D543-93A0-4F12-892A-D757CC67F62A}" dt="2023-08-28T15:53:29.074" v="553" actId="26606"/>
          <ac:spMkLst>
            <pc:docMk/>
            <pc:sldMk cId="915950827" sldId="257"/>
            <ac:spMk id="73" creationId="{7ED7575E-88D2-B771-681D-46A7E55415DD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3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4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5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7" creationId="{39E0238D-E295-49BE-9BFE-E9189D69ED3A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8" creationId="{D85E9A4A-0183-4A3C-B68E-A229278915E2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9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90" creationId="{1F9EB61A-CFD3-3398-6448-72CE004E3C86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5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6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7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54:02.731" v="567" actId="26606"/>
          <ac:spMkLst>
            <pc:docMk/>
            <pc:sldMk cId="915950827" sldId="257"/>
            <ac:spMk id="99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02.731" v="567" actId="26606"/>
          <ac:spMkLst>
            <pc:docMk/>
            <pc:sldMk cId="915950827" sldId="257"/>
            <ac:spMk id="100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11.408" v="569" actId="26606"/>
          <ac:spMkLst>
            <pc:docMk/>
            <pc:sldMk cId="915950827" sldId="257"/>
            <ac:spMk id="102" creationId="{3ECBE1F1-D69B-4AFA-ABD5-8E41720EF6DE}"/>
          </ac:spMkLst>
        </pc:spChg>
        <pc:spChg chg="add del">
          <ac:chgData name="Mattes, Roger" userId="a3139651-ded7-4e49-ad7b-0c49359b65c3" providerId="ADAL" clId="{EDD6D543-93A0-4F12-892A-D757CC67F62A}" dt="2023-08-28T15:54:11.408" v="569" actId="26606"/>
          <ac:spMkLst>
            <pc:docMk/>
            <pc:sldMk cId="915950827" sldId="257"/>
            <ac:spMk id="103" creationId="{603A6265-E10C-4B85-9C20-E75FCAF9CC63}"/>
          </ac:spMkLst>
        </pc:spChg>
        <pc:spChg chg="add del">
          <ac:chgData name="Mattes, Roger" userId="a3139651-ded7-4e49-ad7b-0c49359b65c3" providerId="ADAL" clId="{EDD6D543-93A0-4F12-892A-D757CC67F62A}" dt="2023-08-28T15:54:15.895" v="573" actId="26606"/>
          <ac:spMkLst>
            <pc:docMk/>
            <pc:sldMk cId="915950827" sldId="257"/>
            <ac:spMk id="108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15.895" v="573" actId="26606"/>
          <ac:spMkLst>
            <pc:docMk/>
            <pc:sldMk cId="915950827" sldId="257"/>
            <ac:spMk id="109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26.032" v="577" actId="26606"/>
          <ac:spMkLst>
            <pc:docMk/>
            <pc:sldMk cId="915950827" sldId="257"/>
            <ac:spMk id="114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26.032" v="577" actId="26606"/>
          <ac:spMkLst>
            <pc:docMk/>
            <pc:sldMk cId="915950827" sldId="257"/>
            <ac:spMk id="115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38.319" v="581" actId="26606"/>
          <ac:spMkLst>
            <pc:docMk/>
            <pc:sldMk cId="915950827" sldId="257"/>
            <ac:spMk id="120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38.319" v="581" actId="26606"/>
          <ac:spMkLst>
            <pc:docMk/>
            <pc:sldMk cId="915950827" sldId="257"/>
            <ac:spMk id="121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42.668" v="585" actId="26606"/>
          <ac:spMkLst>
            <pc:docMk/>
            <pc:sldMk cId="915950827" sldId="257"/>
            <ac:spMk id="126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42.668" v="585" actId="26606"/>
          <ac:spMkLst>
            <pc:docMk/>
            <pc:sldMk cId="915950827" sldId="257"/>
            <ac:spMk id="127" creationId="{02F8C595-E68C-4306-AED8-DC7826A0A506}"/>
          </ac:spMkLst>
        </pc:spChg>
        <pc:spChg chg="add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32" creationId="{B210AC1D-4063-4C6E-9528-FA9C4C0C18E6}"/>
          </ac:spMkLst>
        </pc:spChg>
        <pc:spChg chg="add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33" creationId="{02F8C595-E68C-4306-AED8-DC7826A0A506}"/>
          </ac:spMkLst>
        </pc:spChg>
        <pc:grpChg chg="add del">
          <ac:chgData name="Mattes, Roger" userId="a3139651-ded7-4e49-ad7b-0c49359b65c3" providerId="ADAL" clId="{EDD6D543-93A0-4F12-892A-D757CC67F62A}" dt="2023-08-28T15:53:10.184" v="547" actId="26606"/>
          <ac:grpSpMkLst>
            <pc:docMk/>
            <pc:sldMk cId="915950827" sldId="257"/>
            <ac:grpSpMk id="63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3:38.864" v="555" actId="26606"/>
          <ac:grpSpMkLst>
            <pc:docMk/>
            <pc:sldMk cId="915950827" sldId="257"/>
            <ac:grpSpMk id="76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3:45.092" v="557" actId="26606"/>
          <ac:grpSpMkLst>
            <pc:docMk/>
            <pc:sldMk cId="915950827" sldId="257"/>
            <ac:grpSpMk id="79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3:53.355" v="563" actId="26606"/>
          <ac:grpSpMkLst>
            <pc:docMk/>
            <pc:sldMk cId="915950827" sldId="257"/>
            <ac:grpSpMk id="92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4:12.895" v="571" actId="26606"/>
          <ac:grpSpMkLst>
            <pc:docMk/>
            <pc:sldMk cId="915950827" sldId="257"/>
            <ac:grpSpMk id="105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20.363" v="575" actId="26606"/>
          <ac:grpSpMkLst>
            <pc:docMk/>
            <pc:sldMk cId="915950827" sldId="257"/>
            <ac:grpSpMk id="111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36.286" v="579" actId="26606"/>
          <ac:grpSpMkLst>
            <pc:docMk/>
            <pc:sldMk cId="915950827" sldId="257"/>
            <ac:grpSpMk id="117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40.877" v="583" actId="26606"/>
          <ac:grpSpMkLst>
            <pc:docMk/>
            <pc:sldMk cId="915950827" sldId="257"/>
            <ac:grpSpMk id="123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44.791" v="587" actId="26606"/>
          <ac:grpSpMkLst>
            <pc:docMk/>
            <pc:sldMk cId="915950827" sldId="257"/>
            <ac:grpSpMk id="129" creationId="{780C4553-5AA5-ABAD-A86E-A9DB53A55466}"/>
          </ac:grpSpMkLst>
        </pc:grpChg>
        <pc:picChg chg="add del">
          <ac:chgData name="Mattes, Roger" userId="a3139651-ded7-4e49-ad7b-0c49359b65c3" providerId="ADAL" clId="{EDD6D543-93A0-4F12-892A-D757CC67F62A}" dt="2023-08-28T15:47:37.900" v="482" actId="26606"/>
          <ac:picMkLst>
            <pc:docMk/>
            <pc:sldMk cId="915950827" sldId="257"/>
            <ac:picMk id="5" creationId="{E693E13B-453F-D5B8-1B01-0841E4C27577}"/>
          </ac:picMkLst>
        </pc:picChg>
        <pc:picChg chg="add del">
          <ac:chgData name="Mattes, Roger" userId="a3139651-ded7-4e49-ad7b-0c49359b65c3" providerId="ADAL" clId="{EDD6D543-93A0-4F12-892A-D757CC67F62A}" dt="2023-08-28T15:47:46.645" v="485" actId="26606"/>
          <ac:picMkLst>
            <pc:docMk/>
            <pc:sldMk cId="915950827" sldId="257"/>
            <ac:picMk id="15" creationId="{923A247D-3D19-A2C8-8665-DFA24B88DD4B}"/>
          </ac:picMkLst>
        </pc:picChg>
        <pc:picChg chg="add mod ord">
          <ac:chgData name="Mattes, Roger" userId="a3139651-ded7-4e49-ad7b-0c49359b65c3" providerId="ADAL" clId="{EDD6D543-93A0-4F12-892A-D757CC67F62A}" dt="2023-08-28T15:54:44.803" v="588" actId="26606"/>
          <ac:picMkLst>
            <pc:docMk/>
            <pc:sldMk cId="915950827" sldId="257"/>
            <ac:picMk id="20" creationId="{E693E13B-453F-D5B8-1B01-0841E4C27577}"/>
          </ac:picMkLst>
        </pc:picChg>
        <pc:cxnChg chg="add del">
          <ac:chgData name="Mattes, Roger" userId="a3139651-ded7-4e49-ad7b-0c49359b65c3" providerId="ADAL" clId="{EDD6D543-93A0-4F12-892A-D757CC67F62A}" dt="2023-08-28T15:53:29.074" v="553" actId="26606"/>
          <ac:cxnSpMkLst>
            <pc:docMk/>
            <pc:sldMk cId="915950827" sldId="257"/>
            <ac:cxnSpMk id="74" creationId="{249EDD1B-F94D-B4E6-ACAA-566B9A26FDE3}"/>
          </ac:cxnSpMkLst>
        </pc:cxnChg>
      </pc:sldChg>
      <pc:sldChg chg="addSp delSp modSp new mod setBg">
        <pc:chgData name="Mattes, Roger" userId="a3139651-ded7-4e49-ad7b-0c49359b65c3" providerId="ADAL" clId="{EDD6D543-93A0-4F12-892A-D757CC67F62A}" dt="2023-08-28T15:48:44.744" v="496" actId="26606"/>
        <pc:sldMkLst>
          <pc:docMk/>
          <pc:sldMk cId="2555097669" sldId="258"/>
        </pc:sldMkLst>
        <pc:spChg chg="mod">
          <ac:chgData name="Mattes, Roger" userId="a3139651-ded7-4e49-ad7b-0c49359b65c3" providerId="ADAL" clId="{EDD6D543-93A0-4F12-892A-D757CC67F62A}" dt="2023-08-28T15:48:44.744" v="496" actId="26606"/>
          <ac:spMkLst>
            <pc:docMk/>
            <pc:sldMk cId="2555097669" sldId="258"/>
            <ac:spMk id="2" creationId="{34C0A360-1BA5-63DB-C98E-0FA3F4F1F0CD}"/>
          </ac:spMkLst>
        </pc:spChg>
        <pc:spChg chg="del">
          <ac:chgData name="Mattes, Roger" userId="a3139651-ded7-4e49-ad7b-0c49359b65c3" providerId="ADAL" clId="{EDD6D543-93A0-4F12-892A-D757CC67F62A}" dt="2023-08-28T15:30:54.879" v="194" actId="22"/>
          <ac:spMkLst>
            <pc:docMk/>
            <pc:sldMk cId="2555097669" sldId="258"/>
            <ac:spMk id="3" creationId="{0257BD95-BD50-B981-EE14-D186D0AE3991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9" creationId="{E8614A3D-8B89-7DD3-9759-AEEF93C875CE}"/>
          </ac:spMkLst>
        </pc:spChg>
        <pc:spChg chg="add del">
          <ac:chgData name="Mattes, Roger" userId="a3139651-ded7-4e49-ad7b-0c49359b65c3" providerId="ADAL" clId="{EDD6D543-93A0-4F12-892A-D757CC67F62A}" dt="2023-08-28T15:48:14.972" v="489" actId="26606"/>
          <ac:spMkLst>
            <pc:docMk/>
            <pc:sldMk cId="2555097669" sldId="258"/>
            <ac:spMk id="10" creationId="{6753252F-4873-4F63-801D-CC719279A7D5}"/>
          </ac:spMkLst>
        </pc:spChg>
        <pc:spChg chg="add del">
          <ac:chgData name="Mattes, Roger" userId="a3139651-ded7-4e49-ad7b-0c49359b65c3" providerId="ADAL" clId="{EDD6D543-93A0-4F12-892A-D757CC67F62A}" dt="2023-08-28T15:48:14.972" v="489" actId="26606"/>
          <ac:spMkLst>
            <pc:docMk/>
            <pc:sldMk cId="2555097669" sldId="258"/>
            <ac:spMk id="12" creationId="{047C8CCB-F95D-4249-92DD-651249D3535A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14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15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48:18.451" v="493" actId="26606"/>
          <ac:spMkLst>
            <pc:docMk/>
            <pc:sldMk cId="2555097669" sldId="258"/>
            <ac:spMk id="17" creationId="{A4AC5506-6312-4701-8D3C-40187889A947}"/>
          </ac:spMkLst>
        </pc:spChg>
        <pc:spChg chg="add del">
          <ac:chgData name="Mattes, Roger" userId="a3139651-ded7-4e49-ad7b-0c49359b65c3" providerId="ADAL" clId="{EDD6D543-93A0-4F12-892A-D757CC67F62A}" dt="2023-08-28T15:48:44.731" v="495" actId="26606"/>
          <ac:spMkLst>
            <pc:docMk/>
            <pc:sldMk cId="2555097669" sldId="258"/>
            <ac:spMk id="19" creationId="{6753252F-4873-4F63-801D-CC719279A7D5}"/>
          </ac:spMkLst>
        </pc:spChg>
        <pc:spChg chg="add del">
          <ac:chgData name="Mattes, Roger" userId="a3139651-ded7-4e49-ad7b-0c49359b65c3" providerId="ADAL" clId="{EDD6D543-93A0-4F12-892A-D757CC67F62A}" dt="2023-08-28T15:48:44.731" v="495" actId="26606"/>
          <ac:spMkLst>
            <pc:docMk/>
            <pc:sldMk cId="2555097669" sldId="258"/>
            <ac:spMk id="20" creationId="{047C8CCB-F95D-4249-92DD-651249D3535A}"/>
          </ac:spMkLst>
        </pc:spChg>
        <pc:spChg chg="add">
          <ac:chgData name="Mattes, Roger" userId="a3139651-ded7-4e49-ad7b-0c49359b65c3" providerId="ADAL" clId="{EDD6D543-93A0-4F12-892A-D757CC67F62A}" dt="2023-08-28T15:48:44.744" v="496" actId="26606"/>
          <ac:spMkLst>
            <pc:docMk/>
            <pc:sldMk cId="2555097669" sldId="258"/>
            <ac:spMk id="22" creationId="{D4771268-CB57-404A-9271-370EB28F6090}"/>
          </ac:spMkLst>
        </pc:spChg>
        <pc:picChg chg="add mod ord">
          <ac:chgData name="Mattes, Roger" userId="a3139651-ded7-4e49-ad7b-0c49359b65c3" providerId="ADAL" clId="{EDD6D543-93A0-4F12-892A-D757CC67F62A}" dt="2023-08-28T15:48:44.744" v="496" actId="26606"/>
          <ac:picMkLst>
            <pc:docMk/>
            <pc:sldMk cId="2555097669" sldId="258"/>
            <ac:picMk id="5" creationId="{3A42C6DE-91DD-6515-ED1C-3F33044F1ADF}"/>
          </ac:picMkLst>
        </pc:picChg>
      </pc:sldChg>
      <pc:sldChg chg="addSp delSp modSp new mod setBg">
        <pc:chgData name="Mattes, Roger" userId="a3139651-ded7-4e49-ad7b-0c49359b65c3" providerId="ADAL" clId="{EDD6D543-93A0-4F12-892A-D757CC67F62A}" dt="2023-08-28T15:48:55.377" v="497" actId="26606"/>
        <pc:sldMkLst>
          <pc:docMk/>
          <pc:sldMk cId="3492260576" sldId="259"/>
        </pc:sldMkLst>
        <pc:spChg chg="mod">
          <ac:chgData name="Mattes, Roger" userId="a3139651-ded7-4e49-ad7b-0c49359b65c3" providerId="ADAL" clId="{EDD6D543-93A0-4F12-892A-D757CC67F62A}" dt="2023-08-28T15:48:55.377" v="497" actId="26606"/>
          <ac:spMkLst>
            <pc:docMk/>
            <pc:sldMk cId="3492260576" sldId="259"/>
            <ac:spMk id="2" creationId="{054794CF-A754-6A6F-34AA-1FE7707B5192}"/>
          </ac:spMkLst>
        </pc:spChg>
        <pc:spChg chg="del">
          <ac:chgData name="Mattes, Roger" userId="a3139651-ded7-4e49-ad7b-0c49359b65c3" providerId="ADAL" clId="{EDD6D543-93A0-4F12-892A-D757CC67F62A}" dt="2023-08-28T15:31:46.364" v="200" actId="22"/>
          <ac:spMkLst>
            <pc:docMk/>
            <pc:sldMk cId="3492260576" sldId="259"/>
            <ac:spMk id="3" creationId="{B1603D5F-7C3B-0B07-A260-4688D4E4B5CB}"/>
          </ac:spMkLst>
        </pc:spChg>
        <pc:spChg chg="add">
          <ac:chgData name="Mattes, Roger" userId="a3139651-ded7-4e49-ad7b-0c49359b65c3" providerId="ADAL" clId="{EDD6D543-93A0-4F12-892A-D757CC67F62A}" dt="2023-08-28T15:48:55.377" v="497" actId="26606"/>
          <ac:spMkLst>
            <pc:docMk/>
            <pc:sldMk cId="3492260576" sldId="259"/>
            <ac:spMk id="10" creationId="{D4771268-CB57-404A-9271-370EB28F6090}"/>
          </ac:spMkLst>
        </pc:spChg>
        <pc:picChg chg="add mod ord">
          <ac:chgData name="Mattes, Roger" userId="a3139651-ded7-4e49-ad7b-0c49359b65c3" providerId="ADAL" clId="{EDD6D543-93A0-4F12-892A-D757CC67F62A}" dt="2023-08-28T15:48:55.377" v="497" actId="26606"/>
          <ac:picMkLst>
            <pc:docMk/>
            <pc:sldMk cId="3492260576" sldId="259"/>
            <ac:picMk id="5" creationId="{982D77DC-D4F6-93B7-4BA8-356031CE772D}"/>
          </ac:picMkLst>
        </pc:picChg>
      </pc:sldChg>
      <pc:sldChg chg="addSp delSp modSp new mod setBg">
        <pc:chgData name="Mattes, Roger" userId="a3139651-ded7-4e49-ad7b-0c49359b65c3" providerId="ADAL" clId="{EDD6D543-93A0-4F12-892A-D757CC67F62A}" dt="2023-08-28T15:55:46.960" v="592" actId="26606"/>
        <pc:sldMkLst>
          <pc:docMk/>
          <pc:sldMk cId="2354518896" sldId="260"/>
        </pc:sldMkLst>
        <pc:spChg chg="mo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2" creationId="{1D161C10-DA31-CDC1-71B6-930B8646A4A6}"/>
          </ac:spMkLst>
        </pc:spChg>
        <pc:spChg chg="add del mod ord">
          <ac:chgData name="Mattes, Roger" userId="a3139651-ded7-4e49-ad7b-0c49359b65c3" providerId="ADAL" clId="{EDD6D543-93A0-4F12-892A-D757CC67F62A}" dt="2023-08-28T15:55:46.960" v="592" actId="26606"/>
          <ac:spMkLst>
            <pc:docMk/>
            <pc:sldMk cId="2354518896" sldId="260"/>
            <ac:spMk id="3" creationId="{AFECF8C4-B9A1-5C86-0273-909533F8E540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9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11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13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50:23.793" v="501" actId="26606"/>
          <ac:spMkLst>
            <pc:docMk/>
            <pc:sldMk cId="2354518896" sldId="260"/>
            <ac:spMk id="1031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23.793" v="501" actId="26606"/>
          <ac:spMkLst>
            <pc:docMk/>
            <pc:sldMk cId="2354518896" sldId="260"/>
            <ac:spMk id="1033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5" creationId="{43E8FEA2-54EE-4F84-B5DB-A055A7D805EE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6" creationId="{7DE220E6-BA55-4F04-B3C4-F4985F3E77AF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7" creationId="{5AE190BC-D2FD-433E-AB89-0DF68EFD6D09}"/>
          </ac:spMkLst>
        </pc:spChg>
        <pc:spChg chg="add del">
          <ac:chgData name="Mattes, Roger" userId="a3139651-ded7-4e49-ad7b-0c49359b65c3" providerId="ADAL" clId="{EDD6D543-93A0-4F12-892A-D757CC67F62A}" dt="2023-08-28T15:50:28.779" v="505" actId="26606"/>
          <ac:spMkLst>
            <pc:docMk/>
            <pc:sldMk cId="2354518896" sldId="260"/>
            <ac:spMk id="1039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28.779" v="505" actId="26606"/>
          <ac:spMkLst>
            <pc:docMk/>
            <pc:sldMk cId="2354518896" sldId="260"/>
            <ac:spMk id="1040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2" creationId="{13EFA6C3-82DC-4131-9929-2523E6FD0B81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3" creationId="{AEC9469E-14CA-4358-BABC-CBF836A6142D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4" creationId="{048EB4C9-ACAF-4CCA-BA6E-9314431923B2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0" creationId="{2EB492CD-616E-47F8-933B-5E2D952A0593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1" creationId="{59383CF9-23B5-4335-9B21-1791C4CF1C75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2" creationId="{0007FE00-9498-4706-B255-6437B0252C02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7" creationId="{058A14AF-9FB5-4CC7-BA35-E8E85D3EDF0E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8" creationId="{3A9A4357-BD1D-4622-A4FE-766E6AB8DE84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9" creationId="{E659831F-0D9A-4C63-9EBB-8435B85A440F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60" creationId="{E6995CE5-F890-4ABA-82A2-26507CE8D2A3}"/>
          </ac:spMkLst>
        </pc:spChg>
        <pc:spChg chg="add del">
          <ac:chgData name="Mattes, Roger" userId="a3139651-ded7-4e49-ad7b-0c49359b65c3" providerId="ADAL" clId="{EDD6D543-93A0-4F12-892A-D757CC67F62A}" dt="2023-08-28T15:50:40.120" v="517" actId="26606"/>
          <ac:spMkLst>
            <pc:docMk/>
            <pc:sldMk cId="2354518896" sldId="260"/>
            <ac:spMk id="1063" creationId="{DF8BC164-E230-753F-2C7E-B4EE7BA77CF1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5" creationId="{058A14AF-9FB5-4CC7-BA35-E8E85D3EDF0E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6" creationId="{3A9A4357-BD1D-4622-A4FE-766E6AB8DE84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7" creationId="{E659831F-0D9A-4C63-9EBB-8435B85A440F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8" creationId="{E6995CE5-F890-4ABA-82A2-26507CE8D2A3}"/>
          </ac:spMkLst>
        </pc:spChg>
        <pc:spChg chg="add del">
          <ac:chgData name="Mattes, Roger" userId="a3139651-ded7-4e49-ad7b-0c49359b65c3" providerId="ADAL" clId="{EDD6D543-93A0-4F12-892A-D757CC67F62A}" dt="2023-08-28T15:50:54.894" v="525" actId="26606"/>
          <ac:spMkLst>
            <pc:docMk/>
            <pc:sldMk cId="2354518896" sldId="260"/>
            <ac:spMk id="1070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54.894" v="525" actId="26606"/>
          <ac:spMkLst>
            <pc:docMk/>
            <pc:sldMk cId="2354518896" sldId="260"/>
            <ac:spMk id="1071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76" creationId="{D380959B-464C-9ED8-C9EB-AB6FC997C1B8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78" creationId="{06B83858-ED7D-57B6-6CAA-83168807C43C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80" creationId="{FF97FFD4-A8B9-3D4D-1623-7BE467E46A6A}"/>
          </ac:spMkLst>
        </pc:spChg>
        <pc:spChg chg="add del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82" creationId="{0D05C9B4-B5C9-2D4D-23C9-CEE72646F923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87" creationId="{D380959B-464C-9ED8-C9EB-AB6FC997C1B8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89" creationId="{06B83858-ED7D-57B6-6CAA-83168807C43C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91" creationId="{FF97FFD4-A8B9-3D4D-1623-7BE467E46A6A}"/>
          </ac:spMkLst>
        </pc:spChg>
        <pc:spChg chg="ad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93" creationId="{AF6CB648-9554-488A-B457-99CAAD1DA528}"/>
          </ac:spMkLst>
        </pc:spChg>
        <pc:spChg chg="ad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94" creationId="{E3ADCBE7-9330-1CDA-00EB-CDD12DB722FF}"/>
          </ac:spMkLst>
        </pc:spChg>
        <pc:grpChg chg="add del">
          <ac:chgData name="Mattes, Roger" userId="a3139651-ded7-4e49-ad7b-0c49359b65c3" providerId="ADAL" clId="{EDD6D543-93A0-4F12-892A-D757CC67F62A}" dt="2023-08-28T15:50:33.454" v="509" actId="26606"/>
          <ac:grpSpMkLst>
            <pc:docMk/>
            <pc:sldMk cId="2354518896" sldId="260"/>
            <ac:grpSpMk id="1046" creationId="{114ED94A-C85D-4CD3-4205-438D21CE6B38}"/>
          </ac:grpSpMkLst>
        </pc:grpChg>
        <pc:grpChg chg="add del">
          <ac:chgData name="Mattes, Roger" userId="a3139651-ded7-4e49-ad7b-0c49359b65c3" providerId="ADAL" clId="{EDD6D543-93A0-4F12-892A-D757CC67F62A}" dt="2023-08-28T15:50:35.822" v="513" actId="26606"/>
          <ac:grpSpMkLst>
            <pc:docMk/>
            <pc:sldMk cId="2354518896" sldId="260"/>
            <ac:grpSpMk id="1054" creationId="{C54A2A4D-19EF-3552-F383-6AD9587C8AFC}"/>
          </ac:grpSpMkLst>
        </pc:grpChg>
        <pc:graphicFrameChg chg="add del">
          <ac:chgData name="Mattes, Roger" userId="a3139651-ded7-4e49-ad7b-0c49359b65c3" providerId="ADAL" clId="{EDD6D543-93A0-4F12-892A-D757CC67F62A}" dt="2023-08-28T15:55:41.668" v="590" actId="26606"/>
          <ac:graphicFrameMkLst>
            <pc:docMk/>
            <pc:sldMk cId="2354518896" sldId="260"/>
            <ac:graphicFrameMk id="1096" creationId="{1CB1E1E1-B80A-58E0-AF75-973B6CFEF287}"/>
          </ac:graphicFrameMkLst>
        </pc:graphicFrameChg>
        <pc:graphicFrameChg chg="add del">
          <ac:chgData name="Mattes, Roger" userId="a3139651-ded7-4e49-ad7b-0c49359b65c3" providerId="ADAL" clId="{EDD6D543-93A0-4F12-892A-D757CC67F62A}" dt="2023-08-28T15:55:46.960" v="592" actId="26606"/>
          <ac:graphicFrameMkLst>
            <pc:docMk/>
            <pc:sldMk cId="2354518896" sldId="260"/>
            <ac:graphicFrameMk id="1098" creationId="{FE22F148-02BE-C5A6-940D-B6C3F1BD0050}"/>
          </ac:graphicFrameMkLst>
        </pc:graphicFrameChg>
        <pc:picChg chg="add del">
          <ac:chgData name="Mattes, Roger" userId="a3139651-ded7-4e49-ad7b-0c49359b65c3" providerId="ADAL" clId="{EDD6D543-93A0-4F12-892A-D757CC67F62A}" dt="2023-08-28T15:45:51.673" v="454" actId="26606"/>
          <ac:picMkLst>
            <pc:docMk/>
            <pc:sldMk cId="2354518896" sldId="260"/>
            <ac:picMk id="5" creationId="{00F8D523-565C-0D2E-3124-3B84110B1D6A}"/>
          </ac:picMkLst>
        </pc:picChg>
        <pc:picChg chg="add mod">
          <ac:chgData name="Mattes, Roger" userId="a3139651-ded7-4e49-ad7b-0c49359b65c3" providerId="ADAL" clId="{EDD6D543-93A0-4F12-892A-D757CC67F62A}" dt="2023-08-28T15:51:03.612" v="529" actId="26606"/>
          <ac:picMkLst>
            <pc:docMk/>
            <pc:sldMk cId="2354518896" sldId="260"/>
            <ac:picMk id="1026" creationId="{1D685927-41B3-8673-F27A-22AB20738733}"/>
          </ac:picMkLst>
        </pc:picChg>
        <pc:cxnChg chg="add del">
          <ac:chgData name="Mattes, Roger" userId="a3139651-ded7-4e49-ad7b-0c49359b65c3" providerId="ADAL" clId="{EDD6D543-93A0-4F12-892A-D757CC67F62A}" dt="2023-08-28T15:50:40.120" v="517" actId="26606"/>
          <ac:cxnSpMkLst>
            <pc:docMk/>
            <pc:sldMk cId="2354518896" sldId="260"/>
            <ac:cxnSpMk id="1062" creationId="{FC23E3B9-5ABF-58B3-E2B0-E9A5DAA90037}"/>
          </ac:cxnSpMkLst>
        </pc:cxnChg>
      </pc:sldChg>
      <pc:sldChg chg="addSp delSp modSp new mod setBg">
        <pc:chgData name="Mattes, Roger" userId="a3139651-ded7-4e49-ad7b-0c49359b65c3" providerId="ADAL" clId="{EDD6D543-93A0-4F12-892A-D757CC67F62A}" dt="2023-08-28T16:09:23.833" v="681" actId="26606"/>
        <pc:sldMkLst>
          <pc:docMk/>
          <pc:sldMk cId="3628925915" sldId="261"/>
        </pc:sldMkLst>
        <pc:spChg chg="add del mod">
          <ac:chgData name="Mattes, Roger" userId="a3139651-ded7-4e49-ad7b-0c49359b65c3" providerId="ADAL" clId="{EDD6D543-93A0-4F12-892A-D757CC67F62A}" dt="2023-08-28T16:09:23.833" v="681" actId="26606"/>
          <ac:spMkLst>
            <pc:docMk/>
            <pc:sldMk cId="3628925915" sldId="261"/>
            <ac:spMk id="2" creationId="{8BD7B518-FC7D-C10D-17D4-56BE413FC21D}"/>
          </ac:spMkLst>
        </pc:spChg>
        <pc:spChg chg="del">
          <ac:chgData name="Mattes, Roger" userId="a3139651-ded7-4e49-ad7b-0c49359b65c3" providerId="ADAL" clId="{EDD6D543-93A0-4F12-892A-D757CC67F62A}" dt="2023-08-28T16:09:13.445" v="672"/>
          <ac:spMkLst>
            <pc:docMk/>
            <pc:sldMk cId="3628925915" sldId="261"/>
            <ac:spMk id="3" creationId="{69F0869D-401F-8A94-AE05-965204328034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2" creationId="{8BD7B518-FC7D-C10D-17D4-56BE413FC21D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4" creationId="{2B115AD7-F378-CDE3-2AE6-B23F0B9D8A04}"/>
          </ac:spMkLst>
        </pc:spChg>
        <pc:spChg chg="add del">
          <ac:chgData name="Mattes, Roger" userId="a3139651-ded7-4e49-ad7b-0c49359b65c3" providerId="ADAL" clId="{EDD6D543-93A0-4F12-892A-D757CC67F62A}" dt="2023-08-28T16:09:21.397" v="678" actId="26606"/>
          <ac:spMkLst>
            <pc:docMk/>
            <pc:sldMk cId="3628925915" sldId="261"/>
            <ac:spMk id="2055" creationId="{42A4FC2C-047E-45A5-965D-8E1E3BF09BC6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7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58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9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0" creationId="{8BD7B518-FC7D-C10D-17D4-56BE413FC21D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1" creationId="{6357EC4F-235E-4222-A36F-C7878ACE37F2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2" creationId="{AEC9CBF9-B35C-8C5D-C5DA-6F0A75BB10D0}"/>
          </ac:spMkLst>
        </pc:spChg>
        <pc:spChg chg="add">
          <ac:chgData name="Mattes, Roger" userId="a3139651-ded7-4e49-ad7b-0c49359b65c3" providerId="ADAL" clId="{EDD6D543-93A0-4F12-892A-D757CC67F62A}" dt="2023-08-28T16:09:23.833" v="681" actId="26606"/>
          <ac:spMkLst>
            <pc:docMk/>
            <pc:sldMk cId="3628925915" sldId="261"/>
            <ac:spMk id="2064" creationId="{42A4FC2C-047E-45A5-965D-8E1E3BF09BC6}"/>
          </ac:spMkLst>
        </pc:spChg>
        <pc:picChg chg="add mod">
          <ac:chgData name="Mattes, Roger" userId="a3139651-ded7-4e49-ad7b-0c49359b65c3" providerId="ADAL" clId="{EDD6D543-93A0-4F12-892A-D757CC67F62A}" dt="2023-08-28T16:09:23.833" v="681" actId="26606"/>
          <ac:picMkLst>
            <pc:docMk/>
            <pc:sldMk cId="3628925915" sldId="261"/>
            <ac:picMk id="2050" creationId="{D3117258-6817-407E-66E6-958A54915D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DFB2-78FA-0F4F-A02E-E148576B2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40C9E-D01D-57AB-A28F-69D362A1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61EA1-BA39-2102-77D9-0D52EFEB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037BA-3C00-2DA5-19F2-F9632392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90DA0-8645-C35F-D4C2-BB57CAC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2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9656A-40B3-0E48-C016-1CA65DA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FA7596-9EDE-0814-9FA9-2C58CF76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E76D-59C0-5B88-957B-F2F881DA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F0BB-AB26-C5BF-3BEB-2037669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09ABA-2F7E-50CE-5D6F-0AB03D9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6F9BD7-A17A-1FA4-E160-329C1E52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CACC0B-2AC5-D97A-BC0E-A5081B34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D855B-32FE-F670-B223-63FBC55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FA69A-5D6C-8018-9051-0E61C24C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E7D62-1829-382B-37BB-543674B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8ECE0-60C7-8ED0-BFC2-67CFD0D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A8B95-22DE-505A-1EDA-4FB0D191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2A007-6C2E-FC80-A9AD-47B36902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A7875-F823-F249-1E34-5D897895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30A79-B6C3-9E8D-D4E5-95B6C99F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5871-1148-25F4-E982-679D4AD6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8822F-2969-5530-844B-9239AA33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3119-9362-FB12-3EB7-61E2793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2097D-160D-E311-D9A9-BF90865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16E9B-01A3-3345-CF3F-727C040F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6490-196A-52F4-746B-E134DCF2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8FAEE-AC4F-6AE7-D73A-AF0FF87E0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85D0-6E21-20A9-0D84-C5A41DDA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A2A67-D090-A188-E599-9551036F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5BCDB-91C8-9A40-9FAB-80B9A0AF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B1548-4C70-DA32-AEC0-E99B0F93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808A-8EB4-72A7-0AE6-1D4815D0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0DC21-02BD-102A-8D49-084E6E37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59FA7-7CA0-EA57-ABBC-33760E54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EBA04C-FD51-619A-8075-4DF52B7B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331C-F288-67A0-7A1B-F815D0B8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98AC8-57B0-3472-948E-9599910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38A13-0721-23ED-0BCC-29AD9362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1415B2-F67B-1E97-CE47-E77C793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3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3892-ACCE-4D41-2F77-F05CADD3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3714EC-F920-6DBE-E24A-B32C6C4A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7A44E-6F63-2593-5E13-C150315E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36207-D378-79E6-4046-36D4933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9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F05763-0BD3-0CAA-5EF2-D37BC8B7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C5FA6F-29E6-56FE-7AE1-626C65DA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AD33BA-9368-647F-6FA8-E177EDC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DCED4-0033-2ACA-431B-183E973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CFC12E-D958-BFE6-55B4-D1A2310F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19050-C434-E999-B96F-709FE606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855A4-B26B-79A2-10AE-7C6AA81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BFC3B-14D9-90E2-5B1F-1D48098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7D451-6605-DEDC-3266-71B829F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3E4B7-99AE-AF3C-2D8B-189B19F8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EB0F8-DADF-BE20-42D5-332435600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0D1A01-9FE8-6B32-2666-3E73027EE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5233A6-0713-84C8-5EFF-C1504AF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81D33D-0F47-95C6-B196-084E235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DF30C-1925-405D-85BC-1A14598E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32FACA-368F-A78F-C151-B75581B5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B353D-D691-959E-0622-E56B7831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D3649-B3EE-6E71-3F8F-44ACD1709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AC917-03CE-85F5-F083-D53ABAEAB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B5CD4-038B-B422-D745-E6E47CD8C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Zwei Telefonhörer, die kommunizieren">
            <a:extLst>
              <a:ext uri="{FF2B5EF4-FFF2-40B4-BE49-F238E27FC236}">
                <a16:creationId xmlns:a16="http://schemas.microsoft.com/office/drawing/2014/main" id="{D0CF0245-65C3-27FD-06C9-EF7F36C1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0" name="Rectangle 5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02ED09-A484-93CD-FCAC-22470652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Kontakte-App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5F20A-C2C0-95E4-9604-C381ADC1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Gruppenmitglieder:</a:t>
            </a:r>
          </a:p>
          <a:p>
            <a:r>
              <a:rPr lang="de-DE" dirty="0">
                <a:solidFill>
                  <a:srgbClr val="FFFFFF"/>
                </a:solidFill>
              </a:rPr>
              <a:t>Giner Dennis, </a:t>
            </a:r>
            <a:r>
              <a:rPr lang="de-DE" dirty="0" err="1">
                <a:solidFill>
                  <a:srgbClr val="FFFFFF"/>
                </a:solidFill>
              </a:rPr>
              <a:t>Flag</a:t>
            </a:r>
            <a:r>
              <a:rPr lang="de-DE" dirty="0">
                <a:solidFill>
                  <a:srgbClr val="FFFFFF"/>
                </a:solidFill>
              </a:rPr>
              <a:t> Samuel, Mattes Roger, Müller Lukas</a:t>
            </a:r>
          </a:p>
        </p:txBody>
      </p:sp>
    </p:spTree>
    <p:extLst>
      <p:ext uri="{BB962C8B-B14F-4D97-AF65-F5344CB8AC3E}">
        <p14:creationId xmlns:p14="http://schemas.microsoft.com/office/powerpoint/2010/main" val="19393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" name="Rectangle 2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89BB0-EE11-CD34-143E-A9B5EDFA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de-DE" sz="4000" dirty="0"/>
              <a:t>Aufgabenstellung</a:t>
            </a:r>
          </a:p>
        </p:txBody>
      </p:sp>
      <p:pic>
        <p:nvPicPr>
          <p:cNvPr id="20" name="Picture 4" descr="Mobilgerät mit Apps">
            <a:extLst>
              <a:ext uri="{FF2B5EF4-FFF2-40B4-BE49-F238E27FC236}">
                <a16:creationId xmlns:a16="http://schemas.microsoft.com/office/drawing/2014/main" id="{E693E13B-453F-D5B8-1B01-0841E4C2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4" r="5156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1D8C51-0A17-7DA0-23C5-7099292C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de-DE" sz="2000"/>
              <a:t>Eine Android- oder iOS-App zur Verwaltung verschiedener Kontakte erstellen</a:t>
            </a:r>
          </a:p>
        </p:txBody>
      </p:sp>
    </p:spTree>
    <p:extLst>
      <p:ext uri="{BB962C8B-B14F-4D97-AF65-F5344CB8AC3E}">
        <p14:creationId xmlns:p14="http://schemas.microsoft.com/office/powerpoint/2010/main" val="9159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0A360-1BA5-63DB-C98E-0FA3F4F1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42C6DE-91DD-6515-ED1C-3F33044F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4794CF-A754-6A6F-34AA-1FE7707B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2D77DC-D4F6-93B7-4BA8-356031CE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3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4" name="Rectangle 1088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161C10-DA31-CDC1-71B6-930B8646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de-DE" sz="4000"/>
              <a:t>Vue.js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CF8C4-B9A1-5C86-0273-909533F8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de-DE" sz="2000" dirty="0"/>
              <a:t>Originalautor: Evan You</a:t>
            </a:r>
          </a:p>
          <a:p>
            <a:r>
              <a:rPr lang="de-DE" sz="2000" dirty="0"/>
              <a:t>Open-source Framework zur Erstellung von (Web)-Benutzeroberflächen</a:t>
            </a:r>
          </a:p>
          <a:p>
            <a:r>
              <a:rPr lang="de-DE" sz="2000" dirty="0"/>
              <a:t>Programmiersprache: JavaScript</a:t>
            </a:r>
          </a:p>
          <a:p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85927-41B3-8673-F27A-22AB207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571" y="2321476"/>
            <a:ext cx="4390363" cy="3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Live-Demo-Symbol. Konzeptworte „Live Demo“ auf Holzblöcken auf einem  schönen weißen Hintergrund. Geschäftsmann Hand. Speicherplatz kopieren.  Business- und Live-Demo Stockfotografie - Alamy">
            <a:extLst>
              <a:ext uri="{FF2B5EF4-FFF2-40B4-BE49-F238E27FC236}">
                <a16:creationId xmlns:a16="http://schemas.microsoft.com/office/drawing/2014/main" id="{D3117258-6817-407E-66E6-958A54915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 b="11664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2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Kontakte-App</vt:lpstr>
      <vt:lpstr>Aufgabenstellung</vt:lpstr>
      <vt:lpstr>Anforderungen</vt:lpstr>
      <vt:lpstr>Anforderungen</vt:lpstr>
      <vt:lpstr>Vue.js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Kontakte-App</dc:title>
  <dc:creator>Mattes, Roger</dc:creator>
  <cp:lastModifiedBy>Mattes, Roger</cp:lastModifiedBy>
  <cp:revision>1</cp:revision>
  <dcterms:created xsi:type="dcterms:W3CDTF">2023-08-28T15:28:39Z</dcterms:created>
  <dcterms:modified xsi:type="dcterms:W3CDTF">2023-08-28T16:11:37Z</dcterms:modified>
</cp:coreProperties>
</file>