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304" r:id="rId2"/>
    <p:sldId id="309" r:id="rId3"/>
    <p:sldId id="312" r:id="rId4"/>
    <p:sldId id="310" r:id="rId5"/>
    <p:sldId id="327" r:id="rId6"/>
    <p:sldId id="311" r:id="rId7"/>
    <p:sldId id="345" r:id="rId8"/>
    <p:sldId id="346" r:id="rId9"/>
    <p:sldId id="347" r:id="rId10"/>
    <p:sldId id="348" r:id="rId11"/>
    <p:sldId id="325" r:id="rId12"/>
    <p:sldId id="335" r:id="rId13"/>
    <p:sldId id="313" r:id="rId14"/>
    <p:sldId id="323" r:id="rId15"/>
    <p:sldId id="316" r:id="rId16"/>
    <p:sldId id="329" r:id="rId17"/>
    <p:sldId id="341" r:id="rId18"/>
    <p:sldId id="334" r:id="rId19"/>
    <p:sldId id="339" r:id="rId20"/>
    <p:sldId id="337" r:id="rId21"/>
    <p:sldId id="274" r:id="rId22"/>
    <p:sldId id="332" r:id="rId23"/>
    <p:sldId id="340" r:id="rId24"/>
    <p:sldId id="330" r:id="rId25"/>
    <p:sldId id="331" r:id="rId26"/>
    <p:sldId id="333" r:id="rId27"/>
    <p:sldId id="344" r:id="rId28"/>
  </p:sldIdLst>
  <p:sldSz cx="9144000" cy="5143500" type="screen16x9"/>
  <p:notesSz cx="6858000" cy="9144000"/>
  <p:embeddedFontLst>
    <p:embeddedFont>
      <p:font typeface="Open Sans Light" panose="020B0306030504020204" pitchFamily="34" charset="0"/>
      <p:regular r:id="rId30"/>
      <p:italic r:id="rId31"/>
    </p:embeddedFont>
    <p:embeddedFont>
      <p:font typeface="Poppins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Source Sans Pro" panose="020B0503030403020204" pitchFamily="3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äsi" id="{0EBC9DE1-C584-4D78-8CCF-47359B9B0E02}">
          <p14:sldIdLst>
            <p14:sldId id="304"/>
            <p14:sldId id="309"/>
            <p14:sldId id="312"/>
            <p14:sldId id="310"/>
            <p14:sldId id="327"/>
            <p14:sldId id="311"/>
            <p14:sldId id="345"/>
            <p14:sldId id="346"/>
            <p14:sldId id="347"/>
            <p14:sldId id="348"/>
            <p14:sldId id="325"/>
            <p14:sldId id="335"/>
            <p14:sldId id="313"/>
            <p14:sldId id="323"/>
            <p14:sldId id="316"/>
            <p14:sldId id="329"/>
            <p14:sldId id="341"/>
            <p14:sldId id="334"/>
            <p14:sldId id="339"/>
            <p14:sldId id="337"/>
            <p14:sldId id="274"/>
            <p14:sldId id="332"/>
            <p14:sldId id="340"/>
            <p14:sldId id="330"/>
            <p14:sldId id="331"/>
            <p14:sldId id="33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E624F-08FE-444B-A584-EBCA8F66533A}" v="32" dt="2021-06-28T20:10:59.067"/>
    <p1510:client id="{0E0221A1-8C38-45F6-8041-397EF980164A}" v="103" dt="2021-06-28T20:21:14.709"/>
    <p1510:client id="{3FC58B04-3C4C-4C5A-8D26-F9CBE397F11F}" v="9" dt="2021-06-28T09:48:33.662"/>
    <p1510:client id="{BB604BF2-AB9D-489C-AAAA-49DBFDBDF4F9}" v="1" dt="2021-06-28T09:49:21.930"/>
    <p1510:client id="{BCB689CC-D574-450C-B924-6D3191F4254F}" v="4560" dt="2021-06-28T17:52:29.232"/>
  </p1510:revLst>
</p1510:revInfo>
</file>

<file path=ppt/tableStyles.xml><?xml version="1.0" encoding="utf-8"?>
<a:tblStyleLst xmlns:a="http://schemas.openxmlformats.org/drawingml/2006/main" def="{209C51D3-02B3-493C-AD56-E3D91CF317B7}">
  <a:tblStyle styleId="{209C51D3-02B3-493C-AD56-E3D91CF31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0" autoAdjust="0"/>
  </p:normalViewPr>
  <p:slideViewPr>
    <p:cSldViewPr snapToGrid="0">
      <p:cViewPr varScale="1">
        <p:scale>
          <a:sx n="163" d="100"/>
          <a:sy n="163" d="100"/>
        </p:scale>
        <p:origin x="16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auth" userId="9245ac0fc2e5d27a" providerId="LiveId" clId="{059E624F-08FE-444B-A584-EBCA8F66533A}"/>
    <pc:docChg chg="undo custSel addSld delSld modSld sldOrd modSection">
      <pc:chgData name="Jonas Hauth" userId="9245ac0fc2e5d27a" providerId="LiveId" clId="{059E624F-08FE-444B-A584-EBCA8F66533A}" dt="2021-06-28T20:10:59.067" v="1893" actId="207"/>
      <pc:docMkLst>
        <pc:docMk/>
      </pc:docMkLst>
      <pc:sldChg chg="modSp mod">
        <pc:chgData name="Jonas Hauth" userId="9245ac0fc2e5d27a" providerId="LiveId" clId="{059E624F-08FE-444B-A584-EBCA8F66533A}" dt="2021-06-24T15:02:53.785" v="783" actId="1076"/>
        <pc:sldMkLst>
          <pc:docMk/>
          <pc:sldMk cId="0" sldId="302"/>
        </pc:sldMkLst>
        <pc:grpChg chg="mod">
          <ac:chgData name="Jonas Hauth" userId="9245ac0fc2e5d27a" providerId="LiveId" clId="{059E624F-08FE-444B-A584-EBCA8F66533A}" dt="2021-06-24T15:02:53.785" v="783" actId="1076"/>
          <ac:grpSpMkLst>
            <pc:docMk/>
            <pc:sldMk cId="0" sldId="302"/>
            <ac:grpSpMk id="12734" creationId="{00000000-0000-0000-0000-000000000000}"/>
          </ac:grpSpMkLst>
        </pc:grpChg>
      </pc:sldChg>
      <pc:sldChg chg="delSp modSp mod">
        <pc:chgData name="Jonas Hauth" userId="9245ac0fc2e5d27a" providerId="LiveId" clId="{059E624F-08FE-444B-A584-EBCA8F66533A}" dt="2021-06-24T12:56:45.091" v="423" actId="478"/>
        <pc:sldMkLst>
          <pc:docMk/>
          <pc:sldMk cId="758746864" sldId="304"/>
        </pc:sldMkLst>
        <pc:spChg chg="mod">
          <ac:chgData name="Jonas Hauth" userId="9245ac0fc2e5d27a" providerId="LiveId" clId="{059E624F-08FE-444B-A584-EBCA8F66533A}" dt="2021-06-24T11:39:35.179" v="14" actId="20577"/>
          <ac:spMkLst>
            <pc:docMk/>
            <pc:sldMk cId="758746864" sldId="304"/>
            <ac:spMk id="170" creationId="{00000000-0000-0000-0000-000000000000}"/>
          </ac:spMkLst>
        </pc:spChg>
        <pc:spChg chg="mod">
          <ac:chgData name="Jonas Hauth" userId="9245ac0fc2e5d27a" providerId="LiveId" clId="{059E624F-08FE-444B-A584-EBCA8F66533A}" dt="2021-06-24T11:39:41.518" v="33" actId="20577"/>
          <ac:spMkLst>
            <pc:docMk/>
            <pc:sldMk cId="758746864" sldId="304"/>
            <ac:spMk id="171" creationId="{00000000-0000-0000-0000-000000000000}"/>
          </ac:spMkLst>
        </pc:spChg>
        <pc:spChg chg="del mod">
          <ac:chgData name="Jonas Hauth" userId="9245ac0fc2e5d27a" providerId="LiveId" clId="{059E624F-08FE-444B-A584-EBCA8F66533A}" dt="2021-06-24T12:56:45.091" v="423" actId="478"/>
          <ac:spMkLst>
            <pc:docMk/>
            <pc:sldMk cId="758746864" sldId="304"/>
            <ac:spMk id="276" creationId="{00000000-0000-0000-0000-000000000000}"/>
          </ac:spMkLst>
        </pc:spChg>
      </pc:sldChg>
      <pc:sldChg chg="new del">
        <pc:chgData name="Jonas Hauth" userId="9245ac0fc2e5d27a" providerId="LiveId" clId="{059E624F-08FE-444B-A584-EBCA8F66533A}" dt="2021-06-27T10:18:26.790" v="1457" actId="47"/>
        <pc:sldMkLst>
          <pc:docMk/>
          <pc:sldMk cId="2714670141" sldId="305"/>
        </pc:sldMkLst>
      </pc:sldChg>
      <pc:sldChg chg="new del">
        <pc:chgData name="Jonas Hauth" userId="9245ac0fc2e5d27a" providerId="LiveId" clId="{059E624F-08FE-444B-A584-EBCA8F66533A}" dt="2021-06-27T10:18:27.680" v="1458" actId="47"/>
        <pc:sldMkLst>
          <pc:docMk/>
          <pc:sldMk cId="3395420955" sldId="306"/>
        </pc:sldMkLst>
      </pc:sldChg>
      <pc:sldChg chg="modSp new mod ord">
        <pc:chgData name="Jonas Hauth" userId="9245ac0fc2e5d27a" providerId="LiveId" clId="{059E624F-08FE-444B-A584-EBCA8F66533A}" dt="2021-06-24T11:40:30.172" v="49" actId="20577"/>
        <pc:sldMkLst>
          <pc:docMk/>
          <pc:sldMk cId="2271603587" sldId="307"/>
        </pc:sldMkLst>
        <pc:spChg chg="mod">
          <ac:chgData name="Jonas Hauth" userId="9245ac0fc2e5d27a" providerId="LiveId" clId="{059E624F-08FE-444B-A584-EBCA8F66533A}" dt="2021-06-24T11:40:27.648" v="46" actId="20577"/>
          <ac:spMkLst>
            <pc:docMk/>
            <pc:sldMk cId="2271603587" sldId="307"/>
            <ac:spMk id="2" creationId="{F091F6AC-232D-484C-AEC6-7E9F4085658B}"/>
          </ac:spMkLst>
        </pc:spChg>
        <pc:spChg chg="mod">
          <ac:chgData name="Jonas Hauth" userId="9245ac0fc2e5d27a" providerId="LiveId" clId="{059E624F-08FE-444B-A584-EBCA8F66533A}" dt="2021-06-24T11:40:29.367" v="48" actId="20577"/>
          <ac:spMkLst>
            <pc:docMk/>
            <pc:sldMk cId="2271603587" sldId="307"/>
            <ac:spMk id="5" creationId="{3DFC02FD-7CBC-4EC7-8112-902A92043D1C}"/>
          </ac:spMkLst>
        </pc:spChg>
        <pc:spChg chg="mod">
          <ac:chgData name="Jonas Hauth" userId="9245ac0fc2e5d27a" providerId="LiveId" clId="{059E624F-08FE-444B-A584-EBCA8F66533A}" dt="2021-06-24T11:40:28.521" v="47" actId="20577"/>
          <ac:spMkLst>
            <pc:docMk/>
            <pc:sldMk cId="2271603587" sldId="307"/>
            <ac:spMk id="8" creationId="{3DD566EB-801F-4B7C-AD91-10EB494B7AEF}"/>
          </ac:spMkLst>
        </pc:spChg>
        <pc:spChg chg="mod">
          <ac:chgData name="Jonas Hauth" userId="9245ac0fc2e5d27a" providerId="LiveId" clId="{059E624F-08FE-444B-A584-EBCA8F66533A}" dt="2021-06-24T11:40:30.172" v="49" actId="20577"/>
          <ac:spMkLst>
            <pc:docMk/>
            <pc:sldMk cId="2271603587" sldId="307"/>
            <ac:spMk id="11" creationId="{B1693F47-38E5-4CFA-A67A-91F3908C183F}"/>
          </ac:spMkLst>
        </pc:spChg>
        <pc:spChg chg="mod">
          <ac:chgData name="Jonas Hauth" userId="9245ac0fc2e5d27a" providerId="LiveId" clId="{059E624F-08FE-444B-A584-EBCA8F66533A}" dt="2021-06-24T11:40:23.663" v="45" actId="20577"/>
          <ac:spMkLst>
            <pc:docMk/>
            <pc:sldMk cId="2271603587" sldId="307"/>
            <ac:spMk id="14" creationId="{F1362833-78C7-4821-BC40-FFF5899B0FED}"/>
          </ac:spMkLst>
        </pc:spChg>
      </pc:sldChg>
      <pc:sldChg chg="addSp delSp modSp mod">
        <pc:chgData name="Jonas Hauth" userId="9245ac0fc2e5d27a" providerId="LiveId" clId="{059E624F-08FE-444B-A584-EBCA8F66533A}" dt="2021-06-24T12:49:41.399" v="378" actId="20577"/>
        <pc:sldMkLst>
          <pc:docMk/>
          <pc:sldMk cId="3468002216" sldId="309"/>
        </pc:sldMkLst>
        <pc:spChg chg="del">
          <ac:chgData name="Jonas Hauth" userId="9245ac0fc2e5d27a" providerId="LiveId" clId="{059E624F-08FE-444B-A584-EBCA8F66533A}" dt="2021-06-24T12:29:48.282" v="72" actId="478"/>
          <ac:spMkLst>
            <pc:docMk/>
            <pc:sldMk cId="3468002216" sldId="309"/>
            <ac:spMk id="3" creationId="{F6D16F3F-649A-48A0-B717-84C62FFDB17A}"/>
          </ac:spMkLst>
        </pc:spChg>
        <pc:spChg chg="add del mod">
          <ac:chgData name="Jonas Hauth" userId="9245ac0fc2e5d27a" providerId="LiveId" clId="{059E624F-08FE-444B-A584-EBCA8F66533A}" dt="2021-06-24T12:12:21.048" v="51" actId="478"/>
          <ac:spMkLst>
            <pc:docMk/>
            <pc:sldMk cId="3468002216" sldId="309"/>
            <ac:spMk id="4" creationId="{F5E7F65A-B9DD-40C7-A004-33A52F80C1FD}"/>
          </ac:spMkLst>
        </pc:spChg>
        <pc:spChg chg="add mod">
          <ac:chgData name="Jonas Hauth" userId="9245ac0fc2e5d27a" providerId="LiveId" clId="{059E624F-08FE-444B-A584-EBCA8F66533A}" dt="2021-06-24T12:49:41.399" v="378" actId="20577"/>
          <ac:spMkLst>
            <pc:docMk/>
            <pc:sldMk cId="3468002216" sldId="309"/>
            <ac:spMk id="6" creationId="{DA2AB330-152E-4C5C-BC24-B2F8BA4A5EEE}"/>
          </ac:spMkLst>
        </pc:spChg>
        <pc:spChg chg="del mod">
          <ac:chgData name="Jonas Hauth" userId="9245ac0fc2e5d27a" providerId="LiveId" clId="{059E624F-08FE-444B-A584-EBCA8F66533A}" dt="2021-06-24T12:13:37.161" v="66" actId="478"/>
          <ac:spMkLst>
            <pc:docMk/>
            <pc:sldMk cId="3468002216" sldId="309"/>
            <ac:spMk id="21" creationId="{E6323C13-2D04-41A8-81EC-28D393669FD9}"/>
          </ac:spMkLst>
        </pc:spChg>
        <pc:spChg chg="mod">
          <ac:chgData name="Jonas Hauth" userId="9245ac0fc2e5d27a" providerId="LiveId" clId="{059E624F-08FE-444B-A584-EBCA8F66533A}" dt="2021-06-24T12:30:00.581" v="75" actId="14100"/>
          <ac:spMkLst>
            <pc:docMk/>
            <pc:sldMk cId="3468002216" sldId="309"/>
            <ac:spMk id="322" creationId="{00000000-0000-0000-0000-000000000000}"/>
          </ac:spMkLst>
        </pc:spChg>
        <pc:spChg chg="mod">
          <ac:chgData name="Jonas Hauth" userId="9245ac0fc2e5d27a" providerId="LiveId" clId="{059E624F-08FE-444B-A584-EBCA8F66533A}" dt="2021-06-24T12:32:53.711" v="89" actId="6549"/>
          <ac:spMkLst>
            <pc:docMk/>
            <pc:sldMk cId="3468002216" sldId="309"/>
            <ac:spMk id="325" creationId="{00000000-0000-0000-0000-000000000000}"/>
          </ac:spMkLst>
        </pc:spChg>
        <pc:spChg chg="mod">
          <ac:chgData name="Jonas Hauth" userId="9245ac0fc2e5d27a" providerId="LiveId" clId="{059E624F-08FE-444B-A584-EBCA8F66533A}" dt="2021-06-24T12:30:03.741" v="76" actId="14100"/>
          <ac:spMkLst>
            <pc:docMk/>
            <pc:sldMk cId="3468002216" sldId="309"/>
            <ac:spMk id="328" creationId="{00000000-0000-0000-0000-000000000000}"/>
          </ac:spMkLst>
        </pc:spChg>
        <pc:spChg chg="del">
          <ac:chgData name="Jonas Hauth" userId="9245ac0fc2e5d27a" providerId="LiveId" clId="{059E624F-08FE-444B-A584-EBCA8F66533A}" dt="2021-06-24T12:29:50.695" v="73" actId="478"/>
          <ac:spMkLst>
            <pc:docMk/>
            <pc:sldMk cId="3468002216" sldId="309"/>
            <ac:spMk id="329" creationId="{00000000-0000-0000-0000-000000000000}"/>
          </ac:spMkLst>
        </pc:spChg>
        <pc:spChg chg="del">
          <ac:chgData name="Jonas Hauth" userId="9245ac0fc2e5d27a" providerId="LiveId" clId="{059E624F-08FE-444B-A584-EBCA8F66533A}" dt="2021-06-24T12:12:18.305" v="50" actId="478"/>
          <ac:spMkLst>
            <pc:docMk/>
            <pc:sldMk cId="3468002216" sldId="309"/>
            <ac:spMk id="330" creationId="{00000000-0000-0000-0000-000000000000}"/>
          </ac:spMkLst>
        </pc:spChg>
        <pc:spChg chg="del">
          <ac:chgData name="Jonas Hauth" userId="9245ac0fc2e5d27a" providerId="LiveId" clId="{059E624F-08FE-444B-A584-EBCA8F66533A}" dt="2021-06-24T12:12:18.305" v="50" actId="478"/>
          <ac:spMkLst>
            <pc:docMk/>
            <pc:sldMk cId="3468002216" sldId="309"/>
            <ac:spMk id="331" creationId="{00000000-0000-0000-0000-000000000000}"/>
          </ac:spMkLst>
        </pc:spChg>
        <pc:spChg chg="del">
          <ac:chgData name="Jonas Hauth" userId="9245ac0fc2e5d27a" providerId="LiveId" clId="{059E624F-08FE-444B-A584-EBCA8F66533A}" dt="2021-06-24T12:12:18.305" v="50" actId="478"/>
          <ac:spMkLst>
            <pc:docMk/>
            <pc:sldMk cId="3468002216" sldId="309"/>
            <ac:spMk id="332" creationId="{00000000-0000-0000-0000-000000000000}"/>
          </ac:spMkLst>
        </pc:spChg>
        <pc:spChg chg="del">
          <ac:chgData name="Jonas Hauth" userId="9245ac0fc2e5d27a" providerId="LiveId" clId="{059E624F-08FE-444B-A584-EBCA8F66533A}" dt="2021-06-24T12:12:18.305" v="50" actId="478"/>
          <ac:spMkLst>
            <pc:docMk/>
            <pc:sldMk cId="3468002216" sldId="309"/>
            <ac:spMk id="336" creationId="{00000000-0000-0000-0000-000000000000}"/>
          </ac:spMkLst>
        </pc:spChg>
      </pc:sldChg>
      <pc:sldChg chg="modSp new mod">
        <pc:chgData name="Jonas Hauth" userId="9245ac0fc2e5d27a" providerId="LiveId" clId="{059E624F-08FE-444B-A584-EBCA8F66533A}" dt="2021-06-24T12:56:11.446" v="416" actId="404"/>
        <pc:sldMkLst>
          <pc:docMk/>
          <pc:sldMk cId="1273368675" sldId="311"/>
        </pc:sldMkLst>
        <pc:spChg chg="mod">
          <ac:chgData name="Jonas Hauth" userId="9245ac0fc2e5d27a" providerId="LiveId" clId="{059E624F-08FE-444B-A584-EBCA8F66533A}" dt="2021-06-24T12:56:11.446" v="416" actId="404"/>
          <ac:spMkLst>
            <pc:docMk/>
            <pc:sldMk cId="1273368675" sldId="311"/>
            <ac:spMk id="2" creationId="{214F8623-EF44-4A66-A822-C56BA46A24B5}"/>
          </ac:spMkLst>
        </pc:spChg>
      </pc:sldChg>
      <pc:sldChg chg="modSp new mod">
        <pc:chgData name="Jonas Hauth" userId="9245ac0fc2e5d27a" providerId="LiveId" clId="{059E624F-08FE-444B-A584-EBCA8F66533A}" dt="2021-06-24T12:56:05.652" v="411" actId="404"/>
        <pc:sldMkLst>
          <pc:docMk/>
          <pc:sldMk cId="2868726832" sldId="313"/>
        </pc:sldMkLst>
        <pc:spChg chg="mod">
          <ac:chgData name="Jonas Hauth" userId="9245ac0fc2e5d27a" providerId="LiveId" clId="{059E624F-08FE-444B-A584-EBCA8F66533A}" dt="2021-06-24T12:56:05.652" v="411" actId="404"/>
          <ac:spMkLst>
            <pc:docMk/>
            <pc:sldMk cId="2868726832" sldId="313"/>
            <ac:spMk id="2" creationId="{A77DCDAD-4124-4EB9-9916-153C5E8E9BF4}"/>
          </ac:spMkLst>
        </pc:spChg>
      </pc:sldChg>
      <pc:sldChg chg="addSp delSp modSp new del mod">
        <pc:chgData name="Jonas Hauth" userId="9245ac0fc2e5d27a" providerId="LiveId" clId="{059E624F-08FE-444B-A584-EBCA8F66533A}" dt="2021-06-24T12:59:26.585" v="430" actId="47"/>
        <pc:sldMkLst>
          <pc:docMk/>
          <pc:sldMk cId="1361353898" sldId="314"/>
        </pc:sldMkLst>
        <pc:picChg chg="add del mod ord">
          <ac:chgData name="Jonas Hauth" userId="9245ac0fc2e5d27a" providerId="LiveId" clId="{059E624F-08FE-444B-A584-EBCA8F66533A}" dt="2021-06-24T12:59:20.125" v="429" actId="478"/>
          <ac:picMkLst>
            <pc:docMk/>
            <pc:sldMk cId="1361353898" sldId="314"/>
            <ac:picMk id="4" creationId="{4CBBBD51-3105-4DBE-8EF5-B05A33AEDC5D}"/>
          </ac:picMkLst>
        </pc:picChg>
      </pc:sldChg>
      <pc:sldChg chg="addSp delSp modSp new del mod">
        <pc:chgData name="Jonas Hauth" userId="9245ac0fc2e5d27a" providerId="LiveId" clId="{059E624F-08FE-444B-A584-EBCA8F66533A}" dt="2021-06-24T13:03:28.274" v="555" actId="47"/>
        <pc:sldMkLst>
          <pc:docMk/>
          <pc:sldMk cId="2751759869" sldId="314"/>
        </pc:sldMkLst>
        <pc:spChg chg="del">
          <ac:chgData name="Jonas Hauth" userId="9245ac0fc2e5d27a" providerId="LiveId" clId="{059E624F-08FE-444B-A584-EBCA8F66533A}" dt="2021-06-24T12:59:44.509" v="432" actId="478"/>
          <ac:spMkLst>
            <pc:docMk/>
            <pc:sldMk cId="2751759869" sldId="314"/>
            <ac:spMk id="2" creationId="{53A10AAF-0728-446A-9442-11B5BCA9E830}"/>
          </ac:spMkLst>
        </pc:spChg>
        <pc:spChg chg="mod">
          <ac:chgData name="Jonas Hauth" userId="9245ac0fc2e5d27a" providerId="LiveId" clId="{059E624F-08FE-444B-A584-EBCA8F66533A}" dt="2021-06-24T13:00:28.013" v="505" actId="20577"/>
          <ac:spMkLst>
            <pc:docMk/>
            <pc:sldMk cId="2751759869" sldId="314"/>
            <ac:spMk id="3" creationId="{1A5A86EE-AA6C-4A89-85CD-2A589E158EA3}"/>
          </ac:spMkLst>
        </pc:spChg>
        <pc:picChg chg="add del mod">
          <ac:chgData name="Jonas Hauth" userId="9245ac0fc2e5d27a" providerId="LiveId" clId="{059E624F-08FE-444B-A584-EBCA8F66533A}" dt="2021-06-24T13:01:28.960" v="541" actId="21"/>
          <ac:picMkLst>
            <pc:docMk/>
            <pc:sldMk cId="2751759869" sldId="314"/>
            <ac:picMk id="5" creationId="{16D449E4-B2AC-4EA8-849D-3AAB9E55FD62}"/>
          </ac:picMkLst>
        </pc:picChg>
      </pc:sldChg>
      <pc:sldChg chg="addSp delSp modSp new mod">
        <pc:chgData name="Jonas Hauth" userId="9245ac0fc2e5d27a" providerId="LiveId" clId="{059E624F-08FE-444B-A584-EBCA8F66533A}" dt="2021-06-24T13:02:46.096" v="554" actId="1582"/>
        <pc:sldMkLst>
          <pc:docMk/>
          <pc:sldMk cId="2448169879" sldId="316"/>
        </pc:sldMkLst>
        <pc:spChg chg="del">
          <ac:chgData name="Jonas Hauth" userId="9245ac0fc2e5d27a" providerId="LiveId" clId="{059E624F-08FE-444B-A584-EBCA8F66533A}" dt="2021-06-24T13:01:26.267" v="540" actId="478"/>
          <ac:spMkLst>
            <pc:docMk/>
            <pc:sldMk cId="2448169879" sldId="316"/>
            <ac:spMk id="2" creationId="{DE1F8D33-004F-46D7-96FF-34C0019A6111}"/>
          </ac:spMkLst>
        </pc:spChg>
        <pc:spChg chg="mod">
          <ac:chgData name="Jonas Hauth" userId="9245ac0fc2e5d27a" providerId="LiveId" clId="{059E624F-08FE-444B-A584-EBCA8F66533A}" dt="2021-06-24T13:01:23.066" v="539" actId="1035"/>
          <ac:spMkLst>
            <pc:docMk/>
            <pc:sldMk cId="2448169879" sldId="316"/>
            <ac:spMk id="3" creationId="{0F060FA0-5D21-4D9D-A2EE-50047A2FA7E4}"/>
          </ac:spMkLst>
        </pc:spChg>
        <pc:picChg chg="add mod">
          <ac:chgData name="Jonas Hauth" userId="9245ac0fc2e5d27a" providerId="LiveId" clId="{059E624F-08FE-444B-A584-EBCA8F66533A}" dt="2021-06-24T13:02:46.096" v="554" actId="1582"/>
          <ac:picMkLst>
            <pc:docMk/>
            <pc:sldMk cId="2448169879" sldId="316"/>
            <ac:picMk id="4" creationId="{8C7F0CA4-69D1-496E-9627-E16C9EAC0065}"/>
          </ac:picMkLst>
        </pc:picChg>
      </pc:sldChg>
      <pc:sldChg chg="new">
        <pc:chgData name="Jonas Hauth" userId="9245ac0fc2e5d27a" providerId="LiveId" clId="{059E624F-08FE-444B-A584-EBCA8F66533A}" dt="2021-06-24T13:04:05.854" v="556" actId="680"/>
        <pc:sldMkLst>
          <pc:docMk/>
          <pc:sldMk cId="3912049045" sldId="317"/>
        </pc:sldMkLst>
      </pc:sldChg>
      <pc:sldChg chg="modSp new mod">
        <pc:chgData name="Jonas Hauth" userId="9245ac0fc2e5d27a" providerId="LiveId" clId="{059E624F-08FE-444B-A584-EBCA8F66533A}" dt="2021-06-24T13:07:47.640" v="652" actId="20577"/>
        <pc:sldMkLst>
          <pc:docMk/>
          <pc:sldMk cId="2338509147" sldId="319"/>
        </pc:sldMkLst>
        <pc:spChg chg="mod">
          <ac:chgData name="Jonas Hauth" userId="9245ac0fc2e5d27a" providerId="LiveId" clId="{059E624F-08FE-444B-A584-EBCA8F66533A}" dt="2021-06-24T13:07:47.640" v="652" actId="20577"/>
          <ac:spMkLst>
            <pc:docMk/>
            <pc:sldMk cId="2338509147" sldId="319"/>
            <ac:spMk id="2" creationId="{52873019-F4BE-413D-A442-C72F5264DC5A}"/>
          </ac:spMkLst>
        </pc:spChg>
      </pc:sldChg>
      <pc:sldChg chg="modSp add mod">
        <pc:chgData name="Jonas Hauth" userId="9245ac0fc2e5d27a" providerId="LiveId" clId="{059E624F-08FE-444B-A584-EBCA8F66533A}" dt="2021-06-24T13:08:00.774" v="653"/>
        <pc:sldMkLst>
          <pc:docMk/>
          <pc:sldMk cId="713583043" sldId="320"/>
        </pc:sldMkLst>
        <pc:spChg chg="mod">
          <ac:chgData name="Jonas Hauth" userId="9245ac0fc2e5d27a" providerId="LiveId" clId="{059E624F-08FE-444B-A584-EBCA8F66533A}" dt="2021-06-24T13:08:00.774" v="653"/>
          <ac:spMkLst>
            <pc:docMk/>
            <pc:sldMk cId="713583043" sldId="320"/>
            <ac:spMk id="2" creationId="{52873019-F4BE-413D-A442-C72F5264DC5A}"/>
          </ac:spMkLst>
        </pc:spChg>
        <pc:spChg chg="mod">
          <ac:chgData name="Jonas Hauth" userId="9245ac0fc2e5d27a" providerId="LiveId" clId="{059E624F-08FE-444B-A584-EBCA8F66533A}" dt="2021-06-24T13:07:30.772" v="649" actId="20577"/>
          <ac:spMkLst>
            <pc:docMk/>
            <pc:sldMk cId="713583043" sldId="320"/>
            <ac:spMk id="3" creationId="{E4064802-3C91-48BD-B7A8-A5816CDEA593}"/>
          </ac:spMkLst>
        </pc:spChg>
      </pc:sldChg>
      <pc:sldChg chg="modSp add del mod">
        <pc:chgData name="Jonas Hauth" userId="9245ac0fc2e5d27a" providerId="LiveId" clId="{059E624F-08FE-444B-A584-EBCA8F66533A}" dt="2021-06-27T10:04:34.332" v="1104" actId="47"/>
        <pc:sldMkLst>
          <pc:docMk/>
          <pc:sldMk cId="3898947413" sldId="321"/>
        </pc:sldMkLst>
        <pc:spChg chg="mod">
          <ac:chgData name="Jonas Hauth" userId="9245ac0fc2e5d27a" providerId="LiveId" clId="{059E624F-08FE-444B-A584-EBCA8F66533A}" dt="2021-06-24T13:08:04.364" v="654"/>
          <ac:spMkLst>
            <pc:docMk/>
            <pc:sldMk cId="3898947413" sldId="321"/>
            <ac:spMk id="2" creationId="{52873019-F4BE-413D-A442-C72F5264DC5A}"/>
          </ac:spMkLst>
        </pc:spChg>
      </pc:sldChg>
      <pc:sldChg chg="modSp new mod">
        <pc:chgData name="Jonas Hauth" userId="9245ac0fc2e5d27a" providerId="LiveId" clId="{059E624F-08FE-444B-A584-EBCA8F66533A}" dt="2021-06-27T11:01:43.755" v="1471" actId="5793"/>
        <pc:sldMkLst>
          <pc:docMk/>
          <pc:sldMk cId="4120232210" sldId="322"/>
        </pc:sldMkLst>
        <pc:spChg chg="mod">
          <ac:chgData name="Jonas Hauth" userId="9245ac0fc2e5d27a" providerId="LiveId" clId="{059E624F-08FE-444B-A584-EBCA8F66533A}" dt="2021-06-27T11:01:43.755" v="1471" actId="5793"/>
          <ac:spMkLst>
            <pc:docMk/>
            <pc:sldMk cId="4120232210" sldId="322"/>
            <ac:spMk id="2" creationId="{73608FBE-B822-4013-833D-20571509EB48}"/>
          </ac:spMkLst>
        </pc:spChg>
        <pc:spChg chg="mod">
          <ac:chgData name="Jonas Hauth" userId="9245ac0fc2e5d27a" providerId="LiveId" clId="{059E624F-08FE-444B-A584-EBCA8F66533A}" dt="2021-06-24T13:08:41.079" v="671" actId="20577"/>
          <ac:spMkLst>
            <pc:docMk/>
            <pc:sldMk cId="4120232210" sldId="322"/>
            <ac:spMk id="3" creationId="{5FDC1279-8C66-494C-BE1D-2FE3A81BD54E}"/>
          </ac:spMkLst>
        </pc:spChg>
      </pc:sldChg>
      <pc:sldChg chg="modSp add mod">
        <pc:chgData name="Jonas Hauth" userId="9245ac0fc2e5d27a" providerId="LiveId" clId="{059E624F-08FE-444B-A584-EBCA8F66533A}" dt="2021-06-24T15:02:02.029" v="781" actId="20577"/>
        <pc:sldMkLst>
          <pc:docMk/>
          <pc:sldMk cId="1283178236" sldId="333"/>
        </pc:sldMkLst>
        <pc:spChg chg="mod">
          <ac:chgData name="Jonas Hauth" userId="9245ac0fc2e5d27a" providerId="LiveId" clId="{059E624F-08FE-444B-A584-EBCA8F66533A}" dt="2021-06-24T15:02:02.029" v="781" actId="20577"/>
          <ac:spMkLst>
            <pc:docMk/>
            <pc:sldMk cId="1283178236" sldId="333"/>
            <ac:spMk id="564" creationId="{00000000-0000-0000-0000-000000000000}"/>
          </ac:spMkLst>
        </pc:spChg>
      </pc:sldChg>
      <pc:sldChg chg="addSp delSp modSp mod">
        <pc:chgData name="Jonas Hauth" userId="9245ac0fc2e5d27a" providerId="LiveId" clId="{059E624F-08FE-444B-A584-EBCA8F66533A}" dt="2021-06-28T20:10:59.067" v="1893" actId="207"/>
        <pc:sldMkLst>
          <pc:docMk/>
          <pc:sldMk cId="1965035769" sldId="333"/>
        </pc:sldMkLst>
        <pc:spChg chg="add del mod">
          <ac:chgData name="Jonas Hauth" userId="9245ac0fc2e5d27a" providerId="LiveId" clId="{059E624F-08FE-444B-A584-EBCA8F66533A}" dt="2021-06-27T11:14:48.794" v="1704" actId="478"/>
          <ac:spMkLst>
            <pc:docMk/>
            <pc:sldMk cId="1965035769" sldId="333"/>
            <ac:spMk id="3" creationId="{AA1B4FE2-68FA-4214-9F53-80F178F1643C}"/>
          </ac:spMkLst>
        </pc:spChg>
        <pc:spChg chg="add del mod">
          <ac:chgData name="Jonas Hauth" userId="9245ac0fc2e5d27a" providerId="LiveId" clId="{059E624F-08FE-444B-A584-EBCA8F66533A}" dt="2021-06-27T11:14:47.979" v="1703" actId="478"/>
          <ac:spMkLst>
            <pc:docMk/>
            <pc:sldMk cId="1965035769" sldId="333"/>
            <ac:spMk id="5" creationId="{A1DBC70E-CA80-4CCE-960E-84435B4B1A65}"/>
          </ac:spMkLst>
        </pc:spChg>
        <pc:spChg chg="add del mod">
          <ac:chgData name="Jonas Hauth" userId="9245ac0fc2e5d27a" providerId="LiveId" clId="{059E624F-08FE-444B-A584-EBCA8F66533A}" dt="2021-06-27T11:14:46.861" v="1702" actId="478"/>
          <ac:spMkLst>
            <pc:docMk/>
            <pc:sldMk cId="1965035769" sldId="333"/>
            <ac:spMk id="7" creationId="{723EE672-4B08-48C2-BFE6-8F10C7C7B593}"/>
          </ac:spMkLst>
        </pc:spChg>
        <pc:spChg chg="add del mod">
          <ac:chgData name="Jonas Hauth" userId="9245ac0fc2e5d27a" providerId="LiveId" clId="{059E624F-08FE-444B-A584-EBCA8F66533A}" dt="2021-06-27T11:14:45.781" v="1701" actId="478"/>
          <ac:spMkLst>
            <pc:docMk/>
            <pc:sldMk cId="1965035769" sldId="333"/>
            <ac:spMk id="9" creationId="{F6FCD927-4D24-4C1B-AB2A-C4E97ACFA172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1" creationId="{4E61893C-E850-48BC-80D9-7DE757667AFF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2" creationId="{4F53855E-1E87-4AD3-A5F2-6C091E7DD9CF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3" creationId="{8BAF53B4-753D-4489-9F97-2A60D61B4DE9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4" creationId="{75C29A0E-263D-4CEF-9FA4-7C85827789CB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5" creationId="{BCAA874A-E016-4A85-9A0A-4602B60A74D4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6" creationId="{15444BC6-0EC6-4C94-A12C-2F88F1BFAF18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7" creationId="{315A0487-BBFA-4F52-88DB-7C95D8B6190B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8" creationId="{874F0383-BB2A-4BFB-AA18-A50B88E4E2EE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29" creationId="{CB882FEE-9FA9-4D68-A0D5-94B6F4FDC63A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0" creationId="{873E409E-395F-459E-8380-0F6BBB1D86E6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1" creationId="{484FE498-D046-473D-B42A-ECB7CABA30C2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2" creationId="{63A07AF7-966C-40A7-A8EC-365F85C47DAE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3" creationId="{F22D4274-B771-49DE-AB50-48563CE58284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4" creationId="{EE6530D8-37FB-484A-801D-6F01E01FB046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5" creationId="{A2076C0A-4F9A-4125-8741-8F7C9E46799D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6" creationId="{EFD0F964-5A47-41B4-8157-B7A28385EAF6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7" creationId="{6AF5B480-EEA5-4BD7-A950-A3ED78254D74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8" creationId="{6CC4BAC5-1A28-428E-8943-32648DE7DD0F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39" creationId="{ACA34864-AA63-49B5-9CD5-94C0852BA467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40" creationId="{769264FD-BCF7-40A5-9B76-467E40601C56}"/>
          </ac:spMkLst>
        </pc:spChg>
        <pc:spChg chg="del mod">
          <ac:chgData name="Jonas Hauth" userId="9245ac0fc2e5d27a" providerId="LiveId" clId="{059E624F-08FE-444B-A584-EBCA8F66533A}" dt="2021-06-27T11:17:10.919" v="1832" actId="478"/>
          <ac:spMkLst>
            <pc:docMk/>
            <pc:sldMk cId="1965035769" sldId="333"/>
            <ac:spMk id="41" creationId="{35643D63-7D3C-40C7-9CAD-B121D97D41AD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41" creationId="{FD271EE1-A558-4CE2-AAB7-B66991045492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42" creationId="{BA67CF14-ECB9-4845-AD3F-1BE2DE986D08}"/>
          </ac:spMkLst>
        </pc:spChg>
        <pc:spChg chg="mod">
          <ac:chgData name="Jonas Hauth" userId="9245ac0fc2e5d27a" providerId="LiveId" clId="{059E624F-08FE-444B-A584-EBCA8F66533A}" dt="2021-06-28T20:10:54.377" v="1891" actId="207"/>
          <ac:spMkLst>
            <pc:docMk/>
            <pc:sldMk cId="1965035769" sldId="333"/>
            <ac:spMk id="43" creationId="{3806E1D6-EDA5-43B5-8F91-FAD7CE75F7D3}"/>
          </ac:spMkLst>
        </pc:spChg>
        <pc:spChg chg="add mod">
          <ac:chgData name="Jonas Hauth" userId="9245ac0fc2e5d27a" providerId="LiveId" clId="{059E624F-08FE-444B-A584-EBCA8F66533A}" dt="2021-06-28T20:10:59.067" v="1893" actId="207"/>
          <ac:spMkLst>
            <pc:docMk/>
            <pc:sldMk cId="1965035769" sldId="333"/>
            <ac:spMk id="44" creationId="{ECACF5EB-CB0F-473C-9C87-11D52971524B}"/>
          </ac:spMkLst>
        </pc:spChg>
        <pc:spChg chg="add del mod">
          <ac:chgData name="Jonas Hauth" userId="9245ac0fc2e5d27a" providerId="LiveId" clId="{059E624F-08FE-444B-A584-EBCA8F66533A}" dt="2021-06-27T11:16:22.660" v="1827" actId="478"/>
          <ac:spMkLst>
            <pc:docMk/>
            <pc:sldMk cId="1965035769" sldId="333"/>
            <ac:spMk id="50" creationId="{A601D9F7-B2EE-46D3-9F64-BF93C507FF47}"/>
          </ac:spMkLst>
        </pc:spChg>
        <pc:spChg chg="del">
          <ac:chgData name="Jonas Hauth" userId="9245ac0fc2e5d27a" providerId="LiveId" clId="{059E624F-08FE-444B-A584-EBCA8F66533A}" dt="2021-06-27T11:14:42.781" v="1698" actId="478"/>
          <ac:spMkLst>
            <pc:docMk/>
            <pc:sldMk cId="1965035769" sldId="333"/>
            <ac:spMk id="565" creationId="{00000000-0000-0000-0000-000000000000}"/>
          </ac:spMkLst>
        </pc:spChg>
        <pc:spChg chg="del">
          <ac:chgData name="Jonas Hauth" userId="9245ac0fc2e5d27a" providerId="LiveId" clId="{059E624F-08FE-444B-A584-EBCA8F66533A}" dt="2021-06-27T11:14:42.781" v="1698" actId="478"/>
          <ac:spMkLst>
            <pc:docMk/>
            <pc:sldMk cId="1965035769" sldId="333"/>
            <ac:spMk id="566" creationId="{00000000-0000-0000-0000-000000000000}"/>
          </ac:spMkLst>
        </pc:spChg>
        <pc:spChg chg="mod">
          <ac:chgData name="Jonas Hauth" userId="9245ac0fc2e5d27a" providerId="LiveId" clId="{059E624F-08FE-444B-A584-EBCA8F66533A}" dt="2021-06-27T11:20:03.325" v="1856" actId="1035"/>
          <ac:spMkLst>
            <pc:docMk/>
            <pc:sldMk cId="1965035769" sldId="333"/>
            <ac:spMk id="567" creationId="{00000000-0000-0000-0000-000000000000}"/>
          </ac:spMkLst>
        </pc:spChg>
        <pc:spChg chg="mod">
          <ac:chgData name="Jonas Hauth" userId="9245ac0fc2e5d27a" providerId="LiveId" clId="{059E624F-08FE-444B-A584-EBCA8F66533A}" dt="2021-06-27T11:20:03.325" v="1856" actId="1035"/>
          <ac:spMkLst>
            <pc:docMk/>
            <pc:sldMk cId="1965035769" sldId="333"/>
            <ac:spMk id="568" creationId="{00000000-0000-0000-0000-000000000000}"/>
          </ac:spMkLst>
        </pc:spChg>
        <pc:spChg chg="del">
          <ac:chgData name="Jonas Hauth" userId="9245ac0fc2e5d27a" providerId="LiveId" clId="{059E624F-08FE-444B-A584-EBCA8F66533A}" dt="2021-06-27T11:14:42.781" v="1698" actId="478"/>
          <ac:spMkLst>
            <pc:docMk/>
            <pc:sldMk cId="1965035769" sldId="333"/>
            <ac:spMk id="569" creationId="{00000000-0000-0000-0000-000000000000}"/>
          </ac:spMkLst>
        </pc:spChg>
        <pc:spChg chg="del">
          <ac:chgData name="Jonas Hauth" userId="9245ac0fc2e5d27a" providerId="LiveId" clId="{059E624F-08FE-444B-A584-EBCA8F66533A}" dt="2021-06-27T11:14:42.781" v="1698" actId="478"/>
          <ac:spMkLst>
            <pc:docMk/>
            <pc:sldMk cId="1965035769" sldId="333"/>
            <ac:spMk id="570" creationId="{00000000-0000-0000-0000-000000000000}"/>
          </ac:spMkLst>
        </pc:spChg>
        <pc:spChg chg="mod">
          <ac:chgData name="Jonas Hauth" userId="9245ac0fc2e5d27a" providerId="LiveId" clId="{059E624F-08FE-444B-A584-EBCA8F66533A}" dt="2021-06-27T11:20:03.325" v="1856" actId="1035"/>
          <ac:spMkLst>
            <pc:docMk/>
            <pc:sldMk cId="1965035769" sldId="333"/>
            <ac:spMk id="571" creationId="{00000000-0000-0000-0000-000000000000}"/>
          </ac:spMkLst>
        </pc:spChg>
        <pc:spChg chg="mod">
          <ac:chgData name="Jonas Hauth" userId="9245ac0fc2e5d27a" providerId="LiveId" clId="{059E624F-08FE-444B-A584-EBCA8F66533A}" dt="2021-06-27T11:20:03.325" v="1856" actId="1035"/>
          <ac:spMkLst>
            <pc:docMk/>
            <pc:sldMk cId="1965035769" sldId="333"/>
            <ac:spMk id="572" creationId="{00000000-0000-0000-0000-000000000000}"/>
          </ac:spMkLst>
        </pc:spChg>
        <pc:spChg chg="del mod">
          <ac:chgData name="Jonas Hauth" userId="9245ac0fc2e5d27a" providerId="LiveId" clId="{059E624F-08FE-444B-A584-EBCA8F66533A}" dt="2021-06-28T20:07:12.102" v="1871" actId="478"/>
          <ac:spMkLst>
            <pc:docMk/>
            <pc:sldMk cId="1965035769" sldId="333"/>
            <ac:spMk id="600" creationId="{00000000-0000-0000-0000-000000000000}"/>
          </ac:spMkLst>
        </pc:spChg>
        <pc:grpChg chg="add mod">
          <ac:chgData name="Jonas Hauth" userId="9245ac0fc2e5d27a" providerId="LiveId" clId="{059E624F-08FE-444B-A584-EBCA8F66533A}" dt="2021-06-28T20:10:54.377" v="1891" actId="207"/>
          <ac:grpSpMkLst>
            <pc:docMk/>
            <pc:sldMk cId="1965035769" sldId="333"/>
            <ac:grpSpMk id="20" creationId="{085B0CB1-A3CD-4434-95C6-1D29C87B677E}"/>
          </ac:grpSpMkLst>
        </pc:grpChg>
        <pc:grpChg chg="del mod">
          <ac:chgData name="Jonas Hauth" userId="9245ac0fc2e5d27a" providerId="LiveId" clId="{059E624F-08FE-444B-A584-EBCA8F66533A}" dt="2021-06-28T20:08:07.632" v="1875" actId="478"/>
          <ac:grpSpMkLst>
            <pc:docMk/>
            <pc:sldMk cId="1965035769" sldId="333"/>
            <ac:grpSpMk id="573" creationId="{00000000-0000-0000-0000-000000000000}"/>
          </ac:grpSpMkLst>
        </pc:grpChg>
        <pc:grpChg chg="del">
          <ac:chgData name="Jonas Hauth" userId="9245ac0fc2e5d27a" providerId="LiveId" clId="{059E624F-08FE-444B-A584-EBCA8F66533A}" dt="2021-06-27T11:14:42.781" v="1698" actId="478"/>
          <ac:grpSpMkLst>
            <pc:docMk/>
            <pc:sldMk cId="1965035769" sldId="333"/>
            <ac:grpSpMk id="582" creationId="{00000000-0000-0000-0000-000000000000}"/>
          </ac:grpSpMkLst>
        </pc:grpChg>
        <pc:grpChg chg="del">
          <ac:chgData name="Jonas Hauth" userId="9245ac0fc2e5d27a" providerId="LiveId" clId="{059E624F-08FE-444B-A584-EBCA8F66533A}" dt="2021-06-27T11:14:42.781" v="1698" actId="478"/>
          <ac:grpSpMkLst>
            <pc:docMk/>
            <pc:sldMk cId="1965035769" sldId="333"/>
            <ac:grpSpMk id="595" creationId="{00000000-0000-0000-0000-000000000000}"/>
          </ac:grpSpMkLst>
        </pc:grpChg>
        <pc:picChg chg="add mod">
          <ac:chgData name="Jonas Hauth" userId="9245ac0fc2e5d27a" providerId="LiveId" clId="{059E624F-08FE-444B-A584-EBCA8F66533A}" dt="2021-06-27T11:20:03.325" v="1856" actId="1035"/>
          <ac:picMkLst>
            <pc:docMk/>
            <pc:sldMk cId="1965035769" sldId="333"/>
            <ac:picMk id="12" creationId="{32F153CD-C7A2-4788-8C62-C2E9C2FD5803}"/>
          </ac:picMkLst>
        </pc:picChg>
        <pc:picChg chg="add mod">
          <ac:chgData name="Jonas Hauth" userId="9245ac0fc2e5d27a" providerId="LiveId" clId="{059E624F-08FE-444B-A584-EBCA8F66533A}" dt="2021-06-27T11:20:03.325" v="1856" actId="1035"/>
          <ac:picMkLst>
            <pc:docMk/>
            <pc:sldMk cId="1965035769" sldId="333"/>
            <ac:picMk id="14" creationId="{B9FDC0BF-D30B-4359-BF66-30D7EAB2171B}"/>
          </ac:picMkLst>
        </pc:picChg>
      </pc:sldChg>
      <pc:sldChg chg="addSp delSp modSp mod">
        <pc:chgData name="Jonas Hauth" userId="9245ac0fc2e5d27a" providerId="LiveId" clId="{059E624F-08FE-444B-A584-EBCA8F66533A}" dt="2021-06-27T10:07:03.069" v="1144" actId="1076"/>
        <pc:sldMkLst>
          <pc:docMk/>
          <pc:sldMk cId="1283178236" sldId="334"/>
        </pc:sldMkLst>
        <pc:spChg chg="add del mod">
          <ac:chgData name="Jonas Hauth" userId="9245ac0fc2e5d27a" providerId="LiveId" clId="{059E624F-08FE-444B-A584-EBCA8F66533A}" dt="2021-06-27T09:52:45.868" v="1015" actId="478"/>
          <ac:spMkLst>
            <pc:docMk/>
            <pc:sldMk cId="1283178236" sldId="334"/>
            <ac:spMk id="3" creationId="{6F84669D-4EC4-451D-9DB9-05D38F6BF6F1}"/>
          </ac:spMkLst>
        </pc:spChg>
        <pc:spChg chg="add del mod">
          <ac:chgData name="Jonas Hauth" userId="9245ac0fc2e5d27a" providerId="LiveId" clId="{059E624F-08FE-444B-A584-EBCA8F66533A}" dt="2021-06-27T09:52:49.104" v="1017" actId="478"/>
          <ac:spMkLst>
            <pc:docMk/>
            <pc:sldMk cId="1283178236" sldId="334"/>
            <ac:spMk id="5" creationId="{42DEBF82-16B3-4C73-AABC-5D5E3F0FED06}"/>
          </ac:spMkLst>
        </pc:spChg>
        <pc:spChg chg="add del mod">
          <ac:chgData name="Jonas Hauth" userId="9245ac0fc2e5d27a" providerId="LiveId" clId="{059E624F-08FE-444B-A584-EBCA8F66533A}" dt="2021-06-27T09:52:50.715" v="1018" actId="478"/>
          <ac:spMkLst>
            <pc:docMk/>
            <pc:sldMk cId="1283178236" sldId="334"/>
            <ac:spMk id="7" creationId="{88CC052C-86C8-41D8-9190-79D48EF8BF62}"/>
          </ac:spMkLst>
        </pc:spChg>
        <pc:spChg chg="del">
          <ac:chgData name="Jonas Hauth" userId="9245ac0fc2e5d27a" providerId="LiveId" clId="{059E624F-08FE-444B-A584-EBCA8F66533A}" dt="2021-06-27T09:52:16.525" v="1006" actId="478"/>
          <ac:spMkLst>
            <pc:docMk/>
            <pc:sldMk cId="1283178236" sldId="334"/>
            <ac:spMk id="57" creationId="{754DB561-D0F2-4446-AEFB-030CDA7F68F3}"/>
          </ac:spMkLst>
        </pc:spChg>
        <pc:spChg chg="mod">
          <ac:chgData name="Jonas Hauth" userId="9245ac0fc2e5d27a" providerId="LiveId" clId="{059E624F-08FE-444B-A584-EBCA8F66533A}" dt="2021-06-27T09:51:52.466" v="1001"/>
          <ac:spMkLst>
            <pc:docMk/>
            <pc:sldMk cId="1283178236" sldId="334"/>
            <ac:spMk id="59" creationId="{41B759EB-C1BD-47E0-A7CE-5D3F30825316}"/>
          </ac:spMkLst>
        </pc:spChg>
        <pc:spChg chg="mod">
          <ac:chgData name="Jonas Hauth" userId="9245ac0fc2e5d27a" providerId="LiveId" clId="{059E624F-08FE-444B-A584-EBCA8F66533A}" dt="2021-06-27T09:51:52.466" v="1001"/>
          <ac:spMkLst>
            <pc:docMk/>
            <pc:sldMk cId="1283178236" sldId="334"/>
            <ac:spMk id="60" creationId="{DA05C22B-5C2C-4DF5-B4BD-3A9BDF12FFB1}"/>
          </ac:spMkLst>
        </pc:spChg>
        <pc:spChg chg="mod">
          <ac:chgData name="Jonas Hauth" userId="9245ac0fc2e5d27a" providerId="LiveId" clId="{059E624F-08FE-444B-A584-EBCA8F66533A}" dt="2021-06-27T09:51:52.466" v="1001"/>
          <ac:spMkLst>
            <pc:docMk/>
            <pc:sldMk cId="1283178236" sldId="334"/>
            <ac:spMk id="61" creationId="{A90A585C-7772-4409-8A98-F61DFC124C06}"/>
          </ac:spMkLst>
        </pc:spChg>
        <pc:spChg chg="mod">
          <ac:chgData name="Jonas Hauth" userId="9245ac0fc2e5d27a" providerId="LiveId" clId="{059E624F-08FE-444B-A584-EBCA8F66533A}" dt="2021-06-27T09:51:52.466" v="1001"/>
          <ac:spMkLst>
            <pc:docMk/>
            <pc:sldMk cId="1283178236" sldId="334"/>
            <ac:spMk id="62" creationId="{8D86AECA-0E89-428C-9FCC-54AFE96E865E}"/>
          </ac:spMkLst>
        </pc:spChg>
        <pc:spChg chg="mod">
          <ac:chgData name="Jonas Hauth" userId="9245ac0fc2e5d27a" providerId="LiveId" clId="{059E624F-08FE-444B-A584-EBCA8F66533A}" dt="2021-06-27T09:51:52.466" v="1001"/>
          <ac:spMkLst>
            <pc:docMk/>
            <pc:sldMk cId="1283178236" sldId="334"/>
            <ac:spMk id="63" creationId="{2A747576-1931-47FB-A501-0EC4A43150B0}"/>
          </ac:spMkLst>
        </pc:spChg>
        <pc:spChg chg="mod">
          <ac:chgData name="Jonas Hauth" userId="9245ac0fc2e5d27a" providerId="LiveId" clId="{059E624F-08FE-444B-A584-EBCA8F66533A}" dt="2021-06-27T09:51:52.466" v="1001"/>
          <ac:spMkLst>
            <pc:docMk/>
            <pc:sldMk cId="1283178236" sldId="334"/>
            <ac:spMk id="64" creationId="{8ED11B5E-BC12-4424-8382-8F371058FBC2}"/>
          </ac:spMkLst>
        </pc:spChg>
        <pc:spChg chg="mod">
          <ac:chgData name="Jonas Hauth" userId="9245ac0fc2e5d27a" providerId="LiveId" clId="{059E624F-08FE-444B-A584-EBCA8F66533A}" dt="2021-06-27T09:51:52.466" v="1001"/>
          <ac:spMkLst>
            <pc:docMk/>
            <pc:sldMk cId="1283178236" sldId="334"/>
            <ac:spMk id="65" creationId="{B311D022-B950-4F1C-83E6-ECC52567A3B8}"/>
          </ac:spMkLst>
        </pc:spChg>
        <pc:spChg chg="mod">
          <ac:chgData name="Jonas Hauth" userId="9245ac0fc2e5d27a" providerId="LiveId" clId="{059E624F-08FE-444B-A584-EBCA8F66533A}" dt="2021-06-27T09:51:52.466" v="1001"/>
          <ac:spMkLst>
            <pc:docMk/>
            <pc:sldMk cId="1283178236" sldId="334"/>
            <ac:spMk id="66" creationId="{1037DD2D-76BF-45AC-B921-EF97552C7B1D}"/>
          </ac:spMkLst>
        </pc:spChg>
        <pc:spChg chg="del mod">
          <ac:chgData name="Jonas Hauth" userId="9245ac0fc2e5d27a" providerId="LiveId" clId="{059E624F-08FE-444B-A584-EBCA8F66533A}" dt="2021-06-27T09:53:43.410" v="1021" actId="478"/>
          <ac:spMkLst>
            <pc:docMk/>
            <pc:sldMk cId="1283178236" sldId="334"/>
            <ac:spMk id="85" creationId="{132D8F7F-C932-4798-BD41-C0E5F965B3BB}"/>
          </ac:spMkLst>
        </pc:spChg>
        <pc:spChg chg="del mod">
          <ac:chgData name="Jonas Hauth" userId="9245ac0fc2e5d27a" providerId="LiveId" clId="{059E624F-08FE-444B-A584-EBCA8F66533A}" dt="2021-06-27T09:52:42.811" v="1012" actId="478"/>
          <ac:spMkLst>
            <pc:docMk/>
            <pc:sldMk cId="1283178236" sldId="334"/>
            <ac:spMk id="565" creationId="{00000000-0000-0000-0000-000000000000}"/>
          </ac:spMkLst>
        </pc:spChg>
        <pc:spChg chg="del mod">
          <ac:chgData name="Jonas Hauth" userId="9245ac0fc2e5d27a" providerId="LiveId" clId="{059E624F-08FE-444B-A584-EBCA8F66533A}" dt="2021-06-27T09:52:47.366" v="1016" actId="478"/>
          <ac:spMkLst>
            <pc:docMk/>
            <pc:sldMk cId="1283178236" sldId="334"/>
            <ac:spMk id="566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7:03.069" v="1144" actId="1076"/>
          <ac:spMkLst>
            <pc:docMk/>
            <pc:sldMk cId="1283178236" sldId="334"/>
            <ac:spMk id="567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7:03.069" v="1144" actId="1076"/>
          <ac:spMkLst>
            <pc:docMk/>
            <pc:sldMk cId="1283178236" sldId="334"/>
            <ac:spMk id="568" creationId="{00000000-0000-0000-0000-000000000000}"/>
          </ac:spMkLst>
        </pc:spChg>
        <pc:spChg chg="del mod">
          <ac:chgData name="Jonas Hauth" userId="9245ac0fc2e5d27a" providerId="LiveId" clId="{059E624F-08FE-444B-A584-EBCA8F66533A}" dt="2021-06-27T09:52:42.811" v="1012" actId="478"/>
          <ac:spMkLst>
            <pc:docMk/>
            <pc:sldMk cId="1283178236" sldId="334"/>
            <ac:spMk id="569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7:03.069" v="1144" actId="1076"/>
          <ac:spMkLst>
            <pc:docMk/>
            <pc:sldMk cId="1283178236" sldId="334"/>
            <ac:spMk id="570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7:03.069" v="1144" actId="1076"/>
          <ac:spMkLst>
            <pc:docMk/>
            <pc:sldMk cId="1283178236" sldId="334"/>
            <ac:spMk id="571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7:03.069" v="1144" actId="1076"/>
          <ac:spMkLst>
            <pc:docMk/>
            <pc:sldMk cId="1283178236" sldId="334"/>
            <ac:spMk id="600" creationId="{00000000-0000-0000-0000-000000000000}"/>
          </ac:spMkLst>
        </pc:spChg>
        <pc:grpChg chg="del">
          <ac:chgData name="Jonas Hauth" userId="9245ac0fc2e5d27a" providerId="LiveId" clId="{059E624F-08FE-444B-A584-EBCA8F66533A}" dt="2021-06-27T09:52:42.811" v="1012" actId="478"/>
          <ac:grpSpMkLst>
            <pc:docMk/>
            <pc:sldMk cId="1283178236" sldId="334"/>
            <ac:grpSpMk id="48" creationId="{9C06AB8C-F871-4E99-9C55-4D4F61C590E9}"/>
          </ac:grpSpMkLst>
        </pc:grpChg>
        <pc:grpChg chg="add mod">
          <ac:chgData name="Jonas Hauth" userId="9245ac0fc2e5d27a" providerId="LiveId" clId="{059E624F-08FE-444B-A584-EBCA8F66533A}" dt="2021-06-27T10:07:03.069" v="1144" actId="1076"/>
          <ac:grpSpMkLst>
            <pc:docMk/>
            <pc:sldMk cId="1283178236" sldId="334"/>
            <ac:grpSpMk id="58" creationId="{49714D62-5FEF-42A7-A03C-8410D21764E4}"/>
          </ac:grpSpMkLst>
        </pc:grpChg>
        <pc:grpChg chg="del">
          <ac:chgData name="Jonas Hauth" userId="9245ac0fc2e5d27a" providerId="LiveId" clId="{059E624F-08FE-444B-A584-EBCA8F66533A}" dt="2021-06-27T09:51:56.581" v="1003" actId="478"/>
          <ac:grpSpMkLst>
            <pc:docMk/>
            <pc:sldMk cId="1283178236" sldId="334"/>
            <ac:grpSpMk id="70" creationId="{0726185F-8739-4BBE-A327-C498D12CA19D}"/>
          </ac:grpSpMkLst>
        </pc:grpChg>
        <pc:grpChg chg="del">
          <ac:chgData name="Jonas Hauth" userId="9245ac0fc2e5d27a" providerId="LiveId" clId="{059E624F-08FE-444B-A584-EBCA8F66533A}" dt="2021-06-27T09:52:42.811" v="1012" actId="478"/>
          <ac:grpSpMkLst>
            <pc:docMk/>
            <pc:sldMk cId="1283178236" sldId="334"/>
            <ac:grpSpMk id="582" creationId="{00000000-0000-0000-0000-000000000000}"/>
          </ac:grpSpMkLst>
        </pc:grpChg>
        <pc:picChg chg="add mod">
          <ac:chgData name="Jonas Hauth" userId="9245ac0fc2e5d27a" providerId="LiveId" clId="{059E624F-08FE-444B-A584-EBCA8F66533A}" dt="2021-06-27T10:00:56.813" v="1102" actId="1076"/>
          <ac:picMkLst>
            <pc:docMk/>
            <pc:sldMk cId="1283178236" sldId="334"/>
            <ac:picMk id="9" creationId="{8E489A9E-46FC-4B76-A2B2-847B882D2849}"/>
          </ac:picMkLst>
        </pc:picChg>
        <pc:picChg chg="del mod">
          <ac:chgData name="Jonas Hauth" userId="9245ac0fc2e5d27a" providerId="LiveId" clId="{059E624F-08FE-444B-A584-EBCA8F66533A}" dt="2021-06-24T15:05:20.877" v="794" actId="478"/>
          <ac:picMkLst>
            <pc:docMk/>
            <pc:sldMk cId="1283178236" sldId="334"/>
            <ac:picMk id="86" creationId="{79B0EECD-ACAD-4F41-8B72-9F09730BBDEE}"/>
          </ac:picMkLst>
        </pc:picChg>
        <pc:picChg chg="add mod">
          <ac:chgData name="Jonas Hauth" userId="9245ac0fc2e5d27a" providerId="LiveId" clId="{059E624F-08FE-444B-A584-EBCA8F66533A}" dt="2021-06-24T15:05:19.378" v="793" actId="167"/>
          <ac:picMkLst>
            <pc:docMk/>
            <pc:sldMk cId="1283178236" sldId="334"/>
            <ac:picMk id="1026" creationId="{006FD9BD-463A-4F33-9488-EAD0AE907D59}"/>
          </ac:picMkLst>
        </pc:picChg>
      </pc:sldChg>
      <pc:sldChg chg="addSp delSp modSp add del mod">
        <pc:chgData name="Jonas Hauth" userId="9245ac0fc2e5d27a" providerId="LiveId" clId="{059E624F-08FE-444B-A584-EBCA8F66533A}" dt="2021-06-27T10:18:10.963" v="1456" actId="47"/>
        <pc:sldMkLst>
          <pc:docMk/>
          <pc:sldMk cId="3130117371" sldId="336"/>
        </pc:sldMkLst>
        <pc:spChg chg="add del mod">
          <ac:chgData name="Jonas Hauth" userId="9245ac0fc2e5d27a" providerId="LiveId" clId="{059E624F-08FE-444B-A584-EBCA8F66533A}" dt="2021-06-27T10:05:17.973" v="1127"/>
          <ac:spMkLst>
            <pc:docMk/>
            <pc:sldMk cId="3130117371" sldId="336"/>
            <ac:spMk id="2" creationId="{8BCDFF14-F4D1-4BF9-9212-FDE81FBB20D5}"/>
          </ac:spMkLst>
        </pc:spChg>
        <pc:spChg chg="add del mod">
          <ac:chgData name="Jonas Hauth" userId="9245ac0fc2e5d27a" providerId="LiveId" clId="{059E624F-08FE-444B-A584-EBCA8F66533A}" dt="2021-06-27T10:05:17.002" v="1126"/>
          <ac:spMkLst>
            <pc:docMk/>
            <pc:sldMk cId="3130117371" sldId="336"/>
            <ac:spMk id="3" creationId="{FF2A5AD7-C741-4F34-A39C-50223F581DF3}"/>
          </ac:spMkLst>
        </pc:spChg>
        <pc:spChg chg="mod">
          <ac:chgData name="Jonas Hauth" userId="9245ac0fc2e5d27a" providerId="LiveId" clId="{059E624F-08FE-444B-A584-EBCA8F66533A}" dt="2021-06-27T10:05:35.754" v="1136" actId="14100"/>
          <ac:spMkLst>
            <pc:docMk/>
            <pc:sldMk cId="3130117371" sldId="336"/>
            <ac:spMk id="564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8:28.710" v="1208" actId="1037"/>
          <ac:spMkLst>
            <pc:docMk/>
            <pc:sldMk cId="3130117371" sldId="336"/>
            <ac:spMk id="567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8:28.710" v="1208" actId="1037"/>
          <ac:spMkLst>
            <pc:docMk/>
            <pc:sldMk cId="3130117371" sldId="336"/>
            <ac:spMk id="568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8:28.710" v="1208" actId="1037"/>
          <ac:spMkLst>
            <pc:docMk/>
            <pc:sldMk cId="3130117371" sldId="336"/>
            <ac:spMk id="570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8:28.710" v="1208" actId="1037"/>
          <ac:spMkLst>
            <pc:docMk/>
            <pc:sldMk cId="3130117371" sldId="336"/>
            <ac:spMk id="571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08:28.710" v="1208" actId="1037"/>
          <ac:spMkLst>
            <pc:docMk/>
            <pc:sldMk cId="3130117371" sldId="336"/>
            <ac:spMk id="600" creationId="{00000000-0000-0000-0000-000000000000}"/>
          </ac:spMkLst>
        </pc:spChg>
        <pc:grpChg chg="mod">
          <ac:chgData name="Jonas Hauth" userId="9245ac0fc2e5d27a" providerId="LiveId" clId="{059E624F-08FE-444B-A584-EBCA8F66533A}" dt="2021-06-27T10:08:28.710" v="1208" actId="1037"/>
          <ac:grpSpMkLst>
            <pc:docMk/>
            <pc:sldMk cId="3130117371" sldId="336"/>
            <ac:grpSpMk id="58" creationId="{49714D62-5FEF-42A7-A03C-8410D21764E4}"/>
          </ac:grpSpMkLst>
        </pc:grpChg>
        <pc:picChg chg="del">
          <ac:chgData name="Jonas Hauth" userId="9245ac0fc2e5d27a" providerId="LiveId" clId="{059E624F-08FE-444B-A584-EBCA8F66533A}" dt="2021-06-27T10:05:53.819" v="1142" actId="478"/>
          <ac:picMkLst>
            <pc:docMk/>
            <pc:sldMk cId="3130117371" sldId="336"/>
            <ac:picMk id="9" creationId="{8E489A9E-46FC-4B76-A2B2-847B882D2849}"/>
          </ac:picMkLst>
        </pc:picChg>
        <pc:picChg chg="del">
          <ac:chgData name="Jonas Hauth" userId="9245ac0fc2e5d27a" providerId="LiveId" clId="{059E624F-08FE-444B-A584-EBCA8F66533A}" dt="2021-06-27T10:05:40.668" v="1138" actId="478"/>
          <ac:picMkLst>
            <pc:docMk/>
            <pc:sldMk cId="3130117371" sldId="336"/>
            <ac:picMk id="1026" creationId="{006FD9BD-463A-4F33-9488-EAD0AE907D59}"/>
          </ac:picMkLst>
        </pc:picChg>
        <pc:picChg chg="add del mod">
          <ac:chgData name="Jonas Hauth" userId="9245ac0fc2e5d27a" providerId="LiveId" clId="{059E624F-08FE-444B-A584-EBCA8F66533A}" dt="2021-06-27T10:08:44.806" v="1210" actId="21"/>
          <ac:picMkLst>
            <pc:docMk/>
            <pc:sldMk cId="3130117371" sldId="336"/>
            <ac:picMk id="1030" creationId="{838D3B40-0555-467B-8996-0E23D4F111B2}"/>
          </ac:picMkLst>
        </pc:picChg>
      </pc:sldChg>
      <pc:sldChg chg="addSp delSp modSp add mod">
        <pc:chgData name="Jonas Hauth" userId="9245ac0fc2e5d27a" providerId="LiveId" clId="{059E624F-08FE-444B-A584-EBCA8F66533A}" dt="2021-06-28T20:10:22.960" v="1885" actId="207"/>
        <pc:sldMkLst>
          <pc:docMk/>
          <pc:sldMk cId="3026652219" sldId="337"/>
        </pc:sldMkLst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1" creationId="{D9EE50FA-3A5A-4B82-9FB4-853365E6C415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2" creationId="{32910DE1-FFF8-431D-A8A7-5BC158374792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3" creationId="{E1C63785-1367-495D-951E-FBD0049CD14D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4" creationId="{0B325C41-12EB-4DA0-9960-EC43B4A15225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5" creationId="{DCC6B6EB-5DED-4FD8-BE79-87E52C59B37E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6" creationId="{CC19E0C8-915E-4C38-A0D4-5ACE53AB55BD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7" creationId="{702EF7E7-ED92-434E-A8A6-4C5297F56D90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8" creationId="{D2C88861-4DC5-4C95-8EE3-7658F5AEFAE1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29" creationId="{D3D005BF-ED16-4C03-B4B1-E104B3704970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30" creationId="{2A31546F-D6C8-415D-B895-E137F7492E08}"/>
          </ac:spMkLst>
        </pc:spChg>
        <pc:spChg chg="mod">
          <ac:chgData name="Jonas Hauth" userId="9245ac0fc2e5d27a" providerId="LiveId" clId="{059E624F-08FE-444B-A584-EBCA8F66533A}" dt="2021-06-28T20:10:22.960" v="1885" actId="207"/>
          <ac:spMkLst>
            <pc:docMk/>
            <pc:sldMk cId="3026652219" sldId="337"/>
            <ac:spMk id="31" creationId="{866B5636-AD4C-4CBB-9273-2B59A4621024}"/>
          </ac:spMkLst>
        </pc:spChg>
        <pc:spChg chg="mod">
          <ac:chgData name="Jonas Hauth" userId="9245ac0fc2e5d27a" providerId="LiveId" clId="{059E624F-08FE-444B-A584-EBCA8F66533A}" dt="2021-06-27T10:08:51.529" v="1219" actId="20577"/>
          <ac:spMkLst>
            <pc:docMk/>
            <pc:sldMk cId="3026652219" sldId="337"/>
            <ac:spMk id="564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12:13.177" v="1237" actId="20577"/>
          <ac:spMkLst>
            <pc:docMk/>
            <pc:sldMk cId="3026652219" sldId="337"/>
            <ac:spMk id="567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12:49.051" v="1313" actId="20577"/>
          <ac:spMkLst>
            <pc:docMk/>
            <pc:sldMk cId="3026652219" sldId="337"/>
            <ac:spMk id="568" creationId="{00000000-0000-0000-0000-000000000000}"/>
          </ac:spMkLst>
        </pc:spChg>
        <pc:spChg chg="mod">
          <ac:chgData name="Jonas Hauth" userId="9245ac0fc2e5d27a" providerId="LiveId" clId="{059E624F-08FE-444B-A584-EBCA8F66533A}" dt="2021-06-27T10:14:53.087" v="1448" actId="404"/>
          <ac:spMkLst>
            <pc:docMk/>
            <pc:sldMk cId="3026652219" sldId="337"/>
            <ac:spMk id="570" creationId="{00000000-0000-0000-0000-000000000000}"/>
          </ac:spMkLst>
        </pc:spChg>
        <pc:spChg chg="del">
          <ac:chgData name="Jonas Hauth" userId="9245ac0fc2e5d27a" providerId="LiveId" clId="{059E624F-08FE-444B-A584-EBCA8F66533A}" dt="2021-06-28T20:09:51.384" v="1881" actId="478"/>
          <ac:spMkLst>
            <pc:docMk/>
            <pc:sldMk cId="3026652219" sldId="337"/>
            <ac:spMk id="600" creationId="{00000000-0000-0000-0000-000000000000}"/>
          </ac:spMkLst>
        </pc:spChg>
        <pc:grpChg chg="add mod">
          <ac:chgData name="Jonas Hauth" userId="9245ac0fc2e5d27a" providerId="LiveId" clId="{059E624F-08FE-444B-A584-EBCA8F66533A}" dt="2021-06-28T20:10:22.960" v="1885" actId="207"/>
          <ac:grpSpMkLst>
            <pc:docMk/>
            <pc:sldMk cId="3026652219" sldId="337"/>
            <ac:grpSpMk id="20" creationId="{BF9FA540-460B-4E4F-8011-1C4C403F1AD2}"/>
          </ac:grpSpMkLst>
        </pc:grpChg>
        <pc:picChg chg="add mod">
          <ac:chgData name="Jonas Hauth" userId="9245ac0fc2e5d27a" providerId="LiveId" clId="{059E624F-08FE-444B-A584-EBCA8F66533A}" dt="2021-06-27T10:17:59.980" v="1455" actId="1076"/>
          <ac:picMkLst>
            <pc:docMk/>
            <pc:sldMk cId="3026652219" sldId="337"/>
            <ac:picMk id="3" creationId="{6D246D0D-72BE-4599-B78D-4217CB1ABB0E}"/>
          </ac:picMkLst>
        </pc:picChg>
        <pc:picChg chg="del">
          <ac:chgData name="Jonas Hauth" userId="9245ac0fc2e5d27a" providerId="LiveId" clId="{059E624F-08FE-444B-A584-EBCA8F66533A}" dt="2021-06-27T10:14:56.849" v="1449" actId="478"/>
          <ac:picMkLst>
            <pc:docMk/>
            <pc:sldMk cId="3026652219" sldId="337"/>
            <ac:picMk id="9" creationId="{8E489A9E-46FC-4B76-A2B2-847B882D2849}"/>
          </ac:picMkLst>
        </pc:picChg>
        <pc:picChg chg="add mod">
          <ac:chgData name="Jonas Hauth" userId="9245ac0fc2e5d27a" providerId="LiveId" clId="{059E624F-08FE-444B-A584-EBCA8F66533A}" dt="2021-06-27T10:08:47.500" v="1212"/>
          <ac:picMkLst>
            <pc:docMk/>
            <pc:sldMk cId="3026652219" sldId="337"/>
            <ac:picMk id="19" creationId="{6B56E061-3A4E-4216-9830-E9A1D6FA2A12}"/>
          </ac:picMkLst>
        </pc:picChg>
        <pc:picChg chg="del">
          <ac:chgData name="Jonas Hauth" userId="9245ac0fc2e5d27a" providerId="LiveId" clId="{059E624F-08FE-444B-A584-EBCA8F66533A}" dt="2021-06-27T10:08:47.224" v="1211" actId="478"/>
          <ac:picMkLst>
            <pc:docMk/>
            <pc:sldMk cId="3026652219" sldId="337"/>
            <ac:picMk id="1026" creationId="{006FD9BD-463A-4F33-9488-EAD0AE907D59}"/>
          </ac:picMkLst>
        </pc:picChg>
      </pc:sldChg>
      <pc:sldChg chg="addSp delSp modSp add mod">
        <pc:chgData name="Jonas Hauth" userId="9245ac0fc2e5d27a" providerId="LiveId" clId="{059E624F-08FE-444B-A584-EBCA8F66533A}" dt="2021-06-28T20:10:40.027" v="1889" actId="207"/>
        <pc:sldMkLst>
          <pc:docMk/>
          <pc:sldMk cId="3971757954" sldId="339"/>
        </pc:sldMkLst>
        <pc:spChg chg="add mod">
          <ac:chgData name="Jonas Hauth" userId="9245ac0fc2e5d27a" providerId="LiveId" clId="{059E624F-08FE-444B-A584-EBCA8F66533A}" dt="2021-06-27T11:11:16.375" v="1614" actId="14100"/>
          <ac:spMkLst>
            <pc:docMk/>
            <pc:sldMk cId="3971757954" sldId="339"/>
            <ac:spMk id="2" creationId="{4C5B6E08-EA04-4620-AE75-C18D27599A9C}"/>
          </ac:spMkLst>
        </pc:spChg>
        <pc:spChg chg="mod">
          <ac:chgData name="Jonas Hauth" userId="9245ac0fc2e5d27a" providerId="LiveId" clId="{059E624F-08FE-444B-A584-EBCA8F66533A}" dt="2021-06-28T20:10:35.136" v="1887" actId="207"/>
          <ac:spMkLst>
            <pc:docMk/>
            <pc:sldMk cId="3971757954" sldId="339"/>
            <ac:spMk id="21" creationId="{8455FF39-0FA0-471B-BC20-927C99212A64}"/>
          </ac:spMkLst>
        </pc:spChg>
        <pc:spChg chg="mod">
          <ac:chgData name="Jonas Hauth" userId="9245ac0fc2e5d27a" providerId="LiveId" clId="{059E624F-08FE-444B-A584-EBCA8F66533A}" dt="2021-06-28T20:10:35.136" v="1887" actId="207"/>
          <ac:spMkLst>
            <pc:docMk/>
            <pc:sldMk cId="3971757954" sldId="339"/>
            <ac:spMk id="22" creationId="{54CC41E2-5E00-4EDE-97A1-C6BC4D7DF6BA}"/>
          </ac:spMkLst>
        </pc:spChg>
        <pc:spChg chg="mod">
          <ac:chgData name="Jonas Hauth" userId="9245ac0fc2e5d27a" providerId="LiveId" clId="{059E624F-08FE-444B-A584-EBCA8F66533A}" dt="2021-06-28T20:10:35.136" v="1887" actId="207"/>
          <ac:spMkLst>
            <pc:docMk/>
            <pc:sldMk cId="3971757954" sldId="339"/>
            <ac:spMk id="23" creationId="{B3A76A3C-81B3-456E-B63C-68B22EFCFDDB}"/>
          </ac:spMkLst>
        </pc:spChg>
        <pc:spChg chg="mod">
          <ac:chgData name="Jonas Hauth" userId="9245ac0fc2e5d27a" providerId="LiveId" clId="{059E624F-08FE-444B-A584-EBCA8F66533A}" dt="2021-06-28T20:10:35.136" v="1887" actId="207"/>
          <ac:spMkLst>
            <pc:docMk/>
            <pc:sldMk cId="3971757954" sldId="339"/>
            <ac:spMk id="24" creationId="{D77630F8-A5A4-4F9C-BC29-7DEE6B756F21}"/>
          </ac:spMkLst>
        </pc:spChg>
        <pc:spChg chg="mod">
          <ac:chgData name="Jonas Hauth" userId="9245ac0fc2e5d27a" providerId="LiveId" clId="{059E624F-08FE-444B-A584-EBCA8F66533A}" dt="2021-06-28T20:10:35.136" v="1887" actId="207"/>
          <ac:spMkLst>
            <pc:docMk/>
            <pc:sldMk cId="3971757954" sldId="339"/>
            <ac:spMk id="25" creationId="{9CD37567-1776-41EA-8ED5-E15500E39C01}"/>
          </ac:spMkLst>
        </pc:spChg>
        <pc:spChg chg="mod">
          <ac:chgData name="Jonas Hauth" userId="9245ac0fc2e5d27a" providerId="LiveId" clId="{059E624F-08FE-444B-A584-EBCA8F66533A}" dt="2021-06-28T20:10:35.136" v="1887" actId="207"/>
          <ac:spMkLst>
            <pc:docMk/>
            <pc:sldMk cId="3971757954" sldId="339"/>
            <ac:spMk id="26" creationId="{B7D3F85C-BC1F-4AA9-B708-033715A102D5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28" creationId="{B8029B86-15B7-441E-BFA3-CA4A5E333950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29" creationId="{F5556C74-5AB2-40E5-9184-FBF1F3814544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0" creationId="{F2C02152-B80E-4240-BF88-EDE1479D56B7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1" creationId="{61B7BFE7-0F1F-4E85-88D4-EB0D201D446E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2" creationId="{62A0A1F8-6E08-47A2-8395-D488C4112FBA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3" creationId="{799048F9-6735-4B96-AAEE-189C78E38058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4" creationId="{4FA03AA5-06A1-4CBA-94F1-83D70AAB50D5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5" creationId="{4BB54F97-EE12-4A5C-AD8C-11BA7849AABE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6" creationId="{E3E2CF0D-ED00-4EC7-96B5-C76321604BA6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7" creationId="{412A2748-F226-4D27-AA28-6DCA31019FA0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8" creationId="{1E2725FC-E321-421C-8C9A-A296A4CC5141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39" creationId="{88551500-0F01-4722-943B-357524E80DE6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40" creationId="{8A4CC9B9-ACAD-41BB-8EB2-8EFDDA3F6EB7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41" creationId="{DDEE81B3-6F9F-4B26-B5BE-0BB93B6586DE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42" creationId="{2A780D53-AB3C-4A77-B491-345AEDB05460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43" creationId="{5B4D99B3-35DA-488F-8B0E-378C30BF8068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44" creationId="{5B3631C3-605C-415D-8E84-E69593F24CA2}"/>
          </ac:spMkLst>
        </pc:spChg>
        <pc:spChg chg="mod">
          <ac:chgData name="Jonas Hauth" userId="9245ac0fc2e5d27a" providerId="LiveId" clId="{059E624F-08FE-444B-A584-EBCA8F66533A}" dt="2021-06-28T20:10:40.027" v="1889" actId="207"/>
          <ac:spMkLst>
            <pc:docMk/>
            <pc:sldMk cId="3971757954" sldId="339"/>
            <ac:spMk id="45" creationId="{738B4D84-70CD-40E5-8505-AE493B646EDA}"/>
          </ac:spMkLst>
        </pc:spChg>
        <pc:spChg chg="mod">
          <ac:chgData name="Jonas Hauth" userId="9245ac0fc2e5d27a" providerId="LiveId" clId="{059E624F-08FE-444B-A584-EBCA8F66533A}" dt="2021-06-27T11:05:27.357" v="1489" actId="20577"/>
          <ac:spMkLst>
            <pc:docMk/>
            <pc:sldMk cId="3971757954" sldId="339"/>
            <ac:spMk id="567" creationId="{00000000-0000-0000-0000-000000000000}"/>
          </ac:spMkLst>
        </pc:spChg>
        <pc:spChg chg="mod">
          <ac:chgData name="Jonas Hauth" userId="9245ac0fc2e5d27a" providerId="LiveId" clId="{059E624F-08FE-444B-A584-EBCA8F66533A}" dt="2021-06-27T11:06:09.638" v="1576" actId="20577"/>
          <ac:spMkLst>
            <pc:docMk/>
            <pc:sldMk cId="3971757954" sldId="339"/>
            <ac:spMk id="568" creationId="{00000000-0000-0000-0000-000000000000}"/>
          </ac:spMkLst>
        </pc:spChg>
        <pc:spChg chg="mod">
          <ac:chgData name="Jonas Hauth" userId="9245ac0fc2e5d27a" providerId="LiveId" clId="{059E624F-08FE-444B-A584-EBCA8F66533A}" dt="2021-06-27T11:05:57.562" v="1543" actId="20577"/>
          <ac:spMkLst>
            <pc:docMk/>
            <pc:sldMk cId="3971757954" sldId="339"/>
            <ac:spMk id="570" creationId="{00000000-0000-0000-0000-000000000000}"/>
          </ac:spMkLst>
        </pc:spChg>
        <pc:spChg chg="mod">
          <ac:chgData name="Jonas Hauth" userId="9245ac0fc2e5d27a" providerId="LiveId" clId="{059E624F-08FE-444B-A584-EBCA8F66533A}" dt="2021-06-27T11:05:48.758" v="1523" actId="20577"/>
          <ac:spMkLst>
            <pc:docMk/>
            <pc:sldMk cId="3971757954" sldId="339"/>
            <ac:spMk id="571" creationId="{00000000-0000-0000-0000-000000000000}"/>
          </ac:spMkLst>
        </pc:spChg>
        <pc:spChg chg="del">
          <ac:chgData name="Jonas Hauth" userId="9245ac0fc2e5d27a" providerId="LiveId" clId="{059E624F-08FE-444B-A584-EBCA8F66533A}" dt="2021-06-28T20:05:08.340" v="1865" actId="478"/>
          <ac:spMkLst>
            <pc:docMk/>
            <pc:sldMk cId="3971757954" sldId="339"/>
            <ac:spMk id="600" creationId="{00000000-0000-0000-0000-000000000000}"/>
          </ac:spMkLst>
        </pc:spChg>
        <pc:grpChg chg="add mod">
          <ac:chgData name="Jonas Hauth" userId="9245ac0fc2e5d27a" providerId="LiveId" clId="{059E624F-08FE-444B-A584-EBCA8F66533A}" dt="2021-06-28T20:10:35.136" v="1887" actId="207"/>
          <ac:grpSpMkLst>
            <pc:docMk/>
            <pc:sldMk cId="3971757954" sldId="339"/>
            <ac:grpSpMk id="20" creationId="{A1758094-E5DF-4E5A-80A6-BCDE7DACB853}"/>
          </ac:grpSpMkLst>
        </pc:grpChg>
        <pc:grpChg chg="add mod">
          <ac:chgData name="Jonas Hauth" userId="9245ac0fc2e5d27a" providerId="LiveId" clId="{059E624F-08FE-444B-A584-EBCA8F66533A}" dt="2021-06-28T20:10:40.027" v="1889" actId="207"/>
          <ac:grpSpMkLst>
            <pc:docMk/>
            <pc:sldMk cId="3971757954" sldId="339"/>
            <ac:grpSpMk id="27" creationId="{6A236024-D233-4572-9718-A414E3FE368C}"/>
          </ac:grpSpMkLst>
        </pc:grpChg>
        <pc:grpChg chg="del">
          <ac:chgData name="Jonas Hauth" userId="9245ac0fc2e5d27a" providerId="LiveId" clId="{059E624F-08FE-444B-A584-EBCA8F66533A}" dt="2021-06-28T20:04:05.275" v="1861" actId="478"/>
          <ac:grpSpMkLst>
            <pc:docMk/>
            <pc:sldMk cId="3971757954" sldId="339"/>
            <ac:grpSpMk id="58" creationId="{49714D62-5FEF-42A7-A03C-8410D21764E4}"/>
          </ac:grpSpMkLst>
        </pc:grpChg>
        <pc:picChg chg="add mod">
          <ac:chgData name="Jonas Hauth" userId="9245ac0fc2e5d27a" providerId="LiveId" clId="{059E624F-08FE-444B-A584-EBCA8F66533A}" dt="2021-06-27T11:11:36.542" v="1617" actId="1076"/>
          <ac:picMkLst>
            <pc:docMk/>
            <pc:sldMk cId="3971757954" sldId="339"/>
            <ac:picMk id="4" creationId="{165C67AD-EBA0-4733-A034-CD899256D3C8}"/>
          </ac:picMkLst>
        </pc:picChg>
        <pc:picChg chg="del">
          <ac:chgData name="Jonas Hauth" userId="9245ac0fc2e5d27a" providerId="LiveId" clId="{059E624F-08FE-444B-A584-EBCA8F66533A}" dt="2021-06-27T11:06:13.039" v="1577" actId="478"/>
          <ac:picMkLst>
            <pc:docMk/>
            <pc:sldMk cId="3971757954" sldId="339"/>
            <ac:picMk id="9" creationId="{8E489A9E-46FC-4B76-A2B2-847B882D2849}"/>
          </ac:picMkLst>
        </pc:picChg>
      </pc:sldChg>
      <pc:sldChg chg="add del">
        <pc:chgData name="Jonas Hauth" userId="9245ac0fc2e5d27a" providerId="LiveId" clId="{059E624F-08FE-444B-A584-EBCA8F66533A}" dt="2021-06-27T11:50:37.520" v="1857" actId="47"/>
        <pc:sldMkLst>
          <pc:docMk/>
          <pc:sldMk cId="1614520470" sldId="342"/>
        </pc:sldMkLst>
      </pc:sldChg>
    </pc:docChg>
  </pc:docChgLst>
  <pc:docChgLst>
    <pc:chgData name="Franziska Vögele" userId="8895760b9aff6621" providerId="Windows Live" clId="Web-{D9F3F216-3F2D-4017-8A09-49F4559279D6}"/>
    <pc:docChg chg="delSld modSld modSection">
      <pc:chgData name="Franziska Vögele" userId="8895760b9aff6621" providerId="Windows Live" clId="Web-{D9F3F216-3F2D-4017-8A09-49F4559279D6}" dt="2021-06-24T15:06:18.578" v="211" actId="14100"/>
      <pc:docMkLst>
        <pc:docMk/>
      </pc:docMkLst>
      <pc:sldChg chg="modNotes">
        <pc:chgData name="Franziska Vögele" userId="8895760b9aff6621" providerId="Windows Live" clId="Web-{D9F3F216-3F2D-4017-8A09-49F4559279D6}" dt="2021-06-24T15:00:15.428" v="169"/>
        <pc:sldMkLst>
          <pc:docMk/>
          <pc:sldMk cId="2291157233" sldId="325"/>
        </pc:sldMkLst>
      </pc:sldChg>
      <pc:sldChg chg="del">
        <pc:chgData name="Franziska Vögele" userId="8895760b9aff6621" providerId="Windows Live" clId="Web-{D9F3F216-3F2D-4017-8A09-49F4559279D6}" dt="2021-06-24T14:40:40.749" v="0"/>
        <pc:sldMkLst>
          <pc:docMk/>
          <pc:sldMk cId="130273561" sldId="328"/>
        </pc:sldMkLst>
      </pc:sldChg>
      <pc:sldChg chg="addSp delSp modSp">
        <pc:chgData name="Franziska Vögele" userId="8895760b9aff6621" providerId="Windows Live" clId="Web-{D9F3F216-3F2D-4017-8A09-49F4559279D6}" dt="2021-06-24T15:06:18.578" v="211" actId="14100"/>
        <pc:sldMkLst>
          <pc:docMk/>
          <pc:sldMk cId="2011348260" sldId="332"/>
        </pc:sldMkLst>
        <pc:spChg chg="mod">
          <ac:chgData name="Franziska Vögele" userId="8895760b9aff6621" providerId="Windows Live" clId="Web-{D9F3F216-3F2D-4017-8A09-49F4559279D6}" dt="2021-06-24T15:06:18.578" v="211" actId="14100"/>
          <ac:spMkLst>
            <pc:docMk/>
            <pc:sldMk cId="2011348260" sldId="332"/>
            <ac:spMk id="567" creationId="{00000000-0000-0000-0000-000000000000}"/>
          </ac:spMkLst>
        </pc:spChg>
        <pc:spChg chg="mod">
          <ac:chgData name="Franziska Vögele" userId="8895760b9aff6621" providerId="Windows Live" clId="Web-{D9F3F216-3F2D-4017-8A09-49F4559279D6}" dt="2021-06-24T15:05:53.468" v="205" actId="1076"/>
          <ac:spMkLst>
            <pc:docMk/>
            <pc:sldMk cId="2011348260" sldId="332"/>
            <ac:spMk id="568" creationId="{00000000-0000-0000-0000-000000000000}"/>
          </ac:spMkLst>
        </pc:spChg>
        <pc:picChg chg="add del mod">
          <ac:chgData name="Franziska Vögele" userId="8895760b9aff6621" providerId="Windows Live" clId="Web-{D9F3F216-3F2D-4017-8A09-49F4559279D6}" dt="2021-06-24T15:02:13.243" v="175"/>
          <ac:picMkLst>
            <pc:docMk/>
            <pc:sldMk cId="2011348260" sldId="332"/>
            <ac:picMk id="2" creationId="{05BDB9A3-EBCB-4FEA-A413-D5222E9977BF}"/>
          </ac:picMkLst>
        </pc:picChg>
        <pc:picChg chg="add mod">
          <ac:chgData name="Franziska Vögele" userId="8895760b9aff6621" providerId="Windows Live" clId="Web-{D9F3F216-3F2D-4017-8A09-49F4559279D6}" dt="2021-06-24T15:03:16.979" v="190" actId="1076"/>
          <ac:picMkLst>
            <pc:docMk/>
            <pc:sldMk cId="2011348260" sldId="332"/>
            <ac:picMk id="3" creationId="{8665CFFC-E788-495B-8892-39377666D4B4}"/>
          </ac:picMkLst>
        </pc:picChg>
        <pc:picChg chg="mod">
          <ac:chgData name="Franziska Vögele" userId="8895760b9aff6621" providerId="Windows Live" clId="Web-{D9F3F216-3F2D-4017-8A09-49F4559279D6}" dt="2021-06-24T15:05:51.530" v="204" actId="1076"/>
          <ac:picMkLst>
            <pc:docMk/>
            <pc:sldMk cId="2011348260" sldId="332"/>
            <ac:picMk id="5122" creationId="{E77FB828-7B3C-4627-8B94-839B65E575D1}"/>
          </ac:picMkLst>
        </pc:picChg>
      </pc:sldChg>
    </pc:docChg>
  </pc:docChgLst>
  <pc:docChgLst>
    <pc:chgData name="Franziska Vögele" userId="8895760b9aff6621" providerId="Windows Live" clId="Web-{1D5C073C-F0D3-4B19-AC61-2CB9A5DF46AB}"/>
    <pc:docChg chg="addSld modSld sldOrd modSection">
      <pc:chgData name="Franziska Vögele" userId="8895760b9aff6621" providerId="Windows Live" clId="Web-{1D5C073C-F0D3-4B19-AC61-2CB9A5DF46AB}" dt="2021-06-24T13:11:31.937" v="31" actId="20577"/>
      <pc:docMkLst>
        <pc:docMk/>
      </pc:docMkLst>
      <pc:sldChg chg="addSp delSp modSp ord delAnim">
        <pc:chgData name="Franziska Vögele" userId="8895760b9aff6621" providerId="Windows Live" clId="Web-{1D5C073C-F0D3-4B19-AC61-2CB9A5DF46AB}" dt="2021-06-24T13:06:29.227" v="24" actId="20577"/>
        <pc:sldMkLst>
          <pc:docMk/>
          <pc:sldMk cId="1365701606" sldId="318"/>
        </pc:sldMkLst>
        <pc:spChg chg="del">
          <ac:chgData name="Franziska Vögele" userId="8895760b9aff6621" providerId="Windows Live" clId="Web-{1D5C073C-F0D3-4B19-AC61-2CB9A5DF46AB}" dt="2021-06-24T13:05:15.147" v="1"/>
          <ac:spMkLst>
            <pc:docMk/>
            <pc:sldMk cId="1365701606" sldId="318"/>
            <ac:spMk id="2" creationId="{9CFCF8FC-0385-41D7-8425-616B1563BF30}"/>
          </ac:spMkLst>
        </pc:spChg>
        <pc:spChg chg="add mod">
          <ac:chgData name="Franziska Vögele" userId="8895760b9aff6621" providerId="Windows Live" clId="Web-{1D5C073C-F0D3-4B19-AC61-2CB9A5DF46AB}" dt="2021-06-24T13:06:29.227" v="24" actId="20577"/>
          <ac:spMkLst>
            <pc:docMk/>
            <pc:sldMk cId="1365701606" sldId="318"/>
            <ac:spMk id="3" creationId="{ED4435E9-8921-44B6-8715-38CF3327C4DA}"/>
          </ac:spMkLst>
        </pc:spChg>
        <pc:spChg chg="mod">
          <ac:chgData name="Franziska Vögele" userId="8895760b9aff6621" providerId="Windows Live" clId="Web-{1D5C073C-F0D3-4B19-AC61-2CB9A5DF46AB}" dt="2021-06-24T13:05:37.929" v="13" actId="20577"/>
          <ac:spMkLst>
            <pc:docMk/>
            <pc:sldMk cId="1365701606" sldId="318"/>
            <ac:spMk id="9" creationId="{A5E482BF-E8E4-4B1C-9EF5-88B6C98E4793}"/>
          </ac:spMkLst>
        </pc:spChg>
        <pc:picChg chg="del">
          <ac:chgData name="Franziska Vögele" userId="8895760b9aff6621" providerId="Windows Live" clId="Web-{1D5C073C-F0D3-4B19-AC61-2CB9A5DF46AB}" dt="2021-06-24T13:05:15.178" v="2"/>
          <ac:picMkLst>
            <pc:docMk/>
            <pc:sldMk cId="1365701606" sldId="318"/>
            <ac:picMk id="1026" creationId="{669E1F92-2BAF-4949-9CCD-0449932AE642}"/>
          </ac:picMkLst>
        </pc:picChg>
        <pc:picChg chg="del">
          <ac:chgData name="Franziska Vögele" userId="8895760b9aff6621" providerId="Windows Live" clId="Web-{1D5C073C-F0D3-4B19-AC61-2CB9A5DF46AB}" dt="2021-06-24T13:05:20.147" v="3"/>
          <ac:picMkLst>
            <pc:docMk/>
            <pc:sldMk cId="1365701606" sldId="318"/>
            <ac:picMk id="2050" creationId="{F52B4DBA-40E5-4A9B-AFAF-6F91BB1EB077}"/>
          </ac:picMkLst>
        </pc:picChg>
      </pc:sldChg>
      <pc:sldChg chg="modSp add ord replId">
        <pc:chgData name="Franziska Vögele" userId="8895760b9aff6621" providerId="Windows Live" clId="Web-{1D5C073C-F0D3-4B19-AC61-2CB9A5DF46AB}" dt="2021-06-24T13:11:31.937" v="31" actId="20577"/>
        <pc:sldMkLst>
          <pc:docMk/>
          <pc:sldMk cId="871418309" sldId="324"/>
        </pc:sldMkLst>
        <pc:spChg chg="mod">
          <ac:chgData name="Franziska Vögele" userId="8895760b9aff6621" providerId="Windows Live" clId="Web-{1D5C073C-F0D3-4B19-AC61-2CB9A5DF46AB}" dt="2021-06-24T13:11:31.937" v="31" actId="20577"/>
          <ac:spMkLst>
            <pc:docMk/>
            <pc:sldMk cId="871418309" sldId="324"/>
            <ac:spMk id="688" creationId="{00000000-0000-0000-0000-000000000000}"/>
          </ac:spMkLst>
        </pc:spChg>
      </pc:sldChg>
    </pc:docChg>
  </pc:docChgLst>
  <pc:docChgLst>
    <pc:chgData name="Franziska Vögele" userId="8895760b9aff6621" providerId="Windows Live" clId="Web-{0E0221A1-8C38-45F6-8041-397EF980164A}"/>
    <pc:docChg chg="addSld modSld sldOrd modSection">
      <pc:chgData name="Franziska Vögele" userId="8895760b9aff6621" providerId="Windows Live" clId="Web-{0E0221A1-8C38-45F6-8041-397EF980164A}" dt="2021-06-28T20:21:14.709" v="93" actId="1076"/>
      <pc:docMkLst>
        <pc:docMk/>
      </pc:docMkLst>
      <pc:sldChg chg="addSp delSp modSp add mod ord replId modShow">
        <pc:chgData name="Franziska Vögele" userId="8895760b9aff6621" providerId="Windows Live" clId="Web-{0E0221A1-8C38-45F6-8041-397EF980164A}" dt="2021-06-28T20:17:34.706" v="48" actId="20577"/>
        <pc:sldMkLst>
          <pc:docMk/>
          <pc:sldMk cId="1751399187" sldId="345"/>
        </pc:sldMkLst>
        <pc:spChg chg="add del mod">
          <ac:chgData name="Franziska Vögele" userId="8895760b9aff6621" providerId="Windows Live" clId="Web-{0E0221A1-8C38-45F6-8041-397EF980164A}" dt="2021-06-28T20:12:58.935" v="25"/>
          <ac:spMkLst>
            <pc:docMk/>
            <pc:sldMk cId="1751399187" sldId="345"/>
            <ac:spMk id="3" creationId="{AAB30C10-4D8E-405C-9E33-E8C3EB866C3A}"/>
          </ac:spMkLst>
        </pc:spChg>
        <pc:spChg chg="add del mod">
          <ac:chgData name="Franziska Vögele" userId="8895760b9aff6621" providerId="Windows Live" clId="Web-{0E0221A1-8C38-45F6-8041-397EF980164A}" dt="2021-06-28T20:12:57.310" v="24"/>
          <ac:spMkLst>
            <pc:docMk/>
            <pc:sldMk cId="1751399187" sldId="345"/>
            <ac:spMk id="5" creationId="{20B9646F-E2FE-451F-B5CE-EABE8C26C3BA}"/>
          </ac:spMkLst>
        </pc:spChg>
        <pc:spChg chg="add del mod">
          <ac:chgData name="Franziska Vögele" userId="8895760b9aff6621" providerId="Windows Live" clId="Web-{0E0221A1-8C38-45F6-8041-397EF980164A}" dt="2021-06-28T20:13:00.451" v="26"/>
          <ac:spMkLst>
            <pc:docMk/>
            <pc:sldMk cId="1751399187" sldId="345"/>
            <ac:spMk id="7" creationId="{11667CDA-320A-4C68-B250-343D7C9DD145}"/>
          </ac:spMkLst>
        </pc:spChg>
        <pc:spChg chg="add del mod">
          <ac:chgData name="Franziska Vögele" userId="8895760b9aff6621" providerId="Windows Live" clId="Web-{0E0221A1-8C38-45F6-8041-397EF980164A}" dt="2021-06-28T20:13:01.998" v="27"/>
          <ac:spMkLst>
            <pc:docMk/>
            <pc:sldMk cId="1751399187" sldId="345"/>
            <ac:spMk id="9" creationId="{A84AF34D-CD4F-4940-93DC-42757CFA7F69}"/>
          </ac:spMkLst>
        </pc:spChg>
        <pc:spChg chg="mod">
          <ac:chgData name="Franziska Vögele" userId="8895760b9aff6621" providerId="Windows Live" clId="Web-{0E0221A1-8C38-45F6-8041-397EF980164A}" dt="2021-06-28T20:17:34.706" v="48" actId="20577"/>
          <ac:spMkLst>
            <pc:docMk/>
            <pc:sldMk cId="1751399187" sldId="345"/>
            <ac:spMk id="564" creationId="{00000000-0000-0000-0000-000000000000}"/>
          </ac:spMkLst>
        </pc:spChg>
        <pc:spChg chg="del">
          <ac:chgData name="Franziska Vögele" userId="8895760b9aff6621" providerId="Windows Live" clId="Web-{0E0221A1-8C38-45F6-8041-397EF980164A}" dt="2021-06-28T20:12:39.826" v="7"/>
          <ac:spMkLst>
            <pc:docMk/>
            <pc:sldMk cId="1751399187" sldId="345"/>
            <ac:spMk id="565" creationId="{00000000-0000-0000-0000-000000000000}"/>
          </ac:spMkLst>
        </pc:spChg>
        <pc:spChg chg="del mod">
          <ac:chgData name="Franziska Vögele" userId="8895760b9aff6621" providerId="Windows Live" clId="Web-{0E0221A1-8C38-45F6-8041-397EF980164A}" dt="2021-06-28T20:12:38.248" v="6"/>
          <ac:spMkLst>
            <pc:docMk/>
            <pc:sldMk cId="1751399187" sldId="345"/>
            <ac:spMk id="566" creationId="{00000000-0000-0000-0000-000000000000}"/>
          </ac:spMkLst>
        </pc:spChg>
        <pc:spChg chg="del">
          <ac:chgData name="Franziska Vögele" userId="8895760b9aff6621" providerId="Windows Live" clId="Web-{0E0221A1-8C38-45F6-8041-397EF980164A}" dt="2021-06-28T20:12:41.419" v="8"/>
          <ac:spMkLst>
            <pc:docMk/>
            <pc:sldMk cId="1751399187" sldId="345"/>
            <ac:spMk id="569" creationId="{00000000-0000-0000-0000-000000000000}"/>
          </ac:spMkLst>
        </pc:spChg>
        <pc:spChg chg="del">
          <ac:chgData name="Franziska Vögele" userId="8895760b9aff6621" providerId="Windows Live" clId="Web-{0E0221A1-8C38-45F6-8041-397EF980164A}" dt="2021-06-28T20:12:42.982" v="9"/>
          <ac:spMkLst>
            <pc:docMk/>
            <pc:sldMk cId="1751399187" sldId="345"/>
            <ac:spMk id="570" creationId="{00000000-0000-0000-0000-000000000000}"/>
          </ac:spMkLst>
        </pc:spChg>
        <pc:grpChg chg="del">
          <ac:chgData name="Franziska Vögele" userId="8895760b9aff6621" providerId="Windows Live" clId="Web-{0E0221A1-8C38-45F6-8041-397EF980164A}" dt="2021-06-28T20:12:33.669" v="3"/>
          <ac:grpSpMkLst>
            <pc:docMk/>
            <pc:sldMk cId="1751399187" sldId="345"/>
            <ac:grpSpMk id="66" creationId="{4199CC79-E6CF-4960-9C72-389D464E827B}"/>
          </ac:grpSpMkLst>
        </pc:grpChg>
        <pc:grpChg chg="del">
          <ac:chgData name="Franziska Vögele" userId="8895760b9aff6621" providerId="Windows Live" clId="Web-{0E0221A1-8C38-45F6-8041-397EF980164A}" dt="2021-06-28T20:12:31.919" v="2"/>
          <ac:grpSpMkLst>
            <pc:docMk/>
            <pc:sldMk cId="1751399187" sldId="345"/>
            <ac:grpSpMk id="582" creationId="{00000000-0000-0000-0000-000000000000}"/>
          </ac:grpSpMkLst>
        </pc:grpChg>
        <pc:picChg chg="add del mod">
          <ac:chgData name="Franziska Vögele" userId="8895760b9aff6621" providerId="Windows Live" clId="Web-{0E0221A1-8C38-45F6-8041-397EF980164A}" dt="2021-06-28T20:13:20.170" v="31"/>
          <ac:picMkLst>
            <pc:docMk/>
            <pc:sldMk cId="1751399187" sldId="345"/>
            <ac:picMk id="10" creationId="{44F714CF-C484-4228-86E7-0DDDCA78F779}"/>
          </ac:picMkLst>
        </pc:picChg>
        <pc:picChg chg="add mod">
          <ac:chgData name="Franziska Vögele" userId="8895760b9aff6621" providerId="Windows Live" clId="Web-{0E0221A1-8C38-45F6-8041-397EF980164A}" dt="2021-06-28T20:17:08.643" v="38" actId="1076"/>
          <ac:picMkLst>
            <pc:docMk/>
            <pc:sldMk cId="1751399187" sldId="345"/>
            <ac:picMk id="11" creationId="{584D12D2-57CA-4E1D-8C1D-247918269A59}"/>
          </ac:picMkLst>
        </pc:picChg>
        <pc:picChg chg="del">
          <ac:chgData name="Franziska Vögele" userId="8895760b9aff6621" providerId="Windows Live" clId="Web-{0E0221A1-8C38-45F6-8041-397EF980164A}" dt="2021-06-28T20:12:44.513" v="10"/>
          <ac:picMkLst>
            <pc:docMk/>
            <pc:sldMk cId="1751399187" sldId="345"/>
            <ac:picMk id="86" creationId="{79B0EECD-ACAD-4F41-8B72-9F09730BBDEE}"/>
          </ac:picMkLst>
        </pc:picChg>
      </pc:sldChg>
      <pc:sldChg chg="addSp delSp modSp add replId">
        <pc:chgData name="Franziska Vögele" userId="8895760b9aff6621" providerId="Windows Live" clId="Web-{0E0221A1-8C38-45F6-8041-397EF980164A}" dt="2021-06-28T20:19:36.645" v="76" actId="14100"/>
        <pc:sldMkLst>
          <pc:docMk/>
          <pc:sldMk cId="2946367267" sldId="346"/>
        </pc:sldMkLst>
        <pc:spChg chg="mod">
          <ac:chgData name="Franziska Vögele" userId="8895760b9aff6621" providerId="Windows Live" clId="Web-{0E0221A1-8C38-45F6-8041-397EF980164A}" dt="2021-06-28T20:17:28.487" v="44" actId="20577"/>
          <ac:spMkLst>
            <pc:docMk/>
            <pc:sldMk cId="2946367267" sldId="346"/>
            <ac:spMk id="564" creationId="{00000000-0000-0000-0000-000000000000}"/>
          </ac:spMkLst>
        </pc:spChg>
        <pc:picChg chg="add mod">
          <ac:chgData name="Franziska Vögele" userId="8895760b9aff6621" providerId="Windows Live" clId="Web-{0E0221A1-8C38-45F6-8041-397EF980164A}" dt="2021-06-28T20:18:01.284" v="53" actId="1076"/>
          <ac:picMkLst>
            <pc:docMk/>
            <pc:sldMk cId="2946367267" sldId="346"/>
            <ac:picMk id="2" creationId="{6F471085-0A47-4FE9-B7BE-DA54331F5F64}"/>
          </ac:picMkLst>
        </pc:picChg>
        <pc:picChg chg="add mod">
          <ac:chgData name="Franziska Vögele" userId="8895760b9aff6621" providerId="Windows Live" clId="Web-{0E0221A1-8C38-45F6-8041-397EF980164A}" dt="2021-06-28T20:19:36.645" v="76" actId="14100"/>
          <ac:picMkLst>
            <pc:docMk/>
            <pc:sldMk cId="2946367267" sldId="346"/>
            <ac:picMk id="3" creationId="{C25693D3-53E8-4CC8-BF6E-21A3FF1A570B}"/>
          </ac:picMkLst>
        </pc:picChg>
        <pc:picChg chg="del">
          <ac:chgData name="Franziska Vögele" userId="8895760b9aff6621" providerId="Windows Live" clId="Web-{0E0221A1-8C38-45F6-8041-397EF980164A}" dt="2021-06-28T20:17:19.737" v="41"/>
          <ac:picMkLst>
            <pc:docMk/>
            <pc:sldMk cId="2946367267" sldId="346"/>
            <ac:picMk id="11" creationId="{584D12D2-57CA-4E1D-8C1D-247918269A59}"/>
          </ac:picMkLst>
        </pc:picChg>
      </pc:sldChg>
      <pc:sldChg chg="addSp delSp modSp add replId">
        <pc:chgData name="Franziska Vögele" userId="8895760b9aff6621" providerId="Windows Live" clId="Web-{0E0221A1-8C38-45F6-8041-397EF980164A}" dt="2021-06-28T20:20:27.318" v="84" actId="1076"/>
        <pc:sldMkLst>
          <pc:docMk/>
          <pc:sldMk cId="1097594189" sldId="347"/>
        </pc:sldMkLst>
        <pc:spChg chg="mod">
          <ac:chgData name="Franziska Vögele" userId="8895760b9aff6621" providerId="Windows Live" clId="Web-{0E0221A1-8C38-45F6-8041-397EF980164A}" dt="2021-06-28T20:18:17.003" v="58" actId="20577"/>
          <ac:spMkLst>
            <pc:docMk/>
            <pc:sldMk cId="1097594189" sldId="347"/>
            <ac:spMk id="564" creationId="{00000000-0000-0000-0000-000000000000}"/>
          </ac:spMkLst>
        </pc:spChg>
        <pc:picChg chg="del">
          <ac:chgData name="Franziska Vögele" userId="8895760b9aff6621" providerId="Windows Live" clId="Web-{0E0221A1-8C38-45F6-8041-397EF980164A}" dt="2021-06-28T20:20:09.365" v="77"/>
          <ac:picMkLst>
            <pc:docMk/>
            <pc:sldMk cId="1097594189" sldId="347"/>
            <ac:picMk id="2" creationId="{6F471085-0A47-4FE9-B7BE-DA54331F5F64}"/>
          </ac:picMkLst>
        </pc:picChg>
        <pc:picChg chg="add del mod">
          <ac:chgData name="Franziska Vögele" userId="8895760b9aff6621" providerId="Windows Live" clId="Web-{0E0221A1-8C38-45F6-8041-397EF980164A}" dt="2021-06-28T20:19:12.848" v="69"/>
          <ac:picMkLst>
            <pc:docMk/>
            <pc:sldMk cId="1097594189" sldId="347"/>
            <ac:picMk id="3" creationId="{1C06CAC3-400F-4DA1-B217-457B1FB54EBA}"/>
          </ac:picMkLst>
        </pc:picChg>
        <pc:picChg chg="add mod">
          <ac:chgData name="Franziska Vögele" userId="8895760b9aff6621" providerId="Windows Live" clId="Web-{0E0221A1-8C38-45F6-8041-397EF980164A}" dt="2021-06-28T20:20:27.318" v="84" actId="1076"/>
          <ac:picMkLst>
            <pc:docMk/>
            <pc:sldMk cId="1097594189" sldId="347"/>
            <ac:picMk id="4" creationId="{0992A8E8-AEF8-4D58-81EE-6DB35E5274FF}"/>
          </ac:picMkLst>
        </pc:picChg>
      </pc:sldChg>
      <pc:sldChg chg="addSp delSp modSp add replId">
        <pc:chgData name="Franziska Vögele" userId="8895760b9aff6621" providerId="Windows Live" clId="Web-{0E0221A1-8C38-45F6-8041-397EF980164A}" dt="2021-06-28T20:21:14.709" v="93" actId="1076"/>
        <pc:sldMkLst>
          <pc:docMk/>
          <pc:sldMk cId="3841351586" sldId="348"/>
        </pc:sldMkLst>
        <pc:spChg chg="mod">
          <ac:chgData name="Franziska Vögele" userId="8895760b9aff6621" providerId="Windows Live" clId="Web-{0E0221A1-8C38-45F6-8041-397EF980164A}" dt="2021-06-28T20:20:59.131" v="87" actId="20577"/>
          <ac:spMkLst>
            <pc:docMk/>
            <pc:sldMk cId="3841351586" sldId="348"/>
            <ac:spMk id="564" creationId="{00000000-0000-0000-0000-000000000000}"/>
          </ac:spMkLst>
        </pc:spChg>
        <pc:picChg chg="add mod">
          <ac:chgData name="Franziska Vögele" userId="8895760b9aff6621" providerId="Windows Live" clId="Web-{0E0221A1-8C38-45F6-8041-397EF980164A}" dt="2021-06-28T20:21:14.709" v="93" actId="1076"/>
          <ac:picMkLst>
            <pc:docMk/>
            <pc:sldMk cId="3841351586" sldId="348"/>
            <ac:picMk id="2" creationId="{4679896E-CFCF-4395-A054-073D8CB1999A}"/>
          </ac:picMkLst>
        </pc:picChg>
        <pc:picChg chg="del">
          <ac:chgData name="Franziska Vögele" userId="8895760b9aff6621" providerId="Windows Live" clId="Web-{0E0221A1-8C38-45F6-8041-397EF980164A}" dt="2021-06-28T20:21:04.194" v="88"/>
          <ac:picMkLst>
            <pc:docMk/>
            <pc:sldMk cId="3841351586" sldId="348"/>
            <ac:picMk id="4" creationId="{0992A8E8-AEF8-4D58-81EE-6DB35E5274FF}"/>
          </ac:picMkLst>
        </pc:picChg>
      </pc:sldChg>
    </pc:docChg>
  </pc:docChgLst>
  <pc:docChgLst>
    <pc:chgData name="Franziska Vögele" userId="8895760b9aff6621" providerId="Windows Live" clId="Web-{703B369C-3CE5-4B2F-B4C7-DFB96ACE3455}"/>
    <pc:docChg chg="modSld">
      <pc:chgData name="Franziska Vögele" userId="8895760b9aff6621" providerId="Windows Live" clId="Web-{703B369C-3CE5-4B2F-B4C7-DFB96ACE3455}" dt="2021-06-24T14:19:36.677" v="52"/>
      <pc:docMkLst>
        <pc:docMk/>
      </pc:docMkLst>
      <pc:sldChg chg="addSp delSp modSp">
        <pc:chgData name="Franziska Vögele" userId="8895760b9aff6621" providerId="Windows Live" clId="Web-{703B369C-3CE5-4B2F-B4C7-DFB96ACE3455}" dt="2021-06-24T14:19:36.677" v="52"/>
        <pc:sldMkLst>
          <pc:docMk/>
          <pc:sldMk cId="2291157233" sldId="325"/>
        </pc:sldMkLst>
        <pc:spChg chg="mod">
          <ac:chgData name="Franziska Vögele" userId="8895760b9aff6621" providerId="Windows Live" clId="Web-{703B369C-3CE5-4B2F-B4C7-DFB96ACE3455}" dt="2021-06-24T14:17:38.566" v="46" actId="20577"/>
          <ac:spMkLst>
            <pc:docMk/>
            <pc:sldMk cId="2291157233" sldId="325"/>
            <ac:spMk id="605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3:59:31.333" v="0" actId="1076"/>
          <ac:spMkLst>
            <pc:docMk/>
            <pc:sldMk cId="2291157233" sldId="325"/>
            <ac:spMk id="613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3:59:31.348" v="1" actId="1076"/>
          <ac:spMkLst>
            <pc:docMk/>
            <pc:sldMk cId="2291157233" sldId="325"/>
            <ac:spMk id="614" creationId="{00000000-0000-0000-0000-000000000000}"/>
          </ac:spMkLst>
        </pc:spChg>
        <pc:spChg chg="del">
          <ac:chgData name="Franziska Vögele" userId="8895760b9aff6621" providerId="Windows Live" clId="Web-{703B369C-3CE5-4B2F-B4C7-DFB96ACE3455}" dt="2021-06-24T14:18:28.879" v="49"/>
          <ac:spMkLst>
            <pc:docMk/>
            <pc:sldMk cId="2291157233" sldId="325"/>
            <ac:spMk id="621" creationId="{00000000-0000-0000-0000-000000000000}"/>
          </ac:spMkLst>
        </pc:spChg>
        <pc:spChg chg="del">
          <ac:chgData name="Franziska Vögele" userId="8895760b9aff6621" providerId="Windows Live" clId="Web-{703B369C-3CE5-4B2F-B4C7-DFB96ACE3455}" dt="2021-06-24T14:18:30.707" v="50"/>
          <ac:spMkLst>
            <pc:docMk/>
            <pc:sldMk cId="2291157233" sldId="325"/>
            <ac:spMk id="622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04:30.540" v="6"/>
          <ac:spMkLst>
            <pc:docMk/>
            <pc:sldMk cId="2291157233" sldId="325"/>
            <ac:spMk id="632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07:48.136" v="29"/>
          <ac:spMkLst>
            <pc:docMk/>
            <pc:sldMk cId="2291157233" sldId="325"/>
            <ac:spMk id="652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08:19.777" v="30"/>
          <ac:spMkLst>
            <pc:docMk/>
            <pc:sldMk cId="2291157233" sldId="325"/>
            <ac:spMk id="653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07:13.073" v="27"/>
          <ac:spMkLst>
            <pc:docMk/>
            <pc:sldMk cId="2291157233" sldId="325"/>
            <ac:spMk id="654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10:10.607" v="36"/>
          <ac:spMkLst>
            <pc:docMk/>
            <pc:sldMk cId="2291157233" sldId="325"/>
            <ac:spMk id="655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08:52.856" v="32"/>
          <ac:spMkLst>
            <pc:docMk/>
            <pc:sldMk cId="2291157233" sldId="325"/>
            <ac:spMk id="656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09:36.497" v="35"/>
          <ac:spMkLst>
            <pc:docMk/>
            <pc:sldMk cId="2291157233" sldId="325"/>
            <ac:spMk id="657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08:34.793" v="31"/>
          <ac:spMkLst>
            <pc:docMk/>
            <pc:sldMk cId="2291157233" sldId="325"/>
            <ac:spMk id="658" creationId="{00000000-0000-0000-0000-000000000000}"/>
          </ac:spMkLst>
        </pc:spChg>
        <pc:spChg chg="mod">
          <ac:chgData name="Franziska Vögele" userId="8895760b9aff6621" providerId="Windows Live" clId="Web-{703B369C-3CE5-4B2F-B4C7-DFB96ACE3455}" dt="2021-06-24T14:09:01.590" v="33"/>
          <ac:spMkLst>
            <pc:docMk/>
            <pc:sldMk cId="2291157233" sldId="325"/>
            <ac:spMk id="659" creationId="{00000000-0000-0000-0000-000000000000}"/>
          </ac:spMkLst>
        </pc:spChg>
        <pc:grpChg chg="del">
          <ac:chgData name="Franziska Vögele" userId="8895760b9aff6621" providerId="Windows Live" clId="Web-{703B369C-3CE5-4B2F-B4C7-DFB96ACE3455}" dt="2021-06-24T14:10:15.841" v="37"/>
          <ac:grpSpMkLst>
            <pc:docMk/>
            <pc:sldMk cId="2291157233" sldId="325"/>
            <ac:grpSpMk id="63" creationId="{2CD39B7A-DDAA-46F0-9AB6-E78BA09D9309}"/>
          </ac:grpSpMkLst>
        </pc:grpChg>
        <pc:grpChg chg="del mod">
          <ac:chgData name="Franziska Vögele" userId="8895760b9aff6621" providerId="Windows Live" clId="Web-{703B369C-3CE5-4B2F-B4C7-DFB96ACE3455}" dt="2021-06-24T14:18:14.770" v="48"/>
          <ac:grpSpMkLst>
            <pc:docMk/>
            <pc:sldMk cId="2291157233" sldId="325"/>
            <ac:grpSpMk id="630" creationId="{00000000-0000-0000-0000-000000000000}"/>
          </ac:grpSpMkLst>
        </pc:grpChg>
        <pc:grpChg chg="mod">
          <ac:chgData name="Franziska Vögele" userId="8895760b9aff6621" providerId="Windows Live" clId="Web-{703B369C-3CE5-4B2F-B4C7-DFB96ACE3455}" dt="2021-06-24T14:05:11.775" v="12" actId="1076"/>
          <ac:grpSpMkLst>
            <pc:docMk/>
            <pc:sldMk cId="2291157233" sldId="325"/>
            <ac:grpSpMk id="644" creationId="{00000000-0000-0000-0000-000000000000}"/>
          </ac:grpSpMkLst>
        </pc:grpChg>
        <pc:grpChg chg="mod">
          <ac:chgData name="Franziska Vögele" userId="8895760b9aff6621" providerId="Windows Live" clId="Web-{703B369C-3CE5-4B2F-B4C7-DFB96ACE3455}" dt="2021-06-24T14:05:24.837" v="13" actId="1076"/>
          <ac:grpSpMkLst>
            <pc:docMk/>
            <pc:sldMk cId="2291157233" sldId="325"/>
            <ac:grpSpMk id="651" creationId="{00000000-0000-0000-0000-000000000000}"/>
          </ac:grpSpMkLst>
        </pc:grpChg>
        <pc:picChg chg="add del mod">
          <ac:chgData name="Franziska Vögele" userId="8895760b9aff6621" providerId="Windows Live" clId="Web-{703B369C-3CE5-4B2F-B4C7-DFB96ACE3455}" dt="2021-06-24T14:15:45.330" v="40"/>
          <ac:picMkLst>
            <pc:docMk/>
            <pc:sldMk cId="2291157233" sldId="325"/>
            <ac:picMk id="2" creationId="{458DE8F5-358F-447A-834B-4558845BFF2E}"/>
          </ac:picMkLst>
        </pc:picChg>
        <pc:picChg chg="add del mod">
          <ac:chgData name="Franziska Vögele" userId="8895760b9aff6621" providerId="Windows Live" clId="Web-{703B369C-3CE5-4B2F-B4C7-DFB96ACE3455}" dt="2021-06-24T14:19:36.677" v="52"/>
          <ac:picMkLst>
            <pc:docMk/>
            <pc:sldMk cId="2291157233" sldId="325"/>
            <ac:picMk id="3" creationId="{B565328A-FC67-4716-AFB3-11EBE4785197}"/>
          </ac:picMkLst>
        </pc:picChg>
        <pc:cxnChg chg="mod">
          <ac:chgData name="Franziska Vögele" userId="8895760b9aff6621" providerId="Windows Live" clId="Web-{703B369C-3CE5-4B2F-B4C7-DFB96ACE3455}" dt="2021-06-24T13:59:31.364" v="2" actId="1076"/>
          <ac:cxnSpMkLst>
            <pc:docMk/>
            <pc:sldMk cId="2291157233" sldId="325"/>
            <ac:cxnSpMk id="615" creationId="{00000000-0000-0000-0000-000000000000}"/>
          </ac:cxnSpMkLst>
        </pc:cxnChg>
      </pc:sldChg>
    </pc:docChg>
  </pc:docChgLst>
  <pc:docChgLst>
    <pc:chgData name="Franziska Vögele" userId="8895760b9aff6621" providerId="Windows Live" clId="Web-{440972BE-18FD-4DA2-8825-F4E1F19235D9}"/>
    <pc:docChg chg="addSld delSld modSld sldOrd modSection">
      <pc:chgData name="Franziska Vögele" userId="8895760b9aff6621" providerId="Windows Live" clId="Web-{440972BE-18FD-4DA2-8825-F4E1F19235D9}" dt="2021-06-24T15:39:44.651" v="97" actId="1076"/>
      <pc:docMkLst>
        <pc:docMk/>
      </pc:docMkLst>
      <pc:sldChg chg="modNotes">
        <pc:chgData name="Franziska Vögele" userId="8895760b9aff6621" providerId="Windows Live" clId="Web-{440972BE-18FD-4DA2-8825-F4E1F19235D9}" dt="2021-06-24T15:23:42.883" v="18"/>
        <pc:sldMkLst>
          <pc:docMk/>
          <pc:sldMk cId="0" sldId="274"/>
        </pc:sldMkLst>
      </pc:sldChg>
      <pc:sldChg chg="modNotes">
        <pc:chgData name="Franziska Vögele" userId="8895760b9aff6621" providerId="Windows Live" clId="Web-{440972BE-18FD-4DA2-8825-F4E1F19235D9}" dt="2021-06-24T15:23:40.321" v="15"/>
        <pc:sldMkLst>
          <pc:docMk/>
          <pc:sldMk cId="2291157233" sldId="325"/>
        </pc:sldMkLst>
      </pc:sldChg>
      <pc:sldChg chg="delSp modSp modNotes">
        <pc:chgData name="Franziska Vögele" userId="8895760b9aff6621" providerId="Windows Live" clId="Web-{440972BE-18FD-4DA2-8825-F4E1F19235D9}" dt="2021-06-24T15:23:59.446" v="25"/>
        <pc:sldMkLst>
          <pc:docMk/>
          <pc:sldMk cId="2011348260" sldId="332"/>
        </pc:sldMkLst>
        <pc:spChg chg="mod">
          <ac:chgData name="Franziska Vögele" userId="8895760b9aff6621" providerId="Windows Live" clId="Web-{440972BE-18FD-4DA2-8825-F4E1F19235D9}" dt="2021-06-24T15:20:01.004" v="0" actId="1076"/>
          <ac:spMkLst>
            <pc:docMk/>
            <pc:sldMk cId="2011348260" sldId="332"/>
            <ac:spMk id="566" creationId="{00000000-0000-0000-0000-000000000000}"/>
          </ac:spMkLst>
        </pc:spChg>
        <pc:picChg chg="del mod">
          <ac:chgData name="Franziska Vögele" userId="8895760b9aff6621" providerId="Windows Live" clId="Web-{440972BE-18FD-4DA2-8825-F4E1F19235D9}" dt="2021-06-24T15:21:31.740" v="8"/>
          <ac:picMkLst>
            <pc:docMk/>
            <pc:sldMk cId="2011348260" sldId="332"/>
            <ac:picMk id="3" creationId="{8665CFFC-E788-495B-8892-39377666D4B4}"/>
          </ac:picMkLst>
        </pc:picChg>
        <pc:picChg chg="del mod">
          <ac:chgData name="Franziska Vögele" userId="8895760b9aff6621" providerId="Windows Live" clId="Web-{440972BE-18FD-4DA2-8825-F4E1F19235D9}" dt="2021-06-24T15:21:29.021" v="7"/>
          <ac:picMkLst>
            <pc:docMk/>
            <pc:sldMk cId="2011348260" sldId="332"/>
            <ac:picMk id="5122" creationId="{E77FB828-7B3C-4627-8B94-839B65E575D1}"/>
          </ac:picMkLst>
        </pc:picChg>
      </pc:sldChg>
      <pc:sldChg chg="addSp delSp modSp add del ord replId">
        <pc:chgData name="Franziska Vögele" userId="8895760b9aff6621" providerId="Windows Live" clId="Web-{440972BE-18FD-4DA2-8825-F4E1F19235D9}" dt="2021-06-24T15:33:24.801" v="35"/>
        <pc:sldMkLst>
          <pc:docMk/>
          <pc:sldMk cId="920013473" sldId="335"/>
        </pc:sldMkLst>
        <pc:spChg chg="add mod">
          <ac:chgData name="Franziska Vögele" userId="8895760b9aff6621" providerId="Windows Live" clId="Web-{440972BE-18FD-4DA2-8825-F4E1F19235D9}" dt="2021-06-24T15:33:17.676" v="34"/>
          <ac:spMkLst>
            <pc:docMk/>
            <pc:sldMk cId="920013473" sldId="335"/>
            <ac:spMk id="3" creationId="{86CE415F-402B-41E5-B002-2ADFD6DB3A8F}"/>
          </ac:spMkLst>
        </pc:spChg>
        <pc:spChg chg="mod">
          <ac:chgData name="Franziska Vögele" userId="8895760b9aff6621" providerId="Windows Live" clId="Web-{440972BE-18FD-4DA2-8825-F4E1F19235D9}" dt="2021-06-24T15:33:12.363" v="32" actId="20577"/>
          <ac:spMkLst>
            <pc:docMk/>
            <pc:sldMk cId="920013473" sldId="335"/>
            <ac:spMk id="531" creationId="{00000000-0000-0000-0000-000000000000}"/>
          </ac:spMkLst>
        </pc:spChg>
        <pc:spChg chg="del">
          <ac:chgData name="Franziska Vögele" userId="8895760b9aff6621" providerId="Windows Live" clId="Web-{440972BE-18FD-4DA2-8825-F4E1F19235D9}" dt="2021-06-24T15:33:17.676" v="34"/>
          <ac:spMkLst>
            <pc:docMk/>
            <pc:sldMk cId="920013473" sldId="335"/>
            <ac:spMk id="532" creationId="{00000000-0000-0000-0000-000000000000}"/>
          </ac:spMkLst>
        </pc:spChg>
        <pc:grpChg chg="del">
          <ac:chgData name="Franziska Vögele" userId="8895760b9aff6621" providerId="Windows Live" clId="Web-{440972BE-18FD-4DA2-8825-F4E1F19235D9}" dt="2021-06-24T15:33:15.832" v="33"/>
          <ac:grpSpMkLst>
            <pc:docMk/>
            <pc:sldMk cId="920013473" sldId="335"/>
            <ac:grpSpMk id="39" creationId="{71E27316-7243-453D-85EC-1ED8AF671AF3}"/>
          </ac:grpSpMkLst>
        </pc:grpChg>
      </pc:sldChg>
      <pc:sldChg chg="modSp add ord replId">
        <pc:chgData name="Franziska Vögele" userId="8895760b9aff6621" providerId="Windows Live" clId="Web-{440972BE-18FD-4DA2-8825-F4E1F19235D9}" dt="2021-06-24T15:39:44.651" v="97" actId="1076"/>
        <pc:sldMkLst>
          <pc:docMk/>
          <pc:sldMk cId="2748521755" sldId="335"/>
        </pc:sldMkLst>
        <pc:spChg chg="mod">
          <ac:chgData name="Franziska Vögele" userId="8895760b9aff6621" providerId="Windows Live" clId="Web-{440972BE-18FD-4DA2-8825-F4E1F19235D9}" dt="2021-06-24T15:34:28.615" v="46" actId="20577"/>
          <ac:spMkLst>
            <pc:docMk/>
            <pc:sldMk cId="2748521755" sldId="335"/>
            <ac:spMk id="564" creationId="{00000000-0000-0000-0000-000000000000}"/>
          </ac:spMkLst>
        </pc:spChg>
        <pc:spChg chg="mod">
          <ac:chgData name="Franziska Vögele" userId="8895760b9aff6621" providerId="Windows Live" clId="Web-{440972BE-18FD-4DA2-8825-F4E1F19235D9}" dt="2021-06-24T15:38:12.259" v="84" actId="1076"/>
          <ac:spMkLst>
            <pc:docMk/>
            <pc:sldMk cId="2748521755" sldId="335"/>
            <ac:spMk id="565" creationId="{00000000-0000-0000-0000-000000000000}"/>
          </ac:spMkLst>
        </pc:spChg>
        <pc:spChg chg="mod">
          <ac:chgData name="Franziska Vögele" userId="8895760b9aff6621" providerId="Windows Live" clId="Web-{440972BE-18FD-4DA2-8825-F4E1F19235D9}" dt="2021-06-24T15:38:16.181" v="85" actId="1076"/>
          <ac:spMkLst>
            <pc:docMk/>
            <pc:sldMk cId="2748521755" sldId="335"/>
            <ac:spMk id="566" creationId="{00000000-0000-0000-0000-000000000000}"/>
          </ac:spMkLst>
        </pc:spChg>
        <pc:spChg chg="mod">
          <ac:chgData name="Franziska Vögele" userId="8895760b9aff6621" providerId="Windows Live" clId="Web-{440972BE-18FD-4DA2-8825-F4E1F19235D9}" dt="2021-06-24T15:39:44.651" v="97" actId="1076"/>
          <ac:spMkLst>
            <pc:docMk/>
            <pc:sldMk cId="2748521755" sldId="335"/>
            <ac:spMk id="567" creationId="{00000000-0000-0000-0000-000000000000}"/>
          </ac:spMkLst>
        </pc:spChg>
        <pc:spChg chg="mod">
          <ac:chgData name="Franziska Vögele" userId="8895760b9aff6621" providerId="Windows Live" clId="Web-{440972BE-18FD-4DA2-8825-F4E1F19235D9}" dt="2021-06-24T15:38:41.041" v="86" actId="1076"/>
          <ac:spMkLst>
            <pc:docMk/>
            <pc:sldMk cId="2748521755" sldId="335"/>
            <ac:spMk id="600" creationId="{00000000-0000-0000-0000-000000000000}"/>
          </ac:spMkLst>
        </pc:spChg>
      </pc:sldChg>
    </pc:docChg>
  </pc:docChgLst>
  <pc:docChgLst>
    <pc:chgData name="Franziska Vögele" userId="8895760b9aff6621" providerId="Windows Live" clId="Web-{29210E6D-39DB-43DF-AD8D-58895996AEF8}"/>
    <pc:docChg chg="modSld">
      <pc:chgData name="Franziska Vögele" userId="8895760b9aff6621" providerId="Windows Live" clId="Web-{29210E6D-39DB-43DF-AD8D-58895996AEF8}" dt="2021-06-25T09:53:23.122" v="32" actId="1076"/>
      <pc:docMkLst>
        <pc:docMk/>
      </pc:docMkLst>
      <pc:sldChg chg="modSp">
        <pc:chgData name="Franziska Vögele" userId="8895760b9aff6621" providerId="Windows Live" clId="Web-{29210E6D-39DB-43DF-AD8D-58895996AEF8}" dt="2021-06-25T09:42:08.904" v="2" actId="20577"/>
        <pc:sldMkLst>
          <pc:docMk/>
          <pc:sldMk cId="2291157233" sldId="325"/>
        </pc:sldMkLst>
        <pc:spChg chg="mod">
          <ac:chgData name="Franziska Vögele" userId="8895760b9aff6621" providerId="Windows Live" clId="Web-{29210E6D-39DB-43DF-AD8D-58895996AEF8}" dt="2021-06-25T09:42:08.904" v="2" actId="20577"/>
          <ac:spMkLst>
            <pc:docMk/>
            <pc:sldMk cId="2291157233" sldId="325"/>
            <ac:spMk id="620" creationId="{00000000-0000-0000-0000-000000000000}"/>
          </ac:spMkLst>
        </pc:spChg>
      </pc:sldChg>
      <pc:sldChg chg="modSp">
        <pc:chgData name="Franziska Vögele" userId="8895760b9aff6621" providerId="Windows Live" clId="Web-{29210E6D-39DB-43DF-AD8D-58895996AEF8}" dt="2021-06-25T09:53:23.122" v="32" actId="1076"/>
        <pc:sldMkLst>
          <pc:docMk/>
          <pc:sldMk cId="2748521755" sldId="335"/>
        </pc:sldMkLst>
        <pc:spChg chg="mod">
          <ac:chgData name="Franziska Vögele" userId="8895760b9aff6621" providerId="Windows Live" clId="Web-{29210E6D-39DB-43DF-AD8D-58895996AEF8}" dt="2021-06-25T09:53:08.247" v="28" actId="1076"/>
          <ac:spMkLst>
            <pc:docMk/>
            <pc:sldMk cId="2748521755" sldId="335"/>
            <ac:spMk id="45" creationId="{546B1F5E-8BB4-4F68-8046-A2F78E831F64}"/>
          </ac:spMkLst>
        </pc:spChg>
        <pc:spChg chg="mod">
          <ac:chgData name="Franziska Vögele" userId="8895760b9aff6621" providerId="Windows Live" clId="Web-{29210E6D-39DB-43DF-AD8D-58895996AEF8}" dt="2021-06-25T09:52:49.434" v="24" actId="1076"/>
          <ac:spMkLst>
            <pc:docMk/>
            <pc:sldMk cId="2748521755" sldId="335"/>
            <ac:spMk id="53" creationId="{6C168B58-7EC3-4EE3-8770-E99E88FA0EFF}"/>
          </ac:spMkLst>
        </pc:spChg>
        <pc:spChg chg="mod">
          <ac:chgData name="Franziska Vögele" userId="8895760b9aff6621" providerId="Windows Live" clId="Web-{29210E6D-39DB-43DF-AD8D-58895996AEF8}" dt="2021-06-25T09:43:42.922" v="8" actId="1076"/>
          <ac:spMkLst>
            <pc:docMk/>
            <pc:sldMk cId="2748521755" sldId="335"/>
            <ac:spMk id="567" creationId="{00000000-0000-0000-0000-000000000000}"/>
          </ac:spMkLst>
        </pc:spChg>
        <pc:spChg chg="mod">
          <ac:chgData name="Franziska Vögele" userId="8895760b9aff6621" providerId="Windows Live" clId="Web-{29210E6D-39DB-43DF-AD8D-58895996AEF8}" dt="2021-06-25T09:52:40.637" v="22" actId="1076"/>
          <ac:spMkLst>
            <pc:docMk/>
            <pc:sldMk cId="2748521755" sldId="335"/>
            <ac:spMk id="569" creationId="{00000000-0000-0000-0000-000000000000}"/>
          </ac:spMkLst>
        </pc:spChg>
        <pc:spChg chg="mod">
          <ac:chgData name="Franziska Vögele" userId="8895760b9aff6621" providerId="Windows Live" clId="Web-{29210E6D-39DB-43DF-AD8D-58895996AEF8}" dt="2021-06-25T09:53:20.216" v="31" actId="1076"/>
          <ac:spMkLst>
            <pc:docMk/>
            <pc:sldMk cId="2748521755" sldId="335"/>
            <ac:spMk id="571" creationId="{00000000-0000-0000-0000-000000000000}"/>
          </ac:spMkLst>
        </pc:spChg>
        <pc:spChg chg="mod">
          <ac:chgData name="Franziska Vögele" userId="8895760b9aff6621" providerId="Windows Live" clId="Web-{29210E6D-39DB-43DF-AD8D-58895996AEF8}" dt="2021-06-25T09:53:23.122" v="32" actId="1076"/>
          <ac:spMkLst>
            <pc:docMk/>
            <pc:sldMk cId="2748521755" sldId="335"/>
            <ac:spMk id="600" creationId="{00000000-0000-0000-0000-000000000000}"/>
          </ac:spMkLst>
        </pc:spChg>
        <pc:grpChg chg="mod">
          <ac:chgData name="Franziska Vögele" userId="8895760b9aff6621" providerId="Windows Live" clId="Web-{29210E6D-39DB-43DF-AD8D-58895996AEF8}" dt="2021-06-25T09:53:10.450" v="29" actId="1076"/>
          <ac:grpSpMkLst>
            <pc:docMk/>
            <pc:sldMk cId="2748521755" sldId="335"/>
            <ac:grpSpMk id="40" creationId="{0949FF0F-1671-4862-AC1B-BE9A02F4293C}"/>
          </ac:grpSpMkLst>
        </pc:grpChg>
        <pc:grpChg chg="mod">
          <ac:chgData name="Franziska Vögele" userId="8895760b9aff6621" providerId="Windows Live" clId="Web-{29210E6D-39DB-43DF-AD8D-58895996AEF8}" dt="2021-06-25T09:43:46.407" v="9" actId="1076"/>
          <ac:grpSpMkLst>
            <pc:docMk/>
            <pc:sldMk cId="2748521755" sldId="335"/>
            <ac:grpSpMk id="573" creationId="{00000000-0000-0000-0000-000000000000}"/>
          </ac:grpSpMkLst>
        </pc:grpChg>
      </pc:sldChg>
    </pc:docChg>
  </pc:docChgLst>
  <pc:docChgLst>
    <pc:chgData name="Franziska Vögele" userId="8895760b9aff6621" providerId="Windows Live" clId="Web-{3FC58B04-3C4C-4C5A-8D26-F9CBE397F11F}"/>
    <pc:docChg chg="mod modSld modMainMaster">
      <pc:chgData name="Franziska Vögele" userId="8895760b9aff6621" providerId="Windows Live" clId="Web-{3FC58B04-3C4C-4C5A-8D26-F9CBE397F11F}" dt="2021-06-28T09:48:33.662" v="8"/>
      <pc:docMkLst>
        <pc:docMk/>
      </pc:docMkLst>
      <pc:sldChg chg="mod modShow">
        <pc:chgData name="Franziska Vögele" userId="8895760b9aff6621" providerId="Windows Live" clId="Web-{3FC58B04-3C4C-4C5A-8D26-F9CBE397F11F}" dt="2021-06-28T09:47:32.098" v="0"/>
        <pc:sldMkLst>
          <pc:docMk/>
          <pc:sldMk cId="2748521755" sldId="335"/>
        </pc:sldMkLst>
      </pc:sldChg>
      <pc:sldMasterChg chg="mod modSldLayout">
        <pc:chgData name="Franziska Vögele" userId="8895760b9aff6621" providerId="Windows Live" clId="Web-{3FC58B04-3C4C-4C5A-8D26-F9CBE397F11F}" dt="2021-06-28T09:48:33.662" v="8"/>
        <pc:sldMasterMkLst>
          <pc:docMk/>
          <pc:sldMasterMk cId="0" sldId="2147483673"/>
        </pc:sldMasterMkLst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48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49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0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1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2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3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4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5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6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7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8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59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0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1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2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3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4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5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6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7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8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69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70"/>
          </pc:sldLayoutMkLst>
        </pc:sldLayoutChg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3"/>
            <pc:sldLayoutMk cId="0" sldId="2147483671"/>
          </pc:sldLayoutMkLst>
        </pc:sldLayoutChg>
      </pc:sldMasterChg>
      <pc:sldMasterChg chg="mod modSldLayout">
        <pc:chgData name="Franziska Vögele" userId="8895760b9aff6621" providerId="Windows Live" clId="Web-{3FC58B04-3C4C-4C5A-8D26-F9CBE397F11F}" dt="2021-06-28T09:48:33.662" v="8"/>
        <pc:sldMasterMkLst>
          <pc:docMk/>
          <pc:sldMasterMk cId="0" sldId="2147483674"/>
        </pc:sldMasterMkLst>
        <pc:sldLayoutChg chg="mod">
          <pc:chgData name="Franziska Vögele" userId="8895760b9aff6621" providerId="Windows Live" clId="Web-{3FC58B04-3C4C-4C5A-8D26-F9CBE397F11F}" dt="2021-06-28T09:48:33.662" v="8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  <pc:docChgLst>
    <pc:chgData name="Franziska Vögele" userId="8895760b9aff6621" providerId="Windows Live" clId="Web-{BB604BF2-AB9D-489C-AAAA-49DBFDBDF4F9}"/>
    <pc:docChg chg="modSld modMainMaster">
      <pc:chgData name="Franziska Vögele" userId="8895760b9aff6621" providerId="Windows Live" clId="Web-{BB604BF2-AB9D-489C-AAAA-49DBFDBDF4F9}" dt="2021-06-28T09:49:21.914" v="0"/>
      <pc:docMkLst>
        <pc:docMk/>
      </pc:docMkLst>
      <pc:sldMasterChg chg="mod modSldLayout">
        <pc:chgData name="Franziska Vögele" userId="8895760b9aff6621" providerId="Windows Live" clId="Web-{BB604BF2-AB9D-489C-AAAA-49DBFDBDF4F9}" dt="2021-06-28T09:49:21.914" v="0"/>
        <pc:sldMasterMkLst>
          <pc:docMk/>
          <pc:sldMasterMk cId="0" sldId="2147483673"/>
        </pc:sldMasterMkLst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48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49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0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1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2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3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4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5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6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7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8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59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0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1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2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3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4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5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6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7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8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69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70"/>
          </pc:sldLayoutMkLst>
        </pc:sldLayoutChg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3"/>
            <pc:sldLayoutMk cId="0" sldId="2147483671"/>
          </pc:sldLayoutMkLst>
        </pc:sldLayoutChg>
      </pc:sldMasterChg>
      <pc:sldMasterChg chg="mod modSldLayout">
        <pc:chgData name="Franziska Vögele" userId="8895760b9aff6621" providerId="Windows Live" clId="Web-{BB604BF2-AB9D-489C-AAAA-49DBFDBDF4F9}" dt="2021-06-28T09:49:21.914" v="0"/>
        <pc:sldMasterMkLst>
          <pc:docMk/>
          <pc:sldMasterMk cId="0" sldId="2147483674"/>
        </pc:sldMasterMkLst>
        <pc:sldLayoutChg chg="mod">
          <pc:chgData name="Franziska Vögele" userId="8895760b9aff6621" providerId="Windows Live" clId="Web-{BB604BF2-AB9D-489C-AAAA-49DBFDBDF4F9}" dt="2021-06-28T09:49:21.914" v="0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  <pc:docChgLst>
    <pc:chgData name="Franziska Vögele" userId="8895760b9aff6621" providerId="Windows Live" clId="Web-{FF264648-B516-4E3F-BE4F-DA5632238541}"/>
    <pc:docChg chg="addSld modSld sldOrd modSection">
      <pc:chgData name="Franziska Vögele" userId="8895760b9aff6621" providerId="Windows Live" clId="Web-{FF264648-B516-4E3F-BE4F-DA5632238541}" dt="2021-06-24T12:36:24.427" v="52"/>
      <pc:docMkLst>
        <pc:docMk/>
      </pc:docMkLst>
      <pc:sldChg chg="addSp delSp modSp add ord replId">
        <pc:chgData name="Franziska Vögele" userId="8895760b9aff6621" providerId="Windows Live" clId="Web-{FF264648-B516-4E3F-BE4F-DA5632238541}" dt="2021-06-24T12:36:24.427" v="52"/>
        <pc:sldMkLst>
          <pc:docMk/>
          <pc:sldMk cId="1642365639" sldId="310"/>
        </pc:sldMkLst>
        <pc:spChg chg="add del">
          <ac:chgData name="Franziska Vögele" userId="8895760b9aff6621" providerId="Windows Live" clId="Web-{FF264648-B516-4E3F-BE4F-DA5632238541}" dt="2021-06-24T12:26:00.726" v="25"/>
          <ac:spMkLst>
            <pc:docMk/>
            <pc:sldMk cId="1642365639" sldId="310"/>
            <ac:spMk id="4" creationId="{F0D3C16B-5321-45E6-BE4D-8D7A439C12B8}"/>
          </ac:spMkLst>
        </pc:spChg>
        <pc:spChg chg="del">
          <ac:chgData name="Franziska Vögele" userId="8895760b9aff6621" providerId="Windows Live" clId="Web-{FF264648-B516-4E3F-BE4F-DA5632238541}" dt="2021-06-24T12:16:54.325" v="3"/>
          <ac:spMkLst>
            <pc:docMk/>
            <pc:sldMk cId="1642365639" sldId="310"/>
            <ac:spMk id="5" creationId="{820CACB9-8C51-4883-B35F-F1667AF5F717}"/>
          </ac:spMkLst>
        </pc:spChg>
        <pc:spChg chg="add mod">
          <ac:chgData name="Franziska Vögele" userId="8895760b9aff6621" providerId="Windows Live" clId="Web-{FF264648-B516-4E3F-BE4F-DA5632238541}" dt="2021-06-24T12:27:16.212" v="47" actId="20577"/>
          <ac:spMkLst>
            <pc:docMk/>
            <pc:sldMk cId="1642365639" sldId="310"/>
            <ac:spMk id="6" creationId="{3BFB2923-C02C-4CCA-A377-187D54BEC2C3}"/>
          </ac:spMkLst>
        </pc:spChg>
        <pc:spChg chg="mod">
          <ac:chgData name="Franziska Vögele" userId="8895760b9aff6621" providerId="Windows Live" clId="Web-{FF264648-B516-4E3F-BE4F-DA5632238541}" dt="2021-06-24T12:18:55.093" v="16" actId="20577"/>
          <ac:spMkLst>
            <pc:docMk/>
            <pc:sldMk cId="1642365639" sldId="310"/>
            <ac:spMk id="9" creationId="{A5E482BF-E8E4-4B1C-9EF5-88B6C98E4793}"/>
          </ac:spMkLst>
        </pc:spChg>
        <pc:graphicFrameChg chg="del">
          <ac:chgData name="Franziska Vögele" userId="8895760b9aff6621" providerId="Windows Live" clId="Web-{FF264648-B516-4E3F-BE4F-DA5632238541}" dt="2021-06-24T12:36:03.020" v="48"/>
          <ac:graphicFrameMkLst>
            <pc:docMk/>
            <pc:sldMk cId="1642365639" sldId="310"/>
            <ac:graphicFrameMk id="19" creationId="{B8E98A8B-E253-4B38-ABB0-F9F7F5B6B448}"/>
          </ac:graphicFrameMkLst>
        </pc:graphicFrameChg>
        <pc:picChg chg="add del mod">
          <ac:chgData name="Franziska Vögele" userId="8895760b9aff6621" providerId="Windows Live" clId="Web-{FF264648-B516-4E3F-BE4F-DA5632238541}" dt="2021-06-24T12:18:02.795" v="7"/>
          <ac:picMkLst>
            <pc:docMk/>
            <pc:sldMk cId="1642365639" sldId="310"/>
            <ac:picMk id="2" creationId="{16EC4DA5-9589-4BB0-A6F9-1EBE78314C5A}"/>
          </ac:picMkLst>
        </pc:picChg>
        <pc:picChg chg="add del mod">
          <ac:chgData name="Franziska Vögele" userId="8895760b9aff6621" providerId="Windows Live" clId="Web-{FF264648-B516-4E3F-BE4F-DA5632238541}" dt="2021-06-24T12:36:10.114" v="50"/>
          <ac:picMkLst>
            <pc:docMk/>
            <pc:sldMk cId="1642365639" sldId="310"/>
            <ac:picMk id="2" creationId="{70F2DC09-FF5F-489D-B8E2-ADCE26914FC6}"/>
          </ac:picMkLst>
        </pc:picChg>
        <pc:picChg chg="add mod">
          <ac:chgData name="Franziska Vögele" userId="8895760b9aff6621" providerId="Windows Live" clId="Web-{FF264648-B516-4E3F-BE4F-DA5632238541}" dt="2021-06-24T12:26:14.242" v="30" actId="1076"/>
          <ac:picMkLst>
            <pc:docMk/>
            <pc:sldMk cId="1642365639" sldId="310"/>
            <ac:picMk id="3" creationId="{3AA6CEF4-60A8-4812-961E-1C560B1DA1D3}"/>
          </ac:picMkLst>
        </pc:picChg>
        <pc:picChg chg="add del mod">
          <ac:chgData name="Franziska Vögele" userId="8895760b9aff6621" providerId="Windows Live" clId="Web-{FF264648-B516-4E3F-BE4F-DA5632238541}" dt="2021-06-24T12:36:24.427" v="52"/>
          <ac:picMkLst>
            <pc:docMk/>
            <pc:sldMk cId="1642365639" sldId="310"/>
            <ac:picMk id="3" creationId="{F4F09FFB-285A-429F-A25B-C535208033BD}"/>
          </ac:picMkLst>
        </pc:picChg>
        <pc:picChg chg="del">
          <ac:chgData name="Franziska Vögele" userId="8895760b9aff6621" providerId="Windows Live" clId="Web-{FF264648-B516-4E3F-BE4F-DA5632238541}" dt="2021-06-24T12:16:48.309" v="1"/>
          <ac:picMkLst>
            <pc:docMk/>
            <pc:sldMk cId="1642365639" sldId="310"/>
            <ac:picMk id="1026" creationId="{669E1F92-2BAF-4949-9CCD-0449932AE642}"/>
          </ac:picMkLst>
        </pc:picChg>
      </pc:sldChg>
    </pc:docChg>
  </pc:docChgLst>
  <pc:docChgLst>
    <pc:chgData name="Franziska Vögele" userId="8895760b9aff6621" providerId="Windows Live" clId="Web-{B5DFF1A9-2CAB-47D3-9BC5-6D37A5FD5FE1}"/>
    <pc:docChg chg="modSld">
      <pc:chgData name="Franziska Vögele" userId="8895760b9aff6621" providerId="Windows Live" clId="Web-{B5DFF1A9-2CAB-47D3-9BC5-6D37A5FD5FE1}" dt="2021-06-24T13:28:27.325" v="1" actId="1076"/>
      <pc:docMkLst>
        <pc:docMk/>
      </pc:docMkLst>
      <pc:sldChg chg="modSp">
        <pc:chgData name="Franziska Vögele" userId="8895760b9aff6621" providerId="Windows Live" clId="Web-{B5DFF1A9-2CAB-47D3-9BC5-6D37A5FD5FE1}" dt="2021-06-24T13:28:27.325" v="1" actId="1076"/>
        <pc:sldMkLst>
          <pc:docMk/>
          <pc:sldMk cId="932271411" sldId="326"/>
        </pc:sldMkLst>
        <pc:spChg chg="mod">
          <ac:chgData name="Franziska Vögele" userId="8895760b9aff6621" providerId="Windows Live" clId="Web-{B5DFF1A9-2CAB-47D3-9BC5-6D37A5FD5FE1}" dt="2021-06-24T13:28:27.325" v="1" actId="1076"/>
          <ac:spMkLst>
            <pc:docMk/>
            <pc:sldMk cId="932271411" sldId="326"/>
            <ac:spMk id="961" creationId="{00000000-0000-0000-0000-000000000000}"/>
          </ac:spMkLst>
        </pc:spChg>
      </pc:sldChg>
    </pc:docChg>
  </pc:docChgLst>
  <pc:docChgLst>
    <pc:chgData name="Nicolas Müller" userId="ea9e41f3c72632cf" providerId="LiveId" clId="{BCB689CC-D574-450C-B924-6D3191F4254F}"/>
    <pc:docChg chg="undo redo custSel addSld delSld modSld sldOrd addSection modSection">
      <pc:chgData name="Nicolas Müller" userId="ea9e41f3c72632cf" providerId="LiveId" clId="{BCB689CC-D574-450C-B924-6D3191F4254F}" dt="2021-06-28T17:57:23.107" v="12474" actId="20577"/>
      <pc:docMkLst>
        <pc:docMk/>
      </pc:docMkLst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56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57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58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59"/>
        </pc:sldMkLst>
      </pc:sldChg>
      <pc:sldChg chg="modSp 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0"/>
        </pc:sldMkLst>
        <pc:spChg chg="mod">
          <ac:chgData name="Nicolas Müller" userId="ea9e41f3c72632cf" providerId="LiveId" clId="{BCB689CC-D574-450C-B924-6D3191F4254F}" dt="2021-06-24T12:02:33.917" v="51" actId="27636"/>
          <ac:spMkLst>
            <pc:docMk/>
            <pc:sldMk cId="0" sldId="260"/>
            <ac:spMk id="348" creationId="{00000000-0000-0000-0000-000000000000}"/>
          </ac:spMkLst>
        </pc:spChg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1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2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3"/>
        </pc:sldMkLst>
      </pc:sldChg>
      <pc:sldChg chg="modSp 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4"/>
        </pc:sldMkLst>
        <pc:spChg chg="mod">
          <ac:chgData name="Nicolas Müller" userId="ea9e41f3c72632cf" providerId="LiveId" clId="{BCB689CC-D574-450C-B924-6D3191F4254F}" dt="2021-06-24T12:02:33.979" v="53" actId="27636"/>
          <ac:spMkLst>
            <pc:docMk/>
            <pc:sldMk cId="0" sldId="264"/>
            <ac:spMk id="396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2:33.992" v="54" actId="27636"/>
          <ac:spMkLst>
            <pc:docMk/>
            <pc:sldMk cId="0" sldId="264"/>
            <ac:spMk id="398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2:33.967" v="52" actId="27636"/>
          <ac:spMkLst>
            <pc:docMk/>
            <pc:sldMk cId="0" sldId="264"/>
            <ac:spMk id="400" creationId="{00000000-0000-0000-0000-000000000000}"/>
          </ac:spMkLst>
        </pc:spChg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5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6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7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8"/>
        </pc:sldMkLst>
      </pc:sldChg>
      <pc:sldChg chg="modSp 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69"/>
        </pc:sldMkLst>
        <pc:spChg chg="mod">
          <ac:chgData name="Nicolas Müller" userId="ea9e41f3c72632cf" providerId="LiveId" clId="{BCB689CC-D574-450C-B924-6D3191F4254F}" dt="2021-06-24T12:02:34.030" v="55" actId="27636"/>
          <ac:spMkLst>
            <pc:docMk/>
            <pc:sldMk cId="0" sldId="269"/>
            <ac:spMk id="533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2:34.049" v="56" actId="27636"/>
          <ac:spMkLst>
            <pc:docMk/>
            <pc:sldMk cId="0" sldId="269"/>
            <ac:spMk id="535" creationId="{00000000-0000-0000-0000-000000000000}"/>
          </ac:spMkLst>
        </pc:spChg>
      </pc:sldChg>
      <pc:sldChg chg="modSp 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0"/>
        </pc:sldMkLst>
        <pc:spChg chg="mod">
          <ac:chgData name="Nicolas Müller" userId="ea9e41f3c72632cf" providerId="LiveId" clId="{BCB689CC-D574-450C-B924-6D3191F4254F}" dt="2021-06-24T12:02:34.094" v="58" actId="27636"/>
          <ac:spMkLst>
            <pc:docMk/>
            <pc:sldMk cId="0" sldId="270"/>
            <ac:spMk id="566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2:34.101" v="59" actId="27636"/>
          <ac:spMkLst>
            <pc:docMk/>
            <pc:sldMk cId="0" sldId="270"/>
            <ac:spMk id="568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2:34.114" v="60" actId="27636"/>
          <ac:spMkLst>
            <pc:docMk/>
            <pc:sldMk cId="0" sldId="270"/>
            <ac:spMk id="570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2:34.086" v="57" actId="27636"/>
          <ac:spMkLst>
            <pc:docMk/>
            <pc:sldMk cId="0" sldId="270"/>
            <ac:spMk id="572" creationId="{00000000-0000-0000-0000-000000000000}"/>
          </ac:spMkLst>
        </pc:spChg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1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2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3"/>
        </pc:sldMkLst>
      </pc:sldChg>
      <pc:sldChg chg="addSp modSp mod">
        <pc:chgData name="Nicolas Müller" userId="ea9e41f3c72632cf" providerId="LiveId" clId="{BCB689CC-D574-450C-B924-6D3191F4254F}" dt="2021-06-24T13:41:58.880" v="833" actId="1076"/>
        <pc:sldMkLst>
          <pc:docMk/>
          <pc:sldMk cId="0" sldId="274"/>
        </pc:sldMkLst>
        <pc:spChg chg="mod">
          <ac:chgData name="Nicolas Müller" userId="ea9e41f3c72632cf" providerId="LiveId" clId="{BCB689CC-D574-450C-B924-6D3191F4254F}" dt="2021-06-24T13:40:35.715" v="830" actId="20577"/>
          <ac:spMkLst>
            <pc:docMk/>
            <pc:sldMk cId="0" sldId="274"/>
            <ac:spMk id="2" creationId="{D685BAF9-5EBF-4F21-A851-9A70F9BB40EE}"/>
          </ac:spMkLst>
        </pc:spChg>
        <pc:spChg chg="add mod">
          <ac:chgData name="Nicolas Müller" userId="ea9e41f3c72632cf" providerId="LiveId" clId="{BCB689CC-D574-450C-B924-6D3191F4254F}" dt="2021-06-24T13:41:58.880" v="833" actId="1076"/>
          <ac:spMkLst>
            <pc:docMk/>
            <pc:sldMk cId="0" sldId="274"/>
            <ac:spMk id="16" creationId="{231FFEF5-CB95-4496-AE45-F23F82F6E65F}"/>
          </ac:spMkLst>
        </pc:spChg>
        <pc:spChg chg="mod">
          <ac:chgData name="Nicolas Müller" userId="ea9e41f3c72632cf" providerId="LiveId" clId="{BCB689CC-D574-450C-B924-6D3191F4254F}" dt="2021-06-24T13:41:41.681" v="831" actId="6549"/>
          <ac:spMkLst>
            <pc:docMk/>
            <pc:sldMk cId="0" sldId="274"/>
            <ac:spMk id="696" creationId="{00000000-0000-0000-0000-000000000000}"/>
          </ac:spMkLst>
        </pc:spChg>
        <pc:cxnChg chg="add mod">
          <ac:chgData name="Nicolas Müller" userId="ea9e41f3c72632cf" providerId="LiveId" clId="{BCB689CC-D574-450C-B924-6D3191F4254F}" dt="2021-06-24T13:41:58.880" v="833" actId="1076"/>
          <ac:cxnSpMkLst>
            <pc:docMk/>
            <pc:sldMk cId="0" sldId="274"/>
            <ac:cxnSpMk id="17" creationId="{D95CF5F4-FC1F-487E-B59D-CF0E2E808E91}"/>
          </ac:cxnSpMkLst>
        </pc:cxnChg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5"/>
        </pc:sldMkLst>
      </pc:sldChg>
      <pc:sldChg chg="modSp 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6"/>
        </pc:sldMkLst>
        <pc:spChg chg="mod">
          <ac:chgData name="Nicolas Müller" userId="ea9e41f3c72632cf" providerId="LiveId" clId="{BCB689CC-D574-450C-B924-6D3191F4254F}" dt="2021-06-24T13:24:50.728" v="706" actId="20577"/>
          <ac:spMkLst>
            <pc:docMk/>
            <pc:sldMk cId="0" sldId="276"/>
            <ac:spMk id="837" creationId="{00000000-0000-0000-0000-000000000000}"/>
          </ac:spMkLst>
        </pc:spChg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7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8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79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0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1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2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3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4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5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6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7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8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89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0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1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2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3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4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5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6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7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8"/>
        </pc:sldMkLst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299"/>
        </pc:sldMkLst>
      </pc:sldChg>
      <pc:sldChg chg="addSp delSp modSp mod modShow modNotes">
        <pc:chgData name="Nicolas Müller" userId="ea9e41f3c72632cf" providerId="LiveId" clId="{BCB689CC-D574-450C-B924-6D3191F4254F}" dt="2021-06-27T14:34:44.577" v="7423" actId="729"/>
        <pc:sldMkLst>
          <pc:docMk/>
          <pc:sldMk cId="0" sldId="300"/>
        </pc:sldMkLst>
        <pc:spChg chg="add del mod">
          <ac:chgData name="Nicolas Müller" userId="ea9e41f3c72632cf" providerId="LiveId" clId="{BCB689CC-D574-450C-B924-6D3191F4254F}" dt="2021-06-24T13:28:07.483" v="762" actId="478"/>
          <ac:spMkLst>
            <pc:docMk/>
            <pc:sldMk cId="0" sldId="300"/>
            <ac:spMk id="691" creationId="{14B87E79-94F5-47E4-A1D3-998F29296448}"/>
          </ac:spMkLst>
        </pc:spChg>
        <pc:spChg chg="add del mod">
          <ac:chgData name="Nicolas Müller" userId="ea9e41f3c72632cf" providerId="LiveId" clId="{BCB689CC-D574-450C-B924-6D3191F4254F}" dt="2021-06-24T13:28:07.483" v="762" actId="478"/>
          <ac:spMkLst>
            <pc:docMk/>
            <pc:sldMk cId="0" sldId="300"/>
            <ac:spMk id="692" creationId="{97444279-2FF7-4690-B51E-C1B507A34E50}"/>
          </ac:spMkLst>
        </pc:spChg>
        <pc:spChg chg="mod">
          <ac:chgData name="Nicolas Müller" userId="ea9e41f3c72632cf" providerId="LiveId" clId="{BCB689CC-D574-450C-B924-6D3191F4254F}" dt="2021-06-24T13:28:11.111" v="763"/>
          <ac:spMkLst>
            <pc:docMk/>
            <pc:sldMk cId="0" sldId="300"/>
            <ac:spMk id="694" creationId="{C51E83BD-CA88-45A7-BB6E-1339495297F5}"/>
          </ac:spMkLst>
        </pc:spChg>
        <pc:spChg chg="mod">
          <ac:chgData name="Nicolas Müller" userId="ea9e41f3c72632cf" providerId="LiveId" clId="{BCB689CC-D574-450C-B924-6D3191F4254F}" dt="2021-06-24T13:28:11.111" v="763"/>
          <ac:spMkLst>
            <pc:docMk/>
            <pc:sldMk cId="0" sldId="300"/>
            <ac:spMk id="695" creationId="{B2A5B53C-F4A8-4FD3-9AC8-65283D36949D}"/>
          </ac:spMkLst>
        </pc:spChg>
        <pc:spChg chg="mod">
          <ac:chgData name="Nicolas Müller" userId="ea9e41f3c72632cf" providerId="LiveId" clId="{BCB689CC-D574-450C-B924-6D3191F4254F}" dt="2021-06-24T13:28:11.111" v="763"/>
          <ac:spMkLst>
            <pc:docMk/>
            <pc:sldMk cId="0" sldId="300"/>
            <ac:spMk id="696" creationId="{7B60176D-7100-4BD3-B3CE-16544CEEA601}"/>
          </ac:spMkLst>
        </pc:spChg>
        <pc:spChg chg="mod">
          <ac:chgData name="Nicolas Müller" userId="ea9e41f3c72632cf" providerId="LiveId" clId="{BCB689CC-D574-450C-B924-6D3191F4254F}" dt="2021-06-24T13:28:11.111" v="763"/>
          <ac:spMkLst>
            <pc:docMk/>
            <pc:sldMk cId="0" sldId="300"/>
            <ac:spMk id="697" creationId="{110207E3-F16E-486B-B9CD-25BC1760329E}"/>
          </ac:spMkLst>
        </pc:spChg>
        <pc:spChg chg="mod">
          <ac:chgData name="Nicolas Müller" userId="ea9e41f3c72632cf" providerId="LiveId" clId="{BCB689CC-D574-450C-B924-6D3191F4254F}" dt="2021-06-24T13:28:11.111" v="763"/>
          <ac:spMkLst>
            <pc:docMk/>
            <pc:sldMk cId="0" sldId="300"/>
            <ac:spMk id="698" creationId="{55EADF51-907D-4871-9473-1BA1BF3DD9CA}"/>
          </ac:spMkLst>
        </pc:spChg>
        <pc:spChg chg="mod">
          <ac:chgData name="Nicolas Müller" userId="ea9e41f3c72632cf" providerId="LiveId" clId="{BCB689CC-D574-450C-B924-6D3191F4254F}" dt="2021-06-24T13:28:11.111" v="763"/>
          <ac:spMkLst>
            <pc:docMk/>
            <pc:sldMk cId="0" sldId="300"/>
            <ac:spMk id="699" creationId="{DB21DDEA-B892-43D4-92C2-341B77562594}"/>
          </ac:spMkLst>
        </pc:spChg>
        <pc:grpChg chg="add del mod">
          <ac:chgData name="Nicolas Müller" userId="ea9e41f3c72632cf" providerId="LiveId" clId="{BCB689CC-D574-450C-B924-6D3191F4254F}" dt="2021-06-24T13:28:15.605" v="765" actId="21"/>
          <ac:grpSpMkLst>
            <pc:docMk/>
            <pc:sldMk cId="0" sldId="300"/>
            <ac:grpSpMk id="693" creationId="{2CE706E1-48D7-46A0-8D61-0764AD6D4C4C}"/>
          </ac:grpSpMkLst>
        </pc:grpChg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301"/>
        </pc:sldMkLst>
      </pc:sldChg>
      <pc:sldChg chg="addSp delSp modSp mod modShow modNotes">
        <pc:chgData name="Nicolas Müller" userId="ea9e41f3c72632cf" providerId="LiveId" clId="{BCB689CC-D574-450C-B924-6D3191F4254F}" dt="2021-06-27T14:34:44.577" v="7423" actId="729"/>
        <pc:sldMkLst>
          <pc:docMk/>
          <pc:sldMk cId="0" sldId="302"/>
        </pc:sldMkLst>
        <pc:spChg chg="mod">
          <ac:chgData name="Nicolas Müller" userId="ea9e41f3c72632cf" providerId="LiveId" clId="{BCB689CC-D574-450C-B924-6D3191F4254F}" dt="2021-06-24T13:29:24.122" v="772"/>
          <ac:spMkLst>
            <pc:docMk/>
            <pc:sldMk cId="0" sldId="302"/>
            <ac:spMk id="633" creationId="{F5413B98-5CA8-4BA2-A130-33D614A161D7}"/>
          </ac:spMkLst>
        </pc:spChg>
        <pc:spChg chg="mod">
          <ac:chgData name="Nicolas Müller" userId="ea9e41f3c72632cf" providerId="LiveId" clId="{BCB689CC-D574-450C-B924-6D3191F4254F}" dt="2021-06-24T13:29:24.122" v="772"/>
          <ac:spMkLst>
            <pc:docMk/>
            <pc:sldMk cId="0" sldId="302"/>
            <ac:spMk id="634" creationId="{39D714E2-C055-4620-88AE-5436A35588E4}"/>
          </ac:spMkLst>
        </pc:spChg>
        <pc:spChg chg="mod">
          <ac:chgData name="Nicolas Müller" userId="ea9e41f3c72632cf" providerId="LiveId" clId="{BCB689CC-D574-450C-B924-6D3191F4254F}" dt="2021-06-24T13:29:24.122" v="772"/>
          <ac:spMkLst>
            <pc:docMk/>
            <pc:sldMk cId="0" sldId="302"/>
            <ac:spMk id="635" creationId="{913E13EC-9854-4408-B13B-FA5E6DA725E1}"/>
          </ac:spMkLst>
        </pc:spChg>
        <pc:spChg chg="mod">
          <ac:chgData name="Nicolas Müller" userId="ea9e41f3c72632cf" providerId="LiveId" clId="{BCB689CC-D574-450C-B924-6D3191F4254F}" dt="2021-06-24T13:29:24.122" v="772"/>
          <ac:spMkLst>
            <pc:docMk/>
            <pc:sldMk cId="0" sldId="302"/>
            <ac:spMk id="636" creationId="{9DF79405-A8EE-4584-B619-06847E0F4427}"/>
          </ac:spMkLst>
        </pc:spChg>
        <pc:spChg chg="mod">
          <ac:chgData name="Nicolas Müller" userId="ea9e41f3c72632cf" providerId="LiveId" clId="{BCB689CC-D574-450C-B924-6D3191F4254F}" dt="2021-06-24T13:29:24.122" v="772"/>
          <ac:spMkLst>
            <pc:docMk/>
            <pc:sldMk cId="0" sldId="302"/>
            <ac:spMk id="637" creationId="{72BF990B-FFD7-4586-9A55-AFE4C65C9869}"/>
          </ac:spMkLst>
        </pc:spChg>
        <pc:spChg chg="mod">
          <ac:chgData name="Nicolas Müller" userId="ea9e41f3c72632cf" providerId="LiveId" clId="{BCB689CC-D574-450C-B924-6D3191F4254F}" dt="2021-06-24T13:29:24.122" v="772"/>
          <ac:spMkLst>
            <pc:docMk/>
            <pc:sldMk cId="0" sldId="302"/>
            <ac:spMk id="638" creationId="{E07B257F-A205-494D-B4C2-47445A5CCF75}"/>
          </ac:spMkLst>
        </pc:spChg>
        <pc:spChg chg="mod">
          <ac:chgData name="Nicolas Müller" userId="ea9e41f3c72632cf" providerId="LiveId" clId="{BCB689CC-D574-450C-B924-6D3191F4254F}" dt="2021-06-24T14:28:12.365" v="1663"/>
          <ac:spMkLst>
            <pc:docMk/>
            <pc:sldMk cId="0" sldId="302"/>
            <ac:spMk id="640" creationId="{0FADB70B-09E8-487E-8C35-6E9B53E9E8F6}"/>
          </ac:spMkLst>
        </pc:spChg>
        <pc:spChg chg="mod">
          <ac:chgData name="Nicolas Müller" userId="ea9e41f3c72632cf" providerId="LiveId" clId="{BCB689CC-D574-450C-B924-6D3191F4254F}" dt="2021-06-24T14:28:12.365" v="1663"/>
          <ac:spMkLst>
            <pc:docMk/>
            <pc:sldMk cId="0" sldId="302"/>
            <ac:spMk id="641" creationId="{C0873770-D350-45A4-9EA5-B0E3E4C9E97C}"/>
          </ac:spMkLst>
        </pc:spChg>
        <pc:spChg chg="mod">
          <ac:chgData name="Nicolas Müller" userId="ea9e41f3c72632cf" providerId="LiveId" clId="{BCB689CC-D574-450C-B924-6D3191F4254F}" dt="2021-06-24T14:28:12.365" v="1663"/>
          <ac:spMkLst>
            <pc:docMk/>
            <pc:sldMk cId="0" sldId="302"/>
            <ac:spMk id="642" creationId="{CD5EAD1F-CB3F-41C4-B5F9-BD7F8A5612C2}"/>
          </ac:spMkLst>
        </pc:spChg>
        <pc:spChg chg="mod">
          <ac:chgData name="Nicolas Müller" userId="ea9e41f3c72632cf" providerId="LiveId" clId="{BCB689CC-D574-450C-B924-6D3191F4254F}" dt="2021-06-24T14:28:12.365" v="1663"/>
          <ac:spMkLst>
            <pc:docMk/>
            <pc:sldMk cId="0" sldId="302"/>
            <ac:spMk id="643" creationId="{2241B32C-14C8-441A-8C86-D253BE8FE059}"/>
          </ac:spMkLst>
        </pc:spChg>
        <pc:spChg chg="mod">
          <ac:chgData name="Nicolas Müller" userId="ea9e41f3c72632cf" providerId="LiveId" clId="{BCB689CC-D574-450C-B924-6D3191F4254F}" dt="2021-06-24T14:28:12.365" v="1663"/>
          <ac:spMkLst>
            <pc:docMk/>
            <pc:sldMk cId="0" sldId="302"/>
            <ac:spMk id="644" creationId="{91A70BC8-C47F-4457-B2DD-F43B4B9D39DB}"/>
          </ac:spMkLst>
        </pc:spChg>
        <pc:spChg chg="mod">
          <ac:chgData name="Nicolas Müller" userId="ea9e41f3c72632cf" providerId="LiveId" clId="{BCB689CC-D574-450C-B924-6D3191F4254F}" dt="2021-06-24T14:28:12.365" v="1663"/>
          <ac:spMkLst>
            <pc:docMk/>
            <pc:sldMk cId="0" sldId="302"/>
            <ac:spMk id="645" creationId="{EBAABA13-6B62-4A8C-95FD-CBBE1087C41F}"/>
          </ac:spMkLst>
        </pc:spChg>
        <pc:grpChg chg="add del mod">
          <ac:chgData name="Nicolas Müller" userId="ea9e41f3c72632cf" providerId="LiveId" clId="{BCB689CC-D574-450C-B924-6D3191F4254F}" dt="2021-06-24T13:29:25.388" v="773"/>
          <ac:grpSpMkLst>
            <pc:docMk/>
            <pc:sldMk cId="0" sldId="302"/>
            <ac:grpSpMk id="632" creationId="{9C443E76-9A0E-4586-A9AA-578606D14172}"/>
          </ac:grpSpMkLst>
        </pc:grpChg>
        <pc:grpChg chg="add del mod">
          <ac:chgData name="Nicolas Müller" userId="ea9e41f3c72632cf" providerId="LiveId" clId="{BCB689CC-D574-450C-B924-6D3191F4254F}" dt="2021-06-24T14:29:23.019" v="1665" actId="21"/>
          <ac:grpSpMkLst>
            <pc:docMk/>
            <pc:sldMk cId="0" sldId="302"/>
            <ac:grpSpMk id="639" creationId="{9FC0EF7A-CEE5-420D-935D-9D7466CA598A}"/>
          </ac:grpSpMkLst>
        </pc:grpChg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0" sldId="303"/>
        </pc:sldMkLst>
      </pc:sldChg>
      <pc:sldChg chg="modSp add mod ord modNotesTx">
        <pc:chgData name="Nicolas Müller" userId="ea9e41f3c72632cf" providerId="LiveId" clId="{BCB689CC-D574-450C-B924-6D3191F4254F}" dt="2021-06-28T17:56:11.433" v="12454" actId="20577"/>
        <pc:sldMkLst>
          <pc:docMk/>
          <pc:sldMk cId="758746864" sldId="304"/>
        </pc:sldMkLst>
        <pc:spChg chg="mod">
          <ac:chgData name="Nicolas Müller" userId="ea9e41f3c72632cf" providerId="LiveId" clId="{BCB689CC-D574-450C-B924-6D3191F4254F}" dt="2021-06-24T12:02:28.573" v="50" actId="6549"/>
          <ac:spMkLst>
            <pc:docMk/>
            <pc:sldMk cId="758746864" sldId="304"/>
            <ac:spMk id="171" creationId="{00000000-0000-0000-0000-000000000000}"/>
          </ac:spMkLst>
        </pc:spChg>
      </pc:sldChg>
      <pc:sldChg chg="new">
        <pc:chgData name="Nicolas Müller" userId="ea9e41f3c72632cf" providerId="LiveId" clId="{BCB689CC-D574-450C-B924-6D3191F4254F}" dt="2021-06-24T11:40:01.008" v="9" actId="680"/>
        <pc:sldMkLst>
          <pc:docMk/>
          <pc:sldMk cId="2746987152" sldId="305"/>
        </pc:sldMkLst>
      </pc:sldChg>
      <pc:sldChg chg="addSp delSp modSp mod ord modClrScheme chgLayout">
        <pc:chgData name="Nicolas Müller" userId="ea9e41f3c72632cf" providerId="LiveId" clId="{BCB689CC-D574-450C-B924-6D3191F4254F}" dt="2021-06-24T11:40:12.045" v="12" actId="700"/>
        <pc:sldMkLst>
          <pc:docMk/>
          <pc:sldMk cId="2746987152" sldId="306"/>
        </pc:sldMkLst>
        <pc:spChg chg="del mod ord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2" creationId="{5D3EB538-1127-476A-9951-AE5DA25ED194}"/>
          </ac:spMkLst>
        </pc:spChg>
        <pc:spChg chg="del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3" creationId="{6D5A7E8E-F23D-420E-A206-C025D6A0F81B}"/>
          </ac:spMkLst>
        </pc:spChg>
        <pc:spChg chg="del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4" creationId="{7F1B4BD2-D204-48A7-BECC-B91B50503C70}"/>
          </ac:spMkLst>
        </pc:spChg>
        <pc:spChg chg="del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5" creationId="{F11BC7F1-A55E-42A9-91C0-56D95A7E24EC}"/>
          </ac:spMkLst>
        </pc:spChg>
        <pc:spChg chg="del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6" creationId="{9355212E-E001-4CF6-8236-3EAE0CFEA97F}"/>
          </ac:spMkLst>
        </pc:spChg>
        <pc:spChg chg="del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7" creationId="{21DEFBB9-8763-4932-AC05-6DBE1009A544}"/>
          </ac:spMkLst>
        </pc:spChg>
        <pc:spChg chg="del mod ord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8" creationId="{D3BB0770-9304-4EEF-8732-BF33474A23B9}"/>
          </ac:spMkLst>
        </pc:spChg>
        <pc:spChg chg="add mod ord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9" creationId="{A5E482BF-E8E4-4B1C-9EF5-88B6C98E4793}"/>
          </ac:spMkLst>
        </pc:spChg>
        <pc:spChg chg="add mod ord">
          <ac:chgData name="Nicolas Müller" userId="ea9e41f3c72632cf" providerId="LiveId" clId="{BCB689CC-D574-450C-B924-6D3191F4254F}" dt="2021-06-24T11:40:12.045" v="12" actId="700"/>
          <ac:spMkLst>
            <pc:docMk/>
            <pc:sldMk cId="2746987152" sldId="306"/>
            <ac:spMk id="10" creationId="{ADB3D843-084B-462A-8D29-93B18D48D69C}"/>
          </ac:spMkLst>
        </pc:spChg>
      </pc:sldChg>
      <pc:sldChg chg="modSp del mod">
        <pc:chgData name="Nicolas Müller" userId="ea9e41f3c72632cf" providerId="LiveId" clId="{BCB689CC-D574-450C-B924-6D3191F4254F}" dt="2021-06-24T12:05:48.711" v="145" actId="47"/>
        <pc:sldMkLst>
          <pc:docMk/>
          <pc:sldMk cId="2271603587" sldId="307"/>
        </pc:sldMkLst>
        <pc:spChg chg="mod">
          <ac:chgData name="Nicolas Müller" userId="ea9e41f3c72632cf" providerId="LiveId" clId="{BCB689CC-D574-450C-B924-6D3191F4254F}" dt="2021-06-24T12:04:52.622" v="131" actId="21"/>
          <ac:spMkLst>
            <pc:docMk/>
            <pc:sldMk cId="2271603587" sldId="307"/>
            <ac:spMk id="4" creationId="{D9E81BA5-A47A-4A1D-AD97-440ADFD875B1}"/>
          </ac:spMkLst>
        </pc:spChg>
        <pc:spChg chg="mod">
          <ac:chgData name="Nicolas Müller" userId="ea9e41f3c72632cf" providerId="LiveId" clId="{BCB689CC-D574-450C-B924-6D3191F4254F}" dt="2021-06-24T11:44:24.705" v="23" actId="1076"/>
          <ac:spMkLst>
            <pc:docMk/>
            <pc:sldMk cId="2271603587" sldId="307"/>
            <ac:spMk id="5" creationId="{3DFC02FD-7CBC-4EC7-8112-902A92043D1C}"/>
          </ac:spMkLst>
        </pc:spChg>
        <pc:spChg chg="mod">
          <ac:chgData name="Nicolas Müller" userId="ea9e41f3c72632cf" providerId="LiveId" clId="{BCB689CC-D574-450C-B924-6D3191F4254F}" dt="2021-06-24T12:05:20.196" v="140" actId="21"/>
          <ac:spMkLst>
            <pc:docMk/>
            <pc:sldMk cId="2271603587" sldId="307"/>
            <ac:spMk id="7" creationId="{D3122AAC-0973-4AC4-9646-5FAEB5563676}"/>
          </ac:spMkLst>
        </pc:spChg>
        <pc:spChg chg="mod">
          <ac:chgData name="Nicolas Müller" userId="ea9e41f3c72632cf" providerId="LiveId" clId="{BCB689CC-D574-450C-B924-6D3191F4254F}" dt="2021-06-24T12:05:10.470" v="136" actId="21"/>
          <ac:spMkLst>
            <pc:docMk/>
            <pc:sldMk cId="2271603587" sldId="307"/>
            <ac:spMk id="10" creationId="{7A627EB0-A513-4A94-8552-FF7ABA90D1A0}"/>
          </ac:spMkLst>
        </pc:spChg>
        <pc:spChg chg="mod">
          <ac:chgData name="Nicolas Müller" userId="ea9e41f3c72632cf" providerId="LiveId" clId="{BCB689CC-D574-450C-B924-6D3191F4254F}" dt="2021-06-24T11:44:04.011" v="22" actId="20577"/>
          <ac:spMkLst>
            <pc:docMk/>
            <pc:sldMk cId="2271603587" sldId="307"/>
            <ac:spMk id="14" creationId="{F1362833-78C7-4821-BC40-FFF5899B0FED}"/>
          </ac:spMkLst>
        </pc:spChg>
      </pc:sldChg>
      <pc:sldChg chg="addSp">
        <pc:chgData name="Nicolas Müller" userId="ea9e41f3c72632cf" providerId="LiveId" clId="{BCB689CC-D574-450C-B924-6D3191F4254F}" dt="2021-06-24T12:44:34.527" v="288"/>
        <pc:sldMkLst>
          <pc:docMk/>
          <pc:sldMk cId="1493738193" sldId="308"/>
        </pc:sldMkLst>
        <pc:picChg chg="add">
          <ac:chgData name="Nicolas Müller" userId="ea9e41f3c72632cf" providerId="LiveId" clId="{BCB689CC-D574-450C-B924-6D3191F4254F}" dt="2021-06-24T12:44:34.527" v="288"/>
          <ac:picMkLst>
            <pc:docMk/>
            <pc:sldMk cId="1493738193" sldId="308"/>
            <ac:picMk id="2050" creationId="{F52B4DBA-40E5-4A9B-AFAF-6F91BB1EB077}"/>
          </ac:picMkLst>
        </pc:picChg>
      </pc:sldChg>
      <pc:sldChg chg="addSp">
        <pc:chgData name="Nicolas Müller" userId="ea9e41f3c72632cf" providerId="LiveId" clId="{BCB689CC-D574-450C-B924-6D3191F4254F}" dt="2021-06-24T12:13:06.147" v="193"/>
        <pc:sldMkLst>
          <pc:docMk/>
          <pc:sldMk cId="2696679411" sldId="308"/>
        </pc:sldMkLst>
        <pc:picChg chg="add">
          <ac:chgData name="Nicolas Müller" userId="ea9e41f3c72632cf" providerId="LiveId" clId="{BCB689CC-D574-450C-B924-6D3191F4254F}" dt="2021-06-24T12:13:06.147" v="193"/>
          <ac:picMkLst>
            <pc:docMk/>
            <pc:sldMk cId="2696679411" sldId="308"/>
            <ac:picMk id="1026" creationId="{669E1F92-2BAF-4949-9CCD-0449932AE642}"/>
          </ac:picMkLst>
        </pc:picChg>
      </pc:sldChg>
      <pc:sldChg chg="addSp delSp modSp add del mod modAnim modShow modNotesTx">
        <pc:chgData name="Nicolas Müller" userId="ea9e41f3c72632cf" providerId="LiveId" clId="{BCB689CC-D574-450C-B924-6D3191F4254F}" dt="2021-06-27T15:35:16.894" v="9937" actId="729"/>
        <pc:sldMkLst>
          <pc:docMk/>
          <pc:sldMk cId="2746987152" sldId="308"/>
        </pc:sldMkLst>
        <pc:spChg chg="add mod">
          <ac:chgData name="Nicolas Müller" userId="ea9e41f3c72632cf" providerId="LiveId" clId="{BCB689CC-D574-450C-B924-6D3191F4254F}" dt="2021-06-24T12:59:10.246" v="493" actId="207"/>
          <ac:spMkLst>
            <pc:docMk/>
            <pc:sldMk cId="2746987152" sldId="308"/>
            <ac:spMk id="2" creationId="{9CFCF8FC-0385-41D7-8425-616B1563BF30}"/>
          </ac:spMkLst>
        </pc:spChg>
        <pc:spChg chg="add del mod">
          <ac:chgData name="Nicolas Müller" userId="ea9e41f3c72632cf" providerId="LiveId" clId="{BCB689CC-D574-450C-B924-6D3191F4254F}" dt="2021-06-24T12:21:14.393" v="209" actId="478"/>
          <ac:spMkLst>
            <pc:docMk/>
            <pc:sldMk cId="2746987152" sldId="308"/>
            <ac:spMk id="5" creationId="{820CACB9-8C51-4883-B35F-F1667AF5F717}"/>
          </ac:spMkLst>
        </pc:spChg>
        <pc:spChg chg="mod">
          <ac:chgData name="Nicolas Müller" userId="ea9e41f3c72632cf" providerId="LiveId" clId="{BCB689CC-D574-450C-B924-6D3191F4254F}" dt="2021-06-24T12:57:59.643" v="482" actId="20577"/>
          <ac:spMkLst>
            <pc:docMk/>
            <pc:sldMk cId="2746987152" sldId="308"/>
            <ac:spMk id="9" creationId="{A5E482BF-E8E4-4B1C-9EF5-88B6C98E4793}"/>
          </ac:spMkLst>
        </pc:spChg>
        <pc:spChg chg="del">
          <ac:chgData name="Nicolas Müller" userId="ea9e41f3c72632cf" providerId="LiveId" clId="{BCB689CC-D574-450C-B924-6D3191F4254F}" dt="2021-06-24T12:13:04.969" v="192" actId="478"/>
          <ac:spMkLst>
            <pc:docMk/>
            <pc:sldMk cId="2746987152" sldId="308"/>
            <ac:spMk id="10" creationId="{ADB3D843-084B-462A-8D29-93B18D48D69C}"/>
          </ac:spMkLst>
        </pc:spChg>
        <pc:picChg chg="mod">
          <ac:chgData name="Nicolas Müller" userId="ea9e41f3c72632cf" providerId="LiveId" clId="{BCB689CC-D574-450C-B924-6D3191F4254F}" dt="2021-06-27T15:21:39.260" v="9934" actId="1076"/>
          <ac:picMkLst>
            <pc:docMk/>
            <pc:sldMk cId="2746987152" sldId="308"/>
            <ac:picMk id="1026" creationId="{669E1F92-2BAF-4949-9CCD-0449932AE642}"/>
          </ac:picMkLst>
        </pc:picChg>
        <pc:picChg chg="del mod modCrop">
          <ac:chgData name="Nicolas Müller" userId="ea9e41f3c72632cf" providerId="LiveId" clId="{BCB689CC-D574-450C-B924-6D3191F4254F}" dt="2021-06-27T15:21:21.251" v="9931" actId="478"/>
          <ac:picMkLst>
            <pc:docMk/>
            <pc:sldMk cId="2746987152" sldId="308"/>
            <ac:picMk id="2050" creationId="{F52B4DBA-40E5-4A9B-AFAF-6F91BB1EB077}"/>
          </ac:picMkLst>
        </pc:picChg>
      </pc:sldChg>
      <pc:sldChg chg="addSp delSp modSp add mod modNotesTx">
        <pc:chgData name="Nicolas Müller" userId="ea9e41f3c72632cf" providerId="LiveId" clId="{BCB689CC-D574-450C-B924-6D3191F4254F}" dt="2021-06-28T17:56:16.295" v="12455" actId="20577"/>
        <pc:sldMkLst>
          <pc:docMk/>
          <pc:sldMk cId="3468002216" sldId="309"/>
        </pc:sldMkLst>
        <pc:spChg chg="add del mod">
          <ac:chgData name="Nicolas Müller" userId="ea9e41f3c72632cf" providerId="LiveId" clId="{BCB689CC-D574-450C-B924-6D3191F4254F}" dt="2021-06-24T12:05:05.334" v="135" actId="478"/>
          <ac:spMkLst>
            <pc:docMk/>
            <pc:sldMk cId="3468002216" sldId="309"/>
            <ac:spMk id="3" creationId="{F6D16F3F-649A-48A0-B717-84C62FFDB17A}"/>
          </ac:spMkLst>
        </pc:spChg>
        <pc:spChg chg="mod">
          <ac:chgData name="Nicolas Müller" userId="ea9e41f3c72632cf" providerId="LiveId" clId="{BCB689CC-D574-450C-B924-6D3191F4254F}" dt="2021-06-24T15:27:17.094" v="2296" actId="179"/>
          <ac:spMkLst>
            <pc:docMk/>
            <pc:sldMk cId="3468002216" sldId="309"/>
            <ac:spMk id="6" creationId="{DA2AB330-152E-4C5C-BC24-B2F8BA4A5EEE}"/>
          </ac:spMkLst>
        </pc:spChg>
        <pc:spChg chg="add mod">
          <ac:chgData name="Nicolas Müller" userId="ea9e41f3c72632cf" providerId="LiveId" clId="{BCB689CC-D574-450C-B924-6D3191F4254F}" dt="2021-06-24T12:10:15.638" v="163"/>
          <ac:spMkLst>
            <pc:docMk/>
            <pc:sldMk cId="3468002216" sldId="309"/>
            <ac:spMk id="21" creationId="{E6323C13-2D04-41A8-81EC-28D393669FD9}"/>
          </ac:spMkLst>
        </pc:spChg>
        <pc:spChg chg="mod">
          <ac:chgData name="Nicolas Müller" userId="ea9e41f3c72632cf" providerId="LiveId" clId="{BCB689CC-D574-450C-B924-6D3191F4254F}" dt="2021-06-24T12:10:42.643" v="191" actId="20577"/>
          <ac:spMkLst>
            <pc:docMk/>
            <pc:sldMk cId="3468002216" sldId="309"/>
            <ac:spMk id="322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2:05:01.210" v="133" actId="478"/>
          <ac:spMkLst>
            <pc:docMk/>
            <pc:sldMk cId="3468002216" sldId="309"/>
            <ac:spMk id="323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10:10.397" v="162" actId="179"/>
          <ac:spMkLst>
            <pc:docMk/>
            <pc:sldMk cId="3468002216" sldId="309"/>
            <ac:spMk id="325" creationId="{00000000-0000-0000-0000-000000000000}"/>
          </ac:spMkLst>
        </pc:spChg>
        <pc:spChg chg="del mod">
          <ac:chgData name="Nicolas Müller" userId="ea9e41f3c72632cf" providerId="LiveId" clId="{BCB689CC-D574-450C-B924-6D3191F4254F}" dt="2021-06-24T12:09:53.628" v="158" actId="21"/>
          <ac:spMkLst>
            <pc:docMk/>
            <pc:sldMk cId="3468002216" sldId="309"/>
            <ac:spMk id="326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9:29.246" v="153" actId="6549"/>
          <ac:spMkLst>
            <pc:docMk/>
            <pc:sldMk cId="3468002216" sldId="309"/>
            <ac:spMk id="328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5:15.980" v="139" actId="6549"/>
          <ac:spMkLst>
            <pc:docMk/>
            <pc:sldMk cId="3468002216" sldId="309"/>
            <ac:spMk id="329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5:27.068" v="143" actId="20577"/>
          <ac:spMkLst>
            <pc:docMk/>
            <pc:sldMk cId="3468002216" sldId="309"/>
            <ac:spMk id="331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2:05:28.373" v="144" actId="20577"/>
          <ac:spMkLst>
            <pc:docMk/>
            <pc:sldMk cId="3468002216" sldId="309"/>
            <ac:spMk id="332" creationId="{00000000-0000-0000-0000-000000000000}"/>
          </ac:spMkLst>
        </pc:spChg>
      </pc:sldChg>
      <pc:sldChg chg="addSp delSp modSp mod modNotesTx">
        <pc:chgData name="Nicolas Müller" userId="ea9e41f3c72632cf" providerId="LiveId" clId="{BCB689CC-D574-450C-B924-6D3191F4254F}" dt="2021-06-28T17:57:01.329" v="12471"/>
        <pc:sldMkLst>
          <pc:docMk/>
          <pc:sldMk cId="1642365639" sldId="310"/>
        </pc:sldMkLst>
        <pc:spChg chg="add del">
          <ac:chgData name="Nicolas Müller" userId="ea9e41f3c72632cf" providerId="LiveId" clId="{BCB689CC-D574-450C-B924-6D3191F4254F}" dt="2021-06-24T12:30:27.739" v="230" actId="478"/>
          <ac:spMkLst>
            <pc:docMk/>
            <pc:sldMk cId="1642365639" sldId="310"/>
            <ac:spMk id="6" creationId="{3BFB2923-C02C-4CCA-A377-187D54BEC2C3}"/>
          </ac:spMkLst>
        </pc:spChg>
        <pc:spChg chg="add del mod">
          <ac:chgData name="Nicolas Müller" userId="ea9e41f3c72632cf" providerId="LiveId" clId="{BCB689CC-D574-450C-B924-6D3191F4254F}" dt="2021-06-24T12:29:20.180" v="217"/>
          <ac:spMkLst>
            <pc:docMk/>
            <pc:sldMk cId="1642365639" sldId="310"/>
            <ac:spMk id="8" creationId="{C464E141-1AA1-4341-BC0B-E8F0CDA854E4}"/>
          </ac:spMkLst>
        </pc:spChg>
        <pc:spChg chg="add del">
          <ac:chgData name="Nicolas Müller" userId="ea9e41f3c72632cf" providerId="LiveId" clId="{BCB689CC-D574-450C-B924-6D3191F4254F}" dt="2021-06-24T12:30:25.073" v="229" actId="478"/>
          <ac:spMkLst>
            <pc:docMk/>
            <pc:sldMk cId="1642365639" sldId="310"/>
            <ac:spMk id="9" creationId="{A5E482BF-E8E4-4B1C-9EF5-88B6C98E4793}"/>
          </ac:spMkLst>
        </pc:spChg>
        <pc:spChg chg="add del mod">
          <ac:chgData name="Nicolas Müller" userId="ea9e41f3c72632cf" providerId="LiveId" clId="{BCB689CC-D574-450C-B924-6D3191F4254F}" dt="2021-06-24T12:29:20.180" v="217"/>
          <ac:spMkLst>
            <pc:docMk/>
            <pc:sldMk cId="1642365639" sldId="310"/>
            <ac:spMk id="10" creationId="{0DC58CC6-6801-4474-80D5-C767B063356D}"/>
          </ac:spMkLst>
        </pc:spChg>
        <pc:spChg chg="add del mod">
          <ac:chgData name="Nicolas Müller" userId="ea9e41f3c72632cf" providerId="LiveId" clId="{BCB689CC-D574-450C-B924-6D3191F4254F}" dt="2021-06-24T12:30:27.739" v="230" actId="478"/>
          <ac:spMkLst>
            <pc:docMk/>
            <pc:sldMk cId="1642365639" sldId="310"/>
            <ac:spMk id="12" creationId="{020CDBD3-2E35-4A66-A462-2BC4CC4E7B68}"/>
          </ac:spMkLst>
        </pc:spChg>
        <pc:spChg chg="add del mod">
          <ac:chgData name="Nicolas Müller" userId="ea9e41f3c72632cf" providerId="LiveId" clId="{BCB689CC-D574-450C-B924-6D3191F4254F}" dt="2021-06-24T12:30:27.739" v="230" actId="478"/>
          <ac:spMkLst>
            <pc:docMk/>
            <pc:sldMk cId="1642365639" sldId="310"/>
            <ac:spMk id="13" creationId="{1F7DD831-CF2C-4427-A299-E7D1FAE5E987}"/>
          </ac:spMkLst>
        </pc:spChg>
        <pc:spChg chg="add del mod">
          <ac:chgData name="Nicolas Müller" userId="ea9e41f3c72632cf" providerId="LiveId" clId="{BCB689CC-D574-450C-B924-6D3191F4254F}" dt="2021-06-24T12:30:25.073" v="229" actId="478"/>
          <ac:spMkLst>
            <pc:docMk/>
            <pc:sldMk cId="1642365639" sldId="310"/>
            <ac:spMk id="16" creationId="{8DE7B17D-D9FE-4D7A-876F-82FFF107596D}"/>
          </ac:spMkLst>
        </pc:spChg>
        <pc:spChg chg="add mod">
          <ac:chgData name="Nicolas Müller" userId="ea9e41f3c72632cf" providerId="LiveId" clId="{BCB689CC-D574-450C-B924-6D3191F4254F}" dt="2021-06-24T13:20:22.805" v="704" actId="1076"/>
          <ac:spMkLst>
            <pc:docMk/>
            <pc:sldMk cId="1642365639" sldId="310"/>
            <ac:spMk id="20" creationId="{5039CB91-92DC-45B7-89E4-904DD63CA88C}"/>
          </ac:spMkLst>
        </pc:spChg>
        <pc:spChg chg="add del mod">
          <ac:chgData name="Nicolas Müller" userId="ea9e41f3c72632cf" providerId="LiveId" clId="{BCB689CC-D574-450C-B924-6D3191F4254F}" dt="2021-06-24T12:43:18.892" v="281" actId="478"/>
          <ac:spMkLst>
            <pc:docMk/>
            <pc:sldMk cId="1642365639" sldId="310"/>
            <ac:spMk id="21" creationId="{EFB85D36-77F0-44F5-9972-5A169EF63BFF}"/>
          </ac:spMkLst>
        </pc:spChg>
        <pc:spChg chg="add mod">
          <ac:chgData name="Nicolas Müller" userId="ea9e41f3c72632cf" providerId="LiveId" clId="{BCB689CC-D574-450C-B924-6D3191F4254F}" dt="2021-06-24T12:43:34.038" v="284" actId="1076"/>
          <ac:spMkLst>
            <pc:docMk/>
            <pc:sldMk cId="1642365639" sldId="310"/>
            <ac:spMk id="23" creationId="{6EDEEBAF-5D06-41DA-86AC-28F326F1B60A}"/>
          </ac:spMkLst>
        </pc:spChg>
        <pc:graphicFrameChg chg="add del mod">
          <ac:chgData name="Nicolas Müller" userId="ea9e41f3c72632cf" providerId="LiveId" clId="{BCB689CC-D574-450C-B924-6D3191F4254F}" dt="2021-06-24T12:29:20.180" v="217"/>
          <ac:graphicFrameMkLst>
            <pc:docMk/>
            <pc:sldMk cId="1642365639" sldId="310"/>
            <ac:graphicFrameMk id="11" creationId="{E0BC41E6-0E11-4AE3-A195-3B1A32932D8A}"/>
          </ac:graphicFrameMkLst>
        </pc:graphicFrameChg>
        <pc:graphicFrameChg chg="add del mod">
          <ac:chgData name="Nicolas Müller" userId="ea9e41f3c72632cf" providerId="LiveId" clId="{BCB689CC-D574-450C-B924-6D3191F4254F}" dt="2021-06-24T12:30:27.739" v="230" actId="478"/>
          <ac:graphicFrameMkLst>
            <pc:docMk/>
            <pc:sldMk cId="1642365639" sldId="310"/>
            <ac:graphicFrameMk id="14" creationId="{9B640B86-245B-4B2A-88D0-95D58EE6A053}"/>
          </ac:graphicFrameMkLst>
        </pc:graphicFrameChg>
        <pc:graphicFrameChg chg="add mod">
          <ac:chgData name="Nicolas Müller" userId="ea9e41f3c72632cf" providerId="LiveId" clId="{BCB689CC-D574-450C-B924-6D3191F4254F}" dt="2021-06-24T12:32:31.231" v="243" actId="14100"/>
          <ac:graphicFrameMkLst>
            <pc:docMk/>
            <pc:sldMk cId="1642365639" sldId="310"/>
            <ac:graphicFrameMk id="19" creationId="{B8E98A8B-E253-4B38-ABB0-F9F7F5B6B448}"/>
          </ac:graphicFrameMkLst>
        </pc:graphicFrameChg>
        <pc:graphicFrameChg chg="add mod">
          <ac:chgData name="Nicolas Müller" userId="ea9e41f3c72632cf" providerId="LiveId" clId="{BCB689CC-D574-450C-B924-6D3191F4254F}" dt="2021-06-24T13:19:15.279" v="703" actId="207"/>
          <ac:graphicFrameMkLst>
            <pc:docMk/>
            <pc:sldMk cId="1642365639" sldId="310"/>
            <ac:graphicFrameMk id="22" creationId="{E154DCF8-01FE-4ED9-A754-F08006657532}"/>
          </ac:graphicFrameMkLst>
        </pc:graphicFrameChg>
        <pc:picChg chg="add del mod modCrop">
          <ac:chgData name="Nicolas Müller" userId="ea9e41f3c72632cf" providerId="LiveId" clId="{BCB689CC-D574-450C-B924-6D3191F4254F}" dt="2021-06-24T12:29:27.499" v="221" actId="478"/>
          <ac:picMkLst>
            <pc:docMk/>
            <pc:sldMk cId="1642365639" sldId="310"/>
            <ac:picMk id="3" creationId="{3AA6CEF4-60A8-4812-961E-1C560B1DA1D3}"/>
          </ac:picMkLst>
        </pc:picChg>
        <pc:picChg chg="add del">
          <ac:chgData name="Nicolas Müller" userId="ea9e41f3c72632cf" providerId="LiveId" clId="{BCB689CC-D574-450C-B924-6D3191F4254F}" dt="2021-06-24T12:29:25.601" v="219"/>
          <ac:picMkLst>
            <pc:docMk/>
            <pc:sldMk cId="1642365639" sldId="310"/>
            <ac:picMk id="7" creationId="{8629CE32-3405-4F80-BB0C-9138E8DEC826}"/>
          </ac:picMkLst>
        </pc:picChg>
      </pc:sldChg>
      <pc:sldChg chg="add">
        <pc:chgData name="Nicolas Müller" userId="ea9e41f3c72632cf" providerId="LiveId" clId="{BCB689CC-D574-450C-B924-6D3191F4254F}" dt="2021-06-24T12:53:41.449" v="302" actId="22"/>
        <pc:sldMkLst>
          <pc:docMk/>
          <pc:sldMk cId="854720138" sldId="311"/>
        </pc:sldMkLst>
      </pc:sldChg>
      <pc:sldChg chg="delSp add del mod">
        <pc:chgData name="Nicolas Müller" userId="ea9e41f3c72632cf" providerId="LiveId" clId="{BCB689CC-D574-450C-B924-6D3191F4254F}" dt="2021-06-24T12:43:56.649" v="285" actId="47"/>
        <pc:sldMkLst>
          <pc:docMk/>
          <pc:sldMk cId="4067097198" sldId="311"/>
        </pc:sldMkLst>
        <pc:spChg chg="del">
          <ac:chgData name="Nicolas Müller" userId="ea9e41f3c72632cf" providerId="LiveId" clId="{BCB689CC-D574-450C-B924-6D3191F4254F}" dt="2021-06-24T12:43:02.848" v="276" actId="478"/>
          <ac:spMkLst>
            <pc:docMk/>
            <pc:sldMk cId="4067097198" sldId="311"/>
            <ac:spMk id="13" creationId="{1F7DD831-CF2C-4427-A299-E7D1FAE5E987}"/>
          </ac:spMkLst>
        </pc:spChg>
        <pc:graphicFrameChg chg="del">
          <ac:chgData name="Nicolas Müller" userId="ea9e41f3c72632cf" providerId="LiveId" clId="{BCB689CC-D574-450C-B924-6D3191F4254F}" dt="2021-06-24T12:43:06.520" v="277" actId="478"/>
          <ac:graphicFrameMkLst>
            <pc:docMk/>
            <pc:sldMk cId="4067097198" sldId="311"/>
            <ac:graphicFrameMk id="14" creationId="{9B640B86-245B-4B2A-88D0-95D58EE6A053}"/>
          </ac:graphicFrameMkLst>
        </pc:graphicFrameChg>
      </pc:sldChg>
      <pc:sldChg chg="modSp mod modNotesTx">
        <pc:chgData name="Nicolas Müller" userId="ea9e41f3c72632cf" providerId="LiveId" clId="{BCB689CC-D574-450C-B924-6D3191F4254F}" dt="2021-06-28T17:56:59.792" v="12470"/>
        <pc:sldMkLst>
          <pc:docMk/>
          <pc:sldMk cId="854720138" sldId="312"/>
        </pc:sldMkLst>
        <pc:spChg chg="mod">
          <ac:chgData name="Nicolas Müller" userId="ea9e41f3c72632cf" providerId="LiveId" clId="{BCB689CC-D574-450C-B924-6D3191F4254F}" dt="2021-06-28T17:09:45.532" v="11759" actId="27636"/>
          <ac:spMkLst>
            <pc:docMk/>
            <pc:sldMk cId="854720138" sldId="312"/>
            <ac:spMk id="348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8:05:57.664" v="6622" actId="1076"/>
          <ac:spMkLst>
            <pc:docMk/>
            <pc:sldMk cId="854720138" sldId="312"/>
            <ac:spMk id="349" creationId="{00000000-0000-0000-0000-000000000000}"/>
          </ac:spMkLst>
        </pc:spChg>
      </pc:sldChg>
      <pc:sldChg chg="addSp delSp modSp mod modNotes modNotesTx">
        <pc:chgData name="Nicolas Müller" userId="ea9e41f3c72632cf" providerId="LiveId" clId="{BCB689CC-D574-450C-B924-6D3191F4254F}" dt="2021-06-28T17:56:40.428" v="12460" actId="20577"/>
        <pc:sldMkLst>
          <pc:docMk/>
          <pc:sldMk cId="2448169879" sldId="316"/>
        </pc:sldMkLst>
        <pc:spChg chg="add mod ord topLvl">
          <ac:chgData name="Nicolas Müller" userId="ea9e41f3c72632cf" providerId="LiveId" clId="{BCB689CC-D574-450C-B924-6D3191F4254F}" dt="2021-06-24T13:16:12.569" v="692" actId="14100"/>
          <ac:spMkLst>
            <pc:docMk/>
            <pc:sldMk cId="2448169879" sldId="316"/>
            <ac:spMk id="2" creationId="{E5FDD11A-18ED-4BA3-8406-639C43757289}"/>
          </ac:spMkLst>
        </pc:spChg>
        <pc:grpChg chg="add del mod">
          <ac:chgData name="Nicolas Müller" userId="ea9e41f3c72632cf" providerId="LiveId" clId="{BCB689CC-D574-450C-B924-6D3191F4254F}" dt="2021-06-24T13:05:01.704" v="515" actId="165"/>
          <ac:grpSpMkLst>
            <pc:docMk/>
            <pc:sldMk cId="2448169879" sldId="316"/>
            <ac:grpSpMk id="5" creationId="{3F5E6B45-D135-402D-A01A-100554F167CD}"/>
          </ac:grpSpMkLst>
        </pc:grpChg>
        <pc:grpChg chg="add del mod">
          <ac:chgData name="Nicolas Müller" userId="ea9e41f3c72632cf" providerId="LiveId" clId="{BCB689CC-D574-450C-B924-6D3191F4254F}" dt="2021-06-24T13:15:57.265" v="689" actId="165"/>
          <ac:grpSpMkLst>
            <pc:docMk/>
            <pc:sldMk cId="2448169879" sldId="316"/>
            <ac:grpSpMk id="6" creationId="{0A13C655-6F52-4871-B96C-A9AD694EF63C}"/>
          </ac:grpSpMkLst>
        </pc:grpChg>
        <pc:picChg chg="mod topLvl modCrop">
          <ac:chgData name="Nicolas Müller" userId="ea9e41f3c72632cf" providerId="LiveId" clId="{BCB689CC-D574-450C-B924-6D3191F4254F}" dt="2021-06-24T13:16:00.347" v="691" actId="14100"/>
          <ac:picMkLst>
            <pc:docMk/>
            <pc:sldMk cId="2448169879" sldId="316"/>
            <ac:picMk id="4" creationId="{8C7F0CA4-69D1-496E-9627-E16C9EAC0065}"/>
          </ac:picMkLst>
        </pc:picChg>
      </pc:sldChg>
      <pc:sldChg chg="del">
        <pc:chgData name="Nicolas Müller" userId="ea9e41f3c72632cf" providerId="LiveId" clId="{BCB689CC-D574-450C-B924-6D3191F4254F}" dt="2021-06-24T15:23:57.287" v="2287" actId="47"/>
        <pc:sldMkLst>
          <pc:docMk/>
          <pc:sldMk cId="3912049045" sldId="317"/>
        </pc:sldMkLst>
      </pc:sldChg>
      <pc:sldChg chg="del">
        <pc:chgData name="Nicolas Müller" userId="ea9e41f3c72632cf" providerId="LiveId" clId="{BCB689CC-D574-450C-B924-6D3191F4254F}" dt="2021-06-24T14:35:16.060" v="1686" actId="2696"/>
        <pc:sldMkLst>
          <pc:docMk/>
          <pc:sldMk cId="1365701606" sldId="318"/>
        </pc:sldMkLst>
      </pc:sldChg>
      <pc:sldChg chg="addSp delSp modSp del mod">
        <pc:chgData name="Nicolas Müller" userId="ea9e41f3c72632cf" providerId="LiveId" clId="{BCB689CC-D574-450C-B924-6D3191F4254F}" dt="2021-06-24T14:09:15.979" v="1419" actId="47"/>
        <pc:sldMkLst>
          <pc:docMk/>
          <pc:sldMk cId="2338509147" sldId="319"/>
        </pc:sldMkLst>
        <pc:spChg chg="add del mod">
          <ac:chgData name="Nicolas Müller" userId="ea9e41f3c72632cf" providerId="LiveId" clId="{BCB689CC-D574-450C-B924-6D3191F4254F}" dt="2021-06-24T13:51:36.806" v="853" actId="478"/>
          <ac:spMkLst>
            <pc:docMk/>
            <pc:sldMk cId="2338509147" sldId="319"/>
            <ac:spMk id="4" creationId="{F480317F-5DC2-4865-9414-5DC6FC6F8621}"/>
          </ac:spMkLst>
        </pc:spChg>
      </pc:sldChg>
      <pc:sldChg chg="addSp delSp modSp del mod">
        <pc:chgData name="Nicolas Müller" userId="ea9e41f3c72632cf" providerId="LiveId" clId="{BCB689CC-D574-450C-B924-6D3191F4254F}" dt="2021-06-24T15:33:16.972" v="2307" actId="47"/>
        <pc:sldMkLst>
          <pc:docMk/>
          <pc:sldMk cId="713583043" sldId="320"/>
        </pc:sldMkLst>
        <pc:spChg chg="del">
          <ac:chgData name="Nicolas Müller" userId="ea9e41f3c72632cf" providerId="LiveId" clId="{BCB689CC-D574-450C-B924-6D3191F4254F}" dt="2021-06-24T15:33:10.066" v="2304" actId="21"/>
          <ac:spMkLst>
            <pc:docMk/>
            <pc:sldMk cId="713583043" sldId="320"/>
            <ac:spMk id="3" creationId="{E4064802-3C91-48BD-B7A8-A5816CDEA593}"/>
          </ac:spMkLst>
        </pc:spChg>
        <pc:spChg chg="add mod">
          <ac:chgData name="Nicolas Müller" userId="ea9e41f3c72632cf" providerId="LiveId" clId="{BCB689CC-D574-450C-B924-6D3191F4254F}" dt="2021-06-24T15:33:10.066" v="2304" actId="21"/>
          <ac:spMkLst>
            <pc:docMk/>
            <pc:sldMk cId="713583043" sldId="320"/>
            <ac:spMk id="5" creationId="{851338B4-3ADB-4EFC-A354-A809D98D9A01}"/>
          </ac:spMkLst>
        </pc:spChg>
      </pc:sldChg>
      <pc:sldChg chg="modNotesTx">
        <pc:chgData name="Nicolas Müller" userId="ea9e41f3c72632cf" providerId="LiveId" clId="{BCB689CC-D574-450C-B924-6D3191F4254F}" dt="2021-06-24T15:33:06.779" v="2303" actId="5793"/>
        <pc:sldMkLst>
          <pc:docMk/>
          <pc:sldMk cId="3898947413" sldId="321"/>
        </pc:sldMkLst>
      </pc:sldChg>
      <pc:sldChg chg="addSp delSp modSp del mod">
        <pc:chgData name="Nicolas Müller" userId="ea9e41f3c72632cf" providerId="LiveId" clId="{BCB689CC-D574-450C-B924-6D3191F4254F}" dt="2021-06-27T11:14:34.633" v="6975" actId="47"/>
        <pc:sldMkLst>
          <pc:docMk/>
          <pc:sldMk cId="4120232210" sldId="322"/>
        </pc:sldMkLst>
        <pc:spChg chg="del">
          <ac:chgData name="Nicolas Müller" userId="ea9e41f3c72632cf" providerId="LiveId" clId="{BCB689CC-D574-450C-B924-6D3191F4254F}" dt="2021-06-27T11:14:33.506" v="6974" actId="478"/>
          <ac:spMkLst>
            <pc:docMk/>
            <pc:sldMk cId="4120232210" sldId="322"/>
            <ac:spMk id="2" creationId="{73608FBE-B822-4013-833D-20571509EB48}"/>
          </ac:spMkLst>
        </pc:spChg>
        <pc:spChg chg="mod">
          <ac:chgData name="Nicolas Müller" userId="ea9e41f3c72632cf" providerId="LiveId" clId="{BCB689CC-D574-450C-B924-6D3191F4254F}" dt="2021-06-24T13:37:48.989" v="812" actId="20577"/>
          <ac:spMkLst>
            <pc:docMk/>
            <pc:sldMk cId="4120232210" sldId="322"/>
            <ac:spMk id="3" creationId="{5FDC1279-8C66-494C-BE1D-2FE3A81BD54E}"/>
          </ac:spMkLst>
        </pc:spChg>
        <pc:spChg chg="add mod">
          <ac:chgData name="Nicolas Müller" userId="ea9e41f3c72632cf" providerId="LiveId" clId="{BCB689CC-D574-450C-B924-6D3191F4254F}" dt="2021-06-27T11:14:33.506" v="6974" actId="478"/>
          <ac:spMkLst>
            <pc:docMk/>
            <pc:sldMk cId="4120232210" sldId="322"/>
            <ac:spMk id="5" creationId="{4FA72265-D1F9-4F40-978C-C48C61DC3343}"/>
          </ac:spMkLst>
        </pc:spChg>
      </pc:sldChg>
      <pc:sldChg chg="addSp delSp modSp add mod ord modNotesTx">
        <pc:chgData name="Nicolas Müller" userId="ea9e41f3c72632cf" providerId="LiveId" clId="{BCB689CC-D574-450C-B924-6D3191F4254F}" dt="2021-06-28T17:56:35.243" v="12459" actId="20577"/>
        <pc:sldMkLst>
          <pc:docMk/>
          <pc:sldMk cId="65221643" sldId="323"/>
        </pc:sldMkLst>
        <pc:spChg chg="mod">
          <ac:chgData name="Nicolas Müller" userId="ea9e41f3c72632cf" providerId="LiveId" clId="{BCB689CC-D574-450C-B924-6D3191F4254F}" dt="2021-06-24T13:15:04.004" v="686" actId="20577"/>
          <ac:spMkLst>
            <pc:docMk/>
            <pc:sldMk cId="65221643" sldId="323"/>
            <ac:spMk id="410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11" creationId="{00000000-0000-0000-0000-000000000000}"/>
          </ac:spMkLst>
        </pc:spChg>
        <pc:spChg chg="add del mod">
          <ac:chgData name="Nicolas Müller" userId="ea9e41f3c72632cf" providerId="LiveId" clId="{BCB689CC-D574-450C-B924-6D3191F4254F}" dt="2021-06-24T13:12:59.332" v="665" actId="20577"/>
          <ac:spMkLst>
            <pc:docMk/>
            <pc:sldMk cId="65221643" sldId="323"/>
            <ac:spMk id="412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13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17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18" creationId="{00000000-0000-0000-0000-000000000000}"/>
          </ac:spMkLst>
        </pc:spChg>
        <pc:spChg chg="add del mod">
          <ac:chgData name="Nicolas Müller" userId="ea9e41f3c72632cf" providerId="LiveId" clId="{BCB689CC-D574-450C-B924-6D3191F4254F}" dt="2021-06-24T13:18:31.259" v="700" actId="20577"/>
          <ac:spMkLst>
            <pc:docMk/>
            <pc:sldMk cId="65221643" sldId="323"/>
            <ac:spMk id="419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20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24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25" creationId="{00000000-0000-0000-0000-000000000000}"/>
          </ac:spMkLst>
        </pc:spChg>
        <pc:spChg chg="add del mod">
          <ac:chgData name="Nicolas Müller" userId="ea9e41f3c72632cf" providerId="LiveId" clId="{BCB689CC-D574-450C-B924-6D3191F4254F}" dt="2021-06-24T13:12:49.323" v="648" actId="20577"/>
          <ac:spMkLst>
            <pc:docMk/>
            <pc:sldMk cId="65221643" sldId="323"/>
            <ac:spMk id="426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27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31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32" creationId="{00000000-0000-0000-0000-000000000000}"/>
          </ac:spMkLst>
        </pc:spChg>
        <pc:spChg chg="add del mod">
          <ac:chgData name="Nicolas Müller" userId="ea9e41f3c72632cf" providerId="LiveId" clId="{BCB689CC-D574-450C-B924-6D3191F4254F}" dt="2021-06-24T13:18:38.543" v="701" actId="20577"/>
          <ac:spMkLst>
            <pc:docMk/>
            <pc:sldMk cId="65221643" sldId="323"/>
            <ac:spMk id="433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34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12:40.428" v="623" actId="1076"/>
          <ac:spMkLst>
            <pc:docMk/>
            <pc:sldMk cId="65221643" sldId="323"/>
            <ac:spMk id="438" creationId="{00000000-0000-0000-0000-000000000000}"/>
          </ac:spMkLst>
        </pc:spChg>
        <pc:grpChg chg="mod">
          <ac:chgData name="Nicolas Müller" userId="ea9e41f3c72632cf" providerId="LiveId" clId="{BCB689CC-D574-450C-B924-6D3191F4254F}" dt="2021-06-24T13:12:40.428" v="623" actId="1076"/>
          <ac:grpSpMkLst>
            <pc:docMk/>
            <pc:sldMk cId="65221643" sldId="323"/>
            <ac:grpSpMk id="414" creationId="{00000000-0000-0000-0000-000000000000}"/>
          </ac:grpSpMkLst>
        </pc:grpChg>
        <pc:grpChg chg="mod">
          <ac:chgData name="Nicolas Müller" userId="ea9e41f3c72632cf" providerId="LiveId" clId="{BCB689CC-D574-450C-B924-6D3191F4254F}" dt="2021-06-24T13:12:40.428" v="623" actId="1076"/>
          <ac:grpSpMkLst>
            <pc:docMk/>
            <pc:sldMk cId="65221643" sldId="323"/>
            <ac:grpSpMk id="421" creationId="{00000000-0000-0000-0000-000000000000}"/>
          </ac:grpSpMkLst>
        </pc:grpChg>
        <pc:grpChg chg="mod">
          <ac:chgData name="Nicolas Müller" userId="ea9e41f3c72632cf" providerId="LiveId" clId="{BCB689CC-D574-450C-B924-6D3191F4254F}" dt="2021-06-24T13:12:40.428" v="623" actId="1076"/>
          <ac:grpSpMkLst>
            <pc:docMk/>
            <pc:sldMk cId="65221643" sldId="323"/>
            <ac:grpSpMk id="428" creationId="{00000000-0000-0000-0000-000000000000}"/>
          </ac:grpSpMkLst>
        </pc:grpChg>
        <pc:grpChg chg="mod">
          <ac:chgData name="Nicolas Müller" userId="ea9e41f3c72632cf" providerId="LiveId" clId="{BCB689CC-D574-450C-B924-6D3191F4254F}" dt="2021-06-24T13:12:40.428" v="623" actId="1076"/>
          <ac:grpSpMkLst>
            <pc:docMk/>
            <pc:sldMk cId="65221643" sldId="323"/>
            <ac:grpSpMk id="435" creationId="{00000000-0000-0000-0000-000000000000}"/>
          </ac:grpSpMkLst>
        </pc:grpChg>
      </pc:sldChg>
      <pc:sldChg chg="mod modShow">
        <pc:chgData name="Nicolas Müller" userId="ea9e41f3c72632cf" providerId="LiveId" clId="{BCB689CC-D574-450C-B924-6D3191F4254F}" dt="2021-06-27T14:34:44.577" v="7423" actId="729"/>
        <pc:sldMkLst>
          <pc:docMk/>
          <pc:sldMk cId="3938439497" sldId="324"/>
        </pc:sldMkLst>
      </pc:sldChg>
      <pc:sldChg chg="addSp modSp add mod ord">
        <pc:chgData name="Nicolas Müller" userId="ea9e41f3c72632cf" providerId="LiveId" clId="{BCB689CC-D574-450C-B924-6D3191F4254F}" dt="2021-06-24T15:17:33.243" v="2241"/>
        <pc:sldMkLst>
          <pc:docMk/>
          <pc:sldMk cId="2291157233" sldId="325"/>
        </pc:sldMkLst>
        <pc:spChg chg="mod">
          <ac:chgData name="Nicolas Müller" userId="ea9e41f3c72632cf" providerId="LiveId" clId="{BCB689CC-D574-450C-B924-6D3191F4254F}" dt="2021-06-24T14:30:01.178" v="1673" actId="208"/>
          <ac:spMkLst>
            <pc:docMk/>
            <pc:sldMk cId="2291157233" sldId="325"/>
            <ac:spMk id="73" creationId="{53B9B1E2-728C-4B65-B935-9292DCBD4D7F}"/>
          </ac:spMkLst>
        </pc:spChg>
        <pc:spChg chg="mod">
          <ac:chgData name="Nicolas Müller" userId="ea9e41f3c72632cf" providerId="LiveId" clId="{BCB689CC-D574-450C-B924-6D3191F4254F}" dt="2021-06-24T14:30:01.178" v="1673" actId="208"/>
          <ac:spMkLst>
            <pc:docMk/>
            <pc:sldMk cId="2291157233" sldId="325"/>
            <ac:spMk id="74" creationId="{1E165EEF-8329-46CB-9F02-137EF4CD261B}"/>
          </ac:spMkLst>
        </pc:spChg>
        <pc:spChg chg="mod">
          <ac:chgData name="Nicolas Müller" userId="ea9e41f3c72632cf" providerId="LiveId" clId="{BCB689CC-D574-450C-B924-6D3191F4254F}" dt="2021-06-24T14:30:01.178" v="1673" actId="208"/>
          <ac:spMkLst>
            <pc:docMk/>
            <pc:sldMk cId="2291157233" sldId="325"/>
            <ac:spMk id="75" creationId="{5C69997A-CF04-405C-9CF8-6F641D1641FA}"/>
          </ac:spMkLst>
        </pc:spChg>
        <pc:spChg chg="mod">
          <ac:chgData name="Nicolas Müller" userId="ea9e41f3c72632cf" providerId="LiveId" clId="{BCB689CC-D574-450C-B924-6D3191F4254F}" dt="2021-06-24T14:30:01.178" v="1673" actId="208"/>
          <ac:spMkLst>
            <pc:docMk/>
            <pc:sldMk cId="2291157233" sldId="325"/>
            <ac:spMk id="76" creationId="{CB9DE1EC-51EA-4BFB-BF1E-0446DF78E02A}"/>
          </ac:spMkLst>
        </pc:spChg>
        <pc:spChg chg="mod">
          <ac:chgData name="Nicolas Müller" userId="ea9e41f3c72632cf" providerId="LiveId" clId="{BCB689CC-D574-450C-B924-6D3191F4254F}" dt="2021-06-24T14:30:01.178" v="1673" actId="208"/>
          <ac:spMkLst>
            <pc:docMk/>
            <pc:sldMk cId="2291157233" sldId="325"/>
            <ac:spMk id="77" creationId="{6205E2D5-1ED4-4785-91C3-B585A9FB8C82}"/>
          </ac:spMkLst>
        </pc:spChg>
        <pc:spChg chg="mod">
          <ac:chgData name="Nicolas Müller" userId="ea9e41f3c72632cf" providerId="LiveId" clId="{BCB689CC-D574-450C-B924-6D3191F4254F}" dt="2021-06-24T14:30:01.178" v="1673" actId="208"/>
          <ac:spMkLst>
            <pc:docMk/>
            <pc:sldMk cId="2291157233" sldId="325"/>
            <ac:spMk id="78" creationId="{9EC93F8D-2859-47A4-B977-1C340245F48F}"/>
          </ac:spMkLst>
        </pc:spChg>
        <pc:spChg chg="mod">
          <ac:chgData name="Nicolas Müller" userId="ea9e41f3c72632cf" providerId="LiveId" clId="{BCB689CC-D574-450C-B924-6D3191F4254F}" dt="2021-06-24T14:55:31.514" v="1719" actId="20577"/>
          <ac:spMkLst>
            <pc:docMk/>
            <pc:sldMk cId="2291157233" sldId="325"/>
            <ac:spMk id="605" creationId="{00000000-0000-0000-0000-000000000000}"/>
          </ac:spMkLst>
        </pc:spChg>
        <pc:grpChg chg="add mod">
          <ac:chgData name="Nicolas Müller" userId="ea9e41f3c72632cf" providerId="LiveId" clId="{BCB689CC-D574-450C-B924-6D3191F4254F}" dt="2021-06-24T14:38:11.825" v="1702" actId="1076"/>
          <ac:grpSpMkLst>
            <pc:docMk/>
            <pc:sldMk cId="2291157233" sldId="325"/>
            <ac:grpSpMk id="72" creationId="{97709743-20F7-4DB1-AFC8-9529FB4D7D73}"/>
          </ac:grpSpMkLst>
        </pc:grpChg>
      </pc:sldChg>
      <pc:sldChg chg="add del">
        <pc:chgData name="Nicolas Müller" userId="ea9e41f3c72632cf" providerId="LiveId" clId="{BCB689CC-D574-450C-B924-6D3191F4254F}" dt="2021-06-24T13:33:10.808" v="811" actId="47"/>
        <pc:sldMkLst>
          <pc:docMk/>
          <pc:sldMk cId="932271411" sldId="326"/>
        </pc:sldMkLst>
      </pc:sldChg>
      <pc:sldChg chg="addSp delSp modSp add mod modNotesTx">
        <pc:chgData name="Nicolas Müller" userId="ea9e41f3c72632cf" providerId="LiveId" clId="{BCB689CC-D574-450C-B924-6D3191F4254F}" dt="2021-06-28T17:57:02.864" v="12472"/>
        <pc:sldMkLst>
          <pc:docMk/>
          <pc:sldMk cId="1311201427" sldId="327"/>
        </pc:sldMkLst>
        <pc:spChg chg="add del mod">
          <ac:chgData name="Nicolas Müller" userId="ea9e41f3c72632cf" providerId="LiveId" clId="{BCB689CC-D574-450C-B924-6D3191F4254F}" dt="2021-06-24T13:27:50.732" v="759"/>
          <ac:spMkLst>
            <pc:docMk/>
            <pc:sldMk cId="1311201427" sldId="327"/>
            <ac:spMk id="31" creationId="{AAFE2214-C435-4FFD-9BE8-87E183D18A70}"/>
          </ac:spMkLst>
        </pc:spChg>
        <pc:spChg chg="mod">
          <ac:chgData name="Nicolas Müller" userId="ea9e41f3c72632cf" providerId="LiveId" clId="{BCB689CC-D574-450C-B924-6D3191F4254F}" dt="2021-06-24T13:28:44.413" v="771" actId="208"/>
          <ac:spMkLst>
            <pc:docMk/>
            <pc:sldMk cId="1311201427" sldId="327"/>
            <ac:spMk id="33" creationId="{752B5E3A-D2E2-405E-A541-8329AB2C0F4E}"/>
          </ac:spMkLst>
        </pc:spChg>
        <pc:spChg chg="mod">
          <ac:chgData name="Nicolas Müller" userId="ea9e41f3c72632cf" providerId="LiveId" clId="{BCB689CC-D574-450C-B924-6D3191F4254F}" dt="2021-06-24T13:28:44.413" v="771" actId="208"/>
          <ac:spMkLst>
            <pc:docMk/>
            <pc:sldMk cId="1311201427" sldId="327"/>
            <ac:spMk id="34" creationId="{E90134F9-67C4-4B63-AB76-73A772246D3B}"/>
          </ac:spMkLst>
        </pc:spChg>
        <pc:spChg chg="mod">
          <ac:chgData name="Nicolas Müller" userId="ea9e41f3c72632cf" providerId="LiveId" clId="{BCB689CC-D574-450C-B924-6D3191F4254F}" dt="2021-06-24T13:28:44.413" v="771" actId="208"/>
          <ac:spMkLst>
            <pc:docMk/>
            <pc:sldMk cId="1311201427" sldId="327"/>
            <ac:spMk id="35" creationId="{7389A68A-065C-4424-9D07-51C35302D2B3}"/>
          </ac:spMkLst>
        </pc:spChg>
        <pc:spChg chg="mod">
          <ac:chgData name="Nicolas Müller" userId="ea9e41f3c72632cf" providerId="LiveId" clId="{BCB689CC-D574-450C-B924-6D3191F4254F}" dt="2021-06-24T13:28:44.413" v="771" actId="208"/>
          <ac:spMkLst>
            <pc:docMk/>
            <pc:sldMk cId="1311201427" sldId="327"/>
            <ac:spMk id="36" creationId="{672074DF-E35A-4FB3-9F1D-2A674D36033C}"/>
          </ac:spMkLst>
        </pc:spChg>
        <pc:spChg chg="mod">
          <ac:chgData name="Nicolas Müller" userId="ea9e41f3c72632cf" providerId="LiveId" clId="{BCB689CC-D574-450C-B924-6D3191F4254F}" dt="2021-06-24T13:28:44.413" v="771" actId="208"/>
          <ac:spMkLst>
            <pc:docMk/>
            <pc:sldMk cId="1311201427" sldId="327"/>
            <ac:spMk id="37" creationId="{0C2A3A69-ADFE-48EF-852F-E0C76B3A3E80}"/>
          </ac:spMkLst>
        </pc:spChg>
        <pc:spChg chg="mod">
          <ac:chgData name="Nicolas Müller" userId="ea9e41f3c72632cf" providerId="LiveId" clId="{BCB689CC-D574-450C-B924-6D3191F4254F}" dt="2021-06-24T13:28:44.413" v="771" actId="208"/>
          <ac:spMkLst>
            <pc:docMk/>
            <pc:sldMk cId="1311201427" sldId="327"/>
            <ac:spMk id="38" creationId="{14BF5D2E-7355-4377-A342-C4EEAD7A7AA8}"/>
          </ac:spMkLst>
        </pc:spChg>
        <pc:spChg chg="mod">
          <ac:chgData name="Nicolas Müller" userId="ea9e41f3c72632cf" providerId="LiveId" clId="{BCB689CC-D574-450C-B924-6D3191F4254F}" dt="2021-06-24T13:29:44.634" v="778" actId="208"/>
          <ac:spMkLst>
            <pc:docMk/>
            <pc:sldMk cId="1311201427" sldId="327"/>
            <ac:spMk id="40" creationId="{AFEB0F30-432B-4B73-8BD3-1294764B041E}"/>
          </ac:spMkLst>
        </pc:spChg>
        <pc:spChg chg="mod">
          <ac:chgData name="Nicolas Müller" userId="ea9e41f3c72632cf" providerId="LiveId" clId="{BCB689CC-D574-450C-B924-6D3191F4254F}" dt="2021-06-24T13:29:44.634" v="778" actId="208"/>
          <ac:spMkLst>
            <pc:docMk/>
            <pc:sldMk cId="1311201427" sldId="327"/>
            <ac:spMk id="41" creationId="{5B3304A1-A0B9-4980-A8C5-EB2DF3511A37}"/>
          </ac:spMkLst>
        </pc:spChg>
        <pc:spChg chg="mod">
          <ac:chgData name="Nicolas Müller" userId="ea9e41f3c72632cf" providerId="LiveId" clId="{BCB689CC-D574-450C-B924-6D3191F4254F}" dt="2021-06-24T13:29:44.634" v="778" actId="208"/>
          <ac:spMkLst>
            <pc:docMk/>
            <pc:sldMk cId="1311201427" sldId="327"/>
            <ac:spMk id="42" creationId="{636F8A7D-40A0-4140-9C4E-A636F172EB4A}"/>
          </ac:spMkLst>
        </pc:spChg>
        <pc:spChg chg="mod">
          <ac:chgData name="Nicolas Müller" userId="ea9e41f3c72632cf" providerId="LiveId" clId="{BCB689CC-D574-450C-B924-6D3191F4254F}" dt="2021-06-24T13:29:44.634" v="778" actId="208"/>
          <ac:spMkLst>
            <pc:docMk/>
            <pc:sldMk cId="1311201427" sldId="327"/>
            <ac:spMk id="43" creationId="{0CC45D53-57FC-40D5-A36B-32499B5ADDE9}"/>
          </ac:spMkLst>
        </pc:spChg>
        <pc:spChg chg="mod">
          <ac:chgData name="Nicolas Müller" userId="ea9e41f3c72632cf" providerId="LiveId" clId="{BCB689CC-D574-450C-B924-6D3191F4254F}" dt="2021-06-24T13:29:44.634" v="778" actId="208"/>
          <ac:spMkLst>
            <pc:docMk/>
            <pc:sldMk cId="1311201427" sldId="327"/>
            <ac:spMk id="44" creationId="{6B37F984-BB89-4B6F-B688-1C00EB59A96A}"/>
          </ac:spMkLst>
        </pc:spChg>
        <pc:spChg chg="mod">
          <ac:chgData name="Nicolas Müller" userId="ea9e41f3c72632cf" providerId="LiveId" clId="{BCB689CC-D574-450C-B924-6D3191F4254F}" dt="2021-06-24T13:29:44.634" v="778" actId="208"/>
          <ac:spMkLst>
            <pc:docMk/>
            <pc:sldMk cId="1311201427" sldId="327"/>
            <ac:spMk id="45" creationId="{39855620-1A26-401A-AD7C-F7081010C5C2}"/>
          </ac:spMkLst>
        </pc:spChg>
        <pc:spChg chg="add mod ord">
          <ac:chgData name="Nicolas Müller" userId="ea9e41f3c72632cf" providerId="LiveId" clId="{BCB689CC-D574-450C-B924-6D3191F4254F}" dt="2021-06-24T13:46:46.566" v="848" actId="207"/>
          <ac:spMkLst>
            <pc:docMk/>
            <pc:sldMk cId="1311201427" sldId="327"/>
            <ac:spMk id="47" creationId="{59B8A7FE-E417-4175-A6D9-FDC12C68F851}"/>
          </ac:spMkLst>
        </pc:spChg>
        <pc:spChg chg="mod">
          <ac:chgData name="Nicolas Müller" userId="ea9e41f3c72632cf" providerId="LiveId" clId="{BCB689CC-D574-450C-B924-6D3191F4254F}" dt="2021-06-24T13:25:49.443" v="723" actId="20577"/>
          <ac:spMkLst>
            <pc:docMk/>
            <pc:sldMk cId="1311201427" sldId="327"/>
            <ac:spMk id="531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31:15.411" v="806" actId="1076"/>
          <ac:spMkLst>
            <pc:docMk/>
            <pc:sldMk cId="1311201427" sldId="327"/>
            <ac:spMk id="532" creationId="{00000000-0000-0000-0000-000000000000}"/>
          </ac:spMkLst>
        </pc:spChg>
        <pc:spChg chg="del mod">
          <ac:chgData name="Nicolas Müller" userId="ea9e41f3c72632cf" providerId="LiveId" clId="{BCB689CC-D574-450C-B924-6D3191F4254F}" dt="2021-06-27T14:52:04.742" v="8200" actId="478"/>
          <ac:spMkLst>
            <pc:docMk/>
            <pc:sldMk cId="1311201427" sldId="327"/>
            <ac:spMk id="533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3:31:23.242" v="807" actId="1076"/>
          <ac:spMkLst>
            <pc:docMk/>
            <pc:sldMk cId="1311201427" sldId="327"/>
            <ac:spMk id="534" creationId="{00000000-0000-0000-0000-000000000000}"/>
          </ac:spMkLst>
        </pc:spChg>
        <pc:spChg chg="del mod">
          <ac:chgData name="Nicolas Müller" userId="ea9e41f3c72632cf" providerId="LiveId" clId="{BCB689CC-D574-450C-B924-6D3191F4254F}" dt="2021-06-27T14:52:05.847" v="8201" actId="478"/>
          <ac:spMkLst>
            <pc:docMk/>
            <pc:sldMk cId="1311201427" sldId="327"/>
            <ac:spMk id="535" creationId="{00000000-0000-0000-0000-000000000000}"/>
          </ac:spMkLst>
        </pc:spChg>
        <pc:grpChg chg="add mod">
          <ac:chgData name="Nicolas Müller" userId="ea9e41f3c72632cf" providerId="LiveId" clId="{BCB689CC-D574-450C-B924-6D3191F4254F}" dt="2021-06-24T13:31:23.242" v="807" actId="1076"/>
          <ac:grpSpMkLst>
            <pc:docMk/>
            <pc:sldMk cId="1311201427" sldId="327"/>
            <ac:grpSpMk id="32" creationId="{B94B6130-B7F6-43B4-89AC-A6D7B1FA62C4}"/>
          </ac:grpSpMkLst>
        </pc:grpChg>
        <pc:grpChg chg="add mod">
          <ac:chgData name="Nicolas Müller" userId="ea9e41f3c72632cf" providerId="LiveId" clId="{BCB689CC-D574-450C-B924-6D3191F4254F}" dt="2021-06-24T13:31:15.411" v="806" actId="1076"/>
          <ac:grpSpMkLst>
            <pc:docMk/>
            <pc:sldMk cId="1311201427" sldId="327"/>
            <ac:grpSpMk id="39" creationId="{71E27316-7243-453D-85EC-1ED8AF671AF3}"/>
          </ac:grpSpMkLst>
        </pc:grpChg>
        <pc:grpChg chg="del">
          <ac:chgData name="Nicolas Müller" userId="ea9e41f3c72632cf" providerId="LiveId" clId="{BCB689CC-D574-450C-B924-6D3191F4254F}" dt="2021-06-24T13:28:23.684" v="766" actId="478"/>
          <ac:grpSpMkLst>
            <pc:docMk/>
            <pc:sldMk cId="1311201427" sldId="327"/>
            <ac:grpSpMk id="536" creationId="{00000000-0000-0000-0000-000000000000}"/>
          </ac:grpSpMkLst>
        </pc:grpChg>
        <pc:grpChg chg="del">
          <ac:chgData name="Nicolas Müller" userId="ea9e41f3c72632cf" providerId="LiveId" clId="{BCB689CC-D574-450C-B924-6D3191F4254F}" dt="2021-06-24T13:29:34.242" v="776" actId="478"/>
          <ac:grpSpMkLst>
            <pc:docMk/>
            <pc:sldMk cId="1311201427" sldId="327"/>
            <ac:grpSpMk id="554" creationId="{00000000-0000-0000-0000-000000000000}"/>
          </ac:grpSpMkLst>
        </pc:grpChg>
        <pc:picChg chg="add mod">
          <ac:chgData name="Nicolas Müller" userId="ea9e41f3c72632cf" providerId="LiveId" clId="{BCB689CC-D574-450C-B924-6D3191F4254F}" dt="2021-06-24T13:45:49.147" v="841" actId="1076"/>
          <ac:picMkLst>
            <pc:docMk/>
            <pc:sldMk cId="1311201427" sldId="327"/>
            <ac:picMk id="4" creationId="{71DC38E5-4073-4607-A40F-DCB8121D42F8}"/>
          </ac:picMkLst>
        </pc:picChg>
        <pc:picChg chg="add del mod">
          <ac:chgData name="Nicolas Müller" userId="ea9e41f3c72632cf" providerId="LiveId" clId="{BCB689CC-D574-450C-B924-6D3191F4254F}" dt="2021-06-24T13:45:41.180" v="838" actId="478"/>
          <ac:picMkLst>
            <pc:docMk/>
            <pc:sldMk cId="1311201427" sldId="327"/>
            <ac:picMk id="46" creationId="{D9D18F90-1232-4AD0-8E64-54C43A0A2A75}"/>
          </ac:picMkLst>
        </pc:picChg>
      </pc:sldChg>
      <pc:sldChg chg="addSp delSp modSp add mod modNotesTx">
        <pc:chgData name="Nicolas Müller" userId="ea9e41f3c72632cf" providerId="LiveId" clId="{BCB689CC-D574-450C-B924-6D3191F4254F}" dt="2021-06-28T17:56:43.785" v="12461" actId="20577"/>
        <pc:sldMkLst>
          <pc:docMk/>
          <pc:sldMk cId="3212813680" sldId="329"/>
        </pc:sldMkLst>
        <pc:spChg chg="add del mod">
          <ac:chgData name="Nicolas Müller" userId="ea9e41f3c72632cf" providerId="LiveId" clId="{BCB689CC-D574-450C-B924-6D3191F4254F}" dt="2021-06-24T14:07:39.076" v="1347" actId="478"/>
          <ac:spMkLst>
            <pc:docMk/>
            <pc:sldMk cId="3212813680" sldId="329"/>
            <ac:spMk id="3" creationId="{088430A3-8858-4B35-9FF6-4036A6873F32}"/>
          </ac:spMkLst>
        </pc:spChg>
        <pc:spChg chg="add del mod">
          <ac:chgData name="Nicolas Müller" userId="ea9e41f3c72632cf" providerId="LiveId" clId="{BCB689CC-D574-450C-B924-6D3191F4254F}" dt="2021-06-27T11:50:24.492" v="7378" actId="478"/>
          <ac:spMkLst>
            <pc:docMk/>
            <pc:sldMk cId="3212813680" sldId="329"/>
            <ac:spMk id="3" creationId="{A4E093BB-5E4F-4092-86E9-78B31B3B30E2}"/>
          </ac:spMkLst>
        </pc:spChg>
        <pc:spChg chg="add del mod">
          <ac:chgData name="Nicolas Müller" userId="ea9e41f3c72632cf" providerId="LiveId" clId="{BCB689CC-D574-450C-B924-6D3191F4254F}" dt="2021-06-27T11:50:01.186" v="7370" actId="478"/>
          <ac:spMkLst>
            <pc:docMk/>
            <pc:sldMk cId="3212813680" sldId="329"/>
            <ac:spMk id="5" creationId="{86FED992-44B5-46C6-B118-EEE00139471A}"/>
          </ac:spMkLst>
        </pc:spChg>
        <pc:spChg chg="add del mod">
          <ac:chgData name="Nicolas Müller" userId="ea9e41f3c72632cf" providerId="LiveId" clId="{BCB689CC-D574-450C-B924-6D3191F4254F}" dt="2021-06-27T11:50:01.186" v="7370" actId="478"/>
          <ac:spMkLst>
            <pc:docMk/>
            <pc:sldMk cId="3212813680" sldId="329"/>
            <ac:spMk id="7" creationId="{9D8CEA94-DEC9-4E2C-BC8D-F1714A79365E}"/>
          </ac:spMkLst>
        </pc:spChg>
        <pc:spChg chg="add del mod">
          <ac:chgData name="Nicolas Müller" userId="ea9e41f3c72632cf" providerId="LiveId" clId="{BCB689CC-D574-450C-B924-6D3191F4254F}" dt="2021-06-27T11:50:25.509" v="7380" actId="478"/>
          <ac:spMkLst>
            <pc:docMk/>
            <pc:sldMk cId="3212813680" sldId="329"/>
            <ac:spMk id="9" creationId="{A9872093-1C18-44E6-A025-1EFB45DA9B21}"/>
          </ac:spMkLst>
        </pc:spChg>
        <pc:spChg chg="add del mod">
          <ac:chgData name="Nicolas Müller" userId="ea9e41f3c72632cf" providerId="LiveId" clId="{BCB689CC-D574-450C-B924-6D3191F4254F}" dt="2021-06-27T11:50:25.509" v="7380" actId="478"/>
          <ac:spMkLst>
            <pc:docMk/>
            <pc:sldMk cId="3212813680" sldId="329"/>
            <ac:spMk id="11" creationId="{70938D20-8542-41C9-BF26-A11F352F660C}"/>
          </ac:spMkLst>
        </pc:spChg>
        <pc:spChg chg="mod">
          <ac:chgData name="Nicolas Müller" userId="ea9e41f3c72632cf" providerId="LiveId" clId="{BCB689CC-D574-450C-B924-6D3191F4254F}" dt="2021-06-24T13:58:28.826" v="1147"/>
          <ac:spMkLst>
            <pc:docMk/>
            <pc:sldMk cId="3212813680" sldId="329"/>
            <ac:spMk id="40" creationId="{47C4BCE1-CEAE-4E05-A9D3-6F4DD951F544}"/>
          </ac:spMkLst>
        </pc:spChg>
        <pc:spChg chg="mod">
          <ac:chgData name="Nicolas Müller" userId="ea9e41f3c72632cf" providerId="LiveId" clId="{BCB689CC-D574-450C-B924-6D3191F4254F}" dt="2021-06-24T13:58:28.826" v="1147"/>
          <ac:spMkLst>
            <pc:docMk/>
            <pc:sldMk cId="3212813680" sldId="329"/>
            <ac:spMk id="41" creationId="{4E80F4D3-FBA4-4CBD-9001-CB4973F32AB4}"/>
          </ac:spMkLst>
        </pc:spChg>
        <pc:spChg chg="mod">
          <ac:chgData name="Nicolas Müller" userId="ea9e41f3c72632cf" providerId="LiveId" clId="{BCB689CC-D574-450C-B924-6D3191F4254F}" dt="2021-06-24T13:58:28.826" v="1147"/>
          <ac:spMkLst>
            <pc:docMk/>
            <pc:sldMk cId="3212813680" sldId="329"/>
            <ac:spMk id="42" creationId="{6A888B38-E5F4-4B80-951B-68074A88FE2B}"/>
          </ac:spMkLst>
        </pc:spChg>
        <pc:spChg chg="mod">
          <ac:chgData name="Nicolas Müller" userId="ea9e41f3c72632cf" providerId="LiveId" clId="{BCB689CC-D574-450C-B924-6D3191F4254F}" dt="2021-06-24T13:58:28.826" v="1147"/>
          <ac:spMkLst>
            <pc:docMk/>
            <pc:sldMk cId="3212813680" sldId="329"/>
            <ac:spMk id="43" creationId="{920D2777-C29A-4931-977D-739AA918ADCC}"/>
          </ac:spMkLst>
        </pc:spChg>
        <pc:spChg chg="mod">
          <ac:chgData name="Nicolas Müller" userId="ea9e41f3c72632cf" providerId="LiveId" clId="{BCB689CC-D574-450C-B924-6D3191F4254F}" dt="2021-06-24T13:58:28.826" v="1147"/>
          <ac:spMkLst>
            <pc:docMk/>
            <pc:sldMk cId="3212813680" sldId="329"/>
            <ac:spMk id="44" creationId="{AF7AF849-5E4C-4EAC-ACCA-4CB1710174A7}"/>
          </ac:spMkLst>
        </pc:spChg>
        <pc:spChg chg="mod">
          <ac:chgData name="Nicolas Müller" userId="ea9e41f3c72632cf" providerId="LiveId" clId="{BCB689CC-D574-450C-B924-6D3191F4254F}" dt="2021-06-24T13:58:28.826" v="1147"/>
          <ac:spMkLst>
            <pc:docMk/>
            <pc:sldMk cId="3212813680" sldId="329"/>
            <ac:spMk id="45" creationId="{8AC34B9C-05E6-49AC-8C80-07031C0F3121}"/>
          </ac:spMkLst>
        </pc:spChg>
        <pc:spChg chg="mod">
          <ac:chgData name="Nicolas Müller" userId="ea9e41f3c72632cf" providerId="LiveId" clId="{BCB689CC-D574-450C-B924-6D3191F4254F}" dt="2021-06-24T13:58:28.826" v="1147"/>
          <ac:spMkLst>
            <pc:docMk/>
            <pc:sldMk cId="3212813680" sldId="329"/>
            <ac:spMk id="46" creationId="{A4752240-9756-4C22-8D17-F02D3C35698A}"/>
          </ac:spMkLst>
        </pc:spChg>
        <pc:spChg chg="mod">
          <ac:chgData name="Nicolas Müller" userId="ea9e41f3c72632cf" providerId="LiveId" clId="{BCB689CC-D574-450C-B924-6D3191F4254F}" dt="2021-06-24T13:58:28.826" v="1147"/>
          <ac:spMkLst>
            <pc:docMk/>
            <pc:sldMk cId="3212813680" sldId="329"/>
            <ac:spMk id="47" creationId="{FDEC1A5E-5DE1-4182-88D2-D013E77B1B46}"/>
          </ac:spMkLst>
        </pc:spChg>
        <pc:spChg chg="mod">
          <ac:chgData name="Nicolas Müller" userId="ea9e41f3c72632cf" providerId="LiveId" clId="{BCB689CC-D574-450C-B924-6D3191F4254F}" dt="2021-06-24T13:58:37.713" v="1150"/>
          <ac:spMkLst>
            <pc:docMk/>
            <pc:sldMk cId="3212813680" sldId="329"/>
            <ac:spMk id="49" creationId="{4D39C3DF-AF14-4A8C-BB04-B8F1C69E4A31}"/>
          </ac:spMkLst>
        </pc:spChg>
        <pc:spChg chg="mod">
          <ac:chgData name="Nicolas Müller" userId="ea9e41f3c72632cf" providerId="LiveId" clId="{BCB689CC-D574-450C-B924-6D3191F4254F}" dt="2021-06-24T13:58:37.713" v="1150"/>
          <ac:spMkLst>
            <pc:docMk/>
            <pc:sldMk cId="3212813680" sldId="329"/>
            <ac:spMk id="50" creationId="{0A7FD981-DFE3-46D1-9D63-8087F4EC3991}"/>
          </ac:spMkLst>
        </pc:spChg>
        <pc:spChg chg="mod">
          <ac:chgData name="Nicolas Müller" userId="ea9e41f3c72632cf" providerId="LiveId" clId="{BCB689CC-D574-450C-B924-6D3191F4254F}" dt="2021-06-24T13:58:37.713" v="1150"/>
          <ac:spMkLst>
            <pc:docMk/>
            <pc:sldMk cId="3212813680" sldId="329"/>
            <ac:spMk id="51" creationId="{5FDCBEA2-1C9D-4FAF-B5D2-B74F19EA9066}"/>
          </ac:spMkLst>
        </pc:spChg>
        <pc:spChg chg="mod">
          <ac:chgData name="Nicolas Müller" userId="ea9e41f3c72632cf" providerId="LiveId" clId="{BCB689CC-D574-450C-B924-6D3191F4254F}" dt="2021-06-24T13:58:37.713" v="1150"/>
          <ac:spMkLst>
            <pc:docMk/>
            <pc:sldMk cId="3212813680" sldId="329"/>
            <ac:spMk id="52" creationId="{6A5AA103-F3E6-4CC6-9854-3198A1D714EF}"/>
          </ac:spMkLst>
        </pc:spChg>
        <pc:spChg chg="mod">
          <ac:chgData name="Nicolas Müller" userId="ea9e41f3c72632cf" providerId="LiveId" clId="{BCB689CC-D574-450C-B924-6D3191F4254F}" dt="2021-06-24T13:58:37.713" v="1150"/>
          <ac:spMkLst>
            <pc:docMk/>
            <pc:sldMk cId="3212813680" sldId="329"/>
            <ac:spMk id="53" creationId="{E3F1AC72-E6B5-48DD-A5BB-ED8733E8A970}"/>
          </ac:spMkLst>
        </pc:spChg>
        <pc:spChg chg="mod">
          <ac:chgData name="Nicolas Müller" userId="ea9e41f3c72632cf" providerId="LiveId" clId="{BCB689CC-D574-450C-B924-6D3191F4254F}" dt="2021-06-24T13:58:37.713" v="1150"/>
          <ac:spMkLst>
            <pc:docMk/>
            <pc:sldMk cId="3212813680" sldId="329"/>
            <ac:spMk id="54" creationId="{77C4ACA4-10C1-4DFF-B923-FCE89AB8D36B}"/>
          </ac:spMkLst>
        </pc:spChg>
        <pc:spChg chg="mod">
          <ac:chgData name="Nicolas Müller" userId="ea9e41f3c72632cf" providerId="LiveId" clId="{BCB689CC-D574-450C-B924-6D3191F4254F}" dt="2021-06-24T13:58:37.713" v="1150"/>
          <ac:spMkLst>
            <pc:docMk/>
            <pc:sldMk cId="3212813680" sldId="329"/>
            <ac:spMk id="55" creationId="{27C5816D-05F7-4D46-9371-5BD713D13EF1}"/>
          </ac:spMkLst>
        </pc:spChg>
        <pc:spChg chg="mod">
          <ac:chgData name="Nicolas Müller" userId="ea9e41f3c72632cf" providerId="LiveId" clId="{BCB689CC-D574-450C-B924-6D3191F4254F}" dt="2021-06-24T13:58:37.713" v="1150"/>
          <ac:spMkLst>
            <pc:docMk/>
            <pc:sldMk cId="3212813680" sldId="329"/>
            <ac:spMk id="56" creationId="{F2A8DA3C-22EB-48AF-8C61-E1F19FC4E280}"/>
          </ac:spMkLst>
        </pc:spChg>
        <pc:spChg chg="mod">
          <ac:chgData name="Nicolas Müller" userId="ea9e41f3c72632cf" providerId="LiveId" clId="{BCB689CC-D574-450C-B924-6D3191F4254F}" dt="2021-06-24T17:44:46.535" v="4818" actId="207"/>
          <ac:spMkLst>
            <pc:docMk/>
            <pc:sldMk cId="3212813680" sldId="329"/>
            <ac:spMk id="58" creationId="{77203FF7-2719-4458-BC89-D90C10EC4F8E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58" creationId="{C7C9F270-EAE2-43D2-8DF5-2B48934F3447}"/>
          </ac:spMkLst>
        </pc:spChg>
        <pc:spChg chg="mod">
          <ac:chgData name="Nicolas Müller" userId="ea9e41f3c72632cf" providerId="LiveId" clId="{BCB689CC-D574-450C-B924-6D3191F4254F}" dt="2021-06-24T17:44:46.535" v="4818" actId="207"/>
          <ac:spMkLst>
            <pc:docMk/>
            <pc:sldMk cId="3212813680" sldId="329"/>
            <ac:spMk id="59" creationId="{1E7A4EF0-1399-4832-B8BE-7917BF8CA0E8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59" creationId="{F4BC95F1-9703-4C42-92AF-547CC515105A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0" creationId="{C0FD2DA0-5403-4317-9304-8218EFCB63EE}"/>
          </ac:spMkLst>
        </pc:spChg>
        <pc:spChg chg="mod">
          <ac:chgData name="Nicolas Müller" userId="ea9e41f3c72632cf" providerId="LiveId" clId="{BCB689CC-D574-450C-B924-6D3191F4254F}" dt="2021-06-24T17:44:46.535" v="4818" actId="207"/>
          <ac:spMkLst>
            <pc:docMk/>
            <pc:sldMk cId="3212813680" sldId="329"/>
            <ac:spMk id="60" creationId="{CDD54836-D130-4AD1-B067-82261B424C9A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1" creationId="{09879C83-44EE-40A8-A998-994D183C35E3}"/>
          </ac:spMkLst>
        </pc:spChg>
        <pc:spChg chg="mod">
          <ac:chgData name="Nicolas Müller" userId="ea9e41f3c72632cf" providerId="LiveId" clId="{BCB689CC-D574-450C-B924-6D3191F4254F}" dt="2021-06-24T17:44:46.535" v="4818" actId="207"/>
          <ac:spMkLst>
            <pc:docMk/>
            <pc:sldMk cId="3212813680" sldId="329"/>
            <ac:spMk id="61" creationId="{5C07C620-718F-4F78-8CE6-DD17D5ACE20B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2" creationId="{1E6CF52B-24C4-4D2A-8FF1-F49CE0BF3B84}"/>
          </ac:spMkLst>
        </pc:spChg>
        <pc:spChg chg="mod">
          <ac:chgData name="Nicolas Müller" userId="ea9e41f3c72632cf" providerId="LiveId" clId="{BCB689CC-D574-450C-B924-6D3191F4254F}" dt="2021-06-24T17:44:46.535" v="4818" actId="207"/>
          <ac:spMkLst>
            <pc:docMk/>
            <pc:sldMk cId="3212813680" sldId="329"/>
            <ac:spMk id="62" creationId="{94D8009C-F62A-4353-8EF8-A16805E438C0}"/>
          </ac:spMkLst>
        </pc:spChg>
        <pc:spChg chg="mod">
          <ac:chgData name="Nicolas Müller" userId="ea9e41f3c72632cf" providerId="LiveId" clId="{BCB689CC-D574-450C-B924-6D3191F4254F}" dt="2021-06-24T17:44:46.535" v="4818" actId="207"/>
          <ac:spMkLst>
            <pc:docMk/>
            <pc:sldMk cId="3212813680" sldId="329"/>
            <ac:spMk id="63" creationId="{4FFCE895-4E61-448C-B05D-5A631FCECBDA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3" creationId="{BA81532C-692E-4E41-8EA6-6755DD414448}"/>
          </ac:spMkLst>
        </pc:spChg>
        <pc:spChg chg="mod">
          <ac:chgData name="Nicolas Müller" userId="ea9e41f3c72632cf" providerId="LiveId" clId="{BCB689CC-D574-450C-B924-6D3191F4254F}" dt="2021-06-24T17:44:46.535" v="4818" actId="207"/>
          <ac:spMkLst>
            <pc:docMk/>
            <pc:sldMk cId="3212813680" sldId="329"/>
            <ac:spMk id="64" creationId="{69C4CCE8-D580-43B2-AE7C-04FEA8D70D5C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4" creationId="{AEAF0A2F-344E-4D3C-B52D-EE47E4B37660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5" creationId="{C3D85ACB-C3FA-4F9C-A466-BAA4E3AB746C}"/>
          </ac:spMkLst>
        </pc:spChg>
        <pc:spChg chg="mod">
          <ac:chgData name="Nicolas Müller" userId="ea9e41f3c72632cf" providerId="LiveId" clId="{BCB689CC-D574-450C-B924-6D3191F4254F}" dt="2021-06-24T17:44:46.535" v="4818" actId="207"/>
          <ac:spMkLst>
            <pc:docMk/>
            <pc:sldMk cId="3212813680" sldId="329"/>
            <ac:spMk id="65" creationId="{F850E9B8-60C0-4237-BEFF-AF71B93ECBAA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6" creationId="{D0CB556C-5633-4A07-9A6A-F92B9141191B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7" creationId="{55A802FA-2687-43E5-B4C8-A3E3339EE94F}"/>
          </ac:spMkLst>
        </pc:spChg>
        <pc:spChg chg="mod">
          <ac:chgData name="Nicolas Müller" userId="ea9e41f3c72632cf" providerId="LiveId" clId="{BCB689CC-D574-450C-B924-6D3191F4254F}" dt="2021-06-27T11:50:05.329" v="7372"/>
          <ac:spMkLst>
            <pc:docMk/>
            <pc:sldMk cId="3212813680" sldId="329"/>
            <ac:spMk id="67" creationId="{6B4C2B4C-B0DD-418A-ADA3-A8C9C395C46F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8" creationId="{40DAB51E-6650-46B7-90D1-ED6BFAE1C4C6}"/>
          </ac:spMkLst>
        </pc:spChg>
        <pc:spChg chg="mod">
          <ac:chgData name="Nicolas Müller" userId="ea9e41f3c72632cf" providerId="LiveId" clId="{BCB689CC-D574-450C-B924-6D3191F4254F}" dt="2021-06-27T11:50:05.329" v="7372"/>
          <ac:spMkLst>
            <pc:docMk/>
            <pc:sldMk cId="3212813680" sldId="329"/>
            <ac:spMk id="68" creationId="{CF9BBFF6-6D93-4892-85C9-AA16030DDD5F}"/>
          </ac:spMkLst>
        </pc:spChg>
        <pc:spChg chg="mod">
          <ac:chgData name="Nicolas Müller" userId="ea9e41f3c72632cf" providerId="LiveId" clId="{BCB689CC-D574-450C-B924-6D3191F4254F}" dt="2021-06-24T13:59:08.789" v="1153" actId="208"/>
          <ac:spMkLst>
            <pc:docMk/>
            <pc:sldMk cId="3212813680" sldId="329"/>
            <ac:spMk id="69" creationId="{578E8DF8-E0B9-41CF-86D8-DF4E76D552F2}"/>
          </ac:spMkLst>
        </pc:spChg>
        <pc:spChg chg="mod">
          <ac:chgData name="Nicolas Müller" userId="ea9e41f3c72632cf" providerId="LiveId" clId="{BCB689CC-D574-450C-B924-6D3191F4254F}" dt="2021-06-27T11:50:05.329" v="7372"/>
          <ac:spMkLst>
            <pc:docMk/>
            <pc:sldMk cId="3212813680" sldId="329"/>
            <ac:spMk id="69" creationId="{5B19F4E7-915A-47F1-B17B-690D1C2F6658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1" creationId="{F7121124-ADDE-4384-BFAD-46B03D5DA776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2" creationId="{6CE44202-9C38-4068-A239-91F6F5AA9ED7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3" creationId="{15E74D51-494F-4F59-8221-A3FDE59CDEE2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4" creationId="{EA59C0A6-8E89-4950-9C38-5A4B828E4E86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5" creationId="{AFE0D521-79EF-4026-9A3F-82E0072503E7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6" creationId="{FCA3FCB6-8015-442C-9D72-04B4CB86DC9B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7" creationId="{A1B815A8-144A-42DC-B1E2-A3099062CB39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8" creationId="{7BCBE18B-CDE4-4B2B-9DE3-D01D923531F6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79" creationId="{3E81CEA4-AA1E-4B09-A9C2-EB364EA39914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80" creationId="{4ED6A231-BCE9-4A72-B12A-8E31A85C0659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81" creationId="{836971B8-DECE-4E07-8B18-D117E4E406FD}"/>
          </ac:spMkLst>
        </pc:spChg>
        <pc:spChg chg="mod">
          <ac:chgData name="Nicolas Müller" userId="ea9e41f3c72632cf" providerId="LiveId" clId="{BCB689CC-D574-450C-B924-6D3191F4254F}" dt="2021-06-24T14:01:54.992" v="1175" actId="1582"/>
          <ac:spMkLst>
            <pc:docMk/>
            <pc:sldMk cId="3212813680" sldId="329"/>
            <ac:spMk id="82" creationId="{61C601A2-C910-4D4C-9D54-DF96285513C5}"/>
          </ac:spMkLst>
        </pc:spChg>
        <pc:spChg chg="mod">
          <ac:chgData name="Nicolas Müller" userId="ea9e41f3c72632cf" providerId="LiveId" clId="{BCB689CC-D574-450C-B924-6D3191F4254F}" dt="2021-06-27T11:50:05.329" v="7372"/>
          <ac:spMkLst>
            <pc:docMk/>
            <pc:sldMk cId="3212813680" sldId="329"/>
            <ac:spMk id="83" creationId="{1239916D-16C6-494D-B253-2387C8DE18F3}"/>
          </ac:spMkLst>
        </pc:spChg>
        <pc:spChg chg="mod">
          <ac:chgData name="Nicolas Müller" userId="ea9e41f3c72632cf" providerId="LiveId" clId="{BCB689CC-D574-450C-B924-6D3191F4254F}" dt="2021-06-27T11:50:05.329" v="7372"/>
          <ac:spMkLst>
            <pc:docMk/>
            <pc:sldMk cId="3212813680" sldId="329"/>
            <ac:spMk id="84" creationId="{A2CCD77E-28D3-456C-B928-4A060A66D21D}"/>
          </ac:spMkLst>
        </pc:spChg>
        <pc:spChg chg="add del mod">
          <ac:chgData name="Nicolas Müller" userId="ea9e41f3c72632cf" providerId="LiveId" clId="{BCB689CC-D574-450C-B924-6D3191F4254F}" dt="2021-06-27T11:49:52.337" v="7364" actId="478"/>
          <ac:spMkLst>
            <pc:docMk/>
            <pc:sldMk cId="3212813680" sldId="329"/>
            <ac:spMk id="85" creationId="{132D8F7F-C932-4798-BD41-C0E5F965B3BB}"/>
          </ac:spMkLst>
        </pc:spChg>
        <pc:spChg chg="mod">
          <ac:chgData name="Nicolas Müller" userId="ea9e41f3c72632cf" providerId="LiveId" clId="{BCB689CC-D574-450C-B924-6D3191F4254F}" dt="2021-06-27T11:50:05.329" v="7372"/>
          <ac:spMkLst>
            <pc:docMk/>
            <pc:sldMk cId="3212813680" sldId="329"/>
            <ac:spMk id="87" creationId="{98F48C9C-C106-4BFF-8868-E79AA96C514A}"/>
          </ac:spMkLst>
        </pc:spChg>
        <pc:spChg chg="mod">
          <ac:chgData name="Nicolas Müller" userId="ea9e41f3c72632cf" providerId="LiveId" clId="{BCB689CC-D574-450C-B924-6D3191F4254F}" dt="2021-06-27T11:50:05.329" v="7372"/>
          <ac:spMkLst>
            <pc:docMk/>
            <pc:sldMk cId="3212813680" sldId="329"/>
            <ac:spMk id="88" creationId="{A8598A13-D358-4DF4-A3C6-89C052EA0734}"/>
          </ac:spMkLst>
        </pc:spChg>
        <pc:spChg chg="mod">
          <ac:chgData name="Nicolas Müller" userId="ea9e41f3c72632cf" providerId="LiveId" clId="{BCB689CC-D574-450C-B924-6D3191F4254F}" dt="2021-06-27T11:50:05.329" v="7372"/>
          <ac:spMkLst>
            <pc:docMk/>
            <pc:sldMk cId="3212813680" sldId="329"/>
            <ac:spMk id="89" creationId="{659C3BBD-ABFB-4763-A278-773688033945}"/>
          </ac:spMkLst>
        </pc:spChg>
        <pc:spChg chg="mod">
          <ac:chgData name="Nicolas Müller" userId="ea9e41f3c72632cf" providerId="LiveId" clId="{BCB689CC-D574-450C-B924-6D3191F4254F}" dt="2021-06-24T13:51:33.598" v="852"/>
          <ac:spMkLst>
            <pc:docMk/>
            <pc:sldMk cId="3212813680" sldId="329"/>
            <ac:spMk id="564" creationId="{00000000-0000-0000-0000-000000000000}"/>
          </ac:spMkLst>
        </pc:spChg>
        <pc:spChg chg="mod">
          <ac:chgData name="Nicolas Müller" userId="ea9e41f3c72632cf" providerId="LiveId" clId="{BCB689CC-D574-450C-B924-6D3191F4254F}" dt="2021-06-27T11:50:57.900" v="7382" actId="1076"/>
          <ac:spMkLst>
            <pc:docMk/>
            <pc:sldMk cId="3212813680" sldId="329"/>
            <ac:spMk id="565" creationId="{00000000-0000-0000-0000-000000000000}"/>
          </ac:spMkLst>
        </pc:spChg>
        <pc:spChg chg="mod">
          <ac:chgData name="Nicolas Müller" userId="ea9e41f3c72632cf" providerId="LiveId" clId="{BCB689CC-D574-450C-B924-6D3191F4254F}" dt="2021-06-27T16:08:23.558" v="10350" actId="20577"/>
          <ac:spMkLst>
            <pc:docMk/>
            <pc:sldMk cId="3212813680" sldId="329"/>
            <ac:spMk id="566" creationId="{00000000-0000-0000-0000-000000000000}"/>
          </ac:spMkLst>
        </pc:spChg>
        <pc:spChg chg="add del mod">
          <ac:chgData name="Nicolas Müller" userId="ea9e41f3c72632cf" providerId="LiveId" clId="{BCB689CC-D574-450C-B924-6D3191F4254F}" dt="2021-06-27T11:50:24.492" v="7378" actId="478"/>
          <ac:spMkLst>
            <pc:docMk/>
            <pc:sldMk cId="3212813680" sldId="329"/>
            <ac:spMk id="567" creationId="{00000000-0000-0000-0000-000000000000}"/>
          </ac:spMkLst>
        </pc:spChg>
        <pc:spChg chg="add del mod">
          <ac:chgData name="Nicolas Müller" userId="ea9e41f3c72632cf" providerId="LiveId" clId="{BCB689CC-D574-450C-B924-6D3191F4254F}" dt="2021-06-27T11:50:24.492" v="7378" actId="478"/>
          <ac:spMkLst>
            <pc:docMk/>
            <pc:sldMk cId="3212813680" sldId="329"/>
            <ac:spMk id="568" creationId="{00000000-0000-0000-0000-000000000000}"/>
          </ac:spMkLst>
        </pc:spChg>
        <pc:spChg chg="mod">
          <ac:chgData name="Nicolas Müller" userId="ea9e41f3c72632cf" providerId="LiveId" clId="{BCB689CC-D574-450C-B924-6D3191F4254F}" dt="2021-06-27T11:51:14.375" v="7385" actId="1076"/>
          <ac:spMkLst>
            <pc:docMk/>
            <pc:sldMk cId="3212813680" sldId="329"/>
            <ac:spMk id="569" creationId="{00000000-0000-0000-0000-000000000000}"/>
          </ac:spMkLst>
        </pc:spChg>
        <pc:spChg chg="mod">
          <ac:chgData name="Nicolas Müller" userId="ea9e41f3c72632cf" providerId="LiveId" clId="{BCB689CC-D574-450C-B924-6D3191F4254F}" dt="2021-06-27T11:51:14.375" v="7385" actId="1076"/>
          <ac:spMkLst>
            <pc:docMk/>
            <pc:sldMk cId="3212813680" sldId="329"/>
            <ac:spMk id="570" creationId="{00000000-0000-0000-0000-000000000000}"/>
          </ac:spMkLst>
        </pc:spChg>
        <pc:spChg chg="del mod">
          <ac:chgData name="Nicolas Müller" userId="ea9e41f3c72632cf" providerId="LiveId" clId="{BCB689CC-D574-450C-B924-6D3191F4254F}" dt="2021-06-27T11:49:52.337" v="7364" actId="478"/>
          <ac:spMkLst>
            <pc:docMk/>
            <pc:sldMk cId="3212813680" sldId="329"/>
            <ac:spMk id="571" creationId="{00000000-0000-0000-0000-000000000000}"/>
          </ac:spMkLst>
        </pc:spChg>
        <pc:spChg chg="del mod">
          <ac:chgData name="Nicolas Müller" userId="ea9e41f3c72632cf" providerId="LiveId" clId="{BCB689CC-D574-450C-B924-6D3191F4254F}" dt="2021-06-24T14:07:37.413" v="1346" actId="478"/>
          <ac:spMkLst>
            <pc:docMk/>
            <pc:sldMk cId="3212813680" sldId="329"/>
            <ac:spMk id="572" creationId="{00000000-0000-0000-0000-000000000000}"/>
          </ac:spMkLst>
        </pc:spChg>
        <pc:spChg chg="del mod">
          <ac:chgData name="Nicolas Müller" userId="ea9e41f3c72632cf" providerId="LiveId" clId="{BCB689CC-D574-450C-B924-6D3191F4254F}" dt="2021-06-24T17:44:16.281" v="4813" actId="478"/>
          <ac:spMkLst>
            <pc:docMk/>
            <pc:sldMk cId="3212813680" sldId="329"/>
            <ac:spMk id="600" creationId="{00000000-0000-0000-0000-000000000000}"/>
          </ac:spMkLst>
        </pc:spChg>
        <pc:grpChg chg="add mod">
          <ac:chgData name="Nicolas Müller" userId="ea9e41f3c72632cf" providerId="LiveId" clId="{BCB689CC-D574-450C-B924-6D3191F4254F}" dt="2021-06-24T13:58:34.246" v="1148" actId="1076"/>
          <ac:grpSpMkLst>
            <pc:docMk/>
            <pc:sldMk cId="3212813680" sldId="329"/>
            <ac:grpSpMk id="39" creationId="{E981283A-7AB4-4841-B4AB-B75EB8E8FB3A}"/>
          </ac:grpSpMkLst>
        </pc:grpChg>
        <pc:grpChg chg="add del mod">
          <ac:chgData name="Nicolas Müller" userId="ea9e41f3c72632cf" providerId="LiveId" clId="{BCB689CC-D574-450C-B924-6D3191F4254F}" dt="2021-06-27T11:50:07.574" v="7374" actId="478"/>
          <ac:grpSpMkLst>
            <pc:docMk/>
            <pc:sldMk cId="3212813680" sldId="329"/>
            <ac:grpSpMk id="48" creationId="{9C06AB8C-F871-4E99-9C55-4D4F61C590E9}"/>
          </ac:grpSpMkLst>
        </pc:grpChg>
        <pc:grpChg chg="add del mod">
          <ac:chgData name="Nicolas Müller" userId="ea9e41f3c72632cf" providerId="LiveId" clId="{BCB689CC-D574-450C-B924-6D3191F4254F}" dt="2021-06-27T11:50:04.425" v="7371" actId="21"/>
          <ac:grpSpMkLst>
            <pc:docMk/>
            <pc:sldMk cId="3212813680" sldId="329"/>
            <ac:grpSpMk id="57" creationId="{11365F10-AF1E-4179-9D12-E972C84957C9}"/>
          </ac:grpSpMkLst>
        </pc:grpChg>
        <pc:grpChg chg="add del mod">
          <ac:chgData name="Nicolas Müller" userId="ea9e41f3c72632cf" providerId="LiveId" clId="{BCB689CC-D574-450C-B924-6D3191F4254F}" dt="2021-06-24T13:59:09.773" v="1154" actId="21"/>
          <ac:grpSpMkLst>
            <pc:docMk/>
            <pc:sldMk cId="3212813680" sldId="329"/>
            <ac:grpSpMk id="57" creationId="{502F4050-B06F-41F4-9358-70A38728B995}"/>
          </ac:grpSpMkLst>
        </pc:grpChg>
        <pc:grpChg chg="add mod">
          <ac:chgData name="Nicolas Müller" userId="ea9e41f3c72632cf" providerId="LiveId" clId="{BCB689CC-D574-450C-B924-6D3191F4254F}" dt="2021-06-27T11:51:28.310" v="7387" actId="1076"/>
          <ac:grpSpMkLst>
            <pc:docMk/>
            <pc:sldMk cId="3212813680" sldId="329"/>
            <ac:grpSpMk id="66" creationId="{4199CC79-E6CF-4960-9C72-389D464E827B}"/>
          </ac:grpSpMkLst>
        </pc:grpChg>
        <pc:grpChg chg="add del mod">
          <ac:chgData name="Nicolas Müller" userId="ea9e41f3c72632cf" providerId="LiveId" clId="{BCB689CC-D574-450C-B924-6D3191F4254F}" dt="2021-06-27T11:49:52.337" v="7364" actId="478"/>
          <ac:grpSpMkLst>
            <pc:docMk/>
            <pc:sldMk cId="3212813680" sldId="329"/>
            <ac:grpSpMk id="70" creationId="{0726185F-8739-4BBE-A327-C498D12CA19D}"/>
          </ac:grpSpMkLst>
        </pc:grpChg>
        <pc:grpChg chg="del">
          <ac:chgData name="Nicolas Müller" userId="ea9e41f3c72632cf" providerId="LiveId" clId="{BCB689CC-D574-450C-B924-6D3191F4254F}" dt="2021-06-24T13:59:10.603" v="1155" actId="478"/>
          <ac:grpSpMkLst>
            <pc:docMk/>
            <pc:sldMk cId="3212813680" sldId="329"/>
            <ac:grpSpMk id="573" creationId="{00000000-0000-0000-0000-000000000000}"/>
          </ac:grpSpMkLst>
        </pc:grpChg>
        <pc:grpChg chg="mod">
          <ac:chgData name="Nicolas Müller" userId="ea9e41f3c72632cf" providerId="LiveId" clId="{BCB689CC-D574-450C-B924-6D3191F4254F}" dt="2021-06-27T11:50:57.900" v="7382" actId="1076"/>
          <ac:grpSpMkLst>
            <pc:docMk/>
            <pc:sldMk cId="3212813680" sldId="329"/>
            <ac:grpSpMk id="582" creationId="{00000000-0000-0000-0000-000000000000}"/>
          </ac:grpSpMkLst>
        </pc:grpChg>
        <pc:grpChg chg="del">
          <ac:chgData name="Nicolas Müller" userId="ea9e41f3c72632cf" providerId="LiveId" clId="{BCB689CC-D574-450C-B924-6D3191F4254F}" dt="2021-06-24T13:58:37.476" v="1149" actId="478"/>
          <ac:grpSpMkLst>
            <pc:docMk/>
            <pc:sldMk cId="3212813680" sldId="329"/>
            <ac:grpSpMk id="595" creationId="{00000000-0000-0000-0000-000000000000}"/>
          </ac:grpSpMkLst>
        </pc:grpChg>
        <pc:picChg chg="add mod">
          <ac:chgData name="Nicolas Müller" userId="ea9e41f3c72632cf" providerId="LiveId" clId="{BCB689CC-D574-450C-B924-6D3191F4254F}" dt="2021-06-24T14:16:07.861" v="1576" actId="1076"/>
          <ac:picMkLst>
            <pc:docMk/>
            <pc:sldMk cId="3212813680" sldId="329"/>
            <ac:picMk id="86" creationId="{79B0EECD-ACAD-4F41-8B72-9F09730BBDEE}"/>
          </ac:picMkLst>
        </pc:picChg>
      </pc:sldChg>
      <pc:sldChg chg="addSp delSp modSp add del mod modNotesTx">
        <pc:chgData name="Nicolas Müller" userId="ea9e41f3c72632cf" providerId="LiveId" clId="{BCB689CC-D574-450C-B924-6D3191F4254F}" dt="2021-06-28T17:57:18.089" v="12473" actId="20577"/>
        <pc:sldMkLst>
          <pc:docMk/>
          <pc:sldMk cId="498169705" sldId="330"/>
        </pc:sldMkLst>
        <pc:spChg chg="add mod ord">
          <ac:chgData name="Nicolas Müller" userId="ea9e41f3c72632cf" providerId="LiveId" clId="{BCB689CC-D574-450C-B924-6D3191F4254F}" dt="2021-06-24T14:22:10.855" v="1645" actId="164"/>
          <ac:spMkLst>
            <pc:docMk/>
            <pc:sldMk cId="498169705" sldId="330"/>
            <ac:spMk id="6" creationId="{0CE3553F-AC3A-48AC-B0C7-ED85B2291C4F}"/>
          </ac:spMkLst>
        </pc:spChg>
        <pc:spChg chg="mod">
          <ac:chgData name="Nicolas Müller" userId="ea9e41f3c72632cf" providerId="LiveId" clId="{BCB689CC-D574-450C-B924-6D3191F4254F}" dt="2021-06-24T14:20:01.991" v="1621" actId="1076"/>
          <ac:spMkLst>
            <pc:docMk/>
            <pc:sldMk cId="498169705" sldId="330"/>
            <ac:spMk id="605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4:20:07.627" v="1622" actId="1076"/>
          <ac:spMkLst>
            <pc:docMk/>
            <pc:sldMk cId="498169705" sldId="330"/>
            <ac:spMk id="607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4:18:47.421" v="1608" actId="207"/>
          <ac:spMkLst>
            <pc:docMk/>
            <pc:sldMk cId="498169705" sldId="330"/>
            <ac:spMk id="608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4:20:07.627" v="1622" actId="1076"/>
          <ac:spMkLst>
            <pc:docMk/>
            <pc:sldMk cId="498169705" sldId="330"/>
            <ac:spMk id="610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4:19:08.451" v="1611" actId="208"/>
          <ac:spMkLst>
            <pc:docMk/>
            <pc:sldMk cId="498169705" sldId="330"/>
            <ac:spMk id="611" creationId="{00000000-0000-0000-0000-000000000000}"/>
          </ac:spMkLst>
        </pc:spChg>
        <pc:spChg chg="mod">
          <ac:chgData name="Nicolas Müller" userId="ea9e41f3c72632cf" providerId="LiveId" clId="{BCB689CC-D574-450C-B924-6D3191F4254F}" dt="2021-06-27T16:18:35.135" v="11140" actId="1076"/>
          <ac:spMkLst>
            <pc:docMk/>
            <pc:sldMk cId="498169705" sldId="330"/>
            <ac:spMk id="613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4:19:21.965" v="1613" actId="208"/>
          <ac:spMkLst>
            <pc:docMk/>
            <pc:sldMk cId="498169705" sldId="330"/>
            <ac:spMk id="614" creationId="{00000000-0000-0000-0000-000000000000}"/>
          </ac:spMkLst>
        </pc:spChg>
        <pc:spChg chg="mod">
          <ac:chgData name="Nicolas Müller" userId="ea9e41f3c72632cf" providerId="LiveId" clId="{BCB689CC-D574-450C-B924-6D3191F4254F}" dt="2021-06-27T16:18:45.145" v="11142" actId="1076"/>
          <ac:spMkLst>
            <pc:docMk/>
            <pc:sldMk cId="498169705" sldId="330"/>
            <ac:spMk id="616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4:19:29.326" v="1615" actId="207"/>
          <ac:spMkLst>
            <pc:docMk/>
            <pc:sldMk cId="498169705" sldId="330"/>
            <ac:spMk id="617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4:19:56.149" v="1616" actId="478"/>
          <ac:spMkLst>
            <pc:docMk/>
            <pc:sldMk cId="498169705" sldId="330"/>
            <ac:spMk id="619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4:19:57.411" v="1617" actId="478"/>
          <ac:spMkLst>
            <pc:docMk/>
            <pc:sldMk cId="498169705" sldId="330"/>
            <ac:spMk id="620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4:19:58.332" v="1618" actId="478"/>
          <ac:spMkLst>
            <pc:docMk/>
            <pc:sldMk cId="498169705" sldId="330"/>
            <ac:spMk id="621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4:19:59.454" v="1619" actId="478"/>
          <ac:spMkLst>
            <pc:docMk/>
            <pc:sldMk cId="498169705" sldId="330"/>
            <ac:spMk id="622" creationId="{00000000-0000-0000-0000-000000000000}"/>
          </ac:spMkLst>
        </pc:spChg>
        <pc:grpChg chg="add mod">
          <ac:chgData name="Nicolas Müller" userId="ea9e41f3c72632cf" providerId="LiveId" clId="{BCB689CC-D574-450C-B924-6D3191F4254F}" dt="2021-06-24T14:20:07.627" v="1622" actId="1076"/>
          <ac:grpSpMkLst>
            <pc:docMk/>
            <pc:sldMk cId="498169705" sldId="330"/>
            <ac:grpSpMk id="2" creationId="{A421A836-A565-495D-B4F7-AD04D6CB616E}"/>
          </ac:grpSpMkLst>
        </pc:grpChg>
        <pc:grpChg chg="add mod">
          <ac:chgData name="Nicolas Müller" userId="ea9e41f3c72632cf" providerId="LiveId" clId="{BCB689CC-D574-450C-B924-6D3191F4254F}" dt="2021-06-24T14:20:07.627" v="1622" actId="1076"/>
          <ac:grpSpMkLst>
            <pc:docMk/>
            <pc:sldMk cId="498169705" sldId="330"/>
            <ac:grpSpMk id="3" creationId="{F8F27922-DD3A-4DB0-905E-C798D4C15F21}"/>
          </ac:grpSpMkLst>
        </pc:grpChg>
        <pc:grpChg chg="add mod">
          <ac:chgData name="Nicolas Müller" userId="ea9e41f3c72632cf" providerId="LiveId" clId="{BCB689CC-D574-450C-B924-6D3191F4254F}" dt="2021-06-24T14:20:07.627" v="1622" actId="1076"/>
          <ac:grpSpMkLst>
            <pc:docMk/>
            <pc:sldMk cId="498169705" sldId="330"/>
            <ac:grpSpMk id="4" creationId="{DC54300B-1FCC-46D3-960C-AACDAEE4656A}"/>
          </ac:grpSpMkLst>
        </pc:grpChg>
        <pc:grpChg chg="add mod">
          <ac:chgData name="Nicolas Müller" userId="ea9e41f3c72632cf" providerId="LiveId" clId="{BCB689CC-D574-450C-B924-6D3191F4254F}" dt="2021-06-24T14:20:07.627" v="1622" actId="1076"/>
          <ac:grpSpMkLst>
            <pc:docMk/>
            <pc:sldMk cId="498169705" sldId="330"/>
            <ac:grpSpMk id="5" creationId="{B006EF52-26E0-4E59-8F63-D1734795D6F4}"/>
          </ac:grpSpMkLst>
        </pc:grpChg>
        <pc:grpChg chg="add mod">
          <ac:chgData name="Nicolas Müller" userId="ea9e41f3c72632cf" providerId="LiveId" clId="{BCB689CC-D574-450C-B924-6D3191F4254F}" dt="2021-06-24T14:23:08.549" v="1655" actId="1076"/>
          <ac:grpSpMkLst>
            <pc:docMk/>
            <pc:sldMk cId="498169705" sldId="330"/>
            <ac:grpSpMk id="8" creationId="{9F6BDCE4-4E88-4990-B983-3EAEB3E7AF1B}"/>
          </ac:grpSpMkLst>
        </pc:grpChg>
        <pc:grpChg chg="del">
          <ac:chgData name="Nicolas Müller" userId="ea9e41f3c72632cf" providerId="LiveId" clId="{BCB689CC-D574-450C-B924-6D3191F4254F}" dt="2021-06-24T14:15:38.068" v="1566" actId="478"/>
          <ac:grpSpMkLst>
            <pc:docMk/>
            <pc:sldMk cId="498169705" sldId="330"/>
            <ac:grpSpMk id="624" creationId="{00000000-0000-0000-0000-000000000000}"/>
          </ac:grpSpMkLst>
        </pc:grpChg>
        <pc:grpChg chg="del">
          <ac:chgData name="Nicolas Müller" userId="ea9e41f3c72632cf" providerId="LiveId" clId="{BCB689CC-D574-450C-B924-6D3191F4254F}" dt="2021-06-24T14:17:30.748" v="1595" actId="478"/>
          <ac:grpSpMkLst>
            <pc:docMk/>
            <pc:sldMk cId="498169705" sldId="330"/>
            <ac:grpSpMk id="630" creationId="{00000000-0000-0000-0000-000000000000}"/>
          </ac:grpSpMkLst>
        </pc:grpChg>
        <pc:grpChg chg="del">
          <ac:chgData name="Nicolas Müller" userId="ea9e41f3c72632cf" providerId="LiveId" clId="{BCB689CC-D574-450C-B924-6D3191F4254F}" dt="2021-06-24T14:17:31.502" v="1596" actId="478"/>
          <ac:grpSpMkLst>
            <pc:docMk/>
            <pc:sldMk cId="498169705" sldId="330"/>
            <ac:grpSpMk id="644" creationId="{00000000-0000-0000-0000-000000000000}"/>
          </ac:grpSpMkLst>
        </pc:grpChg>
        <pc:grpChg chg="del">
          <ac:chgData name="Nicolas Müller" userId="ea9e41f3c72632cf" providerId="LiveId" clId="{BCB689CC-D574-450C-B924-6D3191F4254F}" dt="2021-06-24T14:17:30.031" v="1594" actId="478"/>
          <ac:grpSpMkLst>
            <pc:docMk/>
            <pc:sldMk cId="498169705" sldId="330"/>
            <ac:grpSpMk id="651" creationId="{00000000-0000-0000-0000-000000000000}"/>
          </ac:grpSpMkLst>
        </pc:grpChg>
        <pc:picChg chg="add mod">
          <ac:chgData name="Nicolas Müller" userId="ea9e41f3c72632cf" providerId="LiveId" clId="{BCB689CC-D574-450C-B924-6D3191F4254F}" dt="2021-06-24T14:20:07.627" v="1622" actId="1076"/>
          <ac:picMkLst>
            <pc:docMk/>
            <pc:sldMk cId="498169705" sldId="330"/>
            <ac:picMk id="7" creationId="{789BAE26-CF59-4ECE-8B3B-F0338E271E58}"/>
          </ac:picMkLst>
        </pc:picChg>
        <pc:picChg chg="add del mod">
          <ac:chgData name="Nicolas Müller" userId="ea9e41f3c72632cf" providerId="LiveId" clId="{BCB689CC-D574-450C-B924-6D3191F4254F}" dt="2021-06-24T14:15:57.129" v="1572" actId="21"/>
          <ac:picMkLst>
            <pc:docMk/>
            <pc:sldMk cId="498169705" sldId="330"/>
            <ac:picMk id="9" creationId="{008792B1-6F18-45B1-BA67-18F7E3280E23}"/>
          </ac:picMkLst>
        </pc:picChg>
        <pc:picChg chg="add mod">
          <ac:chgData name="Nicolas Müller" userId="ea9e41f3c72632cf" providerId="LiveId" clId="{BCB689CC-D574-450C-B924-6D3191F4254F}" dt="2021-06-24T14:20:07.627" v="1622" actId="1076"/>
          <ac:picMkLst>
            <pc:docMk/>
            <pc:sldMk cId="498169705" sldId="330"/>
            <ac:picMk id="11" creationId="{93F0334A-434D-4141-88B4-D3168D4AD20F}"/>
          </ac:picMkLst>
        </pc:picChg>
        <pc:picChg chg="add mod">
          <ac:chgData name="Nicolas Müller" userId="ea9e41f3c72632cf" providerId="LiveId" clId="{BCB689CC-D574-450C-B924-6D3191F4254F}" dt="2021-06-24T14:20:07.627" v="1622" actId="1076"/>
          <ac:picMkLst>
            <pc:docMk/>
            <pc:sldMk cId="498169705" sldId="330"/>
            <ac:picMk id="13" creationId="{45E38815-081C-4874-A7B5-3ED99ADB9DF1}"/>
          </ac:picMkLst>
        </pc:picChg>
        <pc:picChg chg="add mod">
          <ac:chgData name="Nicolas Müller" userId="ea9e41f3c72632cf" providerId="LiveId" clId="{BCB689CC-D574-450C-B924-6D3191F4254F}" dt="2021-06-24T14:20:07.627" v="1622" actId="1076"/>
          <ac:picMkLst>
            <pc:docMk/>
            <pc:sldMk cId="498169705" sldId="330"/>
            <ac:picMk id="15" creationId="{FC126625-1926-4024-B109-BB9D6A047028}"/>
          </ac:picMkLst>
        </pc:picChg>
        <pc:picChg chg="add mod">
          <ac:chgData name="Nicolas Müller" userId="ea9e41f3c72632cf" providerId="LiveId" clId="{BCB689CC-D574-450C-B924-6D3191F4254F}" dt="2021-06-24T14:22:56.385" v="1654" actId="14100"/>
          <ac:picMkLst>
            <pc:docMk/>
            <pc:sldMk cId="498169705" sldId="330"/>
            <ac:picMk id="27" creationId="{7593AEF6-EA27-450F-BDE5-4593DCBBE3EA}"/>
          </ac:picMkLst>
        </pc:picChg>
        <pc:picChg chg="del mod">
          <ac:chgData name="Nicolas Müller" userId="ea9e41f3c72632cf" providerId="LiveId" clId="{BCB689CC-D574-450C-B924-6D3191F4254F}" dt="2021-06-24T14:20:55.701" v="1629" actId="478"/>
          <ac:picMkLst>
            <pc:docMk/>
            <pc:sldMk cId="498169705" sldId="330"/>
            <ac:picMk id="3074" creationId="{9E5A095D-1D7C-4586-A087-FEEC49C6E3EE}"/>
          </ac:picMkLst>
        </pc:picChg>
        <pc:picChg chg="del mod">
          <ac:chgData name="Nicolas Müller" userId="ea9e41f3c72632cf" providerId="LiveId" clId="{BCB689CC-D574-450C-B924-6D3191F4254F}" dt="2021-06-24T14:22:02.567" v="1643" actId="21"/>
          <ac:picMkLst>
            <pc:docMk/>
            <pc:sldMk cId="498169705" sldId="330"/>
            <ac:picMk id="4098" creationId="{9B7BBED8-8E70-425A-A625-F0A57C0ADFA6}"/>
          </ac:picMkLst>
        </pc:picChg>
        <pc:cxnChg chg="mod">
          <ac:chgData name="Nicolas Müller" userId="ea9e41f3c72632cf" providerId="LiveId" clId="{BCB689CC-D574-450C-B924-6D3191F4254F}" dt="2021-06-24T14:20:07.627" v="1622" actId="1076"/>
          <ac:cxnSpMkLst>
            <pc:docMk/>
            <pc:sldMk cId="498169705" sldId="330"/>
            <ac:cxnSpMk id="606" creationId="{00000000-0000-0000-0000-000000000000}"/>
          </ac:cxnSpMkLst>
        </pc:cxnChg>
        <pc:cxnChg chg="mod">
          <ac:chgData name="Nicolas Müller" userId="ea9e41f3c72632cf" providerId="LiveId" clId="{BCB689CC-D574-450C-B924-6D3191F4254F}" dt="2021-06-24T14:18:56.688" v="1609" actId="208"/>
          <ac:cxnSpMkLst>
            <pc:docMk/>
            <pc:sldMk cId="498169705" sldId="330"/>
            <ac:cxnSpMk id="609" creationId="{00000000-0000-0000-0000-000000000000}"/>
          </ac:cxnSpMkLst>
        </pc:cxnChg>
        <pc:cxnChg chg="mod">
          <ac:chgData name="Nicolas Müller" userId="ea9e41f3c72632cf" providerId="LiveId" clId="{BCB689CC-D574-450C-B924-6D3191F4254F}" dt="2021-06-24T14:19:08.451" v="1611" actId="208"/>
          <ac:cxnSpMkLst>
            <pc:docMk/>
            <pc:sldMk cId="498169705" sldId="330"/>
            <ac:cxnSpMk id="612" creationId="{00000000-0000-0000-0000-000000000000}"/>
          </ac:cxnSpMkLst>
        </pc:cxnChg>
        <pc:cxnChg chg="mod">
          <ac:chgData name="Nicolas Müller" userId="ea9e41f3c72632cf" providerId="LiveId" clId="{BCB689CC-D574-450C-B924-6D3191F4254F}" dt="2021-06-24T14:19:21.965" v="1613" actId="208"/>
          <ac:cxnSpMkLst>
            <pc:docMk/>
            <pc:sldMk cId="498169705" sldId="330"/>
            <ac:cxnSpMk id="615" creationId="{00000000-0000-0000-0000-000000000000}"/>
          </ac:cxnSpMkLst>
        </pc:cxnChg>
        <pc:cxnChg chg="mod">
          <ac:chgData name="Nicolas Müller" userId="ea9e41f3c72632cf" providerId="LiveId" clId="{BCB689CC-D574-450C-B924-6D3191F4254F}" dt="2021-06-24T14:19:29.326" v="1615" actId="207"/>
          <ac:cxnSpMkLst>
            <pc:docMk/>
            <pc:sldMk cId="498169705" sldId="330"/>
            <ac:cxnSpMk id="618" creationId="{00000000-0000-0000-0000-000000000000}"/>
          </ac:cxnSpMkLst>
        </pc:cxnChg>
      </pc:sldChg>
      <pc:sldChg chg="addSp">
        <pc:chgData name="Nicolas Müller" userId="ea9e41f3c72632cf" providerId="LiveId" clId="{BCB689CC-D574-450C-B924-6D3191F4254F}" dt="2021-06-24T14:21:17.988" v="1630"/>
        <pc:sldMkLst>
          <pc:docMk/>
          <pc:sldMk cId="2453687199" sldId="330"/>
        </pc:sldMkLst>
        <pc:picChg chg="add">
          <ac:chgData name="Nicolas Müller" userId="ea9e41f3c72632cf" providerId="LiveId" clId="{BCB689CC-D574-450C-B924-6D3191F4254F}" dt="2021-06-24T14:21:17.988" v="1630"/>
          <ac:picMkLst>
            <pc:docMk/>
            <pc:sldMk cId="2453687199" sldId="330"/>
            <ac:picMk id="4098" creationId="{9B7BBED8-8E70-425A-A625-F0A57C0ADFA6}"/>
          </ac:picMkLst>
        </pc:picChg>
      </pc:sldChg>
      <pc:sldChg chg="addSp">
        <pc:chgData name="Nicolas Müller" userId="ea9e41f3c72632cf" providerId="LiveId" clId="{BCB689CC-D574-450C-B924-6D3191F4254F}" dt="2021-06-24T14:20:43.975" v="1623"/>
        <pc:sldMkLst>
          <pc:docMk/>
          <pc:sldMk cId="2544262424" sldId="330"/>
        </pc:sldMkLst>
        <pc:picChg chg="add">
          <ac:chgData name="Nicolas Müller" userId="ea9e41f3c72632cf" providerId="LiveId" clId="{BCB689CC-D574-450C-B924-6D3191F4254F}" dt="2021-06-24T14:20:43.975" v="1623"/>
          <ac:picMkLst>
            <pc:docMk/>
            <pc:sldMk cId="2544262424" sldId="330"/>
            <ac:picMk id="3074" creationId="{9E5A095D-1D7C-4586-A087-FEEC49C6E3EE}"/>
          </ac:picMkLst>
        </pc:picChg>
      </pc:sldChg>
      <pc:sldChg chg="addSp delSp modSp add mod ord modClrScheme chgLayout modNotesTx">
        <pc:chgData name="Nicolas Müller" userId="ea9e41f3c72632cf" providerId="LiveId" clId="{BCB689CC-D574-450C-B924-6D3191F4254F}" dt="2021-06-28T17:57:23.107" v="12474" actId="20577"/>
        <pc:sldMkLst>
          <pc:docMk/>
          <pc:sldMk cId="640651892" sldId="331"/>
        </pc:sldMkLst>
        <pc:spChg chg="add mod ord">
          <ac:chgData name="Nicolas Müller" userId="ea9e41f3c72632cf" providerId="LiveId" clId="{BCB689CC-D574-450C-B924-6D3191F4254F}" dt="2021-06-28T17:54:02.836" v="12445" actId="948"/>
          <ac:spMkLst>
            <pc:docMk/>
            <pc:sldMk cId="640651892" sldId="331"/>
            <ac:spMk id="2" creationId="{7129F91C-7789-448F-B678-D5FE560624D0}"/>
          </ac:spMkLst>
        </pc:spChg>
        <pc:spChg chg="add del mod">
          <ac:chgData name="Nicolas Müller" userId="ea9e41f3c72632cf" providerId="LiveId" clId="{BCB689CC-D574-450C-B924-6D3191F4254F}" dt="2021-06-24T17:47:02.830" v="4825" actId="478"/>
          <ac:spMkLst>
            <pc:docMk/>
            <pc:sldMk cId="640651892" sldId="331"/>
            <ac:spMk id="9" creationId="{B5F9B206-F12C-4637-8B83-21B20E234F16}"/>
          </ac:spMkLst>
        </pc:spChg>
        <pc:spChg chg="mod ord">
          <ac:chgData name="Nicolas Müller" userId="ea9e41f3c72632cf" providerId="LiveId" clId="{BCB689CC-D574-450C-B924-6D3191F4254F}" dt="2021-06-24T17:47:06.105" v="4826" actId="700"/>
          <ac:spMkLst>
            <pc:docMk/>
            <pc:sldMk cId="640651892" sldId="331"/>
            <ac:spMk id="605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4:24:12.037" v="1657" actId="478"/>
          <ac:spMkLst>
            <pc:docMk/>
            <pc:sldMk cId="640651892" sldId="331"/>
            <ac:spMk id="607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4:24:12.037" v="1657" actId="478"/>
          <ac:spMkLst>
            <pc:docMk/>
            <pc:sldMk cId="640651892" sldId="331"/>
            <ac:spMk id="610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4:24:12.037" v="1657" actId="478"/>
          <ac:spMkLst>
            <pc:docMk/>
            <pc:sldMk cId="640651892" sldId="331"/>
            <ac:spMk id="613" creationId="{00000000-0000-0000-0000-000000000000}"/>
          </ac:spMkLst>
        </pc:spChg>
        <pc:spChg chg="del">
          <ac:chgData name="Nicolas Müller" userId="ea9e41f3c72632cf" providerId="LiveId" clId="{BCB689CC-D574-450C-B924-6D3191F4254F}" dt="2021-06-24T14:24:12.037" v="1657" actId="478"/>
          <ac:spMkLst>
            <pc:docMk/>
            <pc:sldMk cId="640651892" sldId="331"/>
            <ac:spMk id="616" creationId="{00000000-0000-0000-0000-000000000000}"/>
          </ac:spMkLst>
        </pc:spChg>
        <pc:grpChg chg="del">
          <ac:chgData name="Nicolas Müller" userId="ea9e41f3c72632cf" providerId="LiveId" clId="{BCB689CC-D574-450C-B924-6D3191F4254F}" dt="2021-06-24T14:24:12.037" v="1657" actId="478"/>
          <ac:grpSpMkLst>
            <pc:docMk/>
            <pc:sldMk cId="640651892" sldId="331"/>
            <ac:grpSpMk id="2" creationId="{A421A836-A565-495D-B4F7-AD04D6CB616E}"/>
          </ac:grpSpMkLst>
        </pc:grpChg>
        <pc:grpChg chg="del">
          <ac:chgData name="Nicolas Müller" userId="ea9e41f3c72632cf" providerId="LiveId" clId="{BCB689CC-D574-450C-B924-6D3191F4254F}" dt="2021-06-24T14:24:12.037" v="1657" actId="478"/>
          <ac:grpSpMkLst>
            <pc:docMk/>
            <pc:sldMk cId="640651892" sldId="331"/>
            <ac:grpSpMk id="3" creationId="{F8F27922-DD3A-4DB0-905E-C798D4C15F21}"/>
          </ac:grpSpMkLst>
        </pc:grpChg>
        <pc:grpChg chg="del">
          <ac:chgData name="Nicolas Müller" userId="ea9e41f3c72632cf" providerId="LiveId" clId="{BCB689CC-D574-450C-B924-6D3191F4254F}" dt="2021-06-24T14:24:12.037" v="1657" actId="478"/>
          <ac:grpSpMkLst>
            <pc:docMk/>
            <pc:sldMk cId="640651892" sldId="331"/>
            <ac:grpSpMk id="4" creationId="{DC54300B-1FCC-46D3-960C-AACDAEE4656A}"/>
          </ac:grpSpMkLst>
        </pc:grpChg>
        <pc:grpChg chg="del">
          <ac:chgData name="Nicolas Müller" userId="ea9e41f3c72632cf" providerId="LiveId" clId="{BCB689CC-D574-450C-B924-6D3191F4254F}" dt="2021-06-24T14:24:12.037" v="1657" actId="478"/>
          <ac:grpSpMkLst>
            <pc:docMk/>
            <pc:sldMk cId="640651892" sldId="331"/>
            <ac:grpSpMk id="5" creationId="{B006EF52-26E0-4E59-8F63-D1734795D6F4}"/>
          </ac:grpSpMkLst>
        </pc:grpChg>
        <pc:picChg chg="del">
          <ac:chgData name="Nicolas Müller" userId="ea9e41f3c72632cf" providerId="LiveId" clId="{BCB689CC-D574-450C-B924-6D3191F4254F}" dt="2021-06-24T14:24:12.037" v="1657" actId="478"/>
          <ac:picMkLst>
            <pc:docMk/>
            <pc:sldMk cId="640651892" sldId="331"/>
            <ac:picMk id="7" creationId="{789BAE26-CF59-4ECE-8B3B-F0338E271E58}"/>
          </ac:picMkLst>
        </pc:picChg>
        <pc:picChg chg="add del mod modCrop">
          <ac:chgData name="Nicolas Müller" userId="ea9e41f3c72632cf" providerId="LiveId" clId="{BCB689CC-D574-450C-B924-6D3191F4254F}" dt="2021-06-24T14:39:59.035" v="1703" actId="478"/>
          <ac:picMkLst>
            <pc:docMk/>
            <pc:sldMk cId="640651892" sldId="331"/>
            <ac:picMk id="10" creationId="{233165F4-F43A-4653-A856-E59FB05BD8C1}"/>
          </ac:picMkLst>
        </pc:picChg>
        <pc:picChg chg="del">
          <ac:chgData name="Nicolas Müller" userId="ea9e41f3c72632cf" providerId="LiveId" clId="{BCB689CC-D574-450C-B924-6D3191F4254F}" dt="2021-06-24T14:24:12.037" v="1657" actId="478"/>
          <ac:picMkLst>
            <pc:docMk/>
            <pc:sldMk cId="640651892" sldId="331"/>
            <ac:picMk id="11" creationId="{93F0334A-434D-4141-88B4-D3168D4AD20F}"/>
          </ac:picMkLst>
        </pc:picChg>
        <pc:picChg chg="del">
          <ac:chgData name="Nicolas Müller" userId="ea9e41f3c72632cf" providerId="LiveId" clId="{BCB689CC-D574-450C-B924-6D3191F4254F}" dt="2021-06-24T14:24:12.037" v="1657" actId="478"/>
          <ac:picMkLst>
            <pc:docMk/>
            <pc:sldMk cId="640651892" sldId="331"/>
            <ac:picMk id="13" creationId="{45E38815-081C-4874-A7B5-3ED99ADB9DF1}"/>
          </ac:picMkLst>
        </pc:picChg>
        <pc:picChg chg="add mod modCrop">
          <ac:chgData name="Nicolas Müller" userId="ea9e41f3c72632cf" providerId="LiveId" clId="{BCB689CC-D574-450C-B924-6D3191F4254F}" dt="2021-06-28T17:51:08.890" v="12431" actId="1076"/>
          <ac:picMkLst>
            <pc:docMk/>
            <pc:sldMk cId="640651892" sldId="331"/>
            <ac:picMk id="14" creationId="{12459D29-4A89-4C64-A9A2-AC0B88D6B71F}"/>
          </ac:picMkLst>
        </pc:picChg>
        <pc:picChg chg="del">
          <ac:chgData name="Nicolas Müller" userId="ea9e41f3c72632cf" providerId="LiveId" clId="{BCB689CC-D574-450C-B924-6D3191F4254F}" dt="2021-06-24T14:24:12.037" v="1657" actId="478"/>
          <ac:picMkLst>
            <pc:docMk/>
            <pc:sldMk cId="640651892" sldId="331"/>
            <ac:picMk id="15" creationId="{FC126625-1926-4024-B109-BB9D6A047028}"/>
          </ac:picMkLst>
        </pc:picChg>
        <pc:cxnChg chg="del">
          <ac:chgData name="Nicolas Müller" userId="ea9e41f3c72632cf" providerId="LiveId" clId="{BCB689CC-D574-450C-B924-6D3191F4254F}" dt="2021-06-24T14:24:12.037" v="1657" actId="478"/>
          <ac:cxnSpMkLst>
            <pc:docMk/>
            <pc:sldMk cId="640651892" sldId="331"/>
            <ac:cxnSpMk id="606" creationId="{00000000-0000-0000-0000-000000000000}"/>
          </ac:cxnSpMkLst>
        </pc:cxnChg>
        <pc:cxnChg chg="mod">
          <ac:chgData name="Nicolas Müller" userId="ea9e41f3c72632cf" providerId="LiveId" clId="{BCB689CC-D574-450C-B924-6D3191F4254F}" dt="2021-06-24T14:24:12.037" v="1657" actId="478"/>
          <ac:cxnSpMkLst>
            <pc:docMk/>
            <pc:sldMk cId="640651892" sldId="331"/>
            <ac:cxnSpMk id="609" creationId="{00000000-0000-0000-0000-000000000000}"/>
          </ac:cxnSpMkLst>
        </pc:cxnChg>
        <pc:cxnChg chg="mod">
          <ac:chgData name="Nicolas Müller" userId="ea9e41f3c72632cf" providerId="LiveId" clId="{BCB689CC-D574-450C-B924-6D3191F4254F}" dt="2021-06-24T14:24:12.037" v="1657" actId="478"/>
          <ac:cxnSpMkLst>
            <pc:docMk/>
            <pc:sldMk cId="640651892" sldId="331"/>
            <ac:cxnSpMk id="612" creationId="{00000000-0000-0000-0000-000000000000}"/>
          </ac:cxnSpMkLst>
        </pc:cxnChg>
        <pc:cxnChg chg="mod">
          <ac:chgData name="Nicolas Müller" userId="ea9e41f3c72632cf" providerId="LiveId" clId="{BCB689CC-D574-450C-B924-6D3191F4254F}" dt="2021-06-24T14:24:12.037" v="1657" actId="478"/>
          <ac:cxnSpMkLst>
            <pc:docMk/>
            <pc:sldMk cId="640651892" sldId="331"/>
            <ac:cxnSpMk id="615" creationId="{00000000-0000-0000-0000-000000000000}"/>
          </ac:cxnSpMkLst>
        </pc:cxnChg>
      </pc:sldChg>
      <pc:sldChg chg="delSp modSp add del mod">
        <pc:chgData name="Nicolas Müller" userId="ea9e41f3c72632cf" providerId="LiveId" clId="{BCB689CC-D574-450C-B924-6D3191F4254F}" dt="2021-06-24T14:37:48.499" v="1701" actId="47"/>
        <pc:sldMkLst>
          <pc:docMk/>
          <pc:sldMk cId="1002278064" sldId="332"/>
        </pc:sldMkLst>
        <pc:spChg chg="mod">
          <ac:chgData name="Nicolas Müller" userId="ea9e41f3c72632cf" providerId="LiveId" clId="{BCB689CC-D574-450C-B924-6D3191F4254F}" dt="2021-06-24T14:35:31.334" v="1700" actId="20577"/>
          <ac:spMkLst>
            <pc:docMk/>
            <pc:sldMk cId="1002278064" sldId="332"/>
            <ac:spMk id="2" creationId="{52873019-F4BE-413D-A442-C72F5264DC5A}"/>
          </ac:spMkLst>
        </pc:spChg>
        <pc:spChg chg="del">
          <ac:chgData name="Nicolas Müller" userId="ea9e41f3c72632cf" providerId="LiveId" clId="{BCB689CC-D574-450C-B924-6D3191F4254F}" dt="2021-06-24T14:35:20.047" v="1688" actId="478"/>
          <ac:spMkLst>
            <pc:docMk/>
            <pc:sldMk cId="1002278064" sldId="332"/>
            <ac:spMk id="3" creationId="{E4064802-3C91-48BD-B7A8-A5816CDEA593}"/>
          </ac:spMkLst>
        </pc:spChg>
      </pc:sldChg>
      <pc:sldChg chg="addSp">
        <pc:chgData name="Nicolas Müller" userId="ea9e41f3c72632cf" providerId="LiveId" clId="{BCB689CC-D574-450C-B924-6D3191F4254F}" dt="2021-06-24T15:01:04.587" v="1737"/>
        <pc:sldMkLst>
          <pc:docMk/>
          <pc:sldMk cId="1830143029" sldId="332"/>
        </pc:sldMkLst>
        <pc:picChg chg="add">
          <ac:chgData name="Nicolas Müller" userId="ea9e41f3c72632cf" providerId="LiveId" clId="{BCB689CC-D574-450C-B924-6D3191F4254F}" dt="2021-06-24T15:01:04.587" v="1737"/>
          <ac:picMkLst>
            <pc:docMk/>
            <pc:sldMk cId="1830143029" sldId="332"/>
            <ac:picMk id="5122" creationId="{E77FB828-7B3C-4627-8B94-839B65E575D1}"/>
          </ac:picMkLst>
        </pc:picChg>
      </pc:sldChg>
      <pc:sldChg chg="modSp add del mod">
        <pc:chgData name="Nicolas Müller" userId="ea9e41f3c72632cf" providerId="LiveId" clId="{BCB689CC-D574-450C-B924-6D3191F4254F}" dt="2021-06-24T15:20:13.612" v="2242" actId="1076"/>
        <pc:sldMkLst>
          <pc:docMk/>
          <pc:sldMk cId="2011348260" sldId="332"/>
        </pc:sldMkLst>
        <pc:spChg chg="mod">
          <ac:chgData name="Nicolas Müller" userId="ea9e41f3c72632cf" providerId="LiveId" clId="{BCB689CC-D574-450C-B924-6D3191F4254F}" dt="2021-06-24T14:56:17.656" v="1736" actId="20577"/>
          <ac:spMkLst>
            <pc:docMk/>
            <pc:sldMk cId="2011348260" sldId="332"/>
            <ac:spMk id="564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08:12.496" v="2047" actId="20577"/>
          <ac:spMkLst>
            <pc:docMk/>
            <pc:sldMk cId="2011348260" sldId="332"/>
            <ac:spMk id="567" creationId="{00000000-0000-0000-0000-000000000000}"/>
          </ac:spMkLst>
        </pc:spChg>
        <pc:picChg chg="mod">
          <ac:chgData name="Nicolas Müller" userId="ea9e41f3c72632cf" providerId="LiveId" clId="{BCB689CC-D574-450C-B924-6D3191F4254F}" dt="2021-06-24T15:20:13.612" v="2242" actId="1076"/>
          <ac:picMkLst>
            <pc:docMk/>
            <pc:sldMk cId="2011348260" sldId="332"/>
            <ac:picMk id="3" creationId="{8665CFFC-E788-495B-8892-39377666D4B4}"/>
          </ac:picMkLst>
        </pc:picChg>
        <pc:picChg chg="mod">
          <ac:chgData name="Nicolas Müller" userId="ea9e41f3c72632cf" providerId="LiveId" clId="{BCB689CC-D574-450C-B924-6D3191F4254F}" dt="2021-06-24T15:01:10.258" v="1741" actId="14100"/>
          <ac:picMkLst>
            <pc:docMk/>
            <pc:sldMk cId="2011348260" sldId="332"/>
            <ac:picMk id="5122" creationId="{E77FB828-7B3C-4627-8B94-839B65E575D1}"/>
          </ac:picMkLst>
        </pc:picChg>
      </pc:sldChg>
      <pc:sldChg chg="add del">
        <pc:chgData name="Nicolas Müller" userId="ea9e41f3c72632cf" providerId="LiveId" clId="{BCB689CC-D574-450C-B924-6D3191F4254F}" dt="2021-06-24T14:35:16.060" v="1686" actId="2696"/>
        <pc:sldMkLst>
          <pc:docMk/>
          <pc:sldMk cId="4082811506" sldId="332"/>
        </pc:sldMkLst>
      </pc:sldChg>
      <pc:sldChg chg="addSp delSp modSp add del mod ord modNotesTx">
        <pc:chgData name="Nicolas Müller" userId="ea9e41f3c72632cf" providerId="LiveId" clId="{BCB689CC-D574-450C-B924-6D3191F4254F}" dt="2021-06-24T15:23:43.496" v="2286" actId="1076"/>
        <pc:sldMkLst>
          <pc:docMk/>
          <pc:sldMk cId="1965035769" sldId="333"/>
        </pc:sldMkLst>
        <pc:spChg chg="add mod">
          <ac:chgData name="Nicolas Müller" userId="ea9e41f3c72632cf" providerId="LiveId" clId="{BCB689CC-D574-450C-B924-6D3191F4254F}" dt="2021-06-24T15:23:43.496" v="2286" actId="1076"/>
          <ac:spMkLst>
            <pc:docMk/>
            <pc:sldMk cId="1965035769" sldId="333"/>
            <ac:spMk id="41" creationId="{35643D63-7D3C-40C7-9CAD-B121D97D41AD}"/>
          </ac:spMkLst>
        </pc:spChg>
        <pc:spChg chg="mod">
          <ac:chgData name="Nicolas Müller" userId="ea9e41f3c72632cf" providerId="LiveId" clId="{BCB689CC-D574-450C-B924-6D3191F4254F}" dt="2021-06-24T15:01:48.046" v="1752" actId="6549"/>
          <ac:spMkLst>
            <pc:docMk/>
            <pc:sldMk cId="1965035769" sldId="333"/>
            <ac:spMk id="564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04:41.245" v="1834" actId="1076"/>
          <ac:spMkLst>
            <pc:docMk/>
            <pc:sldMk cId="1965035769" sldId="333"/>
            <ac:spMk id="565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05:13.358" v="1892" actId="20577"/>
          <ac:spMkLst>
            <pc:docMk/>
            <pc:sldMk cId="1965035769" sldId="333"/>
            <ac:spMk id="566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05:53.693" v="1906" actId="20577"/>
          <ac:spMkLst>
            <pc:docMk/>
            <pc:sldMk cId="1965035769" sldId="333"/>
            <ac:spMk id="567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07:43.699" v="2046" actId="27636"/>
          <ac:spMkLst>
            <pc:docMk/>
            <pc:sldMk cId="1965035769" sldId="333"/>
            <ac:spMk id="568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12:01.814" v="2220" actId="20577"/>
          <ac:spMkLst>
            <pc:docMk/>
            <pc:sldMk cId="1965035769" sldId="333"/>
            <ac:spMk id="569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12:12.188" v="2237" actId="20577"/>
          <ac:spMkLst>
            <pc:docMk/>
            <pc:sldMk cId="1965035769" sldId="333"/>
            <ac:spMk id="570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09:22.868" v="2099" actId="20577"/>
          <ac:spMkLst>
            <pc:docMk/>
            <pc:sldMk cId="1965035769" sldId="333"/>
            <ac:spMk id="571" creationId="{00000000-0000-0000-0000-000000000000}"/>
          </ac:spMkLst>
        </pc:spChg>
        <pc:spChg chg="mod">
          <ac:chgData name="Nicolas Müller" userId="ea9e41f3c72632cf" providerId="LiveId" clId="{BCB689CC-D574-450C-B924-6D3191F4254F}" dt="2021-06-24T15:10:11.853" v="2171" actId="20577"/>
          <ac:spMkLst>
            <pc:docMk/>
            <pc:sldMk cId="1965035769" sldId="333"/>
            <ac:spMk id="572" creationId="{00000000-0000-0000-0000-000000000000}"/>
          </ac:spMkLst>
        </pc:spChg>
        <pc:grpChg chg="mod">
          <ac:chgData name="Nicolas Müller" userId="ea9e41f3c72632cf" providerId="LiveId" clId="{BCB689CC-D574-450C-B924-6D3191F4254F}" dt="2021-06-24T15:04:41.245" v="1834" actId="1076"/>
          <ac:grpSpMkLst>
            <pc:docMk/>
            <pc:sldMk cId="1965035769" sldId="333"/>
            <ac:grpSpMk id="582" creationId="{00000000-0000-0000-0000-000000000000}"/>
          </ac:grpSpMkLst>
        </pc:grpChg>
        <pc:grpChg chg="mod">
          <ac:chgData name="Nicolas Müller" userId="ea9e41f3c72632cf" providerId="LiveId" clId="{BCB689CC-D574-450C-B924-6D3191F4254F}" dt="2021-06-24T15:04:41.245" v="1834" actId="1076"/>
          <ac:grpSpMkLst>
            <pc:docMk/>
            <pc:sldMk cId="1965035769" sldId="333"/>
            <ac:grpSpMk id="595" creationId="{00000000-0000-0000-0000-000000000000}"/>
          </ac:grpSpMkLst>
        </pc:grpChg>
        <pc:picChg chg="del">
          <ac:chgData name="Nicolas Müller" userId="ea9e41f3c72632cf" providerId="LiveId" clId="{BCB689CC-D574-450C-B924-6D3191F4254F}" dt="2021-06-24T15:01:44.938" v="1745" actId="478"/>
          <ac:picMkLst>
            <pc:docMk/>
            <pc:sldMk cId="1965035769" sldId="333"/>
            <ac:picMk id="5122" creationId="{E77FB828-7B3C-4627-8B94-839B65E575D1}"/>
          </ac:picMkLst>
        </pc:picChg>
        <pc:picChg chg="mod">
          <ac:chgData name="Nicolas Müller" userId="ea9e41f3c72632cf" providerId="LiveId" clId="{BCB689CC-D574-450C-B924-6D3191F4254F}" dt="2021-06-24T15:02:54.736" v="1760" actId="1076"/>
          <ac:picMkLst>
            <pc:docMk/>
            <pc:sldMk cId="1965035769" sldId="333"/>
            <ac:picMk id="6146" creationId="{7D6EE25D-0EEA-474D-9EB1-C14781D909B4}"/>
          </ac:picMkLst>
        </pc:picChg>
      </pc:sldChg>
      <pc:sldChg chg="addSp">
        <pc:chgData name="Nicolas Müller" userId="ea9e41f3c72632cf" providerId="LiveId" clId="{BCB689CC-D574-450C-B924-6D3191F4254F}" dt="2021-06-24T15:02:39.066" v="1755"/>
        <pc:sldMkLst>
          <pc:docMk/>
          <pc:sldMk cId="3081995000" sldId="333"/>
        </pc:sldMkLst>
        <pc:picChg chg="add">
          <ac:chgData name="Nicolas Müller" userId="ea9e41f3c72632cf" providerId="LiveId" clId="{BCB689CC-D574-450C-B924-6D3191F4254F}" dt="2021-06-24T15:02:39.066" v="1755"/>
          <ac:picMkLst>
            <pc:docMk/>
            <pc:sldMk cId="3081995000" sldId="333"/>
            <ac:picMk id="6146" creationId="{7D6EE25D-0EEA-474D-9EB1-C14781D909B4}"/>
          </ac:picMkLst>
        </pc:picChg>
      </pc:sldChg>
      <pc:sldChg chg="addSp modSp mod modNotesTx">
        <pc:chgData name="Nicolas Müller" userId="ea9e41f3c72632cf" providerId="LiveId" clId="{BCB689CC-D574-450C-B924-6D3191F4254F}" dt="2021-06-24T15:33:13.755" v="2306" actId="1076"/>
        <pc:sldMkLst>
          <pc:docMk/>
          <pc:sldMk cId="1283178236" sldId="334"/>
        </pc:sldMkLst>
        <pc:spChg chg="add mod">
          <ac:chgData name="Nicolas Müller" userId="ea9e41f3c72632cf" providerId="LiveId" clId="{BCB689CC-D574-450C-B924-6D3191F4254F}" dt="2021-06-24T15:33:13.755" v="2306" actId="1076"/>
          <ac:spMkLst>
            <pc:docMk/>
            <pc:sldMk cId="1283178236" sldId="334"/>
            <ac:spMk id="57" creationId="{754DB561-D0F2-4446-AEFB-030CDA7F68F3}"/>
          </ac:spMkLst>
        </pc:spChg>
      </pc:sldChg>
      <pc:sldChg chg="addSp delSp modSp add del mod modClrScheme chgLayout">
        <pc:chgData name="Nicolas Müller" userId="ea9e41f3c72632cf" providerId="LiveId" clId="{BCB689CC-D574-450C-B924-6D3191F4254F}" dt="2021-06-27T11:08:53.547" v="6680" actId="47"/>
        <pc:sldMkLst>
          <pc:docMk/>
          <pc:sldMk cId="2557834807" sldId="338"/>
        </pc:sldMkLst>
        <pc:spChg chg="add del mod">
          <ac:chgData name="Nicolas Müller" userId="ea9e41f3c72632cf" providerId="LiveId" clId="{BCB689CC-D574-450C-B924-6D3191F4254F}" dt="2021-06-27T11:04:18.358" v="6629" actId="478"/>
          <ac:spMkLst>
            <pc:docMk/>
            <pc:sldMk cId="2557834807" sldId="338"/>
            <ac:spMk id="3" creationId="{6BE051F5-A51C-4958-A649-21DF781691CC}"/>
          </ac:spMkLst>
        </pc:spChg>
        <pc:spChg chg="add del mod">
          <ac:chgData name="Nicolas Müller" userId="ea9e41f3c72632cf" providerId="LiveId" clId="{BCB689CC-D574-450C-B924-6D3191F4254F}" dt="2021-06-27T11:04:18.358" v="6629" actId="478"/>
          <ac:spMkLst>
            <pc:docMk/>
            <pc:sldMk cId="2557834807" sldId="338"/>
            <ac:spMk id="5" creationId="{7898D1DD-7E73-49F9-A319-2DF322B2063E}"/>
          </ac:spMkLst>
        </pc:spChg>
        <pc:spChg chg="add del mod">
          <ac:chgData name="Nicolas Müller" userId="ea9e41f3c72632cf" providerId="LiveId" clId="{BCB689CC-D574-450C-B924-6D3191F4254F}" dt="2021-06-27T11:04:18.358" v="6629" actId="478"/>
          <ac:spMkLst>
            <pc:docMk/>
            <pc:sldMk cId="2557834807" sldId="338"/>
            <ac:spMk id="7" creationId="{E5F75D5B-70D7-4C5B-9B53-4A524C36969F}"/>
          </ac:spMkLst>
        </pc:spChg>
        <pc:spChg chg="add del mod">
          <ac:chgData name="Nicolas Müller" userId="ea9e41f3c72632cf" providerId="LiveId" clId="{BCB689CC-D574-450C-B924-6D3191F4254F}" dt="2021-06-27T11:04:18.358" v="6629" actId="478"/>
          <ac:spMkLst>
            <pc:docMk/>
            <pc:sldMk cId="2557834807" sldId="338"/>
            <ac:spMk id="9" creationId="{5AC7400F-BA84-4EBA-AEC6-8B659CE0579A}"/>
          </ac:spMkLst>
        </pc:spChg>
        <pc:spChg chg="add del mod">
          <ac:chgData name="Nicolas Müller" userId="ea9e41f3c72632cf" providerId="LiveId" clId="{BCB689CC-D574-450C-B924-6D3191F4254F}" dt="2021-06-27T11:04:18.358" v="6629" actId="478"/>
          <ac:spMkLst>
            <pc:docMk/>
            <pc:sldMk cId="2557834807" sldId="338"/>
            <ac:spMk id="11" creationId="{A304870F-E6D0-4644-90E8-CBA195B449E0}"/>
          </ac:spMkLst>
        </pc:spChg>
        <pc:spChg chg="add del mod">
          <ac:chgData name="Nicolas Müller" userId="ea9e41f3c72632cf" providerId="LiveId" clId="{BCB689CC-D574-450C-B924-6D3191F4254F}" dt="2021-06-27T11:04:18.358" v="6629" actId="478"/>
          <ac:spMkLst>
            <pc:docMk/>
            <pc:sldMk cId="2557834807" sldId="338"/>
            <ac:spMk id="13" creationId="{5DB7ABF6-87E1-43A4-B6E6-9FB3065EFE1D}"/>
          </ac:spMkLst>
        </pc:spChg>
        <pc:spChg chg="add del mod">
          <ac:chgData name="Nicolas Müller" userId="ea9e41f3c72632cf" providerId="LiveId" clId="{BCB689CC-D574-450C-B924-6D3191F4254F}" dt="2021-06-27T11:04:18.358" v="6629" actId="478"/>
          <ac:spMkLst>
            <pc:docMk/>
            <pc:sldMk cId="2557834807" sldId="338"/>
            <ac:spMk id="15" creationId="{283B5427-F437-4157-AF30-FFE8904FEE26}"/>
          </ac:spMkLst>
        </pc:spChg>
        <pc:spChg chg="add del mod ord">
          <ac:chgData name="Nicolas Müller" userId="ea9e41f3c72632cf" providerId="LiveId" clId="{BCB689CC-D574-450C-B924-6D3191F4254F}" dt="2021-06-27T11:07:43.868" v="6645" actId="700"/>
          <ac:spMkLst>
            <pc:docMk/>
            <pc:sldMk cId="2557834807" sldId="338"/>
            <ac:spMk id="21" creationId="{7BDFA749-4B8B-4F28-AD21-FB3BA84B61ED}"/>
          </ac:spMkLst>
        </pc:spChg>
        <pc:spChg chg="del">
          <ac:chgData name="Nicolas Müller" userId="ea9e41f3c72632cf" providerId="LiveId" clId="{BCB689CC-D574-450C-B924-6D3191F4254F}" dt="2021-06-27T11:07:59.476" v="6658" actId="478"/>
          <ac:spMkLst>
            <pc:docMk/>
            <pc:sldMk cId="2557834807" sldId="338"/>
            <ac:spMk id="23" creationId="{61381921-6C19-4B22-8884-F3175D2CB8D0}"/>
          </ac:spMkLst>
        </pc:spChg>
        <pc:spChg chg="add del mod">
          <ac:chgData name="Nicolas Müller" userId="ea9e41f3c72632cf" providerId="LiveId" clId="{BCB689CC-D574-450C-B924-6D3191F4254F}" dt="2021-06-27T11:08:45.134" v="6679" actId="478"/>
          <ac:spMkLst>
            <pc:docMk/>
            <pc:sldMk cId="2557834807" sldId="338"/>
            <ac:spMk id="24" creationId="{224AF796-1BB1-4E47-B9C0-BBD490BE85A8}"/>
          </ac:spMkLst>
        </pc:spChg>
        <pc:spChg chg="add del">
          <ac:chgData name="Nicolas Müller" userId="ea9e41f3c72632cf" providerId="LiveId" clId="{BCB689CC-D574-450C-B924-6D3191F4254F}" dt="2021-06-27T11:07:34.830" v="6641" actId="478"/>
          <ac:spMkLst>
            <pc:docMk/>
            <pc:sldMk cId="2557834807" sldId="338"/>
            <ac:spMk id="83" creationId="{FA7BF30C-145F-493A-8F7F-D36C6E78DD7D}"/>
          </ac:spMkLst>
        </pc:spChg>
        <pc:spChg chg="add mod">
          <ac:chgData name="Nicolas Müller" userId="ea9e41f3c72632cf" providerId="LiveId" clId="{BCB689CC-D574-450C-B924-6D3191F4254F}" dt="2021-06-27T11:07:54.485" v="6657" actId="207"/>
          <ac:spMkLst>
            <pc:docMk/>
            <pc:sldMk cId="2557834807" sldId="338"/>
            <ac:spMk id="84" creationId="{092E0D7E-BBB9-41AC-A407-CDCC4FA21643}"/>
          </ac:spMkLst>
        </pc:spChg>
        <pc:spChg chg="del">
          <ac:chgData name="Nicolas Müller" userId="ea9e41f3c72632cf" providerId="LiveId" clId="{BCB689CC-D574-450C-B924-6D3191F4254F}" dt="2021-06-27T11:04:14.539" v="6624" actId="478"/>
          <ac:spMkLst>
            <pc:docMk/>
            <pc:sldMk cId="2557834807" sldId="338"/>
            <ac:spMk id="85" creationId="{132D8F7F-C932-4798-BD41-C0E5F965B3BB}"/>
          </ac:spMkLst>
        </pc:spChg>
        <pc:spChg chg="mod ord">
          <ac:chgData name="Nicolas Müller" userId="ea9e41f3c72632cf" providerId="LiveId" clId="{BCB689CC-D574-450C-B924-6D3191F4254F}" dt="2021-06-27T11:07:43.868" v="6645" actId="700"/>
          <ac:spMkLst>
            <pc:docMk/>
            <pc:sldMk cId="2557834807" sldId="338"/>
            <ac:spMk id="564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4:14.539" v="6624" actId="478"/>
          <ac:spMkLst>
            <pc:docMk/>
            <pc:sldMk cId="2557834807" sldId="338"/>
            <ac:spMk id="565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4:14.539" v="6624" actId="478"/>
          <ac:spMkLst>
            <pc:docMk/>
            <pc:sldMk cId="2557834807" sldId="338"/>
            <ac:spMk id="566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4:14.539" v="6624" actId="478"/>
          <ac:spMkLst>
            <pc:docMk/>
            <pc:sldMk cId="2557834807" sldId="338"/>
            <ac:spMk id="567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4:14.539" v="6624" actId="478"/>
          <ac:spMkLst>
            <pc:docMk/>
            <pc:sldMk cId="2557834807" sldId="338"/>
            <ac:spMk id="568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4:14.539" v="6624" actId="478"/>
          <ac:spMkLst>
            <pc:docMk/>
            <pc:sldMk cId="2557834807" sldId="338"/>
            <ac:spMk id="569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4:14.539" v="6624" actId="478"/>
          <ac:spMkLst>
            <pc:docMk/>
            <pc:sldMk cId="2557834807" sldId="338"/>
            <ac:spMk id="570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4:14.539" v="6624" actId="478"/>
          <ac:spMkLst>
            <pc:docMk/>
            <pc:sldMk cId="2557834807" sldId="338"/>
            <ac:spMk id="571" creationId="{00000000-0000-0000-0000-000000000000}"/>
          </ac:spMkLst>
        </pc:spChg>
        <pc:grpChg chg="del">
          <ac:chgData name="Nicolas Müller" userId="ea9e41f3c72632cf" providerId="LiveId" clId="{BCB689CC-D574-450C-B924-6D3191F4254F}" dt="2021-06-27T11:04:14.539" v="6624" actId="478"/>
          <ac:grpSpMkLst>
            <pc:docMk/>
            <pc:sldMk cId="2557834807" sldId="338"/>
            <ac:grpSpMk id="48" creationId="{9C06AB8C-F871-4E99-9C55-4D4F61C590E9}"/>
          </ac:grpSpMkLst>
        </pc:grpChg>
        <pc:grpChg chg="del">
          <ac:chgData name="Nicolas Müller" userId="ea9e41f3c72632cf" providerId="LiveId" clId="{BCB689CC-D574-450C-B924-6D3191F4254F}" dt="2021-06-27T11:04:14.539" v="6624" actId="478"/>
          <ac:grpSpMkLst>
            <pc:docMk/>
            <pc:sldMk cId="2557834807" sldId="338"/>
            <ac:grpSpMk id="57" creationId="{11365F10-AF1E-4179-9D12-E972C84957C9}"/>
          </ac:grpSpMkLst>
        </pc:grpChg>
        <pc:grpChg chg="del">
          <ac:chgData name="Nicolas Müller" userId="ea9e41f3c72632cf" providerId="LiveId" clId="{BCB689CC-D574-450C-B924-6D3191F4254F}" dt="2021-06-27T11:04:14.539" v="6624" actId="478"/>
          <ac:grpSpMkLst>
            <pc:docMk/>
            <pc:sldMk cId="2557834807" sldId="338"/>
            <ac:grpSpMk id="70" creationId="{0726185F-8739-4BBE-A327-C498D12CA19D}"/>
          </ac:grpSpMkLst>
        </pc:grpChg>
        <pc:grpChg chg="del">
          <ac:chgData name="Nicolas Müller" userId="ea9e41f3c72632cf" providerId="LiveId" clId="{BCB689CC-D574-450C-B924-6D3191F4254F}" dt="2021-06-27T11:04:14.539" v="6624" actId="478"/>
          <ac:grpSpMkLst>
            <pc:docMk/>
            <pc:sldMk cId="2557834807" sldId="338"/>
            <ac:grpSpMk id="582" creationId="{00000000-0000-0000-0000-000000000000}"/>
          </ac:grpSpMkLst>
        </pc:grpChg>
        <pc:picChg chg="add del mod modCrop">
          <ac:chgData name="Nicolas Müller" userId="ea9e41f3c72632cf" providerId="LiveId" clId="{BCB689CC-D574-450C-B924-6D3191F4254F}" dt="2021-06-27T11:06:41.156" v="6634" actId="478"/>
          <ac:picMkLst>
            <pc:docMk/>
            <pc:sldMk cId="2557834807" sldId="338"/>
            <ac:picMk id="17" creationId="{6935CA57-B444-48F0-91F4-1B58AB03F79C}"/>
          </ac:picMkLst>
        </pc:picChg>
        <pc:picChg chg="add mod">
          <ac:chgData name="Nicolas Müller" userId="ea9e41f3c72632cf" providerId="LiveId" clId="{BCB689CC-D574-450C-B924-6D3191F4254F}" dt="2021-06-27T11:07:25.105" v="6639" actId="1076"/>
          <ac:picMkLst>
            <pc:docMk/>
            <pc:sldMk cId="2557834807" sldId="338"/>
            <ac:picMk id="19" creationId="{499442F3-CD5B-499A-A7FF-EA46F3ECAEB4}"/>
          </ac:picMkLst>
        </pc:picChg>
      </pc:sldChg>
      <pc:sldChg chg="addSp delSp modSp add mod delAnim modAnim modNotesTx">
        <pc:chgData name="Nicolas Müller" userId="ea9e41f3c72632cf" providerId="LiveId" clId="{BCB689CC-D574-450C-B924-6D3191F4254F}" dt="2021-06-28T17:56:50.526" v="12469" actId="20577"/>
        <pc:sldMkLst>
          <pc:docMk/>
          <pc:sldMk cId="3391888206" sldId="341"/>
        </pc:sldMkLst>
        <pc:spChg chg="add mod">
          <ac:chgData name="Nicolas Müller" userId="ea9e41f3c72632cf" providerId="LiveId" clId="{BCB689CC-D574-450C-B924-6D3191F4254F}" dt="2021-06-27T16:00:37.768" v="10339" actId="1076"/>
          <ac:spMkLst>
            <pc:docMk/>
            <pc:sldMk cId="3391888206" sldId="341"/>
            <ac:spMk id="4" creationId="{79C4C96C-BD07-4018-ABF7-9A0B96960451}"/>
          </ac:spMkLst>
        </pc:spChg>
        <pc:spChg chg="del">
          <ac:chgData name="Nicolas Müller" userId="ea9e41f3c72632cf" providerId="LiveId" clId="{BCB689CC-D574-450C-B924-6D3191F4254F}" dt="2021-06-27T11:09:09.525" v="6688" actId="478"/>
          <ac:spMkLst>
            <pc:docMk/>
            <pc:sldMk cId="3391888206" sldId="341"/>
            <ac:spMk id="5" creationId="{8659ED48-3891-48AC-A742-1714E1B7395F}"/>
          </ac:spMkLst>
        </pc:spChg>
        <pc:spChg chg="del">
          <ac:chgData name="Nicolas Müller" userId="ea9e41f3c72632cf" providerId="LiveId" clId="{BCB689CC-D574-450C-B924-6D3191F4254F}" dt="2021-06-27T11:09:08.630" v="6687" actId="478"/>
          <ac:spMkLst>
            <pc:docMk/>
            <pc:sldMk cId="3391888206" sldId="341"/>
            <ac:spMk id="7" creationId="{84D22F95-EF0F-4672-AE6C-2A37B7FEB137}"/>
          </ac:spMkLst>
        </pc:spChg>
        <pc:spChg chg="add mod">
          <ac:chgData name="Nicolas Müller" userId="ea9e41f3c72632cf" providerId="LiveId" clId="{BCB689CC-D574-450C-B924-6D3191F4254F}" dt="2021-06-27T16:00:45.411" v="10342" actId="14100"/>
          <ac:spMkLst>
            <pc:docMk/>
            <pc:sldMk cId="3391888206" sldId="341"/>
            <ac:spMk id="9" creationId="{1DB4584A-131C-4E60-B37A-1036B8410DD8}"/>
          </ac:spMkLst>
        </pc:spChg>
        <pc:spChg chg="add del mod">
          <ac:chgData name="Nicolas Müller" userId="ea9e41f3c72632cf" providerId="LiveId" clId="{BCB689CC-D574-450C-B924-6D3191F4254F}" dt="2021-06-27T11:09:10.449" v="6689" actId="478"/>
          <ac:spMkLst>
            <pc:docMk/>
            <pc:sldMk cId="3391888206" sldId="341"/>
            <ac:spMk id="9" creationId="{90A117AD-7364-4418-BA4F-414DAC1978F1}"/>
          </ac:spMkLst>
        </pc:spChg>
        <pc:spChg chg="add mod">
          <ac:chgData name="Nicolas Müller" userId="ea9e41f3c72632cf" providerId="LiveId" clId="{BCB689CC-D574-450C-B924-6D3191F4254F}" dt="2021-06-27T16:00:48.294" v="10344" actId="1076"/>
          <ac:spMkLst>
            <pc:docMk/>
            <pc:sldMk cId="3391888206" sldId="341"/>
            <ac:spMk id="10" creationId="{13212B51-6E26-4532-8C47-D481208D7151}"/>
          </ac:spMkLst>
        </pc:spChg>
        <pc:spChg chg="add del mod">
          <ac:chgData name="Nicolas Müller" userId="ea9e41f3c72632cf" providerId="LiveId" clId="{BCB689CC-D574-450C-B924-6D3191F4254F}" dt="2021-06-27T16:02:45.937" v="10349" actId="478"/>
          <ac:spMkLst>
            <pc:docMk/>
            <pc:sldMk cId="3391888206" sldId="341"/>
            <ac:spMk id="11" creationId="{512DCDD6-E74F-49F9-B5CD-00B62D829C83}"/>
          </ac:spMkLst>
        </pc:spChg>
        <pc:spChg chg="add del mod">
          <ac:chgData name="Nicolas Müller" userId="ea9e41f3c72632cf" providerId="LiveId" clId="{BCB689CC-D574-450C-B924-6D3191F4254F}" dt="2021-06-27T11:09:13.268" v="6693" actId="478"/>
          <ac:spMkLst>
            <pc:docMk/>
            <pc:sldMk cId="3391888206" sldId="341"/>
            <ac:spMk id="11" creationId="{7CFDAC28-B6AC-4634-8A01-DBE69A0A3EF7}"/>
          </ac:spMkLst>
        </pc:spChg>
        <pc:spChg chg="add del mod">
          <ac:chgData name="Nicolas Müller" userId="ea9e41f3c72632cf" providerId="LiveId" clId="{BCB689CC-D574-450C-B924-6D3191F4254F}" dt="2021-06-27T11:09:15.454" v="6695" actId="478"/>
          <ac:spMkLst>
            <pc:docMk/>
            <pc:sldMk cId="3391888206" sldId="341"/>
            <ac:spMk id="13" creationId="{8C1F926A-9FF8-4265-A0BB-1D6EE9F7B44D}"/>
          </ac:spMkLst>
        </pc:spChg>
        <pc:spChg chg="add del mod">
          <ac:chgData name="Nicolas Müller" userId="ea9e41f3c72632cf" providerId="LiveId" clId="{BCB689CC-D574-450C-B924-6D3191F4254F}" dt="2021-06-27T11:09:19.979" v="6698" actId="478"/>
          <ac:spMkLst>
            <pc:docMk/>
            <pc:sldMk cId="3391888206" sldId="341"/>
            <ac:spMk id="15" creationId="{82364A98-D1AB-46A2-81BF-2A557D34F24A}"/>
          </ac:spMkLst>
        </pc:spChg>
        <pc:spChg chg="del">
          <ac:chgData name="Nicolas Müller" userId="ea9e41f3c72632cf" providerId="LiveId" clId="{BCB689CC-D574-450C-B924-6D3191F4254F}" dt="2021-06-27T11:09:17.912" v="6696" actId="478"/>
          <ac:spMkLst>
            <pc:docMk/>
            <pc:sldMk cId="3391888206" sldId="341"/>
            <ac:spMk id="565" creationId="{00000000-0000-0000-0000-000000000000}"/>
          </ac:spMkLst>
        </pc:spChg>
        <pc:spChg chg="mod">
          <ac:chgData name="Nicolas Müller" userId="ea9e41f3c72632cf" providerId="LiveId" clId="{BCB689CC-D574-450C-B924-6D3191F4254F}" dt="2021-06-28T17:55:20.954" v="12453" actId="6549"/>
          <ac:spMkLst>
            <pc:docMk/>
            <pc:sldMk cId="3391888206" sldId="341"/>
            <ac:spMk id="566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9:11.580" v="6690" actId="478"/>
          <ac:spMkLst>
            <pc:docMk/>
            <pc:sldMk cId="3391888206" sldId="341"/>
            <ac:spMk id="569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9:14.392" v="6694" actId="478"/>
          <ac:spMkLst>
            <pc:docMk/>
            <pc:sldMk cId="3391888206" sldId="341"/>
            <ac:spMk id="570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1:09:08.113" v="6685" actId="478"/>
          <ac:spMkLst>
            <pc:docMk/>
            <pc:sldMk cId="3391888206" sldId="341"/>
            <ac:spMk id="571" creationId="{00000000-0000-0000-0000-000000000000}"/>
          </ac:spMkLst>
        </pc:spChg>
        <pc:grpChg chg="del">
          <ac:chgData name="Nicolas Müller" userId="ea9e41f3c72632cf" providerId="LiveId" clId="{BCB689CC-D574-450C-B924-6D3191F4254F}" dt="2021-06-27T11:09:12.189" v="6692" actId="478"/>
          <ac:grpSpMkLst>
            <pc:docMk/>
            <pc:sldMk cId="3391888206" sldId="341"/>
            <ac:grpSpMk id="48" creationId="{9C06AB8C-F871-4E99-9C55-4D4F61C590E9}"/>
          </ac:grpSpMkLst>
        </pc:grpChg>
        <pc:grpChg chg="del">
          <ac:chgData name="Nicolas Müller" userId="ea9e41f3c72632cf" providerId="LiveId" clId="{BCB689CC-D574-450C-B924-6D3191F4254F}" dt="2021-06-27T11:09:20.325" v="6699" actId="478"/>
          <ac:grpSpMkLst>
            <pc:docMk/>
            <pc:sldMk cId="3391888206" sldId="341"/>
            <ac:grpSpMk id="582" creationId="{00000000-0000-0000-0000-000000000000}"/>
          </ac:grpSpMkLst>
        </pc:grpChg>
        <pc:picChg chg="add mod">
          <ac:chgData name="Nicolas Müller" userId="ea9e41f3c72632cf" providerId="LiveId" clId="{BCB689CC-D574-450C-B924-6D3191F4254F}" dt="2021-06-27T15:59:11.389" v="10333" actId="1076"/>
          <ac:picMkLst>
            <pc:docMk/>
            <pc:sldMk cId="3391888206" sldId="341"/>
            <ac:picMk id="3" creationId="{A8EB4934-AA21-43D6-BE2F-F263B0BF782B}"/>
          </ac:picMkLst>
        </pc:picChg>
        <pc:picChg chg="add del mod">
          <ac:chgData name="Nicolas Müller" userId="ea9e41f3c72632cf" providerId="LiveId" clId="{BCB689CC-D574-450C-B924-6D3191F4254F}" dt="2021-06-27T11:09:03.141" v="6684" actId="478"/>
          <ac:picMkLst>
            <pc:docMk/>
            <pc:sldMk cId="3391888206" sldId="341"/>
            <ac:picMk id="3" creationId="{F2FD6A9A-0F70-4C2B-A253-D2BA6224ABA2}"/>
          </ac:picMkLst>
        </pc:picChg>
        <pc:picChg chg="add del mod">
          <ac:chgData name="Nicolas Müller" userId="ea9e41f3c72632cf" providerId="LiveId" clId="{BCB689CC-D574-450C-B924-6D3191F4254F}" dt="2021-06-27T15:59:00.153" v="10328" actId="478"/>
          <ac:picMkLst>
            <pc:docMk/>
            <pc:sldMk cId="3391888206" sldId="341"/>
            <ac:picMk id="17" creationId="{A7560643-CA41-47F7-9900-565D6FB5AF3E}"/>
          </ac:picMkLst>
        </pc:picChg>
        <pc:picChg chg="add">
          <ac:chgData name="Nicolas Müller" userId="ea9e41f3c72632cf" providerId="LiveId" clId="{BCB689CC-D574-450C-B924-6D3191F4254F}" dt="2021-06-27T11:20:11.997" v="6976" actId="22"/>
          <ac:picMkLst>
            <pc:docMk/>
            <pc:sldMk cId="3391888206" sldId="341"/>
            <ac:picMk id="19" creationId="{3F2387D9-A1A2-4843-8F5B-06958DC7F925}"/>
          </ac:picMkLst>
        </pc:picChg>
        <pc:picChg chg="del mod">
          <ac:chgData name="Nicolas Müller" userId="ea9e41f3c72632cf" providerId="LiveId" clId="{BCB689CC-D574-450C-B924-6D3191F4254F}" dt="2021-06-27T11:36:00.312" v="6983" actId="478"/>
          <ac:picMkLst>
            <pc:docMk/>
            <pc:sldMk cId="3391888206" sldId="341"/>
            <ac:picMk id="21" creationId="{E7AC0796-7BF1-49BD-B9EB-1B2F1FAD034E}"/>
          </ac:picMkLst>
        </pc:picChg>
        <pc:picChg chg="add del mod">
          <ac:chgData name="Nicolas Müller" userId="ea9e41f3c72632cf" providerId="LiveId" clId="{BCB689CC-D574-450C-B924-6D3191F4254F}" dt="2021-06-27T11:47:12.847" v="7208" actId="478"/>
          <ac:picMkLst>
            <pc:docMk/>
            <pc:sldMk cId="3391888206" sldId="341"/>
            <ac:picMk id="23" creationId="{A0201FC0-7D3C-497E-A41A-AF4D961779AA}"/>
          </ac:picMkLst>
        </pc:picChg>
      </pc:sldChg>
      <pc:sldChg chg="add del mod modShow">
        <pc:chgData name="Nicolas Müller" userId="ea9e41f3c72632cf" providerId="LiveId" clId="{BCB689CC-D574-450C-B924-6D3191F4254F}" dt="2021-06-27T11:48:55.477" v="7361" actId="729"/>
        <pc:sldMkLst>
          <pc:docMk/>
          <pc:sldMk cId="2421403252" sldId="343"/>
        </pc:sldMkLst>
      </pc:sldChg>
      <pc:sldChg chg="addSp delSp modSp add mod modShow">
        <pc:chgData name="Nicolas Müller" userId="ea9e41f3c72632cf" providerId="LiveId" clId="{BCB689CC-D574-450C-B924-6D3191F4254F}" dt="2021-06-27T14:36:57.911" v="7558" actId="729"/>
        <pc:sldMkLst>
          <pc:docMk/>
          <pc:sldMk cId="4262176134" sldId="344"/>
        </pc:sldMkLst>
        <pc:spChg chg="add del mod">
          <ac:chgData name="Nicolas Müller" userId="ea9e41f3c72632cf" providerId="LiveId" clId="{BCB689CC-D574-450C-B924-6D3191F4254F}" dt="2021-06-27T14:35:47.753" v="7469" actId="478"/>
          <ac:spMkLst>
            <pc:docMk/>
            <pc:sldMk cId="4262176134" sldId="344"/>
            <ac:spMk id="3" creationId="{8EDD24DD-E6DE-4CFB-A830-09C0C7889485}"/>
          </ac:spMkLst>
        </pc:spChg>
        <pc:spChg chg="add mod">
          <ac:chgData name="Nicolas Müller" userId="ea9e41f3c72632cf" providerId="LiveId" clId="{BCB689CC-D574-450C-B924-6D3191F4254F}" dt="2021-06-27T14:36:39.146" v="7552" actId="1076"/>
          <ac:spMkLst>
            <pc:docMk/>
            <pc:sldMk cId="4262176134" sldId="344"/>
            <ac:spMk id="6" creationId="{C57ADCAA-C970-4B70-8EEE-D637BB3A23BC}"/>
          </ac:spMkLst>
        </pc:spChg>
        <pc:spChg chg="mod">
          <ac:chgData name="Nicolas Müller" userId="ea9e41f3c72632cf" providerId="LiveId" clId="{BCB689CC-D574-450C-B924-6D3191F4254F}" dt="2021-06-27T14:36:49.650" v="7557" actId="20577"/>
          <ac:spMkLst>
            <pc:docMk/>
            <pc:sldMk cId="4262176134" sldId="344"/>
            <ac:spMk id="664" creationId="{00000000-0000-0000-0000-000000000000}"/>
          </ac:spMkLst>
        </pc:spChg>
        <pc:spChg chg="del">
          <ac:chgData name="Nicolas Müller" userId="ea9e41f3c72632cf" providerId="LiveId" clId="{BCB689CC-D574-450C-B924-6D3191F4254F}" dt="2021-06-27T14:35:46.274" v="7468" actId="478"/>
          <ac:spMkLst>
            <pc:docMk/>
            <pc:sldMk cId="4262176134" sldId="344"/>
            <ac:spMk id="665" creationId="{00000000-0000-0000-0000-000000000000}"/>
          </ac:spMkLst>
        </pc:spChg>
      </pc:sldChg>
    </pc:docChg>
  </pc:docChgLst>
  <pc:docChgLst>
    <pc:chgData name="Franziska Vögele" userId="8895760b9aff6621" providerId="Windows Live" clId="Web-{03B6A745-60FC-4006-A23A-EBBFFDF49231}"/>
    <pc:docChg chg="modSld">
      <pc:chgData name="Franziska Vögele" userId="8895760b9aff6621" providerId="Windows Live" clId="Web-{03B6A745-60FC-4006-A23A-EBBFFDF49231}" dt="2021-06-27T07:54:49.094" v="19" actId="1076"/>
      <pc:docMkLst>
        <pc:docMk/>
      </pc:docMkLst>
      <pc:sldChg chg="modSp">
        <pc:chgData name="Franziska Vögele" userId="8895760b9aff6621" providerId="Windows Live" clId="Web-{03B6A745-60FC-4006-A23A-EBBFFDF49231}" dt="2021-06-27T07:51:35.762" v="13" actId="1076"/>
        <pc:sldMkLst>
          <pc:docMk/>
          <pc:sldMk cId="1311201427" sldId="327"/>
        </pc:sldMkLst>
        <pc:spChg chg="mod">
          <ac:chgData name="Franziska Vögele" userId="8895760b9aff6621" providerId="Windows Live" clId="Web-{03B6A745-60FC-4006-A23A-EBBFFDF49231}" dt="2021-06-27T07:51:35.762" v="12" actId="1076"/>
          <ac:spMkLst>
            <pc:docMk/>
            <pc:sldMk cId="1311201427" sldId="327"/>
            <ac:spMk id="47" creationId="{59B8A7FE-E417-4175-A6D9-FDC12C68F851}"/>
          </ac:spMkLst>
        </pc:spChg>
        <pc:spChg chg="mod">
          <ac:chgData name="Franziska Vögele" userId="8895760b9aff6621" providerId="Windows Live" clId="Web-{03B6A745-60FC-4006-A23A-EBBFFDF49231}" dt="2021-06-27T07:51:10.996" v="3" actId="1076"/>
          <ac:spMkLst>
            <pc:docMk/>
            <pc:sldMk cId="1311201427" sldId="327"/>
            <ac:spMk id="531" creationId="{00000000-0000-0000-0000-000000000000}"/>
          </ac:spMkLst>
        </pc:spChg>
        <pc:spChg chg="mod">
          <ac:chgData name="Franziska Vögele" userId="8895760b9aff6621" providerId="Windows Live" clId="Web-{03B6A745-60FC-4006-A23A-EBBFFDF49231}" dt="2021-06-27T07:51:35.090" v="11" actId="20577"/>
          <ac:spMkLst>
            <pc:docMk/>
            <pc:sldMk cId="1311201427" sldId="327"/>
            <ac:spMk id="532" creationId="{00000000-0000-0000-0000-000000000000}"/>
          </ac:spMkLst>
        </pc:spChg>
        <pc:spChg chg="mod">
          <ac:chgData name="Franziska Vögele" userId="8895760b9aff6621" providerId="Windows Live" clId="Web-{03B6A745-60FC-4006-A23A-EBBFFDF49231}" dt="2021-06-27T07:51:34.277" v="9" actId="1076"/>
          <ac:spMkLst>
            <pc:docMk/>
            <pc:sldMk cId="1311201427" sldId="327"/>
            <ac:spMk id="533" creationId="{00000000-0000-0000-0000-000000000000}"/>
          </ac:spMkLst>
        </pc:spChg>
        <pc:picChg chg="mod">
          <ac:chgData name="Franziska Vögele" userId="8895760b9aff6621" providerId="Windows Live" clId="Web-{03B6A745-60FC-4006-A23A-EBBFFDF49231}" dt="2021-06-27T07:51:35.762" v="13" actId="1076"/>
          <ac:picMkLst>
            <pc:docMk/>
            <pc:sldMk cId="1311201427" sldId="327"/>
            <ac:picMk id="4" creationId="{71DC38E5-4073-4607-A40F-DCB8121D42F8}"/>
          </ac:picMkLst>
        </pc:picChg>
      </pc:sldChg>
      <pc:sldChg chg="addSp modSp">
        <pc:chgData name="Franziska Vögele" userId="8895760b9aff6621" providerId="Windows Live" clId="Web-{03B6A745-60FC-4006-A23A-EBBFFDF49231}" dt="2021-06-27T07:54:49.094" v="19" actId="1076"/>
        <pc:sldMkLst>
          <pc:docMk/>
          <pc:sldMk cId="2011348260" sldId="332"/>
        </pc:sldMkLst>
        <pc:picChg chg="add mod">
          <ac:chgData name="Franziska Vögele" userId="8895760b9aff6621" providerId="Windows Live" clId="Web-{03B6A745-60FC-4006-A23A-EBBFFDF49231}" dt="2021-06-27T07:54:49.094" v="19" actId="1076"/>
          <ac:picMkLst>
            <pc:docMk/>
            <pc:sldMk cId="2011348260" sldId="332"/>
            <ac:picMk id="2" creationId="{4C181C5E-23F6-473A-9E14-8457461DDDD0}"/>
          </ac:picMkLst>
        </pc:picChg>
      </pc:sldChg>
    </pc:docChg>
  </pc:docChgLst>
  <pc:docChgLst>
    <pc:chgData name="Franziska Vögele" userId="8895760b9aff6621" providerId="Windows Live" clId="Web-{64F236F2-3E9E-4385-A169-AC04053E344B}"/>
    <pc:docChg chg="addSld delSld modSld sldOrd modSection">
      <pc:chgData name="Franziska Vögele" userId="8895760b9aff6621" providerId="Windows Live" clId="Web-{64F236F2-3E9E-4385-A169-AC04053E344B}" dt="2021-06-24T13:27:06.088" v="125" actId="20577"/>
      <pc:docMkLst>
        <pc:docMk/>
      </pc:docMkLst>
      <pc:sldChg chg="addSp delSp modSp ord">
        <pc:chgData name="Franziska Vögele" userId="8895760b9aff6621" providerId="Windows Live" clId="Web-{64F236F2-3E9E-4385-A169-AC04053E344B}" dt="2021-06-24T13:25:43.662" v="113" actId="20577"/>
        <pc:sldMkLst>
          <pc:docMk/>
          <pc:sldMk cId="0" sldId="274"/>
        </pc:sldMkLst>
        <pc:spChg chg="add mod">
          <ac:chgData name="Franziska Vögele" userId="8895760b9aff6621" providerId="Windows Live" clId="Web-{64F236F2-3E9E-4385-A169-AC04053E344B}" dt="2021-06-24T13:24:11.360" v="100" actId="20577"/>
          <ac:spMkLst>
            <pc:docMk/>
            <pc:sldMk cId="0" sldId="274"/>
            <ac:spMk id="2" creationId="{D685BAF9-5EBF-4F21-A851-9A70F9BB40EE}"/>
          </ac:spMkLst>
        </pc:spChg>
        <pc:spChg chg="mod">
          <ac:chgData name="Franziska Vögele" userId="8895760b9aff6621" providerId="Windows Live" clId="Web-{64F236F2-3E9E-4385-A169-AC04053E344B}" dt="2021-06-24T13:21:14.679" v="25" actId="20577"/>
          <ac:spMkLst>
            <pc:docMk/>
            <pc:sldMk cId="0" sldId="274"/>
            <ac:spMk id="688" creationId="{00000000-0000-0000-0000-000000000000}"/>
          </ac:spMkLst>
        </pc:spChg>
        <pc:spChg chg="mod">
          <ac:chgData name="Franziska Vögele" userId="8895760b9aff6621" providerId="Windows Live" clId="Web-{64F236F2-3E9E-4385-A169-AC04053E344B}" dt="2021-06-24T13:22:59.122" v="78" actId="1076"/>
          <ac:spMkLst>
            <pc:docMk/>
            <pc:sldMk cId="0" sldId="274"/>
            <ac:spMk id="689" creationId="{00000000-0000-0000-0000-000000000000}"/>
          </ac:spMkLst>
        </pc:spChg>
        <pc:spChg chg="mod">
          <ac:chgData name="Franziska Vögele" userId="8895760b9aff6621" providerId="Windows Live" clId="Web-{64F236F2-3E9E-4385-A169-AC04053E344B}" dt="2021-06-24T13:22:59.137" v="79" actId="1076"/>
          <ac:spMkLst>
            <pc:docMk/>
            <pc:sldMk cId="0" sldId="274"/>
            <ac:spMk id="690" creationId="{00000000-0000-0000-0000-000000000000}"/>
          </ac:spMkLst>
        </pc:spChg>
        <pc:spChg chg="mod">
          <ac:chgData name="Franziska Vögele" userId="8895760b9aff6621" providerId="Windows Live" clId="Web-{64F236F2-3E9E-4385-A169-AC04053E344B}" dt="2021-06-24T13:22:59.153" v="80" actId="1076"/>
          <ac:spMkLst>
            <pc:docMk/>
            <pc:sldMk cId="0" sldId="274"/>
            <ac:spMk id="691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22:37.652" v="74"/>
          <ac:spMkLst>
            <pc:docMk/>
            <pc:sldMk cId="0" sldId="274"/>
            <ac:spMk id="692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21:21.179" v="32"/>
          <ac:spMkLst>
            <pc:docMk/>
            <pc:sldMk cId="0" sldId="274"/>
            <ac:spMk id="693" creationId="{00000000-0000-0000-0000-000000000000}"/>
          </ac:spMkLst>
        </pc:spChg>
        <pc:spChg chg="del mod">
          <ac:chgData name="Franziska Vögele" userId="8895760b9aff6621" providerId="Windows Live" clId="Web-{64F236F2-3E9E-4385-A169-AC04053E344B}" dt="2021-06-24T13:23:56.203" v="93"/>
          <ac:spMkLst>
            <pc:docMk/>
            <pc:sldMk cId="0" sldId="274"/>
            <ac:spMk id="694" creationId="{00000000-0000-0000-0000-000000000000}"/>
          </ac:spMkLst>
        </pc:spChg>
        <pc:spChg chg="del mod">
          <ac:chgData name="Franziska Vögele" userId="8895760b9aff6621" providerId="Windows Live" clId="Web-{64F236F2-3E9E-4385-A169-AC04053E344B}" dt="2021-06-24T13:21:34.883" v="37"/>
          <ac:spMkLst>
            <pc:docMk/>
            <pc:sldMk cId="0" sldId="274"/>
            <ac:spMk id="695" creationId="{00000000-0000-0000-0000-000000000000}"/>
          </ac:spMkLst>
        </pc:spChg>
        <pc:spChg chg="mod">
          <ac:chgData name="Franziska Vögele" userId="8895760b9aff6621" providerId="Windows Live" clId="Web-{64F236F2-3E9E-4385-A169-AC04053E344B}" dt="2021-06-24T13:25:43.662" v="113" actId="20577"/>
          <ac:spMkLst>
            <pc:docMk/>
            <pc:sldMk cId="0" sldId="274"/>
            <ac:spMk id="696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21:53.853" v="50"/>
          <ac:spMkLst>
            <pc:docMk/>
            <pc:sldMk cId="0" sldId="274"/>
            <ac:spMk id="697" creationId="{00000000-0000-0000-0000-000000000000}"/>
          </ac:spMkLst>
        </pc:spChg>
        <pc:spChg chg="mod">
          <ac:chgData name="Franziska Vögele" userId="8895760b9aff6621" providerId="Windows Live" clId="Web-{64F236F2-3E9E-4385-A169-AC04053E344B}" dt="2021-06-24T13:22:59.169" v="82" actId="1076"/>
          <ac:spMkLst>
            <pc:docMk/>
            <pc:sldMk cId="0" sldId="274"/>
            <ac:spMk id="698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22:48.465" v="77"/>
          <ac:spMkLst>
            <pc:docMk/>
            <pc:sldMk cId="0" sldId="274"/>
            <ac:spMk id="699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22:40.590" v="76"/>
          <ac:spMkLst>
            <pc:docMk/>
            <pc:sldMk cId="0" sldId="274"/>
            <ac:spMk id="700" creationId="{00000000-0000-0000-0000-000000000000}"/>
          </ac:spMkLst>
        </pc:spChg>
        <pc:spChg chg="add del">
          <ac:chgData name="Franziska Vögele" userId="8895760b9aff6621" providerId="Windows Live" clId="Web-{64F236F2-3E9E-4385-A169-AC04053E344B}" dt="2021-06-24T13:21:21.226" v="34"/>
          <ac:spMkLst>
            <pc:docMk/>
            <pc:sldMk cId="0" sldId="274"/>
            <ac:spMk id="705" creationId="{00000000-0000-0000-0000-000000000000}"/>
          </ac:spMkLst>
        </pc:spChg>
        <pc:cxnChg chg="add mod">
          <ac:chgData name="Franziska Vögele" userId="8895760b9aff6621" providerId="Windows Live" clId="Web-{64F236F2-3E9E-4385-A169-AC04053E344B}" dt="2021-06-24T13:24:04.672" v="98" actId="1076"/>
          <ac:cxnSpMkLst>
            <pc:docMk/>
            <pc:sldMk cId="0" sldId="274"/>
            <ac:cxnSpMk id="3" creationId="{F56E5555-08FD-40C3-A4A3-6D4846D61859}"/>
          </ac:cxnSpMkLst>
        </pc:cxnChg>
        <pc:cxnChg chg="del mod">
          <ac:chgData name="Franziska Vögele" userId="8895760b9aff6621" providerId="Windows Live" clId="Web-{64F236F2-3E9E-4385-A169-AC04053E344B}" dt="2021-06-24T13:23:57.937" v="94"/>
          <ac:cxnSpMkLst>
            <pc:docMk/>
            <pc:sldMk cId="0" sldId="274"/>
            <ac:cxnSpMk id="701" creationId="{00000000-0000-0000-0000-000000000000}"/>
          </ac:cxnSpMkLst>
        </pc:cxnChg>
        <pc:cxnChg chg="mod">
          <ac:chgData name="Franziska Vögele" userId="8895760b9aff6621" providerId="Windows Live" clId="Web-{64F236F2-3E9E-4385-A169-AC04053E344B}" dt="2021-06-24T13:22:59.169" v="84" actId="1076"/>
          <ac:cxnSpMkLst>
            <pc:docMk/>
            <pc:sldMk cId="0" sldId="274"/>
            <ac:cxnSpMk id="702" creationId="{00000000-0000-0000-0000-000000000000}"/>
          </ac:cxnSpMkLst>
        </pc:cxnChg>
        <pc:cxnChg chg="mod">
          <ac:chgData name="Franziska Vögele" userId="8895760b9aff6621" providerId="Windows Live" clId="Web-{64F236F2-3E9E-4385-A169-AC04053E344B}" dt="2021-06-24T13:22:59.169" v="85" actId="1076"/>
          <ac:cxnSpMkLst>
            <pc:docMk/>
            <pc:sldMk cId="0" sldId="274"/>
            <ac:cxnSpMk id="703" creationId="{00000000-0000-0000-0000-000000000000}"/>
          </ac:cxnSpMkLst>
        </pc:cxnChg>
        <pc:cxnChg chg="del mod">
          <ac:chgData name="Franziska Vögele" userId="8895760b9aff6621" providerId="Windows Live" clId="Web-{64F236F2-3E9E-4385-A169-AC04053E344B}" dt="2021-06-24T13:22:39.543" v="75"/>
          <ac:cxnSpMkLst>
            <pc:docMk/>
            <pc:sldMk cId="0" sldId="274"/>
            <ac:cxnSpMk id="704" creationId="{00000000-0000-0000-0000-000000000000}"/>
          </ac:cxnSpMkLst>
        </pc:cxnChg>
      </pc:sldChg>
      <pc:sldChg chg="addSp delSp modSp del">
        <pc:chgData name="Franziska Vögele" userId="8895760b9aff6621" providerId="Windows Live" clId="Web-{64F236F2-3E9E-4385-A169-AC04053E344B}" dt="2021-06-24T13:20:02.409" v="20"/>
        <pc:sldMkLst>
          <pc:docMk/>
          <pc:sldMk cId="871418309" sldId="324"/>
        </pc:sldMkLst>
        <pc:spChg chg="del">
          <ac:chgData name="Franziska Vögele" userId="8895760b9aff6621" providerId="Windows Live" clId="Web-{64F236F2-3E9E-4385-A169-AC04053E344B}" dt="2021-06-24T13:19:40.283" v="14"/>
          <ac:spMkLst>
            <pc:docMk/>
            <pc:sldMk cId="871418309" sldId="324"/>
            <ac:spMk id="689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0.283" v="13"/>
          <ac:spMkLst>
            <pc:docMk/>
            <pc:sldMk cId="871418309" sldId="324"/>
            <ac:spMk id="690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0.283" v="12"/>
          <ac:spMkLst>
            <pc:docMk/>
            <pc:sldMk cId="871418309" sldId="324"/>
            <ac:spMk id="691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33.486" v="0"/>
          <ac:spMkLst>
            <pc:docMk/>
            <pc:sldMk cId="871418309" sldId="324"/>
            <ac:spMk id="692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0.283" v="11"/>
          <ac:spMkLst>
            <pc:docMk/>
            <pc:sldMk cId="871418309" sldId="324"/>
            <ac:spMk id="693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0.283" v="10"/>
          <ac:spMkLst>
            <pc:docMk/>
            <pc:sldMk cId="871418309" sldId="324"/>
            <ac:spMk id="694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1.939" v="16"/>
          <ac:spMkLst>
            <pc:docMk/>
            <pc:sldMk cId="871418309" sldId="324"/>
            <ac:spMk id="695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1.939" v="15"/>
          <ac:spMkLst>
            <pc:docMk/>
            <pc:sldMk cId="871418309" sldId="324"/>
            <ac:spMk id="696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0.283" v="9"/>
          <ac:spMkLst>
            <pc:docMk/>
            <pc:sldMk cId="871418309" sldId="324"/>
            <ac:spMk id="697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0.283" v="8"/>
          <ac:spMkLst>
            <pc:docMk/>
            <pc:sldMk cId="871418309" sldId="324"/>
            <ac:spMk id="698" creationId="{00000000-0000-0000-0000-000000000000}"/>
          </ac:spMkLst>
        </pc:spChg>
        <pc:spChg chg="del">
          <ac:chgData name="Franziska Vögele" userId="8895760b9aff6621" providerId="Windows Live" clId="Web-{64F236F2-3E9E-4385-A169-AC04053E344B}" dt="2021-06-24T13:19:40.283" v="7"/>
          <ac:spMkLst>
            <pc:docMk/>
            <pc:sldMk cId="871418309" sldId="324"/>
            <ac:spMk id="699" creationId="{00000000-0000-0000-0000-000000000000}"/>
          </ac:spMkLst>
        </pc:spChg>
        <pc:spChg chg="del mod">
          <ac:chgData name="Franziska Vögele" userId="8895760b9aff6621" providerId="Windows Live" clId="Web-{64F236F2-3E9E-4385-A169-AC04053E344B}" dt="2021-06-24T13:19:38.752" v="3"/>
          <ac:spMkLst>
            <pc:docMk/>
            <pc:sldMk cId="871418309" sldId="324"/>
            <ac:spMk id="700" creationId="{00000000-0000-0000-0000-000000000000}"/>
          </ac:spMkLst>
        </pc:spChg>
        <pc:picChg chg="add del mod">
          <ac:chgData name="Franziska Vögele" userId="8895760b9aff6621" providerId="Windows Live" clId="Web-{64F236F2-3E9E-4385-A169-AC04053E344B}" dt="2021-06-24T13:19:48.736" v="19"/>
          <ac:picMkLst>
            <pc:docMk/>
            <pc:sldMk cId="871418309" sldId="324"/>
            <ac:picMk id="2" creationId="{CAC785BD-3F3E-4E6C-9ED1-CBA548BD049F}"/>
          </ac:picMkLst>
        </pc:picChg>
        <pc:cxnChg chg="del mod">
          <ac:chgData name="Franziska Vögele" userId="8895760b9aff6621" providerId="Windows Live" clId="Web-{64F236F2-3E9E-4385-A169-AC04053E344B}" dt="2021-06-24T13:19:40.283" v="6"/>
          <ac:cxnSpMkLst>
            <pc:docMk/>
            <pc:sldMk cId="871418309" sldId="324"/>
            <ac:cxnSpMk id="701" creationId="{00000000-0000-0000-0000-000000000000}"/>
          </ac:cxnSpMkLst>
        </pc:cxnChg>
        <pc:cxnChg chg="del mod">
          <ac:chgData name="Franziska Vögele" userId="8895760b9aff6621" providerId="Windows Live" clId="Web-{64F236F2-3E9E-4385-A169-AC04053E344B}" dt="2021-06-24T13:19:40.283" v="5"/>
          <ac:cxnSpMkLst>
            <pc:docMk/>
            <pc:sldMk cId="871418309" sldId="324"/>
            <ac:cxnSpMk id="702" creationId="{00000000-0000-0000-0000-000000000000}"/>
          </ac:cxnSpMkLst>
        </pc:cxnChg>
        <pc:cxnChg chg="del mod">
          <ac:chgData name="Franziska Vögele" userId="8895760b9aff6621" providerId="Windows Live" clId="Web-{64F236F2-3E9E-4385-A169-AC04053E344B}" dt="2021-06-24T13:19:40.283" v="4"/>
          <ac:cxnSpMkLst>
            <pc:docMk/>
            <pc:sldMk cId="871418309" sldId="324"/>
            <ac:cxnSpMk id="703" creationId="{00000000-0000-0000-0000-000000000000}"/>
          </ac:cxnSpMkLst>
        </pc:cxnChg>
        <pc:cxnChg chg="del mod">
          <ac:chgData name="Franziska Vögele" userId="8895760b9aff6621" providerId="Windows Live" clId="Web-{64F236F2-3E9E-4385-A169-AC04053E344B}" dt="2021-06-24T13:19:37.048" v="1"/>
          <ac:cxnSpMkLst>
            <pc:docMk/>
            <pc:sldMk cId="871418309" sldId="324"/>
            <ac:cxnSpMk id="704" creationId="{00000000-0000-0000-0000-000000000000}"/>
          </ac:cxnSpMkLst>
        </pc:cxnChg>
      </pc:sldChg>
      <pc:sldChg chg="add replId">
        <pc:chgData name="Franziska Vögele" userId="8895760b9aff6621" providerId="Windows Live" clId="Web-{64F236F2-3E9E-4385-A169-AC04053E344B}" dt="2021-06-24T13:20:39.989" v="21"/>
        <pc:sldMkLst>
          <pc:docMk/>
          <pc:sldMk cId="3938439497" sldId="324"/>
        </pc:sldMkLst>
      </pc:sldChg>
      <pc:sldChg chg="modSp add ord replId">
        <pc:chgData name="Franziska Vögele" userId="8895760b9aff6621" providerId="Windows Live" clId="Web-{64F236F2-3E9E-4385-A169-AC04053E344B}" dt="2021-06-24T13:27:06.088" v="125" actId="20577"/>
        <pc:sldMkLst>
          <pc:docMk/>
          <pc:sldMk cId="130273561" sldId="328"/>
        </pc:sldMkLst>
        <pc:spChg chg="mod">
          <ac:chgData name="Franziska Vögele" userId="8895760b9aff6621" providerId="Windows Live" clId="Web-{64F236F2-3E9E-4385-A169-AC04053E344B}" dt="2021-06-24T13:27:06.088" v="125" actId="20577"/>
          <ac:spMkLst>
            <pc:docMk/>
            <pc:sldMk cId="130273561" sldId="328"/>
            <ac:spMk id="9" creationId="{A5E482BF-E8E4-4B1C-9EF5-88B6C98E4793}"/>
          </ac:spMkLst>
        </pc:spChg>
      </pc:sldChg>
    </pc:docChg>
  </pc:docChgLst>
  <pc:docChgLst>
    <pc:chgData name="Franziska Vögele" userId="8895760b9aff6621" providerId="Windows Live" clId="Web-{797D863A-7844-47CC-9349-262BE2F79B19}"/>
    <pc:docChg chg="addSld modSld modSection">
      <pc:chgData name="Franziska Vögele" userId="8895760b9aff6621" providerId="Windows Live" clId="Web-{797D863A-7844-47CC-9349-262BE2F79B19}" dt="2021-06-27T11:56:47.062" v="177" actId="1076"/>
      <pc:docMkLst>
        <pc:docMk/>
      </pc:docMkLst>
      <pc:sldChg chg="addSp delSp modSp">
        <pc:chgData name="Franziska Vögele" userId="8895760b9aff6621" providerId="Windows Live" clId="Web-{797D863A-7844-47CC-9349-262BE2F79B19}" dt="2021-06-27T11:56:47.062" v="177" actId="1076"/>
        <pc:sldMkLst>
          <pc:docMk/>
          <pc:sldMk cId="2011348260" sldId="332"/>
        </pc:sldMkLst>
        <pc:spChg chg="add del mod">
          <ac:chgData name="Franziska Vögele" userId="8895760b9aff6621" providerId="Windows Live" clId="Web-{797D863A-7844-47CC-9349-262BE2F79B19}" dt="2021-06-27T11:06:50.299" v="16"/>
          <ac:spMkLst>
            <pc:docMk/>
            <pc:sldMk cId="2011348260" sldId="332"/>
            <ac:spMk id="4" creationId="{2EED853C-F222-4561-A86D-B48A65F6B031}"/>
          </ac:spMkLst>
        </pc:spChg>
        <pc:spChg chg="add mod">
          <ac:chgData name="Franziska Vögele" userId="8895760b9aff6621" providerId="Windows Live" clId="Web-{797D863A-7844-47CC-9349-262BE2F79B19}" dt="2021-06-27T11:56:10.592" v="172"/>
          <ac:spMkLst>
            <pc:docMk/>
            <pc:sldMk cId="2011348260" sldId="332"/>
            <ac:spMk id="4" creationId="{823152CD-4EA8-433D-935D-06FBE965C3B8}"/>
          </ac:spMkLst>
        </pc:spChg>
        <pc:spChg chg="add del mod">
          <ac:chgData name="Franziska Vögele" userId="8895760b9aff6621" providerId="Windows Live" clId="Web-{797D863A-7844-47CC-9349-262BE2F79B19}" dt="2021-06-27T11:07:17.362" v="24"/>
          <ac:spMkLst>
            <pc:docMk/>
            <pc:sldMk cId="2011348260" sldId="332"/>
            <ac:spMk id="6" creationId="{B7C02F4B-B0F7-4EA0-B0F7-4065DC9C1E18}"/>
          </ac:spMkLst>
        </pc:spChg>
        <pc:spChg chg="add del mod">
          <ac:chgData name="Franziska Vögele" userId="8895760b9aff6621" providerId="Windows Live" clId="Web-{797D863A-7844-47CC-9349-262BE2F79B19}" dt="2021-06-27T11:18:42.778" v="139"/>
          <ac:spMkLst>
            <pc:docMk/>
            <pc:sldMk cId="2011348260" sldId="332"/>
            <ac:spMk id="9" creationId="{C2D89E26-E503-441E-BA81-2C9CBDD0E557}"/>
          </ac:spMkLst>
        </pc:spChg>
        <pc:spChg chg="add del mod">
          <ac:chgData name="Franziska Vögele" userId="8895760b9aff6621" providerId="Windows Live" clId="Web-{797D863A-7844-47CC-9349-262BE2F79B19}" dt="2021-06-27T11:18:41.012" v="138"/>
          <ac:spMkLst>
            <pc:docMk/>
            <pc:sldMk cId="2011348260" sldId="332"/>
            <ac:spMk id="11" creationId="{C935B5C6-74BB-4CC8-B0F2-26458DB6B35A}"/>
          </ac:spMkLst>
        </pc:spChg>
        <pc:spChg chg="add mod">
          <ac:chgData name="Franziska Vögele" userId="8895760b9aff6621" providerId="Windows Live" clId="Web-{797D863A-7844-47CC-9349-262BE2F79B19}" dt="2021-06-27T11:56:24.467" v="173" actId="1076"/>
          <ac:spMkLst>
            <pc:docMk/>
            <pc:sldMk cId="2011348260" sldId="332"/>
            <ac:spMk id="60" creationId="{1232812B-3799-4CD9-B691-E639266236B2}"/>
          </ac:spMkLst>
        </pc:spChg>
        <pc:spChg chg="add">
          <ac:chgData name="Franziska Vögele" userId="8895760b9aff6621" providerId="Windows Live" clId="Web-{797D863A-7844-47CC-9349-262BE2F79B19}" dt="2021-06-27T11:16:29.151" v="101"/>
          <ac:spMkLst>
            <pc:docMk/>
            <pc:sldMk cId="2011348260" sldId="332"/>
            <ac:spMk id="62" creationId="{C70DCDB2-D220-4393-BF6A-B25900367ED9}"/>
          </ac:spMkLst>
        </pc:spChg>
        <pc:spChg chg="add">
          <ac:chgData name="Franziska Vögele" userId="8895760b9aff6621" providerId="Windows Live" clId="Web-{797D863A-7844-47CC-9349-262BE2F79B19}" dt="2021-06-27T11:16:29.151" v="101"/>
          <ac:spMkLst>
            <pc:docMk/>
            <pc:sldMk cId="2011348260" sldId="332"/>
            <ac:spMk id="63" creationId="{8F490A69-D9D9-4B26-B8DC-89457F49CD29}"/>
          </ac:spMkLst>
        </pc:spChg>
        <pc:spChg chg="add">
          <ac:chgData name="Franziska Vögele" userId="8895760b9aff6621" providerId="Windows Live" clId="Web-{797D863A-7844-47CC-9349-262BE2F79B19}" dt="2021-06-27T11:16:29.151" v="101"/>
          <ac:spMkLst>
            <pc:docMk/>
            <pc:sldMk cId="2011348260" sldId="332"/>
            <ac:spMk id="64" creationId="{D085D87B-E59B-470B-B369-B42370457995}"/>
          </ac:spMkLst>
        </pc:spChg>
        <pc:spChg chg="add">
          <ac:chgData name="Franziska Vögele" userId="8895760b9aff6621" providerId="Windows Live" clId="Web-{797D863A-7844-47CC-9349-262BE2F79B19}" dt="2021-06-27T11:16:29.151" v="101"/>
          <ac:spMkLst>
            <pc:docMk/>
            <pc:sldMk cId="2011348260" sldId="332"/>
            <ac:spMk id="65" creationId="{34C88730-0D02-4B56-8FAC-387175777DD0}"/>
          </ac:spMkLst>
        </pc:spChg>
        <pc:spChg chg="add">
          <ac:chgData name="Franziska Vögele" userId="8895760b9aff6621" providerId="Windows Live" clId="Web-{797D863A-7844-47CC-9349-262BE2F79B19}" dt="2021-06-27T11:16:29.151" v="101"/>
          <ac:spMkLst>
            <pc:docMk/>
            <pc:sldMk cId="2011348260" sldId="332"/>
            <ac:spMk id="66" creationId="{5509302F-4841-4260-AE59-2994FA2B6F19}"/>
          </ac:spMkLst>
        </pc:spChg>
        <pc:spChg chg="add">
          <ac:chgData name="Franziska Vögele" userId="8895760b9aff6621" providerId="Windows Live" clId="Web-{797D863A-7844-47CC-9349-262BE2F79B19}" dt="2021-06-27T11:16:29.151" v="101"/>
          <ac:spMkLst>
            <pc:docMk/>
            <pc:sldMk cId="2011348260" sldId="332"/>
            <ac:spMk id="67" creationId="{430ACB7E-6EBD-4210-834C-7A917E7CF8B8}"/>
          </ac:spMkLst>
        </pc:spChg>
        <pc:spChg chg="add del">
          <ac:chgData name="Franziska Vögele" userId="8895760b9aff6621" providerId="Windows Live" clId="Web-{797D863A-7844-47CC-9349-262BE2F79B19}" dt="2021-06-27T11:16:49.651" v="108"/>
          <ac:spMkLst>
            <pc:docMk/>
            <pc:sldMk cId="2011348260" sldId="332"/>
            <ac:spMk id="68" creationId="{1232812B-3799-4CD9-B691-E639266236B2}"/>
          </ac:spMkLst>
        </pc:spChg>
        <pc:spChg chg="add">
          <ac:chgData name="Franziska Vögele" userId="8895760b9aff6621" providerId="Windows Live" clId="Web-{797D863A-7844-47CC-9349-262BE2F79B19}" dt="2021-06-27T11:16:34.698" v="102"/>
          <ac:spMkLst>
            <pc:docMk/>
            <pc:sldMk cId="2011348260" sldId="332"/>
            <ac:spMk id="70" creationId="{C70DCDB2-D220-4393-BF6A-B25900367ED9}"/>
          </ac:spMkLst>
        </pc:spChg>
        <pc:spChg chg="add">
          <ac:chgData name="Franziska Vögele" userId="8895760b9aff6621" providerId="Windows Live" clId="Web-{797D863A-7844-47CC-9349-262BE2F79B19}" dt="2021-06-27T11:16:34.698" v="102"/>
          <ac:spMkLst>
            <pc:docMk/>
            <pc:sldMk cId="2011348260" sldId="332"/>
            <ac:spMk id="71" creationId="{8F490A69-D9D9-4B26-B8DC-89457F49CD29}"/>
          </ac:spMkLst>
        </pc:spChg>
        <pc:spChg chg="add">
          <ac:chgData name="Franziska Vögele" userId="8895760b9aff6621" providerId="Windows Live" clId="Web-{797D863A-7844-47CC-9349-262BE2F79B19}" dt="2021-06-27T11:16:34.698" v="102"/>
          <ac:spMkLst>
            <pc:docMk/>
            <pc:sldMk cId="2011348260" sldId="332"/>
            <ac:spMk id="72" creationId="{D085D87B-E59B-470B-B369-B42370457995}"/>
          </ac:spMkLst>
        </pc:spChg>
        <pc:spChg chg="add">
          <ac:chgData name="Franziska Vögele" userId="8895760b9aff6621" providerId="Windows Live" clId="Web-{797D863A-7844-47CC-9349-262BE2F79B19}" dt="2021-06-27T11:16:34.698" v="102"/>
          <ac:spMkLst>
            <pc:docMk/>
            <pc:sldMk cId="2011348260" sldId="332"/>
            <ac:spMk id="73" creationId="{34C88730-0D02-4B56-8FAC-387175777DD0}"/>
          </ac:spMkLst>
        </pc:spChg>
        <pc:spChg chg="add">
          <ac:chgData name="Franziska Vögele" userId="8895760b9aff6621" providerId="Windows Live" clId="Web-{797D863A-7844-47CC-9349-262BE2F79B19}" dt="2021-06-27T11:16:34.698" v="102"/>
          <ac:spMkLst>
            <pc:docMk/>
            <pc:sldMk cId="2011348260" sldId="332"/>
            <ac:spMk id="74" creationId="{5509302F-4841-4260-AE59-2994FA2B6F19}"/>
          </ac:spMkLst>
        </pc:spChg>
        <pc:spChg chg="add">
          <ac:chgData name="Franziska Vögele" userId="8895760b9aff6621" providerId="Windows Live" clId="Web-{797D863A-7844-47CC-9349-262BE2F79B19}" dt="2021-06-27T11:16:34.698" v="102"/>
          <ac:spMkLst>
            <pc:docMk/>
            <pc:sldMk cId="2011348260" sldId="332"/>
            <ac:spMk id="75" creationId="{430ACB7E-6EBD-4210-834C-7A917E7CF8B8}"/>
          </ac:spMkLst>
        </pc:spChg>
        <pc:spChg chg="mod">
          <ac:chgData name="Franziska Vögele" userId="8895760b9aff6621" providerId="Windows Live" clId="Web-{797D863A-7844-47CC-9349-262BE2F79B19}" dt="2021-06-27T11:56:08.639" v="170" actId="1076"/>
          <ac:spMkLst>
            <pc:docMk/>
            <pc:sldMk cId="2011348260" sldId="332"/>
            <ac:spMk id="565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56:10.592" v="172"/>
          <ac:spMkLst>
            <pc:docMk/>
            <pc:sldMk cId="2011348260" sldId="332"/>
            <ac:spMk id="566" creationId="{00000000-0000-0000-0000-000000000000}"/>
          </ac:spMkLst>
        </pc:spChg>
        <pc:spChg chg="del mod">
          <ac:chgData name="Franziska Vögele" userId="8895760b9aff6621" providerId="Windows Live" clId="Web-{797D863A-7844-47CC-9349-262BE2F79B19}" dt="2021-06-27T11:17:04.683" v="113"/>
          <ac:spMkLst>
            <pc:docMk/>
            <pc:sldMk cId="2011348260" sldId="332"/>
            <ac:spMk id="567" creationId="{00000000-0000-0000-0000-000000000000}"/>
          </ac:spMkLst>
        </pc:spChg>
        <pc:spChg chg="del mod">
          <ac:chgData name="Franziska Vögele" userId="8895760b9aff6621" providerId="Windows Live" clId="Web-{797D863A-7844-47CC-9349-262BE2F79B19}" dt="2021-06-27T11:17:04.589" v="112"/>
          <ac:spMkLst>
            <pc:docMk/>
            <pc:sldMk cId="2011348260" sldId="332"/>
            <ac:spMk id="568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06:09.798" v="2"/>
          <ac:spMkLst>
            <pc:docMk/>
            <pc:sldMk cId="2011348260" sldId="332"/>
            <ac:spMk id="569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06:41.314" v="14"/>
          <ac:spMkLst>
            <pc:docMk/>
            <pc:sldMk cId="2011348260" sldId="332"/>
            <ac:spMk id="570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06:15.345" v="4"/>
          <ac:spMkLst>
            <pc:docMk/>
            <pc:sldMk cId="2011348260" sldId="332"/>
            <ac:spMk id="571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07:18.924" v="25"/>
          <ac:spMkLst>
            <pc:docMk/>
            <pc:sldMk cId="2011348260" sldId="332"/>
            <ac:spMk id="572" creationId="{00000000-0000-0000-0000-000000000000}"/>
          </ac:spMkLst>
        </pc:spChg>
        <pc:spChg chg="del mod">
          <ac:chgData name="Franziska Vögele" userId="8895760b9aff6621" providerId="Windows Live" clId="Web-{797D863A-7844-47CC-9349-262BE2F79B19}" dt="2021-06-27T11:17:04.448" v="111"/>
          <ac:spMkLst>
            <pc:docMk/>
            <pc:sldMk cId="2011348260" sldId="332"/>
            <ac:spMk id="600" creationId="{00000000-0000-0000-0000-000000000000}"/>
          </ac:spMkLst>
        </pc:spChg>
        <pc:grpChg chg="del">
          <ac:chgData name="Franziska Vögele" userId="8895760b9aff6621" providerId="Windows Live" clId="Web-{797D863A-7844-47CC-9349-262BE2F79B19}" dt="2021-06-27T11:06:11.736" v="3"/>
          <ac:grpSpMkLst>
            <pc:docMk/>
            <pc:sldMk cId="2011348260" sldId="332"/>
            <ac:grpSpMk id="39" creationId="{5AE3B964-7EC5-42E4-8D05-66DB64EF828B}"/>
          </ac:grpSpMkLst>
        </pc:grpChg>
        <pc:grpChg chg="del">
          <ac:chgData name="Franziska Vögele" userId="8895760b9aff6621" providerId="Windows Live" clId="Web-{797D863A-7844-47CC-9349-262BE2F79B19}" dt="2021-06-27T11:06:06.282" v="1"/>
          <ac:grpSpMkLst>
            <pc:docMk/>
            <pc:sldMk cId="2011348260" sldId="332"/>
            <ac:grpSpMk id="46" creationId="{21C8E601-55AF-4DB2-8FCA-439DE491FFDE}"/>
          </ac:grpSpMkLst>
        </pc:grpChg>
        <pc:grpChg chg="mod">
          <ac:chgData name="Franziska Vögele" userId="8895760b9aff6621" providerId="Windows Live" clId="Web-{797D863A-7844-47CC-9349-262BE2F79B19}" dt="2021-06-27T11:56:08.639" v="171" actId="1076"/>
          <ac:grpSpMkLst>
            <pc:docMk/>
            <pc:sldMk cId="2011348260" sldId="332"/>
            <ac:grpSpMk id="55" creationId="{763B4081-FCBC-41B8-8394-B2861242E064}"/>
          </ac:grpSpMkLst>
        </pc:grpChg>
        <pc:grpChg chg="add mod">
          <ac:chgData name="Franziska Vögele" userId="8895760b9aff6621" providerId="Windows Live" clId="Web-{797D863A-7844-47CC-9349-262BE2F79B19}" dt="2021-06-27T11:56:41.827" v="176" actId="1076"/>
          <ac:grpSpMkLst>
            <pc:docMk/>
            <pc:sldMk cId="2011348260" sldId="332"/>
            <ac:grpSpMk id="61" creationId="{CBC48E3D-AFFD-40C9-BA3B-19B2C8C085ED}"/>
          </ac:grpSpMkLst>
        </pc:grpChg>
        <pc:grpChg chg="add del">
          <ac:chgData name="Franziska Vögele" userId="8895760b9aff6621" providerId="Windows Live" clId="Web-{797D863A-7844-47CC-9349-262BE2F79B19}" dt="2021-06-27T11:16:47.401" v="107"/>
          <ac:grpSpMkLst>
            <pc:docMk/>
            <pc:sldMk cId="2011348260" sldId="332"/>
            <ac:grpSpMk id="69" creationId="{CBC48E3D-AFFD-40C9-BA3B-19B2C8C085ED}"/>
          </ac:grpSpMkLst>
        </pc:grpChg>
        <pc:picChg chg="add del mod">
          <ac:chgData name="Franziska Vögele" userId="8895760b9aff6621" providerId="Windows Live" clId="Web-{797D863A-7844-47CC-9349-262BE2F79B19}" dt="2021-06-27T11:18:01.402" v="130"/>
          <ac:picMkLst>
            <pc:docMk/>
            <pc:sldMk cId="2011348260" sldId="332"/>
            <ac:picMk id="7" creationId="{27CBB1AA-554F-4292-A2E0-0E9121ED073C}"/>
          </ac:picMkLst>
        </pc:picChg>
        <pc:picChg chg="add mod">
          <ac:chgData name="Franziska Vögele" userId="8895760b9aff6621" providerId="Windows Live" clId="Web-{797D863A-7844-47CC-9349-262BE2F79B19}" dt="2021-06-27T11:56:47.062" v="177" actId="1076"/>
          <ac:picMkLst>
            <pc:docMk/>
            <pc:sldMk cId="2011348260" sldId="332"/>
            <ac:picMk id="12" creationId="{CE409F36-DE44-4E90-9CF4-52C296CBC9C5}"/>
          </ac:picMkLst>
        </pc:picChg>
      </pc:sldChg>
      <pc:sldChg chg="addSp delSp modSp add replId">
        <pc:chgData name="Franziska Vögele" userId="8895760b9aff6621" providerId="Windows Live" clId="Web-{797D863A-7844-47CC-9349-262BE2F79B19}" dt="2021-06-27T11:55:50.326" v="169" actId="1076"/>
        <pc:sldMkLst>
          <pc:docMk/>
          <pc:sldMk cId="2024879605" sldId="340"/>
        </pc:sldMkLst>
        <pc:spChg chg="add del mod">
          <ac:chgData name="Franziska Vögele" userId="8895760b9aff6621" providerId="Windows Live" clId="Web-{797D863A-7844-47CC-9349-262BE2F79B19}" dt="2021-06-27T11:08:18.800" v="39"/>
          <ac:spMkLst>
            <pc:docMk/>
            <pc:sldMk cId="2024879605" sldId="340"/>
            <ac:spMk id="4" creationId="{4775D6F0-6C5B-47CB-90A4-672EC235D47C}"/>
          </ac:spMkLst>
        </pc:spChg>
        <pc:spChg chg="add del mod">
          <ac:chgData name="Franziska Vögele" userId="8895760b9aff6621" providerId="Windows Live" clId="Web-{797D863A-7844-47CC-9349-262BE2F79B19}" dt="2021-06-27T11:08:29.159" v="40"/>
          <ac:spMkLst>
            <pc:docMk/>
            <pc:sldMk cId="2024879605" sldId="340"/>
            <ac:spMk id="6" creationId="{C9523226-F16D-4C26-A498-55D6669C820C}"/>
          </ac:spMkLst>
        </pc:spChg>
        <pc:spChg chg="add del mod">
          <ac:chgData name="Franziska Vögele" userId="8895760b9aff6621" providerId="Windows Live" clId="Web-{797D863A-7844-47CC-9349-262BE2F79B19}" dt="2021-06-27T11:08:13.534" v="37"/>
          <ac:spMkLst>
            <pc:docMk/>
            <pc:sldMk cId="2024879605" sldId="340"/>
            <ac:spMk id="8" creationId="{33FC3A21-5971-43A9-8416-3884BBABA08A}"/>
          </ac:spMkLst>
        </pc:spChg>
        <pc:spChg chg="add del mod">
          <ac:chgData name="Franziska Vögele" userId="8895760b9aff6621" providerId="Windows Live" clId="Web-{797D863A-7844-47CC-9349-262BE2F79B19}" dt="2021-06-27T11:08:15.316" v="38"/>
          <ac:spMkLst>
            <pc:docMk/>
            <pc:sldMk cId="2024879605" sldId="340"/>
            <ac:spMk id="10" creationId="{6326B511-3A9E-476D-B501-EE23880FA0DA}"/>
          </ac:spMkLst>
        </pc:spChg>
        <pc:spChg chg="add del">
          <ac:chgData name="Franziska Vögele" userId="8895760b9aff6621" providerId="Windows Live" clId="Web-{797D863A-7844-47CC-9349-262BE2F79B19}" dt="2021-06-27T11:09:04.082" v="50"/>
          <ac:spMkLst>
            <pc:docMk/>
            <pc:sldMk cId="2024879605" sldId="340"/>
            <ac:spMk id="11" creationId="{AFAFB114-C6D0-4C3D-AE80-4C9123E15314}"/>
          </ac:spMkLst>
        </pc:spChg>
        <pc:spChg chg="add del mod">
          <ac:chgData name="Franziska Vögele" userId="8895760b9aff6621" providerId="Windows Live" clId="Web-{797D863A-7844-47CC-9349-262BE2F79B19}" dt="2021-06-27T11:14:53.384" v="82"/>
          <ac:spMkLst>
            <pc:docMk/>
            <pc:sldMk cId="2024879605" sldId="340"/>
            <ac:spMk id="12" creationId="{966012E8-78CD-456A-B361-E34681CC20E4}"/>
          </ac:spMkLst>
        </pc:spChg>
        <pc:spChg chg="add del mod">
          <ac:chgData name="Franziska Vögele" userId="8895760b9aff6621" providerId="Windows Live" clId="Web-{797D863A-7844-47CC-9349-262BE2F79B19}" dt="2021-06-27T11:18:09.902" v="133"/>
          <ac:spMkLst>
            <pc:docMk/>
            <pc:sldMk cId="2024879605" sldId="340"/>
            <ac:spMk id="15" creationId="{BB30D2E8-BBD0-496B-B785-17BF26AB639D}"/>
          </ac:spMkLst>
        </pc:spChg>
        <pc:spChg chg="del">
          <ac:chgData name="Franziska Vögele" userId="8895760b9aff6621" providerId="Windows Live" clId="Web-{797D863A-7844-47CC-9349-262BE2F79B19}" dt="2021-06-27T11:07:47.049" v="30"/>
          <ac:spMkLst>
            <pc:docMk/>
            <pc:sldMk cId="2024879605" sldId="340"/>
            <ac:spMk id="58" creationId="{CE518295-D054-4072-8D09-8BDC870A0996}"/>
          </ac:spMkLst>
        </pc:spChg>
        <pc:spChg chg="add del">
          <ac:chgData name="Franziska Vögele" userId="8895760b9aff6621" providerId="Windows Live" clId="Web-{797D863A-7844-47CC-9349-262BE2F79B19}" dt="2021-06-27T11:17:14.323" v="115"/>
          <ac:spMkLst>
            <pc:docMk/>
            <pc:sldMk cId="2024879605" sldId="340"/>
            <ac:spMk id="80" creationId="{1232812B-3799-4CD9-B691-E639266236B2}"/>
          </ac:spMkLst>
        </pc:spChg>
        <pc:spChg chg="add">
          <ac:chgData name="Franziska Vögele" userId="8895760b9aff6621" providerId="Windows Live" clId="Web-{797D863A-7844-47CC-9349-262BE2F79B19}" dt="2021-06-27T11:16:36.463" v="103"/>
          <ac:spMkLst>
            <pc:docMk/>
            <pc:sldMk cId="2024879605" sldId="340"/>
            <ac:spMk id="82" creationId="{C70DCDB2-D220-4393-BF6A-B25900367ED9}"/>
          </ac:spMkLst>
        </pc:spChg>
        <pc:spChg chg="add">
          <ac:chgData name="Franziska Vögele" userId="8895760b9aff6621" providerId="Windows Live" clId="Web-{797D863A-7844-47CC-9349-262BE2F79B19}" dt="2021-06-27T11:16:36.463" v="103"/>
          <ac:spMkLst>
            <pc:docMk/>
            <pc:sldMk cId="2024879605" sldId="340"/>
            <ac:spMk id="83" creationId="{8F490A69-D9D9-4B26-B8DC-89457F49CD29}"/>
          </ac:spMkLst>
        </pc:spChg>
        <pc:spChg chg="add">
          <ac:chgData name="Franziska Vögele" userId="8895760b9aff6621" providerId="Windows Live" clId="Web-{797D863A-7844-47CC-9349-262BE2F79B19}" dt="2021-06-27T11:16:36.463" v="103"/>
          <ac:spMkLst>
            <pc:docMk/>
            <pc:sldMk cId="2024879605" sldId="340"/>
            <ac:spMk id="84" creationId="{D085D87B-E59B-470B-B369-B42370457995}"/>
          </ac:spMkLst>
        </pc:spChg>
        <pc:spChg chg="add">
          <ac:chgData name="Franziska Vögele" userId="8895760b9aff6621" providerId="Windows Live" clId="Web-{797D863A-7844-47CC-9349-262BE2F79B19}" dt="2021-06-27T11:16:36.463" v="103"/>
          <ac:spMkLst>
            <pc:docMk/>
            <pc:sldMk cId="2024879605" sldId="340"/>
            <ac:spMk id="85" creationId="{34C88730-0D02-4B56-8FAC-387175777DD0}"/>
          </ac:spMkLst>
        </pc:spChg>
        <pc:spChg chg="add">
          <ac:chgData name="Franziska Vögele" userId="8895760b9aff6621" providerId="Windows Live" clId="Web-{797D863A-7844-47CC-9349-262BE2F79B19}" dt="2021-06-27T11:16:36.463" v="103"/>
          <ac:spMkLst>
            <pc:docMk/>
            <pc:sldMk cId="2024879605" sldId="340"/>
            <ac:spMk id="86" creationId="{5509302F-4841-4260-AE59-2994FA2B6F19}"/>
          </ac:spMkLst>
        </pc:spChg>
        <pc:spChg chg="add">
          <ac:chgData name="Franziska Vögele" userId="8895760b9aff6621" providerId="Windows Live" clId="Web-{797D863A-7844-47CC-9349-262BE2F79B19}" dt="2021-06-27T11:16:36.463" v="103"/>
          <ac:spMkLst>
            <pc:docMk/>
            <pc:sldMk cId="2024879605" sldId="340"/>
            <ac:spMk id="87" creationId="{430ACB7E-6EBD-4210-834C-7A917E7CF8B8}"/>
          </ac:spMkLst>
        </pc:spChg>
        <pc:spChg chg="add del">
          <ac:chgData name="Franziska Vögele" userId="8895760b9aff6621" providerId="Windows Live" clId="Web-{797D863A-7844-47CC-9349-262BE2F79B19}" dt="2021-06-27T11:16:42.964" v="106"/>
          <ac:spMkLst>
            <pc:docMk/>
            <pc:sldMk cId="2024879605" sldId="340"/>
            <ac:spMk id="88" creationId="{1232812B-3799-4CD9-B691-E639266236B2}"/>
          </ac:spMkLst>
        </pc:spChg>
        <pc:spChg chg="add">
          <ac:chgData name="Franziska Vögele" userId="8895760b9aff6621" providerId="Windows Live" clId="Web-{797D863A-7844-47CC-9349-262BE2F79B19}" dt="2021-06-27T11:16:38.135" v="104"/>
          <ac:spMkLst>
            <pc:docMk/>
            <pc:sldMk cId="2024879605" sldId="340"/>
            <ac:spMk id="90" creationId="{C70DCDB2-D220-4393-BF6A-B25900367ED9}"/>
          </ac:spMkLst>
        </pc:spChg>
        <pc:spChg chg="add">
          <ac:chgData name="Franziska Vögele" userId="8895760b9aff6621" providerId="Windows Live" clId="Web-{797D863A-7844-47CC-9349-262BE2F79B19}" dt="2021-06-27T11:16:38.135" v="104"/>
          <ac:spMkLst>
            <pc:docMk/>
            <pc:sldMk cId="2024879605" sldId="340"/>
            <ac:spMk id="91" creationId="{8F490A69-D9D9-4B26-B8DC-89457F49CD29}"/>
          </ac:spMkLst>
        </pc:spChg>
        <pc:spChg chg="add">
          <ac:chgData name="Franziska Vögele" userId="8895760b9aff6621" providerId="Windows Live" clId="Web-{797D863A-7844-47CC-9349-262BE2F79B19}" dt="2021-06-27T11:16:38.135" v="104"/>
          <ac:spMkLst>
            <pc:docMk/>
            <pc:sldMk cId="2024879605" sldId="340"/>
            <ac:spMk id="92" creationId="{D085D87B-E59B-470B-B369-B42370457995}"/>
          </ac:spMkLst>
        </pc:spChg>
        <pc:spChg chg="add">
          <ac:chgData name="Franziska Vögele" userId="8895760b9aff6621" providerId="Windows Live" clId="Web-{797D863A-7844-47CC-9349-262BE2F79B19}" dt="2021-06-27T11:16:38.135" v="104"/>
          <ac:spMkLst>
            <pc:docMk/>
            <pc:sldMk cId="2024879605" sldId="340"/>
            <ac:spMk id="93" creationId="{34C88730-0D02-4B56-8FAC-387175777DD0}"/>
          </ac:spMkLst>
        </pc:spChg>
        <pc:spChg chg="add">
          <ac:chgData name="Franziska Vögele" userId="8895760b9aff6621" providerId="Windows Live" clId="Web-{797D863A-7844-47CC-9349-262BE2F79B19}" dt="2021-06-27T11:16:38.135" v="104"/>
          <ac:spMkLst>
            <pc:docMk/>
            <pc:sldMk cId="2024879605" sldId="340"/>
            <ac:spMk id="94" creationId="{5509302F-4841-4260-AE59-2994FA2B6F19}"/>
          </ac:spMkLst>
        </pc:spChg>
        <pc:spChg chg="add">
          <ac:chgData name="Franziska Vögele" userId="8895760b9aff6621" providerId="Windows Live" clId="Web-{797D863A-7844-47CC-9349-262BE2F79B19}" dt="2021-06-27T11:16:38.135" v="104"/>
          <ac:spMkLst>
            <pc:docMk/>
            <pc:sldMk cId="2024879605" sldId="340"/>
            <ac:spMk id="95" creationId="{430ACB7E-6EBD-4210-834C-7A917E7CF8B8}"/>
          </ac:spMkLst>
        </pc:spChg>
        <pc:spChg chg="add mod">
          <ac:chgData name="Franziska Vögele" userId="8895760b9aff6621" providerId="Windows Live" clId="Web-{797D863A-7844-47CC-9349-262BE2F79B19}" dt="2021-06-27T11:55:06.403" v="156" actId="1076"/>
          <ac:spMkLst>
            <pc:docMk/>
            <pc:sldMk cId="2024879605" sldId="340"/>
            <ac:spMk id="96" creationId="{79552FE1-3375-4D8A-8A0A-A0AD490E9B0D}"/>
          </ac:spMkLst>
        </pc:spChg>
        <pc:spChg chg="add mod">
          <ac:chgData name="Franziska Vögele" userId="8895760b9aff6621" providerId="Windows Live" clId="Web-{797D863A-7844-47CC-9349-262BE2F79B19}" dt="2021-06-27T11:55:01.544" v="154" actId="1076"/>
          <ac:spMkLst>
            <pc:docMk/>
            <pc:sldMk cId="2024879605" sldId="340"/>
            <ac:spMk id="97" creationId="{4D3DE3ED-D8C4-495F-914C-4B5F4915B3F5}"/>
          </ac:spMkLst>
        </pc:spChg>
        <pc:spChg chg="add mod">
          <ac:chgData name="Franziska Vögele" userId="8895760b9aff6621" providerId="Windows Live" clId="Web-{797D863A-7844-47CC-9349-262BE2F79B19}" dt="2021-06-27T11:55:01.544" v="155" actId="1076"/>
          <ac:spMkLst>
            <pc:docMk/>
            <pc:sldMk cId="2024879605" sldId="340"/>
            <ac:spMk id="98" creationId="{52F3905C-3BDB-431C-874E-8FAB051C960A}"/>
          </ac:spMkLst>
        </pc:spChg>
        <pc:spChg chg="del">
          <ac:chgData name="Franziska Vögele" userId="8895760b9aff6621" providerId="Windows Live" clId="Web-{797D863A-7844-47CC-9349-262BE2F79B19}" dt="2021-06-27T11:07:53.206" v="32"/>
          <ac:spMkLst>
            <pc:docMk/>
            <pc:sldMk cId="2024879605" sldId="340"/>
            <ac:spMk id="565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07:54.940" v="33"/>
          <ac:spMkLst>
            <pc:docMk/>
            <pc:sldMk cId="2024879605" sldId="340"/>
            <ac:spMk id="566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08:01.034" v="35"/>
          <ac:spMkLst>
            <pc:docMk/>
            <pc:sldMk cId="2024879605" sldId="340"/>
            <ac:spMk id="567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08:02.768" v="36"/>
          <ac:spMkLst>
            <pc:docMk/>
            <pc:sldMk cId="2024879605" sldId="340"/>
            <ac:spMk id="568" creationId="{00000000-0000-0000-0000-000000000000}"/>
          </ac:spMkLst>
        </pc:spChg>
        <pc:spChg chg="mod">
          <ac:chgData name="Franziska Vögele" userId="8895760b9aff6621" providerId="Windows Live" clId="Web-{797D863A-7844-47CC-9349-262BE2F79B19}" dt="2021-06-27T11:55:39.576" v="166" actId="1076"/>
          <ac:spMkLst>
            <pc:docMk/>
            <pc:sldMk cId="2024879605" sldId="340"/>
            <ac:spMk id="569" creationId="{00000000-0000-0000-0000-000000000000}"/>
          </ac:spMkLst>
        </pc:spChg>
        <pc:spChg chg="del mod">
          <ac:chgData name="Franziska Vögele" userId="8895760b9aff6621" providerId="Windows Live" clId="Web-{797D863A-7844-47CC-9349-262BE2F79B19}" dt="2021-06-27T11:15:29.244" v="91"/>
          <ac:spMkLst>
            <pc:docMk/>
            <pc:sldMk cId="2024879605" sldId="340"/>
            <ac:spMk id="570" creationId="{00000000-0000-0000-0000-000000000000}"/>
          </ac:spMkLst>
        </pc:spChg>
        <pc:spChg chg="del mod">
          <ac:chgData name="Franziska Vögele" userId="8895760b9aff6621" providerId="Windows Live" clId="Web-{797D863A-7844-47CC-9349-262BE2F79B19}" dt="2021-06-27T11:16:22.682" v="100"/>
          <ac:spMkLst>
            <pc:docMk/>
            <pc:sldMk cId="2024879605" sldId="340"/>
            <ac:spMk id="571" creationId="{00000000-0000-0000-0000-000000000000}"/>
          </ac:spMkLst>
        </pc:spChg>
        <pc:spChg chg="del mod">
          <ac:chgData name="Franziska Vögele" userId="8895760b9aff6621" providerId="Windows Live" clId="Web-{797D863A-7844-47CC-9349-262BE2F79B19}" dt="2021-06-27T11:17:30.417" v="120"/>
          <ac:spMkLst>
            <pc:docMk/>
            <pc:sldMk cId="2024879605" sldId="340"/>
            <ac:spMk id="572" creationId="{00000000-0000-0000-0000-000000000000}"/>
          </ac:spMkLst>
        </pc:spChg>
        <pc:spChg chg="del">
          <ac:chgData name="Franziska Vögele" userId="8895760b9aff6621" providerId="Windows Live" clId="Web-{797D863A-7844-47CC-9349-262BE2F79B19}" dt="2021-06-27T11:07:56.534" v="34"/>
          <ac:spMkLst>
            <pc:docMk/>
            <pc:sldMk cId="2024879605" sldId="340"/>
            <ac:spMk id="600" creationId="{00000000-0000-0000-0000-000000000000}"/>
          </ac:spMkLst>
        </pc:spChg>
        <pc:grpChg chg="del mod">
          <ac:chgData name="Franziska Vögele" userId="8895760b9aff6621" providerId="Windows Live" clId="Web-{797D863A-7844-47CC-9349-262BE2F79B19}" dt="2021-06-27T11:16:22.588" v="99"/>
          <ac:grpSpMkLst>
            <pc:docMk/>
            <pc:sldMk cId="2024879605" sldId="340"/>
            <ac:grpSpMk id="39" creationId="{5AE3B964-7EC5-42E4-8D05-66DB64EF828B}"/>
          </ac:grpSpMkLst>
        </pc:grpChg>
        <pc:grpChg chg="mod">
          <ac:chgData name="Franziska Vögele" userId="8895760b9aff6621" providerId="Windows Live" clId="Web-{797D863A-7844-47CC-9349-262BE2F79B19}" dt="2021-06-27T11:55:31.857" v="164" actId="1076"/>
          <ac:grpSpMkLst>
            <pc:docMk/>
            <pc:sldMk cId="2024879605" sldId="340"/>
            <ac:grpSpMk id="46" creationId="{21C8E601-55AF-4DB2-8FCA-439DE491FFDE}"/>
          </ac:grpSpMkLst>
        </pc:grpChg>
        <pc:grpChg chg="del">
          <ac:chgData name="Franziska Vögele" userId="8895760b9aff6621" providerId="Windows Live" clId="Web-{797D863A-7844-47CC-9349-262BE2F79B19}" dt="2021-06-27T11:07:53.096" v="31"/>
          <ac:grpSpMkLst>
            <pc:docMk/>
            <pc:sldMk cId="2024879605" sldId="340"/>
            <ac:grpSpMk id="55" creationId="{763B4081-FCBC-41B8-8394-B2861242E064}"/>
          </ac:grpSpMkLst>
        </pc:grpChg>
        <pc:grpChg chg="add del">
          <ac:chgData name="Franziska Vögele" userId="8895760b9aff6621" providerId="Windows Live" clId="Web-{797D863A-7844-47CC-9349-262BE2F79B19}" dt="2021-06-27T11:09:04.082" v="49"/>
          <ac:grpSpMkLst>
            <pc:docMk/>
            <pc:sldMk cId="2024879605" sldId="340"/>
            <ac:grpSpMk id="61" creationId="{7F2EB44C-050E-498C-8F5A-2FDAD8A59AF5}"/>
          </ac:grpSpMkLst>
        </pc:grpChg>
        <pc:grpChg chg="add del mod">
          <ac:chgData name="Franziska Vögele" userId="8895760b9aff6621" providerId="Windows Live" clId="Web-{797D863A-7844-47CC-9349-262BE2F79B19}" dt="2021-06-27T11:14:51.446" v="81"/>
          <ac:grpSpMkLst>
            <pc:docMk/>
            <pc:sldMk cId="2024879605" sldId="340"/>
            <ac:grpSpMk id="71" creationId="{4D3F9D05-EAED-4D1D-9643-C8B9FD6B8A82}"/>
          </ac:grpSpMkLst>
        </pc:grpChg>
        <pc:grpChg chg="add del">
          <ac:chgData name="Franziska Vögele" userId="8895760b9aff6621" providerId="Windows Live" clId="Web-{797D863A-7844-47CC-9349-262BE2F79B19}" dt="2021-06-27T11:17:16.308" v="116"/>
          <ac:grpSpMkLst>
            <pc:docMk/>
            <pc:sldMk cId="2024879605" sldId="340"/>
            <ac:grpSpMk id="81" creationId="{CBC48E3D-AFFD-40C9-BA3B-19B2C8C085ED}"/>
          </ac:grpSpMkLst>
        </pc:grpChg>
        <pc:grpChg chg="add del">
          <ac:chgData name="Franziska Vögele" userId="8895760b9aff6621" providerId="Windows Live" clId="Web-{797D863A-7844-47CC-9349-262BE2F79B19}" dt="2021-06-27T11:16:40.682" v="105"/>
          <ac:grpSpMkLst>
            <pc:docMk/>
            <pc:sldMk cId="2024879605" sldId="340"/>
            <ac:grpSpMk id="89" creationId="{CBC48E3D-AFFD-40C9-BA3B-19B2C8C085ED}"/>
          </ac:grpSpMkLst>
        </pc:grpChg>
        <pc:picChg chg="add del mod">
          <ac:chgData name="Franziska Vögele" userId="8895760b9aff6621" providerId="Windows Live" clId="Web-{797D863A-7844-47CC-9349-262BE2F79B19}" dt="2021-06-27T11:17:55.652" v="127"/>
          <ac:picMkLst>
            <pc:docMk/>
            <pc:sldMk cId="2024879605" sldId="340"/>
            <ac:picMk id="13" creationId="{F6700B3B-2DF2-4855-AD44-B778A54A7934}"/>
          </ac:picMkLst>
        </pc:picChg>
        <pc:picChg chg="add mod">
          <ac:chgData name="Franziska Vögele" userId="8895760b9aff6621" providerId="Windows Live" clId="Web-{797D863A-7844-47CC-9349-262BE2F79B19}" dt="2021-06-27T11:55:50.326" v="169" actId="1076"/>
          <ac:picMkLst>
            <pc:docMk/>
            <pc:sldMk cId="2024879605" sldId="340"/>
            <ac:picMk id="16" creationId="{C8FA001E-7077-47A1-9DFE-8687FB44CBAB}"/>
          </ac:picMkLst>
        </pc:picChg>
      </pc:sldChg>
    </pc:docChg>
  </pc:docChgLst>
  <pc:docChgLst>
    <pc:chgData name="Franziska Vögele" userId="8895760b9aff6621" providerId="Windows Live" clId="Web-{8230E75B-8B04-4147-B9AE-C8794E6069EF}"/>
    <pc:docChg chg="modSld">
      <pc:chgData name="Franziska Vögele" userId="8895760b9aff6621" providerId="Windows Live" clId="Web-{8230E75B-8B04-4147-B9AE-C8794E6069EF}" dt="2021-06-24T15:10:38.562" v="27" actId="14100"/>
      <pc:docMkLst>
        <pc:docMk/>
      </pc:docMkLst>
      <pc:sldChg chg="modSp">
        <pc:chgData name="Franziska Vögele" userId="8895760b9aff6621" providerId="Windows Live" clId="Web-{8230E75B-8B04-4147-B9AE-C8794E6069EF}" dt="2021-06-24T15:10:38.562" v="27" actId="14100"/>
        <pc:sldMkLst>
          <pc:docMk/>
          <pc:sldMk cId="2011348260" sldId="332"/>
        </pc:sldMkLst>
        <pc:spChg chg="mod">
          <ac:chgData name="Franziska Vögele" userId="8895760b9aff6621" providerId="Windows Live" clId="Web-{8230E75B-8B04-4147-B9AE-C8794E6069EF}" dt="2021-06-24T15:10:38.562" v="27" actId="14100"/>
          <ac:spMkLst>
            <pc:docMk/>
            <pc:sldMk cId="2011348260" sldId="332"/>
            <ac:spMk id="565" creationId="{00000000-0000-0000-0000-000000000000}"/>
          </ac:spMkLst>
        </pc:spChg>
        <pc:spChg chg="mod">
          <ac:chgData name="Franziska Vögele" userId="8895760b9aff6621" providerId="Windows Live" clId="Web-{8230E75B-8B04-4147-B9AE-C8794E6069EF}" dt="2021-06-24T15:10:04.468" v="16" actId="1076"/>
          <ac:spMkLst>
            <pc:docMk/>
            <pc:sldMk cId="2011348260" sldId="332"/>
            <ac:spMk id="566" creationId="{00000000-0000-0000-0000-000000000000}"/>
          </ac:spMkLst>
        </pc:spChg>
        <pc:spChg chg="mod">
          <ac:chgData name="Franziska Vögele" userId="8895760b9aff6621" providerId="Windows Live" clId="Web-{8230E75B-8B04-4147-B9AE-C8794E6069EF}" dt="2021-06-24T15:09:17.826" v="6" actId="14100"/>
          <ac:spMkLst>
            <pc:docMk/>
            <pc:sldMk cId="2011348260" sldId="332"/>
            <ac:spMk id="568" creationId="{00000000-0000-0000-0000-000000000000}"/>
          </ac:spMkLst>
        </pc:spChg>
        <pc:picChg chg="mod">
          <ac:chgData name="Franziska Vögele" userId="8895760b9aff6621" providerId="Windows Live" clId="Web-{8230E75B-8B04-4147-B9AE-C8794E6069EF}" dt="2021-06-24T15:09:49.311" v="14" actId="14100"/>
          <ac:picMkLst>
            <pc:docMk/>
            <pc:sldMk cId="2011348260" sldId="332"/>
            <ac:picMk id="3" creationId="{8665CFFC-E788-495B-8892-39377666D4B4}"/>
          </ac:picMkLst>
        </pc:picChg>
        <pc:picChg chg="mod">
          <ac:chgData name="Franziska Vögele" userId="8895760b9aff6621" providerId="Windows Live" clId="Web-{8230E75B-8B04-4147-B9AE-C8794E6069EF}" dt="2021-06-24T15:09:51.795" v="15" actId="14100"/>
          <ac:picMkLst>
            <pc:docMk/>
            <pc:sldMk cId="2011348260" sldId="332"/>
            <ac:picMk id="5122" creationId="{E77FB828-7B3C-4627-8B94-839B65E575D1}"/>
          </ac:picMkLst>
        </pc:picChg>
      </pc:sldChg>
    </pc:docChg>
  </pc:docChgLst>
  <pc:docChgLst>
    <pc:chgData name="Franziska Vögele" userId="8895760b9aff6621" providerId="Windows Live" clId="Web-{B506D908-7888-4C43-9886-EAC8D5743F2D}"/>
    <pc:docChg chg="modSld">
      <pc:chgData name="Franziska Vögele" userId="8895760b9aff6621" providerId="Windows Live" clId="Web-{B506D908-7888-4C43-9886-EAC8D5743F2D}" dt="2021-06-24T13:58:20.967" v="341" actId="1076"/>
      <pc:docMkLst>
        <pc:docMk/>
      </pc:docMkLst>
      <pc:sldChg chg="addSp delSp modSp">
        <pc:chgData name="Franziska Vögele" userId="8895760b9aff6621" providerId="Windows Live" clId="Web-{B506D908-7888-4C43-9886-EAC8D5743F2D}" dt="2021-06-24T13:58:20.967" v="341" actId="1076"/>
        <pc:sldMkLst>
          <pc:docMk/>
          <pc:sldMk cId="2291157233" sldId="325"/>
        </pc:sldMkLst>
        <pc:spChg chg="add del">
          <ac:chgData name="Franziska Vögele" userId="8895760b9aff6621" providerId="Windows Live" clId="Web-{B506D908-7888-4C43-9886-EAC8D5743F2D}" dt="2021-06-24T13:50:19.300" v="149"/>
          <ac:spMkLst>
            <pc:docMk/>
            <pc:sldMk cId="2291157233" sldId="325"/>
            <ac:spMk id="2" creationId="{CCFBFB83-AF45-4D0F-9040-F49492E50FB5}"/>
          </ac:spMkLst>
        </pc:spChg>
        <pc:spChg chg="add del mod">
          <ac:chgData name="Franziska Vögele" userId="8895760b9aff6621" providerId="Windows Live" clId="Web-{B506D908-7888-4C43-9886-EAC8D5743F2D}" dt="2021-06-24T13:50:19.050" v="148"/>
          <ac:spMkLst>
            <pc:docMk/>
            <pc:sldMk cId="2291157233" sldId="325"/>
            <ac:spMk id="3" creationId="{78C57CBB-3C7F-4D88-BA1A-040C1511C374}"/>
          </ac:spMkLst>
        </pc:spChg>
        <pc:spChg chg="add del mod">
          <ac:chgData name="Franziska Vögele" userId="8895760b9aff6621" providerId="Windows Live" clId="Web-{B506D908-7888-4C43-9886-EAC8D5743F2D}" dt="2021-06-24T13:55:37.292" v="303"/>
          <ac:spMkLst>
            <pc:docMk/>
            <pc:sldMk cId="2291157233" sldId="325"/>
            <ac:spMk id="4" creationId="{B4752D9E-9B41-4DB1-8E97-8E349054B84D}"/>
          </ac:spMkLst>
        </pc:spChg>
        <pc:spChg chg="add mod">
          <ac:chgData name="Franziska Vögele" userId="8895760b9aff6621" providerId="Windows Live" clId="Web-{B506D908-7888-4C43-9886-EAC8D5743F2D}" dt="2021-06-24T13:58:20.967" v="341" actId="1076"/>
          <ac:spMkLst>
            <pc:docMk/>
            <pc:sldMk cId="2291157233" sldId="325"/>
            <ac:spMk id="5" creationId="{2E961FFF-8B6A-4022-B34E-6D92FD7A3C56}"/>
          </ac:spMkLst>
        </pc:spChg>
        <pc:spChg chg="add mod">
          <ac:chgData name="Franziska Vögele" userId="8895760b9aff6621" providerId="Windows Live" clId="Web-{B506D908-7888-4C43-9886-EAC8D5743F2D}" dt="2021-06-24T13:53:35.508" v="235" actId="1076"/>
          <ac:spMkLst>
            <pc:docMk/>
            <pc:sldMk cId="2291157233" sldId="325"/>
            <ac:spMk id="61" creationId="{837EEB17-AD2C-44E7-B3D4-9671FA71F9BD}"/>
          </ac:spMkLst>
        </pc:spChg>
        <pc:spChg chg="mod">
          <ac:chgData name="Franziska Vögele" userId="8895760b9aff6621" providerId="Windows Live" clId="Web-{B506D908-7888-4C43-9886-EAC8D5743F2D}" dt="2021-06-24T13:47:08.921" v="95" actId="1076"/>
          <ac:spMkLst>
            <pc:docMk/>
            <pc:sldMk cId="2291157233" sldId="325"/>
            <ac:spMk id="607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47:00.280" v="92" actId="1076"/>
          <ac:spMkLst>
            <pc:docMk/>
            <pc:sldMk cId="2291157233" sldId="325"/>
            <ac:spMk id="608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48:54.502" v="128" actId="1076"/>
          <ac:spMkLst>
            <pc:docMk/>
            <pc:sldMk cId="2291157233" sldId="325"/>
            <ac:spMk id="610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47:38.984" v="103" actId="1076"/>
          <ac:spMkLst>
            <pc:docMk/>
            <pc:sldMk cId="2291157233" sldId="325"/>
            <ac:spMk id="611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56:11.480" v="315" actId="1076"/>
          <ac:spMkLst>
            <pc:docMk/>
            <pc:sldMk cId="2291157233" sldId="325"/>
            <ac:spMk id="613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50:44.363" v="160" actId="1076"/>
          <ac:spMkLst>
            <pc:docMk/>
            <pc:sldMk cId="2291157233" sldId="325"/>
            <ac:spMk id="614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53:05.663" v="229" actId="14100"/>
          <ac:spMkLst>
            <pc:docMk/>
            <pc:sldMk cId="2291157233" sldId="325"/>
            <ac:spMk id="616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52:28.631" v="208" actId="1076"/>
          <ac:spMkLst>
            <pc:docMk/>
            <pc:sldMk cId="2291157233" sldId="325"/>
            <ac:spMk id="617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51:47.505" v="195" actId="1076"/>
          <ac:spMkLst>
            <pc:docMk/>
            <pc:sldMk cId="2291157233" sldId="325"/>
            <ac:spMk id="619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51:45.615" v="194" actId="1076"/>
          <ac:spMkLst>
            <pc:docMk/>
            <pc:sldMk cId="2291157233" sldId="325"/>
            <ac:spMk id="620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51:53.099" v="197" actId="20577"/>
          <ac:spMkLst>
            <pc:docMk/>
            <pc:sldMk cId="2291157233" sldId="325"/>
            <ac:spMk id="621" creationId="{00000000-0000-0000-0000-000000000000}"/>
          </ac:spMkLst>
        </pc:spChg>
        <pc:spChg chg="mod">
          <ac:chgData name="Franziska Vögele" userId="8895760b9aff6621" providerId="Windows Live" clId="Web-{B506D908-7888-4C43-9886-EAC8D5743F2D}" dt="2021-06-24T13:53:01.757" v="228" actId="1076"/>
          <ac:spMkLst>
            <pc:docMk/>
            <pc:sldMk cId="2291157233" sldId="325"/>
            <ac:spMk id="622" creationId="{00000000-0000-0000-0000-000000000000}"/>
          </ac:spMkLst>
        </pc:spChg>
        <pc:grpChg chg="add mod">
          <ac:chgData name="Franziska Vögele" userId="8895760b9aff6621" providerId="Windows Live" clId="Web-{B506D908-7888-4C43-9886-EAC8D5743F2D}" dt="2021-06-24T13:53:35.555" v="237" actId="1076"/>
          <ac:grpSpMkLst>
            <pc:docMk/>
            <pc:sldMk cId="2291157233" sldId="325"/>
            <ac:grpSpMk id="63" creationId="{2CD39B7A-DDAA-46F0-9AB6-E78BA09D9309}"/>
          </ac:grpSpMkLst>
        </pc:grpChg>
        <pc:grpChg chg="mod">
          <ac:chgData name="Franziska Vögele" userId="8895760b9aff6621" providerId="Windows Live" clId="Web-{B506D908-7888-4C43-9886-EAC8D5743F2D}" dt="2021-06-24T13:47:00.265" v="91" actId="1076"/>
          <ac:grpSpMkLst>
            <pc:docMk/>
            <pc:sldMk cId="2291157233" sldId="325"/>
            <ac:grpSpMk id="624" creationId="{00000000-0000-0000-0000-000000000000}"/>
          </ac:grpSpMkLst>
        </pc:grpChg>
        <pc:grpChg chg="mod">
          <ac:chgData name="Franziska Vögele" userId="8895760b9aff6621" providerId="Windows Live" clId="Web-{B506D908-7888-4C43-9886-EAC8D5743F2D}" dt="2021-06-24T13:49:01.236" v="129" actId="1076"/>
          <ac:grpSpMkLst>
            <pc:docMk/>
            <pc:sldMk cId="2291157233" sldId="325"/>
            <ac:grpSpMk id="630" creationId="{00000000-0000-0000-0000-000000000000}"/>
          </ac:grpSpMkLst>
        </pc:grpChg>
        <pc:grpChg chg="mod">
          <ac:chgData name="Franziska Vögele" userId="8895760b9aff6621" providerId="Windows Live" clId="Web-{B506D908-7888-4C43-9886-EAC8D5743F2D}" dt="2021-06-24T13:52:56.116" v="227" actId="1076"/>
          <ac:grpSpMkLst>
            <pc:docMk/>
            <pc:sldMk cId="2291157233" sldId="325"/>
            <ac:grpSpMk id="644" creationId="{00000000-0000-0000-0000-000000000000}"/>
          </ac:grpSpMkLst>
        </pc:grpChg>
        <pc:grpChg chg="mod">
          <ac:chgData name="Franziska Vögele" userId="8895760b9aff6621" providerId="Windows Live" clId="Web-{B506D908-7888-4C43-9886-EAC8D5743F2D}" dt="2021-06-24T13:50:44.410" v="163" actId="1076"/>
          <ac:grpSpMkLst>
            <pc:docMk/>
            <pc:sldMk cId="2291157233" sldId="325"/>
            <ac:grpSpMk id="651" creationId="{00000000-0000-0000-0000-000000000000}"/>
          </ac:grpSpMkLst>
        </pc:grpChg>
        <pc:cxnChg chg="add mod">
          <ac:chgData name="Franziska Vögele" userId="8895760b9aff6621" providerId="Windows Live" clId="Web-{B506D908-7888-4C43-9886-EAC8D5743F2D}" dt="2021-06-24T13:53:35.523" v="236" actId="1076"/>
          <ac:cxnSpMkLst>
            <pc:docMk/>
            <pc:sldMk cId="2291157233" sldId="325"/>
            <ac:cxnSpMk id="62" creationId="{07E1BA9D-C721-4EA2-9F99-BCDEF79E34A7}"/>
          </ac:cxnSpMkLst>
        </pc:cxnChg>
        <pc:cxnChg chg="mod">
          <ac:chgData name="Franziska Vögele" userId="8895760b9aff6621" providerId="Windows Live" clId="Web-{B506D908-7888-4C43-9886-EAC8D5743F2D}" dt="2021-06-24T13:38:29.660" v="12" actId="14100"/>
          <ac:cxnSpMkLst>
            <pc:docMk/>
            <pc:sldMk cId="2291157233" sldId="325"/>
            <ac:cxnSpMk id="606" creationId="{00000000-0000-0000-0000-000000000000}"/>
          </ac:cxnSpMkLst>
        </pc:cxnChg>
        <pc:cxnChg chg="mod">
          <ac:chgData name="Franziska Vögele" userId="8895760b9aff6621" providerId="Windows Live" clId="Web-{B506D908-7888-4C43-9886-EAC8D5743F2D}" dt="2021-06-24T13:47:00.296" v="93" actId="1076"/>
          <ac:cxnSpMkLst>
            <pc:docMk/>
            <pc:sldMk cId="2291157233" sldId="325"/>
            <ac:cxnSpMk id="609" creationId="{00000000-0000-0000-0000-000000000000}"/>
          </ac:cxnSpMkLst>
        </pc:cxnChg>
        <pc:cxnChg chg="mod">
          <ac:chgData name="Franziska Vögele" userId="8895760b9aff6621" providerId="Windows Live" clId="Web-{B506D908-7888-4C43-9886-EAC8D5743F2D}" dt="2021-06-24T13:47:38.984" v="104" actId="1076"/>
          <ac:cxnSpMkLst>
            <pc:docMk/>
            <pc:sldMk cId="2291157233" sldId="325"/>
            <ac:cxnSpMk id="612" creationId="{00000000-0000-0000-0000-000000000000}"/>
          </ac:cxnSpMkLst>
        </pc:cxnChg>
        <pc:cxnChg chg="mod">
          <ac:chgData name="Franziska Vögele" userId="8895760b9aff6621" providerId="Windows Live" clId="Web-{B506D908-7888-4C43-9886-EAC8D5743F2D}" dt="2021-06-24T13:50:44.363" v="161" actId="1076"/>
          <ac:cxnSpMkLst>
            <pc:docMk/>
            <pc:sldMk cId="2291157233" sldId="325"/>
            <ac:cxnSpMk id="615" creationId="{00000000-0000-0000-0000-000000000000}"/>
          </ac:cxnSpMkLst>
        </pc:cxnChg>
        <pc:cxnChg chg="mod">
          <ac:chgData name="Franziska Vögele" userId="8895760b9aff6621" providerId="Windows Live" clId="Web-{B506D908-7888-4C43-9886-EAC8D5743F2D}" dt="2021-06-24T13:52:28.647" v="209" actId="1076"/>
          <ac:cxnSpMkLst>
            <pc:docMk/>
            <pc:sldMk cId="2291157233" sldId="325"/>
            <ac:cxnSpMk id="618" creationId="{00000000-0000-0000-0000-000000000000}"/>
          </ac:cxnSpMkLst>
        </pc:cxnChg>
      </pc:sldChg>
      <pc:sldChg chg="addSp delSp modSp">
        <pc:chgData name="Franziska Vögele" userId="8895760b9aff6621" providerId="Windows Live" clId="Web-{B506D908-7888-4C43-9886-EAC8D5743F2D}" dt="2021-06-24T13:41:59.024" v="33" actId="1076"/>
        <pc:sldMkLst>
          <pc:docMk/>
          <pc:sldMk cId="1311201427" sldId="327"/>
        </pc:sldMkLst>
        <pc:spChg chg="mod">
          <ac:chgData name="Franziska Vögele" userId="8895760b9aff6621" providerId="Windows Live" clId="Web-{B506D908-7888-4C43-9886-EAC8D5743F2D}" dt="2021-06-24T13:41:59.024" v="33" actId="1076"/>
          <ac:spMkLst>
            <pc:docMk/>
            <pc:sldMk cId="1311201427" sldId="327"/>
            <ac:spMk id="47" creationId="{59B8A7FE-E417-4175-A6D9-FDC12C68F851}"/>
          </ac:spMkLst>
        </pc:spChg>
        <pc:picChg chg="add del mod">
          <ac:chgData name="Franziska Vögele" userId="8895760b9aff6621" providerId="Windows Live" clId="Web-{B506D908-7888-4C43-9886-EAC8D5743F2D}" dt="2021-06-24T13:34:27.702" v="5"/>
          <ac:picMkLst>
            <pc:docMk/>
            <pc:sldMk cId="1311201427" sldId="327"/>
            <ac:picMk id="2" creationId="{A8D3C221-2F67-48F4-AF10-98372D6FE4C5}"/>
          </ac:picMkLst>
        </pc:picChg>
        <pc:picChg chg="mod">
          <ac:chgData name="Franziska Vögele" userId="8895760b9aff6621" providerId="Windows Live" clId="Web-{B506D908-7888-4C43-9886-EAC8D5743F2D}" dt="2021-06-24T13:41:45.383" v="30"/>
          <ac:picMkLst>
            <pc:docMk/>
            <pc:sldMk cId="1311201427" sldId="327"/>
            <ac:picMk id="46" creationId="{D9D18F90-1232-4AD0-8E64-54C43A0A2A75}"/>
          </ac:picMkLst>
        </pc:picChg>
      </pc:sldChg>
    </pc:docChg>
  </pc:docChgLst>
  <pc:docChgLst>
    <pc:chgData name="Franziska Vögele" userId="8895760b9aff6621" providerId="Windows Live" clId="Web-{1FE0CC3F-1A94-4718-9054-2C80FBA08918}"/>
    <pc:docChg chg="addSld delSld modSld sldOrd modSection">
      <pc:chgData name="Franziska Vögele" userId="8895760b9aff6621" providerId="Windows Live" clId="Web-{1FE0CC3F-1A94-4718-9054-2C80FBA08918}" dt="2021-06-24T13:04:09.659" v="33"/>
      <pc:docMkLst>
        <pc:docMk/>
      </pc:docMkLst>
      <pc:sldChg chg="addSp delSp modSp add del ord replId">
        <pc:chgData name="Franziska Vögele" userId="8895760b9aff6621" providerId="Windows Live" clId="Web-{1FE0CC3F-1A94-4718-9054-2C80FBA08918}" dt="2021-06-24T13:02:36.579" v="32"/>
        <pc:sldMkLst>
          <pc:docMk/>
          <pc:sldMk cId="587993789" sldId="315"/>
        </pc:sldMkLst>
        <pc:spChg chg="add del mod">
          <ac:chgData name="Franziska Vögele" userId="8895760b9aff6621" providerId="Windows Live" clId="Web-{1FE0CC3F-1A94-4718-9054-2C80FBA08918}" dt="2021-06-24T13:02:20.531" v="31"/>
          <ac:spMkLst>
            <pc:docMk/>
            <pc:sldMk cId="587993789" sldId="315"/>
            <ac:spMk id="3" creationId="{3687F6B6-9D99-4377-BC46-30F5B603888F}"/>
          </ac:spMkLst>
        </pc:spChg>
        <pc:spChg chg="mod">
          <ac:chgData name="Franziska Vögele" userId="8895760b9aff6621" providerId="Windows Live" clId="Web-{1FE0CC3F-1A94-4718-9054-2C80FBA08918}" dt="2021-06-24T13:02:05.812" v="28" actId="1076"/>
          <ac:spMkLst>
            <pc:docMk/>
            <pc:sldMk cId="587993789" sldId="315"/>
            <ac:spMk id="974" creationId="{00000000-0000-0000-0000-000000000000}"/>
          </ac:spMkLst>
        </pc:spChg>
        <pc:spChg chg="del">
          <ac:chgData name="Franziska Vögele" userId="8895760b9aff6621" providerId="Windows Live" clId="Web-{1FE0CC3F-1A94-4718-9054-2C80FBA08918}" dt="2021-06-24T13:02:08.437" v="29"/>
          <ac:spMkLst>
            <pc:docMk/>
            <pc:sldMk cId="587993789" sldId="315"/>
            <ac:spMk id="975" creationId="{00000000-0000-0000-0000-000000000000}"/>
          </ac:spMkLst>
        </pc:spChg>
        <pc:spChg chg="del">
          <ac:chgData name="Franziska Vögele" userId="8895760b9aff6621" providerId="Windows Live" clId="Web-{1FE0CC3F-1A94-4718-9054-2C80FBA08918}" dt="2021-06-24T13:02:13.719" v="30"/>
          <ac:spMkLst>
            <pc:docMk/>
            <pc:sldMk cId="587993789" sldId="315"/>
            <ac:spMk id="976" creationId="{00000000-0000-0000-0000-000000000000}"/>
          </ac:spMkLst>
        </pc:spChg>
      </pc:sldChg>
      <pc:sldChg chg="add replId">
        <pc:chgData name="Franziska Vögele" userId="8895760b9aff6621" providerId="Windows Live" clId="Web-{1FE0CC3F-1A94-4718-9054-2C80FBA08918}" dt="2021-06-24T13:04:09.659" v="33"/>
        <pc:sldMkLst>
          <pc:docMk/>
          <pc:sldMk cId="1365701606" sldId="317"/>
        </pc:sldMkLst>
      </pc:sldChg>
    </pc:docChg>
  </pc:docChgLst>
  <pc:docChgLst>
    <pc:chgData name="Franziska Vögele" userId="8895760b9aff6621" providerId="LiveId" clId="{7E020E88-AD95-421E-9F9C-434441E6A464}"/>
    <pc:docChg chg="undo custSel modSld">
      <pc:chgData name="Franziska Vögele" userId="8895760b9aff6621" providerId="LiveId" clId="{7E020E88-AD95-421E-9F9C-434441E6A464}" dt="2021-06-25T09:55:30.439" v="975" actId="1037"/>
      <pc:docMkLst>
        <pc:docMk/>
      </pc:docMkLst>
      <pc:sldChg chg="addSp modSp mod">
        <pc:chgData name="Franziska Vögele" userId="8895760b9aff6621" providerId="LiveId" clId="{7E020E88-AD95-421E-9F9C-434441E6A464}" dt="2021-06-24T14:38:41.152" v="32" actId="1076"/>
        <pc:sldMkLst>
          <pc:docMk/>
          <pc:sldMk cId="2291157233" sldId="325"/>
        </pc:sldMkLst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52" creationId="{0EC60222-2DB7-465A-9133-454641D21321}"/>
          </ac:spMkLst>
        </pc:spChg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53" creationId="{9BC76CFA-B91C-42CB-B01F-615BB923C370}"/>
          </ac:spMkLst>
        </pc:spChg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54" creationId="{26EC0558-A889-4F6F-8798-A9CD2D115766}"/>
          </ac:spMkLst>
        </pc:spChg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55" creationId="{BF65385D-9AF9-4281-A745-A12AE0ACA172}"/>
          </ac:spMkLst>
        </pc:spChg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56" creationId="{0880AB30-80F5-4B71-8C66-1F855A3C253C}"/>
          </ac:spMkLst>
        </pc:spChg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57" creationId="{8B8EFC24-A3D0-4321-8DD7-6487CD23DA4E}"/>
          </ac:spMkLst>
        </pc:spChg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58" creationId="{FE9CF35F-B635-4653-B618-A222D2BFA26D}"/>
          </ac:spMkLst>
        </pc:spChg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59" creationId="{4E057F03-5026-4E6B-B52C-7CF64191D164}"/>
          </ac:spMkLst>
        </pc:spChg>
        <pc:spChg chg="mod">
          <ac:chgData name="Franziska Vögele" userId="8895760b9aff6621" providerId="LiveId" clId="{7E020E88-AD95-421E-9F9C-434441E6A464}" dt="2021-06-24T14:35:30.057" v="4" actId="108"/>
          <ac:spMkLst>
            <pc:docMk/>
            <pc:sldMk cId="2291157233" sldId="325"/>
            <ac:spMk id="60" creationId="{FAFE742C-E00D-4F48-A5F5-19531A0D3187}"/>
          </ac:spMkLst>
        </pc:spChg>
        <pc:spChg chg="mod">
          <ac:chgData name="Franziska Vögele" userId="8895760b9aff6621" providerId="LiveId" clId="{7E020E88-AD95-421E-9F9C-434441E6A464}" dt="2021-06-24T14:38:41.152" v="32" actId="1076"/>
          <ac:spMkLst>
            <pc:docMk/>
            <pc:sldMk cId="2291157233" sldId="325"/>
            <ac:spMk id="620" creationId="{00000000-0000-0000-0000-000000000000}"/>
          </ac:spMkLst>
        </pc:spChg>
        <pc:grpChg chg="add mod">
          <ac:chgData name="Franziska Vögele" userId="8895760b9aff6621" providerId="LiveId" clId="{7E020E88-AD95-421E-9F9C-434441E6A464}" dt="2021-06-24T14:35:40.757" v="10" actId="1037"/>
          <ac:grpSpMkLst>
            <pc:docMk/>
            <pc:sldMk cId="2291157233" sldId="325"/>
            <ac:grpSpMk id="51" creationId="{92DE278D-A0D7-4B3E-9273-3B3E52794020}"/>
          </ac:grpSpMkLst>
        </pc:grpChg>
        <pc:grpChg chg="mod">
          <ac:chgData name="Franziska Vögele" userId="8895760b9aff6621" providerId="LiveId" clId="{7E020E88-AD95-421E-9F9C-434441E6A464}" dt="2021-06-24T14:35:12.983" v="1" actId="1076"/>
          <ac:grpSpMkLst>
            <pc:docMk/>
            <pc:sldMk cId="2291157233" sldId="325"/>
            <ac:grpSpMk id="72" creationId="{97709743-20F7-4DB1-AFC8-9529FB4D7D73}"/>
          </ac:grpSpMkLst>
        </pc:grpChg>
      </pc:sldChg>
      <pc:sldChg chg="addSp delSp modSp mod">
        <pc:chgData name="Franziska Vögele" userId="8895760b9aff6621" providerId="LiveId" clId="{7E020E88-AD95-421E-9F9C-434441E6A464}" dt="2021-06-24T16:16:04.686" v="939" actId="1076"/>
        <pc:sldMkLst>
          <pc:docMk/>
          <pc:sldMk cId="2011348260" sldId="332"/>
        </pc:sldMkLst>
        <pc:spChg chg="mod">
          <ac:chgData name="Franziska Vögele" userId="8895760b9aff6621" providerId="LiveId" clId="{7E020E88-AD95-421E-9F9C-434441E6A464}" dt="2021-06-24T16:13:57.225" v="931" actId="108"/>
          <ac:spMkLst>
            <pc:docMk/>
            <pc:sldMk cId="2011348260" sldId="332"/>
            <ac:spMk id="40" creationId="{D52101CE-3412-4403-9721-94B458A453DB}"/>
          </ac:spMkLst>
        </pc:spChg>
        <pc:spChg chg="mod">
          <ac:chgData name="Franziska Vögele" userId="8895760b9aff6621" providerId="LiveId" clId="{7E020E88-AD95-421E-9F9C-434441E6A464}" dt="2021-06-24T16:13:57.225" v="931" actId="108"/>
          <ac:spMkLst>
            <pc:docMk/>
            <pc:sldMk cId="2011348260" sldId="332"/>
            <ac:spMk id="41" creationId="{28010E09-9861-4E3E-ABE4-56CC598E830E}"/>
          </ac:spMkLst>
        </pc:spChg>
        <pc:spChg chg="mod">
          <ac:chgData name="Franziska Vögele" userId="8895760b9aff6621" providerId="LiveId" clId="{7E020E88-AD95-421E-9F9C-434441E6A464}" dt="2021-06-24T16:13:57.225" v="931" actId="108"/>
          <ac:spMkLst>
            <pc:docMk/>
            <pc:sldMk cId="2011348260" sldId="332"/>
            <ac:spMk id="42" creationId="{89155CA9-2E30-4478-AE5B-DBA8961AB413}"/>
          </ac:spMkLst>
        </pc:spChg>
        <pc:spChg chg="mod">
          <ac:chgData name="Franziska Vögele" userId="8895760b9aff6621" providerId="LiveId" clId="{7E020E88-AD95-421E-9F9C-434441E6A464}" dt="2021-06-24T16:13:57.225" v="931" actId="108"/>
          <ac:spMkLst>
            <pc:docMk/>
            <pc:sldMk cId="2011348260" sldId="332"/>
            <ac:spMk id="43" creationId="{84EF6C7B-3351-4DFC-BB89-4BDE162DB399}"/>
          </ac:spMkLst>
        </pc:spChg>
        <pc:spChg chg="mod">
          <ac:chgData name="Franziska Vögele" userId="8895760b9aff6621" providerId="LiveId" clId="{7E020E88-AD95-421E-9F9C-434441E6A464}" dt="2021-06-24T16:13:57.225" v="931" actId="108"/>
          <ac:spMkLst>
            <pc:docMk/>
            <pc:sldMk cId="2011348260" sldId="332"/>
            <ac:spMk id="44" creationId="{5080BF3E-360A-4B3B-A9F6-5286ABB3F757}"/>
          </ac:spMkLst>
        </pc:spChg>
        <pc:spChg chg="mod">
          <ac:chgData name="Franziska Vögele" userId="8895760b9aff6621" providerId="LiveId" clId="{7E020E88-AD95-421E-9F9C-434441E6A464}" dt="2021-06-24T16:13:57.225" v="931" actId="108"/>
          <ac:spMkLst>
            <pc:docMk/>
            <pc:sldMk cId="2011348260" sldId="332"/>
            <ac:spMk id="45" creationId="{AFC75192-FEB9-443E-92AF-286AA27C9674}"/>
          </ac:spMkLst>
        </pc:spChg>
        <pc:spChg chg="mod">
          <ac:chgData name="Franziska Vögele" userId="8895760b9aff6621" providerId="LiveId" clId="{7E020E88-AD95-421E-9F9C-434441E6A464}" dt="2021-06-24T16:08:43.481" v="919" actId="108"/>
          <ac:spMkLst>
            <pc:docMk/>
            <pc:sldMk cId="2011348260" sldId="332"/>
            <ac:spMk id="47" creationId="{0368635A-ED39-4493-8BDE-CCBF970FA3C3}"/>
          </ac:spMkLst>
        </pc:spChg>
        <pc:spChg chg="mod">
          <ac:chgData name="Franziska Vögele" userId="8895760b9aff6621" providerId="LiveId" clId="{7E020E88-AD95-421E-9F9C-434441E6A464}" dt="2021-06-24T16:08:43.481" v="919" actId="108"/>
          <ac:spMkLst>
            <pc:docMk/>
            <pc:sldMk cId="2011348260" sldId="332"/>
            <ac:spMk id="48" creationId="{98140E30-4715-4E46-9284-E0C98FD4E1BC}"/>
          </ac:spMkLst>
        </pc:spChg>
        <pc:spChg chg="mod">
          <ac:chgData name="Franziska Vögele" userId="8895760b9aff6621" providerId="LiveId" clId="{7E020E88-AD95-421E-9F9C-434441E6A464}" dt="2021-06-24T16:08:43.481" v="919" actId="108"/>
          <ac:spMkLst>
            <pc:docMk/>
            <pc:sldMk cId="2011348260" sldId="332"/>
            <ac:spMk id="49" creationId="{299406EC-9ADE-4181-91CC-C382CF56B4A0}"/>
          </ac:spMkLst>
        </pc:spChg>
        <pc:spChg chg="mod">
          <ac:chgData name="Franziska Vögele" userId="8895760b9aff6621" providerId="LiveId" clId="{7E020E88-AD95-421E-9F9C-434441E6A464}" dt="2021-06-24T16:08:43.481" v="919" actId="108"/>
          <ac:spMkLst>
            <pc:docMk/>
            <pc:sldMk cId="2011348260" sldId="332"/>
            <ac:spMk id="50" creationId="{30F8FDC4-4FE4-4C35-BFAB-BAECCBA6F1AF}"/>
          </ac:spMkLst>
        </pc:spChg>
        <pc:spChg chg="mod">
          <ac:chgData name="Franziska Vögele" userId="8895760b9aff6621" providerId="LiveId" clId="{7E020E88-AD95-421E-9F9C-434441E6A464}" dt="2021-06-24T16:08:43.481" v="919" actId="108"/>
          <ac:spMkLst>
            <pc:docMk/>
            <pc:sldMk cId="2011348260" sldId="332"/>
            <ac:spMk id="51" creationId="{EF2412DA-2F19-449D-940F-8AE310E947C7}"/>
          </ac:spMkLst>
        </pc:spChg>
        <pc:spChg chg="mod">
          <ac:chgData name="Franziska Vögele" userId="8895760b9aff6621" providerId="LiveId" clId="{7E020E88-AD95-421E-9F9C-434441E6A464}" dt="2021-06-24T16:08:43.481" v="919" actId="108"/>
          <ac:spMkLst>
            <pc:docMk/>
            <pc:sldMk cId="2011348260" sldId="332"/>
            <ac:spMk id="52" creationId="{570BCD67-B8C9-4485-A78D-A190B18E330C}"/>
          </ac:spMkLst>
        </pc:spChg>
        <pc:spChg chg="mod">
          <ac:chgData name="Franziska Vögele" userId="8895760b9aff6621" providerId="LiveId" clId="{7E020E88-AD95-421E-9F9C-434441E6A464}" dt="2021-06-24T16:08:43.481" v="919" actId="108"/>
          <ac:spMkLst>
            <pc:docMk/>
            <pc:sldMk cId="2011348260" sldId="332"/>
            <ac:spMk id="53" creationId="{8CE650CA-92D4-4B66-A027-45E7EF4CE725}"/>
          </ac:spMkLst>
        </pc:spChg>
        <pc:spChg chg="mod">
          <ac:chgData name="Franziska Vögele" userId="8895760b9aff6621" providerId="LiveId" clId="{7E020E88-AD95-421E-9F9C-434441E6A464}" dt="2021-06-24T16:08:43.481" v="919" actId="108"/>
          <ac:spMkLst>
            <pc:docMk/>
            <pc:sldMk cId="2011348260" sldId="332"/>
            <ac:spMk id="54" creationId="{4709B588-485D-4BE1-B42F-360BF0B41BA0}"/>
          </ac:spMkLst>
        </pc:spChg>
        <pc:spChg chg="mod">
          <ac:chgData name="Franziska Vögele" userId="8895760b9aff6621" providerId="LiveId" clId="{7E020E88-AD95-421E-9F9C-434441E6A464}" dt="2021-06-24T16:13:31.589" v="923" actId="108"/>
          <ac:spMkLst>
            <pc:docMk/>
            <pc:sldMk cId="2011348260" sldId="332"/>
            <ac:spMk id="56" creationId="{BD9CD70C-E70D-4267-84AC-547AA256C29E}"/>
          </ac:spMkLst>
        </pc:spChg>
        <pc:spChg chg="mod">
          <ac:chgData name="Franziska Vögele" userId="8895760b9aff6621" providerId="LiveId" clId="{7E020E88-AD95-421E-9F9C-434441E6A464}" dt="2021-06-24T16:13:31.589" v="923" actId="108"/>
          <ac:spMkLst>
            <pc:docMk/>
            <pc:sldMk cId="2011348260" sldId="332"/>
            <ac:spMk id="57" creationId="{F26FC751-27B7-4160-A401-ACBA8349E46C}"/>
          </ac:spMkLst>
        </pc:spChg>
        <pc:spChg chg="mod">
          <ac:chgData name="Franziska Vögele" userId="8895760b9aff6621" providerId="LiveId" clId="{7E020E88-AD95-421E-9F9C-434441E6A464}" dt="2021-06-24T16:13:31.589" v="923" actId="108"/>
          <ac:spMkLst>
            <pc:docMk/>
            <pc:sldMk cId="2011348260" sldId="332"/>
            <ac:spMk id="58" creationId="{CE518295-D054-4072-8D09-8BDC870A0996}"/>
          </ac:spMkLst>
        </pc:spChg>
        <pc:spChg chg="mod">
          <ac:chgData name="Franziska Vögele" userId="8895760b9aff6621" providerId="LiveId" clId="{7E020E88-AD95-421E-9F9C-434441E6A464}" dt="2021-06-24T16:13:31.589" v="923" actId="108"/>
          <ac:spMkLst>
            <pc:docMk/>
            <pc:sldMk cId="2011348260" sldId="332"/>
            <ac:spMk id="59" creationId="{5FDF6CB5-A0AA-4B7C-8F62-7C62E1D52392}"/>
          </ac:spMkLst>
        </pc:spChg>
        <pc:spChg chg="mod">
          <ac:chgData name="Franziska Vögele" userId="8895760b9aff6621" providerId="LiveId" clId="{7E020E88-AD95-421E-9F9C-434441E6A464}" dt="2021-06-24T15:11:05.802" v="66" actId="14100"/>
          <ac:spMkLst>
            <pc:docMk/>
            <pc:sldMk cId="2011348260" sldId="332"/>
            <ac:spMk id="565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5:12:43.690" v="155" actId="1076"/>
          <ac:spMkLst>
            <pc:docMk/>
            <pc:sldMk cId="2011348260" sldId="332"/>
            <ac:spMk id="566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5:07:25.776" v="35" actId="14100"/>
          <ac:spMkLst>
            <pc:docMk/>
            <pc:sldMk cId="2011348260" sldId="332"/>
            <ac:spMk id="567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5:07:38.282" v="37" actId="1076"/>
          <ac:spMkLst>
            <pc:docMk/>
            <pc:sldMk cId="2011348260" sldId="332"/>
            <ac:spMk id="568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02:14.211" v="875" actId="14100"/>
          <ac:spMkLst>
            <pc:docMk/>
            <pc:sldMk cId="2011348260" sldId="332"/>
            <ac:spMk id="569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02:17.990" v="877" actId="27636"/>
          <ac:spMkLst>
            <pc:docMk/>
            <pc:sldMk cId="2011348260" sldId="332"/>
            <ac:spMk id="570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03:11.276" v="906" actId="14100"/>
          <ac:spMkLst>
            <pc:docMk/>
            <pc:sldMk cId="2011348260" sldId="332"/>
            <ac:spMk id="571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03:14.170" v="908" actId="27636"/>
          <ac:spMkLst>
            <pc:docMk/>
            <pc:sldMk cId="2011348260" sldId="332"/>
            <ac:spMk id="572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15:44.755" v="937" actId="1076"/>
          <ac:spMkLst>
            <pc:docMk/>
            <pc:sldMk cId="2011348260" sldId="332"/>
            <ac:spMk id="600" creationId="{00000000-0000-0000-0000-000000000000}"/>
          </ac:spMkLst>
        </pc:spChg>
        <pc:grpChg chg="add mod">
          <ac:chgData name="Franziska Vögele" userId="8895760b9aff6621" providerId="LiveId" clId="{7E020E88-AD95-421E-9F9C-434441E6A464}" dt="2021-06-24T16:16:04.686" v="939" actId="1076"/>
          <ac:grpSpMkLst>
            <pc:docMk/>
            <pc:sldMk cId="2011348260" sldId="332"/>
            <ac:grpSpMk id="39" creationId="{5AE3B964-7EC5-42E4-8D05-66DB64EF828B}"/>
          </ac:grpSpMkLst>
        </pc:grpChg>
        <pc:grpChg chg="add mod">
          <ac:chgData name="Franziska Vögele" userId="8895760b9aff6621" providerId="LiveId" clId="{7E020E88-AD95-421E-9F9C-434441E6A464}" dt="2021-06-24T16:15:19.467" v="934" actId="14100"/>
          <ac:grpSpMkLst>
            <pc:docMk/>
            <pc:sldMk cId="2011348260" sldId="332"/>
            <ac:grpSpMk id="46" creationId="{21C8E601-55AF-4DB2-8FCA-439DE491FFDE}"/>
          </ac:grpSpMkLst>
        </pc:grpChg>
        <pc:grpChg chg="add mod">
          <ac:chgData name="Franziska Vögele" userId="8895760b9aff6621" providerId="LiveId" clId="{7E020E88-AD95-421E-9F9C-434441E6A464}" dt="2021-06-24T16:15:50.203" v="938" actId="1076"/>
          <ac:grpSpMkLst>
            <pc:docMk/>
            <pc:sldMk cId="2011348260" sldId="332"/>
            <ac:grpSpMk id="55" creationId="{763B4081-FCBC-41B8-8394-B2861242E064}"/>
          </ac:grpSpMkLst>
        </pc:grpChg>
        <pc:grpChg chg="del">
          <ac:chgData name="Franziska Vögele" userId="8895760b9aff6621" providerId="LiveId" clId="{7E020E88-AD95-421E-9F9C-434441E6A464}" dt="2021-06-24T16:13:59.030" v="932" actId="478"/>
          <ac:grpSpMkLst>
            <pc:docMk/>
            <pc:sldMk cId="2011348260" sldId="332"/>
            <ac:grpSpMk id="573" creationId="{00000000-0000-0000-0000-000000000000}"/>
          </ac:grpSpMkLst>
        </pc:grpChg>
        <pc:grpChg chg="del">
          <ac:chgData name="Franziska Vögele" userId="8895760b9aff6621" providerId="LiveId" clId="{7E020E88-AD95-421E-9F9C-434441E6A464}" dt="2021-06-24T16:05:58.336" v="913" actId="478"/>
          <ac:grpSpMkLst>
            <pc:docMk/>
            <pc:sldMk cId="2011348260" sldId="332"/>
            <ac:grpSpMk id="582" creationId="{00000000-0000-0000-0000-000000000000}"/>
          </ac:grpSpMkLst>
        </pc:grpChg>
        <pc:grpChg chg="del mod">
          <ac:chgData name="Franziska Vögele" userId="8895760b9aff6621" providerId="LiveId" clId="{7E020E88-AD95-421E-9F9C-434441E6A464}" dt="2021-06-24T16:08:45.631" v="920" actId="478"/>
          <ac:grpSpMkLst>
            <pc:docMk/>
            <pc:sldMk cId="2011348260" sldId="332"/>
            <ac:grpSpMk id="595" creationId="{00000000-0000-0000-0000-000000000000}"/>
          </ac:grpSpMkLst>
        </pc:grpChg>
      </pc:sldChg>
      <pc:sldChg chg="addSp delSp modSp mod">
        <pc:chgData name="Franziska Vögele" userId="8895760b9aff6621" providerId="LiveId" clId="{7E020E88-AD95-421E-9F9C-434441E6A464}" dt="2021-06-25T09:55:30.439" v="975" actId="1037"/>
        <pc:sldMkLst>
          <pc:docMk/>
          <pc:sldMk cId="2748521755" sldId="335"/>
        </pc:sldMkLst>
        <pc:spChg chg="add mod">
          <ac:chgData name="Franziska Vögele" userId="8895760b9aff6621" providerId="LiveId" clId="{7E020E88-AD95-421E-9F9C-434441E6A464}" dt="2021-06-25T09:55:30.439" v="975" actId="1037"/>
          <ac:spMkLst>
            <pc:docMk/>
            <pc:sldMk cId="2748521755" sldId="335"/>
            <ac:spMk id="39" creationId="{403F1220-C2C4-40CD-B116-FD8BA740392E}"/>
          </ac:spMkLst>
        </pc:spChg>
        <pc:spChg chg="mod">
          <ac:chgData name="Franziska Vögele" userId="8895760b9aff6621" providerId="LiveId" clId="{7E020E88-AD95-421E-9F9C-434441E6A464}" dt="2021-06-24T15:59:07.391" v="811" actId="1076"/>
          <ac:spMkLst>
            <pc:docMk/>
            <pc:sldMk cId="2748521755" sldId="335"/>
            <ac:spMk id="41" creationId="{EE44BACD-09CB-4DCA-9BBD-7D507B3C18AD}"/>
          </ac:spMkLst>
        </pc:spChg>
        <pc:spChg chg="mod">
          <ac:chgData name="Franziska Vögele" userId="8895760b9aff6621" providerId="LiveId" clId="{7E020E88-AD95-421E-9F9C-434441E6A464}" dt="2021-06-24T15:50:57.626" v="594"/>
          <ac:spMkLst>
            <pc:docMk/>
            <pc:sldMk cId="2748521755" sldId="335"/>
            <ac:spMk id="42" creationId="{CBAEB536-3FD3-458D-BE12-5B36D7262845}"/>
          </ac:spMkLst>
        </pc:spChg>
        <pc:spChg chg="mod">
          <ac:chgData name="Franziska Vögele" userId="8895760b9aff6621" providerId="LiveId" clId="{7E020E88-AD95-421E-9F9C-434441E6A464}" dt="2021-06-24T15:50:57.626" v="594"/>
          <ac:spMkLst>
            <pc:docMk/>
            <pc:sldMk cId="2748521755" sldId="335"/>
            <ac:spMk id="43" creationId="{9B355E49-294C-490F-8E7E-7BA75BF9DB7D}"/>
          </ac:spMkLst>
        </pc:spChg>
        <pc:spChg chg="mod">
          <ac:chgData name="Franziska Vögele" userId="8895760b9aff6621" providerId="LiveId" clId="{7E020E88-AD95-421E-9F9C-434441E6A464}" dt="2021-06-24T15:50:57.626" v="594"/>
          <ac:spMkLst>
            <pc:docMk/>
            <pc:sldMk cId="2748521755" sldId="335"/>
            <ac:spMk id="44" creationId="{60B74E4B-1B2F-4B7E-9186-ECDD8AAAF18C}"/>
          </ac:spMkLst>
        </pc:spChg>
        <pc:spChg chg="add mod">
          <ac:chgData name="Franziska Vögele" userId="8895760b9aff6621" providerId="LiveId" clId="{7E020E88-AD95-421E-9F9C-434441E6A464}" dt="2021-06-25T09:55:30.439" v="975" actId="1037"/>
          <ac:spMkLst>
            <pc:docMk/>
            <pc:sldMk cId="2748521755" sldId="335"/>
            <ac:spMk id="45" creationId="{546B1F5E-8BB4-4F68-8046-A2F78E831F64}"/>
          </ac:spMkLst>
        </pc:spChg>
        <pc:spChg chg="mod">
          <ac:chgData name="Franziska Vögele" userId="8895760b9aff6621" providerId="LiveId" clId="{7E020E88-AD95-421E-9F9C-434441E6A464}" dt="2021-06-24T15:55:35.299" v="783" actId="108"/>
          <ac:spMkLst>
            <pc:docMk/>
            <pc:sldMk cId="2748521755" sldId="335"/>
            <ac:spMk id="47" creationId="{ED721FD2-1EB3-4FA8-BEF8-BD6130B66E72}"/>
          </ac:spMkLst>
        </pc:spChg>
        <pc:spChg chg="mod">
          <ac:chgData name="Franziska Vögele" userId="8895760b9aff6621" providerId="LiveId" clId="{7E020E88-AD95-421E-9F9C-434441E6A464}" dt="2021-06-24T15:55:35.299" v="783" actId="108"/>
          <ac:spMkLst>
            <pc:docMk/>
            <pc:sldMk cId="2748521755" sldId="335"/>
            <ac:spMk id="48" creationId="{2BA37140-DD3D-48A3-96D2-645562C83312}"/>
          </ac:spMkLst>
        </pc:spChg>
        <pc:spChg chg="mod">
          <ac:chgData name="Franziska Vögele" userId="8895760b9aff6621" providerId="LiveId" clId="{7E020E88-AD95-421E-9F9C-434441E6A464}" dt="2021-06-24T15:55:35.299" v="783" actId="108"/>
          <ac:spMkLst>
            <pc:docMk/>
            <pc:sldMk cId="2748521755" sldId="335"/>
            <ac:spMk id="49" creationId="{8EA2325A-3DB6-4DDB-A7B7-6880751D8365}"/>
          </ac:spMkLst>
        </pc:spChg>
        <pc:spChg chg="mod">
          <ac:chgData name="Franziska Vögele" userId="8895760b9aff6621" providerId="LiveId" clId="{7E020E88-AD95-421E-9F9C-434441E6A464}" dt="2021-06-24T15:55:35.299" v="783" actId="108"/>
          <ac:spMkLst>
            <pc:docMk/>
            <pc:sldMk cId="2748521755" sldId="335"/>
            <ac:spMk id="50" creationId="{6277156F-70DA-4186-A7DD-F305E8F0B5F2}"/>
          </ac:spMkLst>
        </pc:spChg>
        <pc:spChg chg="mod">
          <ac:chgData name="Franziska Vögele" userId="8895760b9aff6621" providerId="LiveId" clId="{7E020E88-AD95-421E-9F9C-434441E6A464}" dt="2021-06-24T15:55:35.299" v="783" actId="108"/>
          <ac:spMkLst>
            <pc:docMk/>
            <pc:sldMk cId="2748521755" sldId="335"/>
            <ac:spMk id="51" creationId="{0F3FCEE9-88D1-4004-BC2C-FECDF4E3F091}"/>
          </ac:spMkLst>
        </pc:spChg>
        <pc:spChg chg="mod">
          <ac:chgData name="Franziska Vögele" userId="8895760b9aff6621" providerId="LiveId" clId="{7E020E88-AD95-421E-9F9C-434441E6A464}" dt="2021-06-24T15:55:35.299" v="783" actId="108"/>
          <ac:spMkLst>
            <pc:docMk/>
            <pc:sldMk cId="2748521755" sldId="335"/>
            <ac:spMk id="52" creationId="{B883B7D1-9A55-4B4A-A842-0F8FE3451028}"/>
          </ac:spMkLst>
        </pc:spChg>
        <pc:spChg chg="add mod">
          <ac:chgData name="Franziska Vögele" userId="8895760b9aff6621" providerId="LiveId" clId="{7E020E88-AD95-421E-9F9C-434441E6A464}" dt="2021-06-24T16:01:25.799" v="846" actId="1037"/>
          <ac:spMkLst>
            <pc:docMk/>
            <pc:sldMk cId="2748521755" sldId="335"/>
            <ac:spMk id="53" creationId="{6C168B58-7EC3-4EE3-8770-E99E88FA0EFF}"/>
          </ac:spMkLst>
        </pc:spChg>
        <pc:spChg chg="mod">
          <ac:chgData name="Franziska Vögele" userId="8895760b9aff6621" providerId="LiveId" clId="{7E020E88-AD95-421E-9F9C-434441E6A464}" dt="2021-06-24T15:59:23.222" v="814" actId="1076"/>
          <ac:spMkLst>
            <pc:docMk/>
            <pc:sldMk cId="2748521755" sldId="335"/>
            <ac:spMk id="565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00:45.165" v="822" actId="27636"/>
          <ac:spMkLst>
            <pc:docMk/>
            <pc:sldMk cId="2748521755" sldId="335"/>
            <ac:spMk id="566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5:47:55.338" v="539" actId="1076"/>
          <ac:spMkLst>
            <pc:docMk/>
            <pc:sldMk cId="2748521755" sldId="335"/>
            <ac:spMk id="567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00:52.114" v="826" actId="27636"/>
          <ac:spMkLst>
            <pc:docMk/>
            <pc:sldMk cId="2748521755" sldId="335"/>
            <ac:spMk id="568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01:25.799" v="846" actId="1037"/>
          <ac:spMkLst>
            <pc:docMk/>
            <pc:sldMk cId="2748521755" sldId="335"/>
            <ac:spMk id="569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5T09:55:30.439" v="975" actId="1037"/>
          <ac:spMkLst>
            <pc:docMk/>
            <pc:sldMk cId="2748521755" sldId="335"/>
            <ac:spMk id="570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5T09:55:30.439" v="975" actId="1037"/>
          <ac:spMkLst>
            <pc:docMk/>
            <pc:sldMk cId="2748521755" sldId="335"/>
            <ac:spMk id="571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4T16:00:48.781" v="824" actId="27636"/>
          <ac:spMkLst>
            <pc:docMk/>
            <pc:sldMk cId="2748521755" sldId="335"/>
            <ac:spMk id="572" creationId="{00000000-0000-0000-0000-000000000000}"/>
          </ac:spMkLst>
        </pc:spChg>
        <pc:spChg chg="mod">
          <ac:chgData name="Franziska Vögele" userId="8895760b9aff6621" providerId="LiveId" clId="{7E020E88-AD95-421E-9F9C-434441E6A464}" dt="2021-06-25T09:55:30.439" v="975" actId="1037"/>
          <ac:spMkLst>
            <pc:docMk/>
            <pc:sldMk cId="2748521755" sldId="335"/>
            <ac:spMk id="600" creationId="{00000000-0000-0000-0000-000000000000}"/>
          </ac:spMkLst>
        </pc:spChg>
        <pc:grpChg chg="add mod">
          <ac:chgData name="Franziska Vögele" userId="8895760b9aff6621" providerId="LiveId" clId="{7E020E88-AD95-421E-9F9C-434441E6A464}" dt="2021-06-25T09:55:30.439" v="975" actId="1037"/>
          <ac:grpSpMkLst>
            <pc:docMk/>
            <pc:sldMk cId="2748521755" sldId="335"/>
            <ac:grpSpMk id="40" creationId="{0949FF0F-1671-4862-AC1B-BE9A02F4293C}"/>
          </ac:grpSpMkLst>
        </pc:grpChg>
        <pc:grpChg chg="add mod">
          <ac:chgData name="Franziska Vögele" userId="8895760b9aff6621" providerId="LiveId" clId="{7E020E88-AD95-421E-9F9C-434441E6A464}" dt="2021-06-24T15:59:58.767" v="816" actId="1076"/>
          <ac:grpSpMkLst>
            <pc:docMk/>
            <pc:sldMk cId="2748521755" sldId="335"/>
            <ac:grpSpMk id="46" creationId="{C236DC54-84BA-45D0-BFD5-8E3ACE2C9751}"/>
          </ac:grpSpMkLst>
        </pc:grpChg>
        <pc:grpChg chg="mod">
          <ac:chgData name="Franziska Vögele" userId="8895760b9aff6621" providerId="LiveId" clId="{7E020E88-AD95-421E-9F9C-434441E6A464}" dt="2021-06-24T15:56:17.129" v="794" actId="1076"/>
          <ac:grpSpMkLst>
            <pc:docMk/>
            <pc:sldMk cId="2748521755" sldId="335"/>
            <ac:grpSpMk id="573" creationId="{00000000-0000-0000-0000-000000000000}"/>
          </ac:grpSpMkLst>
        </pc:grpChg>
        <pc:grpChg chg="del mod">
          <ac:chgData name="Franziska Vögele" userId="8895760b9aff6621" providerId="LiveId" clId="{7E020E88-AD95-421E-9F9C-434441E6A464}" dt="2021-06-24T15:55:39.212" v="784" actId="478"/>
          <ac:grpSpMkLst>
            <pc:docMk/>
            <pc:sldMk cId="2748521755" sldId="335"/>
            <ac:grpSpMk id="582" creationId="{00000000-0000-0000-0000-000000000000}"/>
          </ac:grpSpMkLst>
        </pc:grpChg>
        <pc:grpChg chg="del mod">
          <ac:chgData name="Franziska Vögele" userId="8895760b9aff6621" providerId="LiveId" clId="{7E020E88-AD95-421E-9F9C-434441E6A464}" dt="2021-06-24T15:57:20.232" v="805" actId="478"/>
          <ac:grpSpMkLst>
            <pc:docMk/>
            <pc:sldMk cId="2748521755" sldId="335"/>
            <ac:grpSpMk id="595" creationId="{00000000-0000-0000-0000-000000000000}"/>
          </ac:grpSpMkLst>
        </pc:grpChg>
      </pc:sldChg>
    </pc:docChg>
  </pc:docChgLst>
  <pc:docChgLst>
    <pc:chgData name="Franziska Vögele" userId="8895760b9aff6621" providerId="Windows Live" clId="Web-{BC28340F-4AE1-4168-AD39-F0E8DB5BD778}"/>
    <pc:docChg chg="modSld">
      <pc:chgData name="Franziska Vögele" userId="8895760b9aff6621" providerId="Windows Live" clId="Web-{BC28340F-4AE1-4168-AD39-F0E8DB5BD778}" dt="2021-06-24T14:29:06.400" v="2"/>
      <pc:docMkLst>
        <pc:docMk/>
      </pc:docMkLst>
      <pc:sldChg chg="addSp">
        <pc:chgData name="Franziska Vögele" userId="8895760b9aff6621" providerId="Windows Live" clId="Web-{BC28340F-4AE1-4168-AD39-F0E8DB5BD778}" dt="2021-06-24T14:29:06.400" v="2"/>
        <pc:sldMkLst>
          <pc:docMk/>
          <pc:sldMk cId="0" sldId="302"/>
        </pc:sldMkLst>
        <pc:spChg chg="add">
          <ac:chgData name="Franziska Vögele" userId="8895760b9aff6621" providerId="Windows Live" clId="Web-{BC28340F-4AE1-4168-AD39-F0E8DB5BD778}" dt="2021-06-24T14:28:53.884" v="0"/>
          <ac:spMkLst>
            <pc:docMk/>
            <pc:sldMk cId="0" sldId="302"/>
            <ac:spMk id="2" creationId="{990EC3AE-F3E3-4317-8CB3-7AC3977BA966}"/>
          </ac:spMkLst>
        </pc:spChg>
        <pc:spChg chg="add">
          <ac:chgData name="Franziska Vögele" userId="8895760b9aff6621" providerId="Windows Live" clId="Web-{BC28340F-4AE1-4168-AD39-F0E8DB5BD778}" dt="2021-06-24T14:28:57.291" v="1"/>
          <ac:spMkLst>
            <pc:docMk/>
            <pc:sldMk cId="0" sldId="302"/>
            <ac:spMk id="3" creationId="{2E2243E5-5A21-4BCC-AA17-BD286A0C00DC}"/>
          </ac:spMkLst>
        </pc:spChg>
        <pc:spChg chg="add">
          <ac:chgData name="Franziska Vögele" userId="8895760b9aff6621" providerId="Windows Live" clId="Web-{BC28340F-4AE1-4168-AD39-F0E8DB5BD778}" dt="2021-06-24T14:29:06.400" v="2"/>
          <ac:spMkLst>
            <pc:docMk/>
            <pc:sldMk cId="0" sldId="302"/>
            <ac:spMk id="4" creationId="{F968F6CF-EBCB-46F6-B643-2FE9B987FA1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Anteil der Befragten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</c:spPr>
          <c:invertIfNegative val="0"/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050" b="0" smtId="4294967295">
                      <a:solidFill>
                        <a:schemeClr val="bg1"/>
                      </a:solidFill>
                      <a:latin typeface="Open Sans Light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10-47FB-B155-F3CEBAFBCF25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050" b="0" smtId="4294967295">
                      <a:solidFill>
                        <a:schemeClr val="bg1"/>
                      </a:solidFill>
                      <a:latin typeface="Open Sans Light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10-47FB-B155-F3CEBAFBCF25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050" b="0" smtId="4294967295">
                      <a:solidFill>
                        <a:schemeClr val="bg1"/>
                      </a:solidFill>
                      <a:latin typeface="Open Sans Light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10-47FB-B155-F3CEBAFBCF25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050" b="0" smtId="4294967295">
                      <a:solidFill>
                        <a:schemeClr val="bg1"/>
                      </a:solidFill>
                      <a:latin typeface="Open Sans Light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10-47FB-B155-F3CEBAFBCF25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050" b="0" smtId="4294967295">
                      <a:solidFill>
                        <a:schemeClr val="bg1"/>
                      </a:solidFill>
                      <a:latin typeface="Open Sans Light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10-47FB-B155-F3CEBAFBCF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0" smtId="4294967295">
                    <a:solidFill>
                      <a:schemeClr val="bg1"/>
                    </a:solidFill>
                    <a:latin typeface="Open Sans Light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Ja, in einem handschriftlichen Haushaltsbuch</c:v>
                </c:pt>
                <c:pt idx="1">
                  <c:v>Ja, in einer Smartphone- bzw. TabletApp</c:v>
                </c:pt>
                <c:pt idx="2">
                  <c:v>Ja, in einem Online-Haushaltsbuch</c:v>
                </c:pt>
                <c:pt idx="3">
                  <c:v>Ja, in einer Software auf dem stationären PC bzw. Laptop</c:v>
                </c:pt>
                <c:pt idx="4">
                  <c:v>Nein, nichts davon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0.11</c:v>
                </c:pt>
                <c:pt idx="2">
                  <c:v>0.04</c:v>
                </c:pt>
                <c:pt idx="3">
                  <c:v>0.11</c:v>
                </c:pt>
                <c:pt idx="4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10-47FB-B155-F3CEBAFBC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30"/>
        <c:axId val="67451136"/>
        <c:axId val="66437120"/>
      </c:barChart>
      <c:catAx>
        <c:axId val="67451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25400">
            <a:solidFill>
              <a:srgbClr val="000000"/>
            </a:solidFill>
          </a:ln>
        </c:spPr>
        <c:txPr>
          <a:bodyPr/>
          <a:lstStyle/>
          <a:p>
            <a:pPr>
              <a:defRPr sz="1100" b="0" smtId="4294967295">
                <a:solidFill>
                  <a:schemeClr val="bg1"/>
                </a:solidFill>
                <a:latin typeface="Open Sans Light"/>
              </a:defRPr>
            </a:pPr>
            <a:endParaRPr lang="de-DE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0"/>
        </c:scaling>
        <c:delete val="0"/>
        <c:axPos val="l"/>
        <c:majorGridlines>
          <c:spPr>
            <a:ln w="9525">
              <a:solidFill>
                <a:schemeClr val="bg1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r>
                  <a:rPr lang="de-DE" sz="1200" b="0">
                    <a:solidFill>
                      <a:schemeClr val="bg1"/>
                    </a:solidFill>
                    <a:latin typeface="Open Sans Light"/>
                  </a:rPr>
                  <a:t>Anteil der Befragten</a:t>
                </a:r>
              </a:p>
            </c:rich>
          </c:tx>
          <c:overlay val="0"/>
        </c:title>
        <c:numFmt formatCode="#,##0%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000" b="0" smtId="4294967295">
                <a:solidFill>
                  <a:schemeClr val="bg1"/>
                </a:solidFill>
                <a:latin typeface="Open Sans Light"/>
              </a:defRPr>
            </a:pPr>
            <a:endParaRPr lang="de-DE"/>
          </a:p>
        </c:txPr>
        <c:crossAx val="67451136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 sz="1800" smtId="4294967295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</p:txBody>
      </p:sp>
    </p:spTree>
    <p:extLst>
      <p:ext uri="{BB962C8B-B14F-4D97-AF65-F5344CB8AC3E}">
        <p14:creationId xmlns:p14="http://schemas.microsoft.com/office/powerpoint/2010/main" val="187779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9686f69e8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9686f69e8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DE" dirty="0"/>
              <a:t>Franzi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Franzi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4452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477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9686f69e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9686f69e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Nicolas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2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/>
              <a:t>Nicolas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Jonas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104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Jonas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466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79e9cc35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79e9cc35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trike="sng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Jonas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4974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9686f69e8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9686f69e8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Franzi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Franzi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973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Franzi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221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9686f69e8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9686f69e8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94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9686f69e8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9686f69e8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4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Jonas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884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9686f69e8_0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9686f69e8_0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79e9cc359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79e9cc359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  <a:p>
            <a:pPr marL="158750" indent="0">
              <a:buNone/>
            </a:pPr>
            <a:endParaRPr lang="de-DE" strike="sngStrike"/>
          </a:p>
        </p:txBody>
      </p:sp>
    </p:spTree>
    <p:extLst>
      <p:ext uri="{BB962C8B-B14F-4D97-AF65-F5344CB8AC3E}">
        <p14:creationId xmlns:p14="http://schemas.microsoft.com/office/powerpoint/2010/main" val="376022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9686f69e8_0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9686f69e8_0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62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</p:txBody>
      </p:sp>
    </p:spTree>
    <p:extLst>
      <p:ext uri="{BB962C8B-B14F-4D97-AF65-F5344CB8AC3E}">
        <p14:creationId xmlns:p14="http://schemas.microsoft.com/office/powerpoint/2010/main" val="299075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</p:txBody>
      </p:sp>
    </p:spTree>
    <p:extLst>
      <p:ext uri="{BB962C8B-B14F-4D97-AF65-F5344CB8AC3E}">
        <p14:creationId xmlns:p14="http://schemas.microsoft.com/office/powerpoint/2010/main" val="208384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9686f69e8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9686f69e8_0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Nicolas</a:t>
            </a:r>
          </a:p>
        </p:txBody>
      </p:sp>
    </p:spTree>
    <p:extLst>
      <p:ext uri="{BB962C8B-B14F-4D97-AF65-F5344CB8AC3E}">
        <p14:creationId xmlns:p14="http://schemas.microsoft.com/office/powerpoint/2010/main" val="321670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82600" y="554700"/>
            <a:ext cx="42375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07400" y="3038702"/>
            <a:ext cx="35127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759926" y="158350"/>
            <a:ext cx="8168276" cy="4984899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15243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2"/>
          </p:nvPr>
        </p:nvSpPr>
        <p:spPr>
          <a:xfrm>
            <a:off x="15243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3"/>
          </p:nvPr>
        </p:nvSpPr>
        <p:spPr>
          <a:xfrm>
            <a:off x="53340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4"/>
          </p:nvPr>
        </p:nvSpPr>
        <p:spPr>
          <a:xfrm>
            <a:off x="53340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5"/>
          </p:nvPr>
        </p:nvSpPr>
        <p:spPr>
          <a:xfrm>
            <a:off x="15243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6"/>
          </p:nvPr>
        </p:nvSpPr>
        <p:spPr>
          <a:xfrm>
            <a:off x="15243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7"/>
          </p:nvPr>
        </p:nvSpPr>
        <p:spPr>
          <a:xfrm>
            <a:off x="53340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8"/>
          </p:nvPr>
        </p:nvSpPr>
        <p:spPr>
          <a:xfrm>
            <a:off x="53340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 flipH="1">
            <a:off x="-1864102" y="3449716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 rot="10800000" flipH="1">
            <a:off x="6171398" y="-1859847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3900" y="1341175"/>
            <a:ext cx="77001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/>
          <p:nvPr/>
        </p:nvSpPr>
        <p:spPr>
          <a:xfrm rot="10800000" flipH="1">
            <a:off x="5564476" y="-146146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 rot="10800000" flipH="1">
            <a:off x="6362399" y="-117695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 rot="-5400000" flipH="1">
            <a:off x="4901349" y="623502"/>
            <a:ext cx="4866175" cy="3619171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10800000">
            <a:off x="-895406" y="-251554"/>
            <a:ext cx="4740431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 sz="1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rabicPeriod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alphaLcPeriod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 flipH="1">
            <a:off x="5564476" y="-146146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 flipH="1">
            <a:off x="6362399" y="-117695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07652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207652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478177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78177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flipH="1">
            <a:off x="-38781" y="3350356"/>
            <a:ext cx="10160606" cy="1840413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-38789" y="3521701"/>
            <a:ext cx="10160632" cy="184045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723900" y="1668775"/>
            <a:ext cx="7696200" cy="12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idx="2"/>
          </p:nvPr>
        </p:nvSpPr>
        <p:spPr>
          <a:xfrm>
            <a:off x="2393738" y="2896531"/>
            <a:ext cx="4467300" cy="5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1"/>
          <p:cNvSpPr/>
          <p:nvPr/>
        </p:nvSpPr>
        <p:spPr>
          <a:xfrm rot="10800000" flipH="1">
            <a:off x="576248" y="-537393"/>
            <a:ext cx="9625835" cy="17435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 flipH="1">
            <a:off x="-1205727" y="3876007"/>
            <a:ext cx="9625835" cy="17435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2"/>
          </p:nvPr>
        </p:nvSpPr>
        <p:spPr>
          <a:xfrm>
            <a:off x="19859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9859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805225" y="1732475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5805225" y="3094550"/>
            <a:ext cx="252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 flipH="1">
            <a:off x="7900" y="-730457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2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003125" y="2994903"/>
            <a:ext cx="31428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6" r:id="rId10"/>
    <p:sldLayoutId id="2147483668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statista.com/statistik/daten/studie/1109341/umfrage/umfrage-zum-fuehren-eines-haushaltsbuches-in-deutschland/" TargetMode="Externa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4182600" y="554700"/>
            <a:ext cx="4237500" cy="2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Expense-Tracker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4907400" y="3038702"/>
            <a:ext cx="35127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Mit Expense-Tracker zum erfolgreichen Ausgaben-Management!</a:t>
            </a:r>
          </a:p>
        </p:txBody>
      </p:sp>
      <p:grpSp>
        <p:nvGrpSpPr>
          <p:cNvPr id="172" name="Google Shape;172;p28"/>
          <p:cNvGrpSpPr/>
          <p:nvPr/>
        </p:nvGrpSpPr>
        <p:grpSpPr>
          <a:xfrm>
            <a:off x="724174" y="1043768"/>
            <a:ext cx="4381526" cy="3568447"/>
            <a:chOff x="-4712334" y="1264042"/>
            <a:chExt cx="4111403" cy="3348457"/>
          </a:xfrm>
        </p:grpSpPr>
        <p:sp>
          <p:nvSpPr>
            <p:cNvPr id="173" name="Google Shape;173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extrusionOk="0">
                  <a:moveTo>
                    <a:pt x="4967" y="0"/>
                  </a:moveTo>
                  <a:lnTo>
                    <a:pt x="4717" y="18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-3236690" y="2960963"/>
              <a:ext cx="458685" cy="654344"/>
            </a:xfrm>
            <a:custGeom>
              <a:avLst/>
              <a:gdLst/>
              <a:ahLst/>
              <a:cxnLst/>
              <a:rect l="l" t="t" r="r" b="b"/>
              <a:pathLst>
                <a:path w="11602" h="16551" fill="none" extrusionOk="0">
                  <a:moveTo>
                    <a:pt x="11575" y="10418"/>
                  </a:moveTo>
                  <a:lnTo>
                    <a:pt x="11575" y="10418"/>
                  </a:lnTo>
                  <a:lnTo>
                    <a:pt x="11558" y="10228"/>
                  </a:lnTo>
                  <a:lnTo>
                    <a:pt x="11532" y="10047"/>
                  </a:lnTo>
                  <a:lnTo>
                    <a:pt x="11498" y="9865"/>
                  </a:lnTo>
                  <a:lnTo>
                    <a:pt x="11463" y="9684"/>
                  </a:lnTo>
                  <a:lnTo>
                    <a:pt x="11377" y="9330"/>
                  </a:lnTo>
                  <a:lnTo>
                    <a:pt x="11273" y="8984"/>
                  </a:lnTo>
                  <a:lnTo>
                    <a:pt x="11143" y="8639"/>
                  </a:lnTo>
                  <a:lnTo>
                    <a:pt x="11005" y="8293"/>
                  </a:lnTo>
                  <a:lnTo>
                    <a:pt x="10850" y="7965"/>
                  </a:lnTo>
                  <a:lnTo>
                    <a:pt x="10686" y="7637"/>
                  </a:lnTo>
                  <a:lnTo>
                    <a:pt x="10504" y="7308"/>
                  </a:lnTo>
                  <a:lnTo>
                    <a:pt x="10314" y="6989"/>
                  </a:lnTo>
                  <a:lnTo>
                    <a:pt x="10107" y="6678"/>
                  </a:lnTo>
                  <a:lnTo>
                    <a:pt x="9899" y="6367"/>
                  </a:lnTo>
                  <a:lnTo>
                    <a:pt x="9675" y="6064"/>
                  </a:lnTo>
                  <a:lnTo>
                    <a:pt x="9450" y="5771"/>
                  </a:lnTo>
                  <a:lnTo>
                    <a:pt x="9217" y="5486"/>
                  </a:lnTo>
                  <a:lnTo>
                    <a:pt x="8975" y="5201"/>
                  </a:lnTo>
                  <a:lnTo>
                    <a:pt x="8975" y="5201"/>
                  </a:lnTo>
                  <a:lnTo>
                    <a:pt x="8664" y="4829"/>
                  </a:lnTo>
                  <a:lnTo>
                    <a:pt x="8353" y="4458"/>
                  </a:lnTo>
                  <a:lnTo>
                    <a:pt x="8206" y="4268"/>
                  </a:lnTo>
                  <a:lnTo>
                    <a:pt x="8068" y="4069"/>
                  </a:lnTo>
                  <a:lnTo>
                    <a:pt x="7930" y="3862"/>
                  </a:lnTo>
                  <a:lnTo>
                    <a:pt x="7809" y="3654"/>
                  </a:lnTo>
                  <a:lnTo>
                    <a:pt x="7809" y="3654"/>
                  </a:lnTo>
                  <a:lnTo>
                    <a:pt x="7705" y="3438"/>
                  </a:lnTo>
                  <a:lnTo>
                    <a:pt x="7610" y="3214"/>
                  </a:lnTo>
                  <a:lnTo>
                    <a:pt x="7541" y="2981"/>
                  </a:lnTo>
                  <a:lnTo>
                    <a:pt x="7507" y="2860"/>
                  </a:lnTo>
                  <a:lnTo>
                    <a:pt x="7489" y="2739"/>
                  </a:lnTo>
                  <a:lnTo>
                    <a:pt x="7472" y="2626"/>
                  </a:lnTo>
                  <a:lnTo>
                    <a:pt x="7455" y="2506"/>
                  </a:lnTo>
                  <a:lnTo>
                    <a:pt x="7455" y="2385"/>
                  </a:lnTo>
                  <a:lnTo>
                    <a:pt x="7455" y="2264"/>
                  </a:lnTo>
                  <a:lnTo>
                    <a:pt x="7464" y="2143"/>
                  </a:lnTo>
                  <a:lnTo>
                    <a:pt x="7481" y="2022"/>
                  </a:lnTo>
                  <a:lnTo>
                    <a:pt x="7498" y="1909"/>
                  </a:lnTo>
                  <a:lnTo>
                    <a:pt x="7533" y="1789"/>
                  </a:lnTo>
                  <a:lnTo>
                    <a:pt x="7533" y="1789"/>
                  </a:lnTo>
                  <a:lnTo>
                    <a:pt x="7567" y="1676"/>
                  </a:lnTo>
                  <a:lnTo>
                    <a:pt x="7610" y="1573"/>
                  </a:lnTo>
                  <a:lnTo>
                    <a:pt x="7662" y="1460"/>
                  </a:lnTo>
                  <a:lnTo>
                    <a:pt x="7723" y="1357"/>
                  </a:lnTo>
                  <a:lnTo>
                    <a:pt x="7844" y="1158"/>
                  </a:lnTo>
                  <a:lnTo>
                    <a:pt x="7990" y="959"/>
                  </a:lnTo>
                  <a:lnTo>
                    <a:pt x="7990" y="959"/>
                  </a:lnTo>
                  <a:lnTo>
                    <a:pt x="7973" y="847"/>
                  </a:lnTo>
                  <a:lnTo>
                    <a:pt x="7947" y="743"/>
                  </a:lnTo>
                  <a:lnTo>
                    <a:pt x="7947" y="743"/>
                  </a:lnTo>
                  <a:lnTo>
                    <a:pt x="7921" y="683"/>
                  </a:lnTo>
                  <a:lnTo>
                    <a:pt x="7887" y="631"/>
                  </a:lnTo>
                  <a:lnTo>
                    <a:pt x="7852" y="579"/>
                  </a:lnTo>
                  <a:lnTo>
                    <a:pt x="7809" y="527"/>
                  </a:lnTo>
                  <a:lnTo>
                    <a:pt x="7766" y="484"/>
                  </a:lnTo>
                  <a:lnTo>
                    <a:pt x="7714" y="450"/>
                  </a:lnTo>
                  <a:lnTo>
                    <a:pt x="7610" y="381"/>
                  </a:lnTo>
                  <a:lnTo>
                    <a:pt x="7489" y="320"/>
                  </a:lnTo>
                  <a:lnTo>
                    <a:pt x="7369" y="268"/>
                  </a:lnTo>
                  <a:lnTo>
                    <a:pt x="7248" y="234"/>
                  </a:lnTo>
                  <a:lnTo>
                    <a:pt x="7127" y="191"/>
                  </a:lnTo>
                  <a:lnTo>
                    <a:pt x="7127" y="191"/>
                  </a:lnTo>
                  <a:lnTo>
                    <a:pt x="6997" y="156"/>
                  </a:lnTo>
                  <a:lnTo>
                    <a:pt x="6859" y="130"/>
                  </a:lnTo>
                  <a:lnTo>
                    <a:pt x="6591" y="78"/>
                  </a:lnTo>
                  <a:lnTo>
                    <a:pt x="6323" y="52"/>
                  </a:lnTo>
                  <a:lnTo>
                    <a:pt x="6047" y="26"/>
                  </a:lnTo>
                  <a:lnTo>
                    <a:pt x="6047" y="26"/>
                  </a:lnTo>
                  <a:lnTo>
                    <a:pt x="5745" y="9"/>
                  </a:lnTo>
                  <a:lnTo>
                    <a:pt x="5451" y="0"/>
                  </a:lnTo>
                  <a:lnTo>
                    <a:pt x="5451" y="0"/>
                  </a:lnTo>
                  <a:lnTo>
                    <a:pt x="5209" y="0"/>
                  </a:lnTo>
                  <a:lnTo>
                    <a:pt x="4967" y="0"/>
                  </a:lnTo>
                  <a:lnTo>
                    <a:pt x="4717" y="18"/>
                  </a:lnTo>
                  <a:lnTo>
                    <a:pt x="4475" y="35"/>
                  </a:lnTo>
                  <a:lnTo>
                    <a:pt x="4475" y="35"/>
                  </a:lnTo>
                  <a:lnTo>
                    <a:pt x="4224" y="61"/>
                  </a:lnTo>
                  <a:lnTo>
                    <a:pt x="4095" y="87"/>
                  </a:lnTo>
                  <a:lnTo>
                    <a:pt x="3965" y="104"/>
                  </a:lnTo>
                  <a:lnTo>
                    <a:pt x="3844" y="139"/>
                  </a:lnTo>
                  <a:lnTo>
                    <a:pt x="3723" y="173"/>
                  </a:lnTo>
                  <a:lnTo>
                    <a:pt x="3602" y="225"/>
                  </a:lnTo>
                  <a:lnTo>
                    <a:pt x="3490" y="277"/>
                  </a:lnTo>
                  <a:lnTo>
                    <a:pt x="3490" y="277"/>
                  </a:lnTo>
                  <a:lnTo>
                    <a:pt x="3421" y="320"/>
                  </a:lnTo>
                  <a:lnTo>
                    <a:pt x="3361" y="372"/>
                  </a:lnTo>
                  <a:lnTo>
                    <a:pt x="3317" y="441"/>
                  </a:lnTo>
                  <a:lnTo>
                    <a:pt x="3300" y="476"/>
                  </a:lnTo>
                  <a:lnTo>
                    <a:pt x="3283" y="510"/>
                  </a:lnTo>
                  <a:lnTo>
                    <a:pt x="3283" y="510"/>
                  </a:lnTo>
                  <a:lnTo>
                    <a:pt x="3378" y="648"/>
                  </a:lnTo>
                  <a:lnTo>
                    <a:pt x="3481" y="778"/>
                  </a:lnTo>
                  <a:lnTo>
                    <a:pt x="3481" y="778"/>
                  </a:lnTo>
                  <a:lnTo>
                    <a:pt x="3663" y="1003"/>
                  </a:lnTo>
                  <a:lnTo>
                    <a:pt x="3749" y="1123"/>
                  </a:lnTo>
                  <a:lnTo>
                    <a:pt x="3827" y="1244"/>
                  </a:lnTo>
                  <a:lnTo>
                    <a:pt x="3905" y="1365"/>
                  </a:lnTo>
                  <a:lnTo>
                    <a:pt x="3965" y="1495"/>
                  </a:lnTo>
                  <a:lnTo>
                    <a:pt x="4026" y="1624"/>
                  </a:lnTo>
                  <a:lnTo>
                    <a:pt x="4069" y="1763"/>
                  </a:lnTo>
                  <a:lnTo>
                    <a:pt x="4069" y="1763"/>
                  </a:lnTo>
                  <a:lnTo>
                    <a:pt x="4103" y="1884"/>
                  </a:lnTo>
                  <a:lnTo>
                    <a:pt x="4121" y="1996"/>
                  </a:lnTo>
                  <a:lnTo>
                    <a:pt x="4138" y="2117"/>
                  </a:lnTo>
                  <a:lnTo>
                    <a:pt x="4147" y="2238"/>
                  </a:lnTo>
                  <a:lnTo>
                    <a:pt x="4147" y="2359"/>
                  </a:lnTo>
                  <a:lnTo>
                    <a:pt x="4147" y="2480"/>
                  </a:lnTo>
                  <a:lnTo>
                    <a:pt x="4129" y="2601"/>
                  </a:lnTo>
                  <a:lnTo>
                    <a:pt x="4112" y="2713"/>
                  </a:lnTo>
                  <a:lnTo>
                    <a:pt x="4095" y="2834"/>
                  </a:lnTo>
                  <a:lnTo>
                    <a:pt x="4060" y="2955"/>
                  </a:lnTo>
                  <a:lnTo>
                    <a:pt x="3991" y="3188"/>
                  </a:lnTo>
                  <a:lnTo>
                    <a:pt x="3896" y="3413"/>
                  </a:lnTo>
                  <a:lnTo>
                    <a:pt x="3792" y="3628"/>
                  </a:lnTo>
                  <a:lnTo>
                    <a:pt x="3792" y="3628"/>
                  </a:lnTo>
                  <a:lnTo>
                    <a:pt x="3663" y="3836"/>
                  </a:lnTo>
                  <a:lnTo>
                    <a:pt x="3533" y="4043"/>
                  </a:lnTo>
                  <a:lnTo>
                    <a:pt x="3395" y="4242"/>
                  </a:lnTo>
                  <a:lnTo>
                    <a:pt x="3248" y="4432"/>
                  </a:lnTo>
                  <a:lnTo>
                    <a:pt x="2937" y="4803"/>
                  </a:lnTo>
                  <a:lnTo>
                    <a:pt x="2618" y="5175"/>
                  </a:lnTo>
                  <a:lnTo>
                    <a:pt x="2618" y="5175"/>
                  </a:lnTo>
                  <a:lnTo>
                    <a:pt x="2384" y="5460"/>
                  </a:lnTo>
                  <a:lnTo>
                    <a:pt x="2151" y="5745"/>
                  </a:lnTo>
                  <a:lnTo>
                    <a:pt x="1927" y="6038"/>
                  </a:lnTo>
                  <a:lnTo>
                    <a:pt x="1702" y="6341"/>
                  </a:lnTo>
                  <a:lnTo>
                    <a:pt x="1495" y="6652"/>
                  </a:lnTo>
                  <a:lnTo>
                    <a:pt x="1287" y="6963"/>
                  </a:lnTo>
                  <a:lnTo>
                    <a:pt x="1097" y="7282"/>
                  </a:lnTo>
                  <a:lnTo>
                    <a:pt x="916" y="7611"/>
                  </a:lnTo>
                  <a:lnTo>
                    <a:pt x="752" y="7939"/>
                  </a:lnTo>
                  <a:lnTo>
                    <a:pt x="596" y="8267"/>
                  </a:lnTo>
                  <a:lnTo>
                    <a:pt x="458" y="8613"/>
                  </a:lnTo>
                  <a:lnTo>
                    <a:pt x="329" y="8958"/>
                  </a:lnTo>
                  <a:lnTo>
                    <a:pt x="225" y="9304"/>
                  </a:lnTo>
                  <a:lnTo>
                    <a:pt x="139" y="9658"/>
                  </a:lnTo>
                  <a:lnTo>
                    <a:pt x="104" y="9839"/>
                  </a:lnTo>
                  <a:lnTo>
                    <a:pt x="69" y="10021"/>
                  </a:lnTo>
                  <a:lnTo>
                    <a:pt x="44" y="10202"/>
                  </a:lnTo>
                  <a:lnTo>
                    <a:pt x="26" y="10392"/>
                  </a:lnTo>
                  <a:lnTo>
                    <a:pt x="26" y="10392"/>
                  </a:lnTo>
                  <a:lnTo>
                    <a:pt x="9" y="10591"/>
                  </a:lnTo>
                  <a:lnTo>
                    <a:pt x="0" y="10789"/>
                  </a:lnTo>
                  <a:lnTo>
                    <a:pt x="0" y="10988"/>
                  </a:lnTo>
                  <a:lnTo>
                    <a:pt x="9" y="11187"/>
                  </a:lnTo>
                  <a:lnTo>
                    <a:pt x="18" y="11385"/>
                  </a:lnTo>
                  <a:lnTo>
                    <a:pt x="44" y="11593"/>
                  </a:lnTo>
                  <a:lnTo>
                    <a:pt x="69" y="11791"/>
                  </a:lnTo>
                  <a:lnTo>
                    <a:pt x="104" y="11981"/>
                  </a:lnTo>
                  <a:lnTo>
                    <a:pt x="139" y="12180"/>
                  </a:lnTo>
                  <a:lnTo>
                    <a:pt x="190" y="12379"/>
                  </a:lnTo>
                  <a:lnTo>
                    <a:pt x="242" y="12569"/>
                  </a:lnTo>
                  <a:lnTo>
                    <a:pt x="303" y="12759"/>
                  </a:lnTo>
                  <a:lnTo>
                    <a:pt x="372" y="12949"/>
                  </a:lnTo>
                  <a:lnTo>
                    <a:pt x="441" y="13139"/>
                  </a:lnTo>
                  <a:lnTo>
                    <a:pt x="519" y="13320"/>
                  </a:lnTo>
                  <a:lnTo>
                    <a:pt x="605" y="13502"/>
                  </a:lnTo>
                  <a:lnTo>
                    <a:pt x="700" y="13683"/>
                  </a:lnTo>
                  <a:lnTo>
                    <a:pt x="795" y="13856"/>
                  </a:lnTo>
                  <a:lnTo>
                    <a:pt x="899" y="14029"/>
                  </a:lnTo>
                  <a:lnTo>
                    <a:pt x="1011" y="14193"/>
                  </a:lnTo>
                  <a:lnTo>
                    <a:pt x="1123" y="14357"/>
                  </a:lnTo>
                  <a:lnTo>
                    <a:pt x="1244" y="14512"/>
                  </a:lnTo>
                  <a:lnTo>
                    <a:pt x="1374" y="14668"/>
                  </a:lnTo>
                  <a:lnTo>
                    <a:pt x="1503" y="14815"/>
                  </a:lnTo>
                  <a:lnTo>
                    <a:pt x="1642" y="14962"/>
                  </a:lnTo>
                  <a:lnTo>
                    <a:pt x="1780" y="15100"/>
                  </a:lnTo>
                  <a:lnTo>
                    <a:pt x="1927" y="15229"/>
                  </a:lnTo>
                  <a:lnTo>
                    <a:pt x="2082" y="15359"/>
                  </a:lnTo>
                  <a:lnTo>
                    <a:pt x="2238" y="15480"/>
                  </a:lnTo>
                  <a:lnTo>
                    <a:pt x="2402" y="15592"/>
                  </a:lnTo>
                  <a:lnTo>
                    <a:pt x="2574" y="15696"/>
                  </a:lnTo>
                  <a:lnTo>
                    <a:pt x="2747" y="15799"/>
                  </a:lnTo>
                  <a:lnTo>
                    <a:pt x="2747" y="15799"/>
                  </a:lnTo>
                  <a:lnTo>
                    <a:pt x="2946" y="15903"/>
                  </a:lnTo>
                  <a:lnTo>
                    <a:pt x="3162" y="15998"/>
                  </a:lnTo>
                  <a:lnTo>
                    <a:pt x="3378" y="16085"/>
                  </a:lnTo>
                  <a:lnTo>
                    <a:pt x="3594" y="16162"/>
                  </a:lnTo>
                  <a:lnTo>
                    <a:pt x="3594" y="16162"/>
                  </a:lnTo>
                  <a:lnTo>
                    <a:pt x="3844" y="16249"/>
                  </a:lnTo>
                  <a:lnTo>
                    <a:pt x="4103" y="16326"/>
                  </a:lnTo>
                  <a:lnTo>
                    <a:pt x="4371" y="16395"/>
                  </a:lnTo>
                  <a:lnTo>
                    <a:pt x="4648" y="16447"/>
                  </a:lnTo>
                  <a:lnTo>
                    <a:pt x="4924" y="16490"/>
                  </a:lnTo>
                  <a:lnTo>
                    <a:pt x="5218" y="16525"/>
                  </a:lnTo>
                  <a:lnTo>
                    <a:pt x="5503" y="16542"/>
                  </a:lnTo>
                  <a:lnTo>
                    <a:pt x="5796" y="16551"/>
                  </a:lnTo>
                  <a:lnTo>
                    <a:pt x="5796" y="16551"/>
                  </a:lnTo>
                  <a:lnTo>
                    <a:pt x="6047" y="16542"/>
                  </a:lnTo>
                  <a:lnTo>
                    <a:pt x="6297" y="16534"/>
                  </a:lnTo>
                  <a:lnTo>
                    <a:pt x="6539" y="16508"/>
                  </a:lnTo>
                  <a:lnTo>
                    <a:pt x="6781" y="16473"/>
                  </a:lnTo>
                  <a:lnTo>
                    <a:pt x="7014" y="16439"/>
                  </a:lnTo>
                  <a:lnTo>
                    <a:pt x="7248" y="16387"/>
                  </a:lnTo>
                  <a:lnTo>
                    <a:pt x="7472" y="16326"/>
                  </a:lnTo>
                  <a:lnTo>
                    <a:pt x="7697" y="16266"/>
                  </a:lnTo>
                  <a:lnTo>
                    <a:pt x="7697" y="16266"/>
                  </a:lnTo>
                  <a:lnTo>
                    <a:pt x="7844" y="16231"/>
                  </a:lnTo>
                  <a:lnTo>
                    <a:pt x="7999" y="16188"/>
                  </a:lnTo>
                  <a:lnTo>
                    <a:pt x="8146" y="16145"/>
                  </a:lnTo>
                  <a:lnTo>
                    <a:pt x="8293" y="16085"/>
                  </a:lnTo>
                  <a:lnTo>
                    <a:pt x="8440" y="16033"/>
                  </a:lnTo>
                  <a:lnTo>
                    <a:pt x="8578" y="15964"/>
                  </a:lnTo>
                  <a:lnTo>
                    <a:pt x="8716" y="15894"/>
                  </a:lnTo>
                  <a:lnTo>
                    <a:pt x="8854" y="15825"/>
                  </a:lnTo>
                  <a:lnTo>
                    <a:pt x="8854" y="15825"/>
                  </a:lnTo>
                  <a:lnTo>
                    <a:pt x="9027" y="15722"/>
                  </a:lnTo>
                  <a:lnTo>
                    <a:pt x="9200" y="15618"/>
                  </a:lnTo>
                  <a:lnTo>
                    <a:pt x="9364" y="15506"/>
                  </a:lnTo>
                  <a:lnTo>
                    <a:pt x="9519" y="15385"/>
                  </a:lnTo>
                  <a:lnTo>
                    <a:pt x="9675" y="15255"/>
                  </a:lnTo>
                  <a:lnTo>
                    <a:pt x="9822" y="15126"/>
                  </a:lnTo>
                  <a:lnTo>
                    <a:pt x="9960" y="14987"/>
                  </a:lnTo>
                  <a:lnTo>
                    <a:pt x="10098" y="14841"/>
                  </a:lnTo>
                  <a:lnTo>
                    <a:pt x="10228" y="14694"/>
                  </a:lnTo>
                  <a:lnTo>
                    <a:pt x="10357" y="14538"/>
                  </a:lnTo>
                  <a:lnTo>
                    <a:pt x="10478" y="14383"/>
                  </a:lnTo>
                  <a:lnTo>
                    <a:pt x="10591" y="14219"/>
                  </a:lnTo>
                  <a:lnTo>
                    <a:pt x="10703" y="14055"/>
                  </a:lnTo>
                  <a:lnTo>
                    <a:pt x="10806" y="13882"/>
                  </a:lnTo>
                  <a:lnTo>
                    <a:pt x="10901" y="13709"/>
                  </a:lnTo>
                  <a:lnTo>
                    <a:pt x="10997" y="13528"/>
                  </a:lnTo>
                  <a:lnTo>
                    <a:pt x="11083" y="13346"/>
                  </a:lnTo>
                  <a:lnTo>
                    <a:pt x="11161" y="13165"/>
                  </a:lnTo>
                  <a:lnTo>
                    <a:pt x="11230" y="12975"/>
                  </a:lnTo>
                  <a:lnTo>
                    <a:pt x="11299" y="12785"/>
                  </a:lnTo>
                  <a:lnTo>
                    <a:pt x="11359" y="12595"/>
                  </a:lnTo>
                  <a:lnTo>
                    <a:pt x="11411" y="12405"/>
                  </a:lnTo>
                  <a:lnTo>
                    <a:pt x="11463" y="12206"/>
                  </a:lnTo>
                  <a:lnTo>
                    <a:pt x="11498" y="12007"/>
                  </a:lnTo>
                  <a:lnTo>
                    <a:pt x="11532" y="11817"/>
                  </a:lnTo>
                  <a:lnTo>
                    <a:pt x="11558" y="11619"/>
                  </a:lnTo>
                  <a:lnTo>
                    <a:pt x="11584" y="11411"/>
                  </a:lnTo>
                  <a:lnTo>
                    <a:pt x="11593" y="11213"/>
                  </a:lnTo>
                  <a:lnTo>
                    <a:pt x="11601" y="11014"/>
                  </a:lnTo>
                  <a:lnTo>
                    <a:pt x="11601" y="10815"/>
                  </a:lnTo>
                  <a:lnTo>
                    <a:pt x="11593" y="10617"/>
                  </a:lnTo>
                  <a:lnTo>
                    <a:pt x="11575" y="104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extrusionOk="0">
                  <a:moveTo>
                    <a:pt x="3067" y="0"/>
                  </a:moveTo>
                  <a:lnTo>
                    <a:pt x="2912" y="9"/>
                  </a:lnTo>
                  <a:lnTo>
                    <a:pt x="2756" y="18"/>
                  </a:lnTo>
                  <a:lnTo>
                    <a:pt x="2601" y="44"/>
                  </a:lnTo>
                  <a:lnTo>
                    <a:pt x="2454" y="69"/>
                  </a:lnTo>
                  <a:lnTo>
                    <a:pt x="2307" y="104"/>
                  </a:lnTo>
                  <a:lnTo>
                    <a:pt x="2160" y="156"/>
                  </a:lnTo>
                  <a:lnTo>
                    <a:pt x="2013" y="208"/>
                  </a:lnTo>
                  <a:lnTo>
                    <a:pt x="1875" y="268"/>
                  </a:lnTo>
                  <a:lnTo>
                    <a:pt x="1737" y="337"/>
                  </a:lnTo>
                  <a:lnTo>
                    <a:pt x="1607" y="406"/>
                  </a:lnTo>
                  <a:lnTo>
                    <a:pt x="1478" y="493"/>
                  </a:lnTo>
                  <a:lnTo>
                    <a:pt x="1357" y="579"/>
                  </a:lnTo>
                  <a:lnTo>
                    <a:pt x="1236" y="674"/>
                  </a:lnTo>
                  <a:lnTo>
                    <a:pt x="1115" y="769"/>
                  </a:lnTo>
                  <a:lnTo>
                    <a:pt x="1003" y="881"/>
                  </a:lnTo>
                  <a:lnTo>
                    <a:pt x="899" y="994"/>
                  </a:lnTo>
                  <a:lnTo>
                    <a:pt x="795" y="1106"/>
                  </a:lnTo>
                  <a:lnTo>
                    <a:pt x="700" y="1227"/>
                  </a:lnTo>
                  <a:lnTo>
                    <a:pt x="614" y="1356"/>
                  </a:lnTo>
                  <a:lnTo>
                    <a:pt x="528" y="1495"/>
                  </a:lnTo>
                  <a:lnTo>
                    <a:pt x="450" y="1624"/>
                  </a:lnTo>
                  <a:lnTo>
                    <a:pt x="372" y="1771"/>
                  </a:lnTo>
                  <a:lnTo>
                    <a:pt x="303" y="1918"/>
                  </a:lnTo>
                  <a:lnTo>
                    <a:pt x="243" y="2065"/>
                  </a:lnTo>
                  <a:lnTo>
                    <a:pt x="191" y="2220"/>
                  </a:lnTo>
                  <a:lnTo>
                    <a:pt x="139" y="2376"/>
                  </a:lnTo>
                  <a:lnTo>
                    <a:pt x="96" y="2540"/>
                  </a:lnTo>
                  <a:lnTo>
                    <a:pt x="61" y="2695"/>
                  </a:lnTo>
                  <a:lnTo>
                    <a:pt x="35" y="2868"/>
                  </a:lnTo>
                  <a:lnTo>
                    <a:pt x="18" y="3032"/>
                  </a:lnTo>
                  <a:lnTo>
                    <a:pt x="9" y="3205"/>
                  </a:lnTo>
                  <a:lnTo>
                    <a:pt x="1" y="3378"/>
                  </a:lnTo>
                  <a:lnTo>
                    <a:pt x="9" y="3551"/>
                  </a:lnTo>
                  <a:lnTo>
                    <a:pt x="18" y="3723"/>
                  </a:lnTo>
                  <a:lnTo>
                    <a:pt x="35" y="3896"/>
                  </a:lnTo>
                  <a:lnTo>
                    <a:pt x="61" y="4060"/>
                  </a:lnTo>
                  <a:lnTo>
                    <a:pt x="96" y="4224"/>
                  </a:lnTo>
                  <a:lnTo>
                    <a:pt x="139" y="4388"/>
                  </a:lnTo>
                  <a:lnTo>
                    <a:pt x="191" y="4544"/>
                  </a:lnTo>
                  <a:lnTo>
                    <a:pt x="243" y="4699"/>
                  </a:lnTo>
                  <a:lnTo>
                    <a:pt x="303" y="4846"/>
                  </a:lnTo>
                  <a:lnTo>
                    <a:pt x="372" y="4993"/>
                  </a:lnTo>
                  <a:lnTo>
                    <a:pt x="450" y="5131"/>
                  </a:lnTo>
                  <a:lnTo>
                    <a:pt x="528" y="5270"/>
                  </a:lnTo>
                  <a:lnTo>
                    <a:pt x="614" y="5399"/>
                  </a:lnTo>
                  <a:lnTo>
                    <a:pt x="700" y="5529"/>
                  </a:lnTo>
                  <a:lnTo>
                    <a:pt x="795" y="5650"/>
                  </a:lnTo>
                  <a:lnTo>
                    <a:pt x="899" y="5771"/>
                  </a:lnTo>
                  <a:lnTo>
                    <a:pt x="1003" y="5883"/>
                  </a:lnTo>
                  <a:lnTo>
                    <a:pt x="1115" y="5986"/>
                  </a:lnTo>
                  <a:lnTo>
                    <a:pt x="1236" y="6090"/>
                  </a:lnTo>
                  <a:lnTo>
                    <a:pt x="1357" y="6185"/>
                  </a:lnTo>
                  <a:lnTo>
                    <a:pt x="1478" y="6272"/>
                  </a:lnTo>
                  <a:lnTo>
                    <a:pt x="1607" y="6349"/>
                  </a:lnTo>
                  <a:lnTo>
                    <a:pt x="1737" y="6427"/>
                  </a:lnTo>
                  <a:lnTo>
                    <a:pt x="1875" y="6496"/>
                  </a:lnTo>
                  <a:lnTo>
                    <a:pt x="2013" y="6557"/>
                  </a:lnTo>
                  <a:lnTo>
                    <a:pt x="2160" y="6608"/>
                  </a:lnTo>
                  <a:lnTo>
                    <a:pt x="2307" y="6652"/>
                  </a:lnTo>
                  <a:lnTo>
                    <a:pt x="2454" y="6695"/>
                  </a:lnTo>
                  <a:lnTo>
                    <a:pt x="2601" y="6721"/>
                  </a:lnTo>
                  <a:lnTo>
                    <a:pt x="2756" y="6747"/>
                  </a:lnTo>
                  <a:lnTo>
                    <a:pt x="2912" y="6755"/>
                  </a:lnTo>
                  <a:lnTo>
                    <a:pt x="3067" y="6764"/>
                  </a:lnTo>
                  <a:lnTo>
                    <a:pt x="3231" y="6755"/>
                  </a:lnTo>
                  <a:lnTo>
                    <a:pt x="3387" y="6747"/>
                  </a:lnTo>
                  <a:lnTo>
                    <a:pt x="3534" y="6721"/>
                  </a:lnTo>
                  <a:lnTo>
                    <a:pt x="3689" y="6695"/>
                  </a:lnTo>
                  <a:lnTo>
                    <a:pt x="3836" y="6652"/>
                  </a:lnTo>
                  <a:lnTo>
                    <a:pt x="3983" y="6608"/>
                  </a:lnTo>
                  <a:lnTo>
                    <a:pt x="4121" y="6557"/>
                  </a:lnTo>
                  <a:lnTo>
                    <a:pt x="4268" y="6496"/>
                  </a:lnTo>
                  <a:lnTo>
                    <a:pt x="4398" y="6427"/>
                  </a:lnTo>
                  <a:lnTo>
                    <a:pt x="4536" y="6349"/>
                  </a:lnTo>
                  <a:lnTo>
                    <a:pt x="4657" y="6272"/>
                  </a:lnTo>
                  <a:lnTo>
                    <a:pt x="4786" y="6185"/>
                  </a:lnTo>
                  <a:lnTo>
                    <a:pt x="4907" y="6090"/>
                  </a:lnTo>
                  <a:lnTo>
                    <a:pt x="5019" y="5986"/>
                  </a:lnTo>
                  <a:lnTo>
                    <a:pt x="5132" y="5883"/>
                  </a:lnTo>
                  <a:lnTo>
                    <a:pt x="5235" y="5771"/>
                  </a:lnTo>
                  <a:lnTo>
                    <a:pt x="5339" y="5650"/>
                  </a:lnTo>
                  <a:lnTo>
                    <a:pt x="5434" y="5529"/>
                  </a:lnTo>
                  <a:lnTo>
                    <a:pt x="5529" y="5399"/>
                  </a:lnTo>
                  <a:lnTo>
                    <a:pt x="5616" y="5270"/>
                  </a:lnTo>
                  <a:lnTo>
                    <a:pt x="5693" y="5131"/>
                  </a:lnTo>
                  <a:lnTo>
                    <a:pt x="5771" y="4993"/>
                  </a:lnTo>
                  <a:lnTo>
                    <a:pt x="5831" y="4846"/>
                  </a:lnTo>
                  <a:lnTo>
                    <a:pt x="5901" y="4699"/>
                  </a:lnTo>
                  <a:lnTo>
                    <a:pt x="5952" y="4544"/>
                  </a:lnTo>
                  <a:lnTo>
                    <a:pt x="6004" y="4388"/>
                  </a:lnTo>
                  <a:lnTo>
                    <a:pt x="6039" y="4224"/>
                  </a:lnTo>
                  <a:lnTo>
                    <a:pt x="6073" y="4060"/>
                  </a:lnTo>
                  <a:lnTo>
                    <a:pt x="6099" y="3896"/>
                  </a:lnTo>
                  <a:lnTo>
                    <a:pt x="6125" y="3723"/>
                  </a:lnTo>
                  <a:lnTo>
                    <a:pt x="6134" y="3551"/>
                  </a:lnTo>
                  <a:lnTo>
                    <a:pt x="6134" y="3378"/>
                  </a:lnTo>
                  <a:lnTo>
                    <a:pt x="6134" y="3205"/>
                  </a:lnTo>
                  <a:lnTo>
                    <a:pt x="6125" y="3032"/>
                  </a:lnTo>
                  <a:lnTo>
                    <a:pt x="6099" y="2868"/>
                  </a:lnTo>
                  <a:lnTo>
                    <a:pt x="6073" y="2695"/>
                  </a:lnTo>
                  <a:lnTo>
                    <a:pt x="6039" y="2540"/>
                  </a:lnTo>
                  <a:lnTo>
                    <a:pt x="6004" y="2376"/>
                  </a:lnTo>
                  <a:lnTo>
                    <a:pt x="5952" y="2220"/>
                  </a:lnTo>
                  <a:lnTo>
                    <a:pt x="5901" y="2065"/>
                  </a:lnTo>
                  <a:lnTo>
                    <a:pt x="5831" y="1918"/>
                  </a:lnTo>
                  <a:lnTo>
                    <a:pt x="5771" y="1771"/>
                  </a:lnTo>
                  <a:lnTo>
                    <a:pt x="5693" y="1624"/>
                  </a:lnTo>
                  <a:lnTo>
                    <a:pt x="5616" y="1495"/>
                  </a:lnTo>
                  <a:lnTo>
                    <a:pt x="5529" y="1356"/>
                  </a:lnTo>
                  <a:lnTo>
                    <a:pt x="5434" y="1227"/>
                  </a:lnTo>
                  <a:lnTo>
                    <a:pt x="5339" y="1106"/>
                  </a:lnTo>
                  <a:lnTo>
                    <a:pt x="5235" y="994"/>
                  </a:lnTo>
                  <a:lnTo>
                    <a:pt x="5132" y="881"/>
                  </a:lnTo>
                  <a:lnTo>
                    <a:pt x="5019" y="769"/>
                  </a:lnTo>
                  <a:lnTo>
                    <a:pt x="4907" y="674"/>
                  </a:lnTo>
                  <a:lnTo>
                    <a:pt x="4786" y="579"/>
                  </a:lnTo>
                  <a:lnTo>
                    <a:pt x="4657" y="493"/>
                  </a:lnTo>
                  <a:lnTo>
                    <a:pt x="4536" y="406"/>
                  </a:lnTo>
                  <a:lnTo>
                    <a:pt x="4398" y="337"/>
                  </a:lnTo>
                  <a:lnTo>
                    <a:pt x="4268" y="268"/>
                  </a:lnTo>
                  <a:lnTo>
                    <a:pt x="4121" y="208"/>
                  </a:lnTo>
                  <a:lnTo>
                    <a:pt x="3983" y="156"/>
                  </a:lnTo>
                  <a:lnTo>
                    <a:pt x="3836" y="104"/>
                  </a:lnTo>
                  <a:lnTo>
                    <a:pt x="3689" y="69"/>
                  </a:lnTo>
                  <a:lnTo>
                    <a:pt x="3534" y="44"/>
                  </a:lnTo>
                  <a:lnTo>
                    <a:pt x="3387" y="18"/>
                  </a:lnTo>
                  <a:lnTo>
                    <a:pt x="3231" y="9"/>
                  </a:lnTo>
                  <a:lnTo>
                    <a:pt x="306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-3174897" y="3261153"/>
              <a:ext cx="242508" cy="267415"/>
            </a:xfrm>
            <a:custGeom>
              <a:avLst/>
              <a:gdLst/>
              <a:ahLst/>
              <a:cxnLst/>
              <a:rect l="l" t="t" r="r" b="b"/>
              <a:pathLst>
                <a:path w="6134" h="6764" fill="none" extrusionOk="0">
                  <a:moveTo>
                    <a:pt x="6134" y="3378"/>
                  </a:moveTo>
                  <a:lnTo>
                    <a:pt x="6134" y="3378"/>
                  </a:lnTo>
                  <a:lnTo>
                    <a:pt x="6134" y="3551"/>
                  </a:lnTo>
                  <a:lnTo>
                    <a:pt x="6125" y="3723"/>
                  </a:lnTo>
                  <a:lnTo>
                    <a:pt x="6099" y="3896"/>
                  </a:lnTo>
                  <a:lnTo>
                    <a:pt x="6073" y="4060"/>
                  </a:lnTo>
                  <a:lnTo>
                    <a:pt x="6039" y="4224"/>
                  </a:lnTo>
                  <a:lnTo>
                    <a:pt x="6004" y="4388"/>
                  </a:lnTo>
                  <a:lnTo>
                    <a:pt x="5952" y="4544"/>
                  </a:lnTo>
                  <a:lnTo>
                    <a:pt x="5901" y="4699"/>
                  </a:lnTo>
                  <a:lnTo>
                    <a:pt x="5831" y="4846"/>
                  </a:lnTo>
                  <a:lnTo>
                    <a:pt x="5771" y="4993"/>
                  </a:lnTo>
                  <a:lnTo>
                    <a:pt x="5693" y="5131"/>
                  </a:lnTo>
                  <a:lnTo>
                    <a:pt x="5616" y="5270"/>
                  </a:lnTo>
                  <a:lnTo>
                    <a:pt x="5529" y="5399"/>
                  </a:lnTo>
                  <a:lnTo>
                    <a:pt x="5434" y="5529"/>
                  </a:lnTo>
                  <a:lnTo>
                    <a:pt x="5339" y="5650"/>
                  </a:lnTo>
                  <a:lnTo>
                    <a:pt x="5235" y="5771"/>
                  </a:lnTo>
                  <a:lnTo>
                    <a:pt x="5132" y="5883"/>
                  </a:lnTo>
                  <a:lnTo>
                    <a:pt x="5019" y="5986"/>
                  </a:lnTo>
                  <a:lnTo>
                    <a:pt x="4907" y="6090"/>
                  </a:lnTo>
                  <a:lnTo>
                    <a:pt x="4786" y="6185"/>
                  </a:lnTo>
                  <a:lnTo>
                    <a:pt x="4657" y="6272"/>
                  </a:lnTo>
                  <a:lnTo>
                    <a:pt x="4536" y="6349"/>
                  </a:lnTo>
                  <a:lnTo>
                    <a:pt x="4398" y="6427"/>
                  </a:lnTo>
                  <a:lnTo>
                    <a:pt x="4268" y="6496"/>
                  </a:lnTo>
                  <a:lnTo>
                    <a:pt x="4121" y="6557"/>
                  </a:lnTo>
                  <a:lnTo>
                    <a:pt x="3983" y="6608"/>
                  </a:lnTo>
                  <a:lnTo>
                    <a:pt x="3836" y="6652"/>
                  </a:lnTo>
                  <a:lnTo>
                    <a:pt x="3689" y="6695"/>
                  </a:lnTo>
                  <a:lnTo>
                    <a:pt x="3534" y="6721"/>
                  </a:lnTo>
                  <a:lnTo>
                    <a:pt x="3387" y="6747"/>
                  </a:lnTo>
                  <a:lnTo>
                    <a:pt x="3231" y="6755"/>
                  </a:lnTo>
                  <a:lnTo>
                    <a:pt x="3067" y="6764"/>
                  </a:lnTo>
                  <a:lnTo>
                    <a:pt x="3067" y="6764"/>
                  </a:lnTo>
                  <a:lnTo>
                    <a:pt x="2912" y="6755"/>
                  </a:lnTo>
                  <a:lnTo>
                    <a:pt x="2756" y="6747"/>
                  </a:lnTo>
                  <a:lnTo>
                    <a:pt x="2601" y="6721"/>
                  </a:lnTo>
                  <a:lnTo>
                    <a:pt x="2454" y="6695"/>
                  </a:lnTo>
                  <a:lnTo>
                    <a:pt x="2307" y="6652"/>
                  </a:lnTo>
                  <a:lnTo>
                    <a:pt x="2160" y="6608"/>
                  </a:lnTo>
                  <a:lnTo>
                    <a:pt x="2013" y="6557"/>
                  </a:lnTo>
                  <a:lnTo>
                    <a:pt x="1875" y="6496"/>
                  </a:lnTo>
                  <a:lnTo>
                    <a:pt x="1737" y="6427"/>
                  </a:lnTo>
                  <a:lnTo>
                    <a:pt x="1607" y="6349"/>
                  </a:lnTo>
                  <a:lnTo>
                    <a:pt x="1478" y="6272"/>
                  </a:lnTo>
                  <a:lnTo>
                    <a:pt x="1357" y="6185"/>
                  </a:lnTo>
                  <a:lnTo>
                    <a:pt x="1236" y="6090"/>
                  </a:lnTo>
                  <a:lnTo>
                    <a:pt x="1115" y="5986"/>
                  </a:lnTo>
                  <a:lnTo>
                    <a:pt x="1003" y="5883"/>
                  </a:lnTo>
                  <a:lnTo>
                    <a:pt x="899" y="5771"/>
                  </a:lnTo>
                  <a:lnTo>
                    <a:pt x="795" y="5650"/>
                  </a:lnTo>
                  <a:lnTo>
                    <a:pt x="700" y="5529"/>
                  </a:lnTo>
                  <a:lnTo>
                    <a:pt x="614" y="5399"/>
                  </a:lnTo>
                  <a:lnTo>
                    <a:pt x="528" y="5270"/>
                  </a:lnTo>
                  <a:lnTo>
                    <a:pt x="450" y="5131"/>
                  </a:lnTo>
                  <a:lnTo>
                    <a:pt x="372" y="4993"/>
                  </a:lnTo>
                  <a:lnTo>
                    <a:pt x="303" y="4846"/>
                  </a:lnTo>
                  <a:lnTo>
                    <a:pt x="243" y="4699"/>
                  </a:lnTo>
                  <a:lnTo>
                    <a:pt x="191" y="4544"/>
                  </a:lnTo>
                  <a:lnTo>
                    <a:pt x="139" y="4388"/>
                  </a:lnTo>
                  <a:lnTo>
                    <a:pt x="96" y="4224"/>
                  </a:lnTo>
                  <a:lnTo>
                    <a:pt x="61" y="4060"/>
                  </a:lnTo>
                  <a:lnTo>
                    <a:pt x="35" y="3896"/>
                  </a:lnTo>
                  <a:lnTo>
                    <a:pt x="18" y="3723"/>
                  </a:lnTo>
                  <a:lnTo>
                    <a:pt x="9" y="3551"/>
                  </a:lnTo>
                  <a:lnTo>
                    <a:pt x="1" y="3378"/>
                  </a:lnTo>
                  <a:lnTo>
                    <a:pt x="1" y="3378"/>
                  </a:lnTo>
                  <a:lnTo>
                    <a:pt x="9" y="3205"/>
                  </a:lnTo>
                  <a:lnTo>
                    <a:pt x="18" y="3032"/>
                  </a:lnTo>
                  <a:lnTo>
                    <a:pt x="35" y="2868"/>
                  </a:lnTo>
                  <a:lnTo>
                    <a:pt x="61" y="2695"/>
                  </a:lnTo>
                  <a:lnTo>
                    <a:pt x="96" y="2540"/>
                  </a:lnTo>
                  <a:lnTo>
                    <a:pt x="139" y="2376"/>
                  </a:lnTo>
                  <a:lnTo>
                    <a:pt x="191" y="2220"/>
                  </a:lnTo>
                  <a:lnTo>
                    <a:pt x="243" y="2065"/>
                  </a:lnTo>
                  <a:lnTo>
                    <a:pt x="303" y="1918"/>
                  </a:lnTo>
                  <a:lnTo>
                    <a:pt x="372" y="1771"/>
                  </a:lnTo>
                  <a:lnTo>
                    <a:pt x="450" y="1624"/>
                  </a:lnTo>
                  <a:lnTo>
                    <a:pt x="528" y="1495"/>
                  </a:lnTo>
                  <a:lnTo>
                    <a:pt x="614" y="1356"/>
                  </a:lnTo>
                  <a:lnTo>
                    <a:pt x="700" y="1227"/>
                  </a:lnTo>
                  <a:lnTo>
                    <a:pt x="795" y="1106"/>
                  </a:lnTo>
                  <a:lnTo>
                    <a:pt x="899" y="994"/>
                  </a:lnTo>
                  <a:lnTo>
                    <a:pt x="1003" y="881"/>
                  </a:lnTo>
                  <a:lnTo>
                    <a:pt x="1115" y="769"/>
                  </a:lnTo>
                  <a:lnTo>
                    <a:pt x="1236" y="674"/>
                  </a:lnTo>
                  <a:lnTo>
                    <a:pt x="1357" y="579"/>
                  </a:lnTo>
                  <a:lnTo>
                    <a:pt x="1478" y="493"/>
                  </a:lnTo>
                  <a:lnTo>
                    <a:pt x="1607" y="406"/>
                  </a:lnTo>
                  <a:lnTo>
                    <a:pt x="1737" y="337"/>
                  </a:lnTo>
                  <a:lnTo>
                    <a:pt x="1875" y="268"/>
                  </a:lnTo>
                  <a:lnTo>
                    <a:pt x="2013" y="208"/>
                  </a:lnTo>
                  <a:lnTo>
                    <a:pt x="2160" y="156"/>
                  </a:lnTo>
                  <a:lnTo>
                    <a:pt x="2307" y="104"/>
                  </a:lnTo>
                  <a:lnTo>
                    <a:pt x="2454" y="69"/>
                  </a:lnTo>
                  <a:lnTo>
                    <a:pt x="2601" y="44"/>
                  </a:lnTo>
                  <a:lnTo>
                    <a:pt x="2756" y="18"/>
                  </a:lnTo>
                  <a:lnTo>
                    <a:pt x="2912" y="9"/>
                  </a:lnTo>
                  <a:lnTo>
                    <a:pt x="3067" y="0"/>
                  </a:lnTo>
                  <a:lnTo>
                    <a:pt x="3067" y="0"/>
                  </a:lnTo>
                  <a:lnTo>
                    <a:pt x="3231" y="9"/>
                  </a:lnTo>
                  <a:lnTo>
                    <a:pt x="3387" y="18"/>
                  </a:lnTo>
                  <a:lnTo>
                    <a:pt x="3534" y="44"/>
                  </a:lnTo>
                  <a:lnTo>
                    <a:pt x="3689" y="69"/>
                  </a:lnTo>
                  <a:lnTo>
                    <a:pt x="3836" y="104"/>
                  </a:lnTo>
                  <a:lnTo>
                    <a:pt x="3983" y="156"/>
                  </a:lnTo>
                  <a:lnTo>
                    <a:pt x="4121" y="208"/>
                  </a:lnTo>
                  <a:lnTo>
                    <a:pt x="4268" y="268"/>
                  </a:lnTo>
                  <a:lnTo>
                    <a:pt x="4398" y="337"/>
                  </a:lnTo>
                  <a:lnTo>
                    <a:pt x="4536" y="406"/>
                  </a:lnTo>
                  <a:lnTo>
                    <a:pt x="4657" y="493"/>
                  </a:lnTo>
                  <a:lnTo>
                    <a:pt x="4786" y="579"/>
                  </a:lnTo>
                  <a:lnTo>
                    <a:pt x="4907" y="674"/>
                  </a:lnTo>
                  <a:lnTo>
                    <a:pt x="5019" y="769"/>
                  </a:lnTo>
                  <a:lnTo>
                    <a:pt x="5132" y="881"/>
                  </a:lnTo>
                  <a:lnTo>
                    <a:pt x="5235" y="994"/>
                  </a:lnTo>
                  <a:lnTo>
                    <a:pt x="5339" y="1106"/>
                  </a:lnTo>
                  <a:lnTo>
                    <a:pt x="5434" y="1227"/>
                  </a:lnTo>
                  <a:lnTo>
                    <a:pt x="5529" y="1356"/>
                  </a:lnTo>
                  <a:lnTo>
                    <a:pt x="5616" y="1495"/>
                  </a:lnTo>
                  <a:lnTo>
                    <a:pt x="5693" y="1624"/>
                  </a:lnTo>
                  <a:lnTo>
                    <a:pt x="5771" y="1771"/>
                  </a:lnTo>
                  <a:lnTo>
                    <a:pt x="5831" y="1918"/>
                  </a:lnTo>
                  <a:lnTo>
                    <a:pt x="5901" y="2065"/>
                  </a:lnTo>
                  <a:lnTo>
                    <a:pt x="5952" y="2220"/>
                  </a:lnTo>
                  <a:lnTo>
                    <a:pt x="6004" y="2376"/>
                  </a:lnTo>
                  <a:lnTo>
                    <a:pt x="6039" y="2540"/>
                  </a:lnTo>
                  <a:lnTo>
                    <a:pt x="6073" y="2695"/>
                  </a:lnTo>
                  <a:lnTo>
                    <a:pt x="6099" y="2868"/>
                  </a:lnTo>
                  <a:lnTo>
                    <a:pt x="6125" y="3032"/>
                  </a:lnTo>
                  <a:lnTo>
                    <a:pt x="6134" y="3205"/>
                  </a:lnTo>
                  <a:lnTo>
                    <a:pt x="6134" y="3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-3093257" y="3063082"/>
              <a:ext cx="167352" cy="35542"/>
            </a:xfrm>
            <a:custGeom>
              <a:avLst/>
              <a:gdLst/>
              <a:ahLst/>
              <a:cxnLst/>
              <a:rect l="l" t="t" r="r" b="b"/>
              <a:pathLst>
                <a:path w="4233" h="899" extrusionOk="0">
                  <a:moveTo>
                    <a:pt x="2125" y="0"/>
                  </a:moveTo>
                  <a:lnTo>
                    <a:pt x="1849" y="9"/>
                  </a:lnTo>
                  <a:lnTo>
                    <a:pt x="1572" y="26"/>
                  </a:lnTo>
                  <a:lnTo>
                    <a:pt x="1296" y="52"/>
                  </a:lnTo>
                  <a:lnTo>
                    <a:pt x="1115" y="69"/>
                  </a:lnTo>
                  <a:lnTo>
                    <a:pt x="942" y="104"/>
                  </a:lnTo>
                  <a:lnTo>
                    <a:pt x="769" y="147"/>
                  </a:lnTo>
                  <a:lnTo>
                    <a:pt x="605" y="208"/>
                  </a:lnTo>
                  <a:lnTo>
                    <a:pt x="441" y="285"/>
                  </a:lnTo>
                  <a:lnTo>
                    <a:pt x="372" y="329"/>
                  </a:lnTo>
                  <a:lnTo>
                    <a:pt x="303" y="372"/>
                  </a:lnTo>
                  <a:lnTo>
                    <a:pt x="234" y="424"/>
                  </a:lnTo>
                  <a:lnTo>
                    <a:pt x="173" y="484"/>
                  </a:lnTo>
                  <a:lnTo>
                    <a:pt x="113" y="553"/>
                  </a:lnTo>
                  <a:lnTo>
                    <a:pt x="61" y="622"/>
                  </a:lnTo>
                  <a:lnTo>
                    <a:pt x="26" y="691"/>
                  </a:lnTo>
                  <a:lnTo>
                    <a:pt x="0" y="752"/>
                  </a:lnTo>
                  <a:lnTo>
                    <a:pt x="0" y="804"/>
                  </a:lnTo>
                  <a:lnTo>
                    <a:pt x="18" y="855"/>
                  </a:lnTo>
                  <a:lnTo>
                    <a:pt x="26" y="873"/>
                  </a:lnTo>
                  <a:lnTo>
                    <a:pt x="43" y="881"/>
                  </a:lnTo>
                  <a:lnTo>
                    <a:pt x="61" y="890"/>
                  </a:lnTo>
                  <a:lnTo>
                    <a:pt x="87" y="899"/>
                  </a:lnTo>
                  <a:lnTo>
                    <a:pt x="147" y="890"/>
                  </a:lnTo>
                  <a:lnTo>
                    <a:pt x="216" y="864"/>
                  </a:lnTo>
                  <a:lnTo>
                    <a:pt x="354" y="786"/>
                  </a:lnTo>
                  <a:lnTo>
                    <a:pt x="493" y="691"/>
                  </a:lnTo>
                  <a:lnTo>
                    <a:pt x="639" y="605"/>
                  </a:lnTo>
                  <a:lnTo>
                    <a:pt x="778" y="527"/>
                  </a:lnTo>
                  <a:lnTo>
                    <a:pt x="933" y="458"/>
                  </a:lnTo>
                  <a:lnTo>
                    <a:pt x="1080" y="398"/>
                  </a:lnTo>
                  <a:lnTo>
                    <a:pt x="1236" y="346"/>
                  </a:lnTo>
                  <a:lnTo>
                    <a:pt x="1391" y="294"/>
                  </a:lnTo>
                  <a:lnTo>
                    <a:pt x="1555" y="259"/>
                  </a:lnTo>
                  <a:lnTo>
                    <a:pt x="1711" y="225"/>
                  </a:lnTo>
                  <a:lnTo>
                    <a:pt x="1875" y="208"/>
                  </a:lnTo>
                  <a:lnTo>
                    <a:pt x="2039" y="190"/>
                  </a:lnTo>
                  <a:lnTo>
                    <a:pt x="2168" y="182"/>
                  </a:lnTo>
                  <a:lnTo>
                    <a:pt x="2307" y="182"/>
                  </a:lnTo>
                  <a:lnTo>
                    <a:pt x="2566" y="199"/>
                  </a:lnTo>
                  <a:lnTo>
                    <a:pt x="2834" y="225"/>
                  </a:lnTo>
                  <a:lnTo>
                    <a:pt x="3093" y="277"/>
                  </a:lnTo>
                  <a:lnTo>
                    <a:pt x="3343" y="354"/>
                  </a:lnTo>
                  <a:lnTo>
                    <a:pt x="3594" y="441"/>
                  </a:lnTo>
                  <a:lnTo>
                    <a:pt x="3836" y="553"/>
                  </a:lnTo>
                  <a:lnTo>
                    <a:pt x="3956" y="614"/>
                  </a:lnTo>
                  <a:lnTo>
                    <a:pt x="4069" y="683"/>
                  </a:lnTo>
                  <a:lnTo>
                    <a:pt x="4103" y="700"/>
                  </a:lnTo>
                  <a:lnTo>
                    <a:pt x="4147" y="717"/>
                  </a:lnTo>
                  <a:lnTo>
                    <a:pt x="4181" y="717"/>
                  </a:lnTo>
                  <a:lnTo>
                    <a:pt x="4198" y="709"/>
                  </a:lnTo>
                  <a:lnTo>
                    <a:pt x="4216" y="700"/>
                  </a:lnTo>
                  <a:lnTo>
                    <a:pt x="4224" y="674"/>
                  </a:lnTo>
                  <a:lnTo>
                    <a:pt x="4233" y="639"/>
                  </a:lnTo>
                  <a:lnTo>
                    <a:pt x="4233" y="579"/>
                  </a:lnTo>
                  <a:lnTo>
                    <a:pt x="4224" y="519"/>
                  </a:lnTo>
                  <a:lnTo>
                    <a:pt x="4207" y="458"/>
                  </a:lnTo>
                  <a:lnTo>
                    <a:pt x="4172" y="406"/>
                  </a:lnTo>
                  <a:lnTo>
                    <a:pt x="4138" y="354"/>
                  </a:lnTo>
                  <a:lnTo>
                    <a:pt x="4095" y="311"/>
                  </a:lnTo>
                  <a:lnTo>
                    <a:pt x="4052" y="268"/>
                  </a:lnTo>
                  <a:lnTo>
                    <a:pt x="4000" y="233"/>
                  </a:lnTo>
                  <a:lnTo>
                    <a:pt x="3939" y="199"/>
                  </a:lnTo>
                  <a:lnTo>
                    <a:pt x="3887" y="173"/>
                  </a:lnTo>
                  <a:lnTo>
                    <a:pt x="3766" y="138"/>
                  </a:lnTo>
                  <a:lnTo>
                    <a:pt x="3646" y="113"/>
                  </a:lnTo>
                  <a:lnTo>
                    <a:pt x="3516" y="95"/>
                  </a:lnTo>
                  <a:lnTo>
                    <a:pt x="3240" y="61"/>
                  </a:lnTo>
                  <a:lnTo>
                    <a:pt x="2963" y="35"/>
                  </a:lnTo>
                  <a:lnTo>
                    <a:pt x="2687" y="18"/>
                  </a:lnTo>
                  <a:lnTo>
                    <a:pt x="2410" y="9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-3093257" y="3042247"/>
              <a:ext cx="170119" cy="37954"/>
            </a:xfrm>
            <a:custGeom>
              <a:avLst/>
              <a:gdLst/>
              <a:ahLst/>
              <a:cxnLst/>
              <a:rect l="l" t="t" r="r" b="b"/>
              <a:pathLst>
                <a:path w="4303" h="960" extrusionOk="0">
                  <a:moveTo>
                    <a:pt x="1987" y="0"/>
                  </a:moveTo>
                  <a:lnTo>
                    <a:pt x="1737" y="9"/>
                  </a:lnTo>
                  <a:lnTo>
                    <a:pt x="1477" y="26"/>
                  </a:lnTo>
                  <a:lnTo>
                    <a:pt x="1218" y="44"/>
                  </a:lnTo>
                  <a:lnTo>
                    <a:pt x="959" y="78"/>
                  </a:lnTo>
                  <a:lnTo>
                    <a:pt x="830" y="95"/>
                  </a:lnTo>
                  <a:lnTo>
                    <a:pt x="700" y="130"/>
                  </a:lnTo>
                  <a:lnTo>
                    <a:pt x="579" y="164"/>
                  </a:lnTo>
                  <a:lnTo>
                    <a:pt x="449" y="208"/>
                  </a:lnTo>
                  <a:lnTo>
                    <a:pt x="337" y="259"/>
                  </a:lnTo>
                  <a:lnTo>
                    <a:pt x="234" y="329"/>
                  </a:lnTo>
                  <a:lnTo>
                    <a:pt x="182" y="372"/>
                  </a:lnTo>
                  <a:lnTo>
                    <a:pt x="138" y="415"/>
                  </a:lnTo>
                  <a:lnTo>
                    <a:pt x="95" y="467"/>
                  </a:lnTo>
                  <a:lnTo>
                    <a:pt x="61" y="519"/>
                  </a:lnTo>
                  <a:lnTo>
                    <a:pt x="18" y="588"/>
                  </a:lnTo>
                  <a:lnTo>
                    <a:pt x="9" y="622"/>
                  </a:lnTo>
                  <a:lnTo>
                    <a:pt x="0" y="657"/>
                  </a:lnTo>
                  <a:lnTo>
                    <a:pt x="9" y="709"/>
                  </a:lnTo>
                  <a:lnTo>
                    <a:pt x="26" y="760"/>
                  </a:lnTo>
                  <a:lnTo>
                    <a:pt x="61" y="821"/>
                  </a:lnTo>
                  <a:lnTo>
                    <a:pt x="104" y="873"/>
                  </a:lnTo>
                  <a:lnTo>
                    <a:pt x="156" y="916"/>
                  </a:lnTo>
                  <a:lnTo>
                    <a:pt x="208" y="942"/>
                  </a:lnTo>
                  <a:lnTo>
                    <a:pt x="234" y="951"/>
                  </a:lnTo>
                  <a:lnTo>
                    <a:pt x="268" y="959"/>
                  </a:lnTo>
                  <a:lnTo>
                    <a:pt x="294" y="959"/>
                  </a:lnTo>
                  <a:lnTo>
                    <a:pt x="320" y="951"/>
                  </a:lnTo>
                  <a:lnTo>
                    <a:pt x="346" y="933"/>
                  </a:lnTo>
                  <a:lnTo>
                    <a:pt x="354" y="916"/>
                  </a:lnTo>
                  <a:lnTo>
                    <a:pt x="372" y="873"/>
                  </a:lnTo>
                  <a:lnTo>
                    <a:pt x="380" y="821"/>
                  </a:lnTo>
                  <a:lnTo>
                    <a:pt x="389" y="795"/>
                  </a:lnTo>
                  <a:lnTo>
                    <a:pt x="398" y="769"/>
                  </a:lnTo>
                  <a:lnTo>
                    <a:pt x="441" y="717"/>
                  </a:lnTo>
                  <a:lnTo>
                    <a:pt x="493" y="674"/>
                  </a:lnTo>
                  <a:lnTo>
                    <a:pt x="553" y="631"/>
                  </a:lnTo>
                  <a:lnTo>
                    <a:pt x="622" y="605"/>
                  </a:lnTo>
                  <a:lnTo>
                    <a:pt x="743" y="545"/>
                  </a:lnTo>
                  <a:lnTo>
                    <a:pt x="873" y="501"/>
                  </a:lnTo>
                  <a:lnTo>
                    <a:pt x="1002" y="467"/>
                  </a:lnTo>
                  <a:lnTo>
                    <a:pt x="1132" y="432"/>
                  </a:lnTo>
                  <a:lnTo>
                    <a:pt x="1261" y="415"/>
                  </a:lnTo>
                  <a:lnTo>
                    <a:pt x="1391" y="398"/>
                  </a:lnTo>
                  <a:lnTo>
                    <a:pt x="1529" y="380"/>
                  </a:lnTo>
                  <a:lnTo>
                    <a:pt x="1935" y="380"/>
                  </a:lnTo>
                  <a:lnTo>
                    <a:pt x="2212" y="389"/>
                  </a:lnTo>
                  <a:lnTo>
                    <a:pt x="2488" y="415"/>
                  </a:lnTo>
                  <a:lnTo>
                    <a:pt x="2756" y="450"/>
                  </a:lnTo>
                  <a:lnTo>
                    <a:pt x="3093" y="501"/>
                  </a:lnTo>
                  <a:lnTo>
                    <a:pt x="3257" y="527"/>
                  </a:lnTo>
                  <a:lnTo>
                    <a:pt x="3430" y="570"/>
                  </a:lnTo>
                  <a:lnTo>
                    <a:pt x="3585" y="614"/>
                  </a:lnTo>
                  <a:lnTo>
                    <a:pt x="3749" y="665"/>
                  </a:lnTo>
                  <a:lnTo>
                    <a:pt x="3905" y="735"/>
                  </a:lnTo>
                  <a:lnTo>
                    <a:pt x="4052" y="812"/>
                  </a:lnTo>
                  <a:lnTo>
                    <a:pt x="4103" y="847"/>
                  </a:lnTo>
                  <a:lnTo>
                    <a:pt x="4155" y="864"/>
                  </a:lnTo>
                  <a:lnTo>
                    <a:pt x="4207" y="873"/>
                  </a:lnTo>
                  <a:lnTo>
                    <a:pt x="4233" y="864"/>
                  </a:lnTo>
                  <a:lnTo>
                    <a:pt x="4259" y="856"/>
                  </a:lnTo>
                  <a:lnTo>
                    <a:pt x="4285" y="830"/>
                  </a:lnTo>
                  <a:lnTo>
                    <a:pt x="4302" y="804"/>
                  </a:lnTo>
                  <a:lnTo>
                    <a:pt x="4302" y="769"/>
                  </a:lnTo>
                  <a:lnTo>
                    <a:pt x="4302" y="726"/>
                  </a:lnTo>
                  <a:lnTo>
                    <a:pt x="4293" y="691"/>
                  </a:lnTo>
                  <a:lnTo>
                    <a:pt x="4276" y="648"/>
                  </a:lnTo>
                  <a:lnTo>
                    <a:pt x="4224" y="588"/>
                  </a:lnTo>
                  <a:lnTo>
                    <a:pt x="4164" y="527"/>
                  </a:lnTo>
                  <a:lnTo>
                    <a:pt x="4103" y="467"/>
                  </a:lnTo>
                  <a:lnTo>
                    <a:pt x="4043" y="424"/>
                  </a:lnTo>
                  <a:lnTo>
                    <a:pt x="3974" y="372"/>
                  </a:lnTo>
                  <a:lnTo>
                    <a:pt x="3827" y="294"/>
                  </a:lnTo>
                  <a:lnTo>
                    <a:pt x="3671" y="234"/>
                  </a:lnTo>
                  <a:lnTo>
                    <a:pt x="3516" y="173"/>
                  </a:lnTo>
                  <a:lnTo>
                    <a:pt x="3352" y="130"/>
                  </a:lnTo>
                  <a:lnTo>
                    <a:pt x="3188" y="104"/>
                  </a:lnTo>
                  <a:lnTo>
                    <a:pt x="3015" y="78"/>
                  </a:lnTo>
                  <a:lnTo>
                    <a:pt x="2764" y="44"/>
                  </a:lnTo>
                  <a:lnTo>
                    <a:pt x="2505" y="18"/>
                  </a:lnTo>
                  <a:lnTo>
                    <a:pt x="2246" y="9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extrusionOk="0">
                  <a:moveTo>
                    <a:pt x="1210" y="570"/>
                  </a:moveTo>
                  <a:lnTo>
                    <a:pt x="1141" y="1693"/>
                  </a:lnTo>
                  <a:lnTo>
                    <a:pt x="977" y="1641"/>
                  </a:lnTo>
                  <a:lnTo>
                    <a:pt x="847" y="1581"/>
                  </a:lnTo>
                  <a:lnTo>
                    <a:pt x="735" y="1521"/>
                  </a:lnTo>
                  <a:lnTo>
                    <a:pt x="640" y="1451"/>
                  </a:lnTo>
                  <a:lnTo>
                    <a:pt x="571" y="1374"/>
                  </a:lnTo>
                  <a:lnTo>
                    <a:pt x="528" y="1296"/>
                  </a:lnTo>
                  <a:lnTo>
                    <a:pt x="493" y="1210"/>
                  </a:lnTo>
                  <a:lnTo>
                    <a:pt x="485" y="1115"/>
                  </a:lnTo>
                  <a:lnTo>
                    <a:pt x="485" y="1054"/>
                  </a:lnTo>
                  <a:lnTo>
                    <a:pt x="493" y="1002"/>
                  </a:lnTo>
                  <a:lnTo>
                    <a:pt x="511" y="950"/>
                  </a:lnTo>
                  <a:lnTo>
                    <a:pt x="528" y="899"/>
                  </a:lnTo>
                  <a:lnTo>
                    <a:pt x="562" y="847"/>
                  </a:lnTo>
                  <a:lnTo>
                    <a:pt x="597" y="804"/>
                  </a:lnTo>
                  <a:lnTo>
                    <a:pt x="631" y="769"/>
                  </a:lnTo>
                  <a:lnTo>
                    <a:pt x="675" y="734"/>
                  </a:lnTo>
                  <a:lnTo>
                    <a:pt x="727" y="700"/>
                  </a:lnTo>
                  <a:lnTo>
                    <a:pt x="787" y="665"/>
                  </a:lnTo>
                  <a:lnTo>
                    <a:pt x="908" y="622"/>
                  </a:lnTo>
                  <a:lnTo>
                    <a:pt x="1046" y="588"/>
                  </a:lnTo>
                  <a:lnTo>
                    <a:pt x="1202" y="570"/>
                  </a:lnTo>
                  <a:close/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-3093613" y="3344137"/>
              <a:ext cx="28742" cy="44437"/>
            </a:xfrm>
            <a:custGeom>
              <a:avLst/>
              <a:gdLst/>
              <a:ahLst/>
              <a:cxnLst/>
              <a:rect l="l" t="t" r="r" b="b"/>
              <a:pathLst>
                <a:path w="727" h="1124" fill="none" extrusionOk="0">
                  <a:moveTo>
                    <a:pt x="657" y="1123"/>
                  </a:moveTo>
                  <a:lnTo>
                    <a:pt x="657" y="1123"/>
                  </a:lnTo>
                  <a:lnTo>
                    <a:pt x="493" y="1071"/>
                  </a:lnTo>
                  <a:lnTo>
                    <a:pt x="363" y="1011"/>
                  </a:lnTo>
                  <a:lnTo>
                    <a:pt x="251" y="951"/>
                  </a:lnTo>
                  <a:lnTo>
                    <a:pt x="156" y="881"/>
                  </a:lnTo>
                  <a:lnTo>
                    <a:pt x="87" y="804"/>
                  </a:lnTo>
                  <a:lnTo>
                    <a:pt x="44" y="726"/>
                  </a:lnTo>
                  <a:lnTo>
                    <a:pt x="9" y="640"/>
                  </a:lnTo>
                  <a:lnTo>
                    <a:pt x="1" y="545"/>
                  </a:lnTo>
                  <a:lnTo>
                    <a:pt x="1" y="545"/>
                  </a:lnTo>
                  <a:lnTo>
                    <a:pt x="1" y="484"/>
                  </a:lnTo>
                  <a:lnTo>
                    <a:pt x="9" y="432"/>
                  </a:lnTo>
                  <a:lnTo>
                    <a:pt x="27" y="380"/>
                  </a:lnTo>
                  <a:lnTo>
                    <a:pt x="44" y="329"/>
                  </a:lnTo>
                  <a:lnTo>
                    <a:pt x="78" y="277"/>
                  </a:lnTo>
                  <a:lnTo>
                    <a:pt x="113" y="234"/>
                  </a:lnTo>
                  <a:lnTo>
                    <a:pt x="147" y="199"/>
                  </a:lnTo>
                  <a:lnTo>
                    <a:pt x="191" y="164"/>
                  </a:lnTo>
                  <a:lnTo>
                    <a:pt x="243" y="130"/>
                  </a:lnTo>
                  <a:lnTo>
                    <a:pt x="303" y="95"/>
                  </a:lnTo>
                  <a:lnTo>
                    <a:pt x="424" y="52"/>
                  </a:lnTo>
                  <a:lnTo>
                    <a:pt x="562" y="18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26" y="0"/>
                  </a:lnTo>
                  <a:lnTo>
                    <a:pt x="657" y="1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-3112748" y="3321602"/>
              <a:ext cx="97375" cy="90851"/>
            </a:xfrm>
            <a:custGeom>
              <a:avLst/>
              <a:gdLst/>
              <a:ahLst/>
              <a:cxnLst/>
              <a:rect l="l" t="t" r="r" b="b"/>
              <a:pathLst>
                <a:path w="2463" h="2298" fill="none" extrusionOk="0">
                  <a:moveTo>
                    <a:pt x="1469" y="0"/>
                  </a:moveTo>
                  <a:lnTo>
                    <a:pt x="1245" y="9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219" y="424"/>
                  </a:lnTo>
                  <a:lnTo>
                    <a:pt x="1089" y="432"/>
                  </a:lnTo>
                  <a:lnTo>
                    <a:pt x="968" y="441"/>
                  </a:lnTo>
                  <a:lnTo>
                    <a:pt x="856" y="467"/>
                  </a:lnTo>
                  <a:lnTo>
                    <a:pt x="744" y="493"/>
                  </a:lnTo>
                  <a:lnTo>
                    <a:pt x="631" y="536"/>
                  </a:lnTo>
                  <a:lnTo>
                    <a:pt x="528" y="579"/>
                  </a:lnTo>
                  <a:lnTo>
                    <a:pt x="433" y="622"/>
                  </a:lnTo>
                  <a:lnTo>
                    <a:pt x="346" y="683"/>
                  </a:lnTo>
                  <a:lnTo>
                    <a:pt x="269" y="734"/>
                  </a:lnTo>
                  <a:lnTo>
                    <a:pt x="200" y="804"/>
                  </a:lnTo>
                  <a:lnTo>
                    <a:pt x="139" y="873"/>
                  </a:lnTo>
                  <a:lnTo>
                    <a:pt x="87" y="950"/>
                  </a:lnTo>
                  <a:lnTo>
                    <a:pt x="44" y="1028"/>
                  </a:lnTo>
                  <a:lnTo>
                    <a:pt x="18" y="1115"/>
                  </a:lnTo>
                  <a:lnTo>
                    <a:pt x="1" y="1201"/>
                  </a:lnTo>
                  <a:lnTo>
                    <a:pt x="1" y="1296"/>
                  </a:lnTo>
                  <a:lnTo>
                    <a:pt x="1" y="1296"/>
                  </a:lnTo>
                  <a:lnTo>
                    <a:pt x="10" y="1374"/>
                  </a:lnTo>
                  <a:lnTo>
                    <a:pt x="27" y="1451"/>
                  </a:lnTo>
                  <a:lnTo>
                    <a:pt x="53" y="1521"/>
                  </a:lnTo>
                  <a:lnTo>
                    <a:pt x="87" y="1581"/>
                  </a:lnTo>
                  <a:lnTo>
                    <a:pt x="130" y="1641"/>
                  </a:lnTo>
                  <a:lnTo>
                    <a:pt x="182" y="1702"/>
                  </a:lnTo>
                  <a:lnTo>
                    <a:pt x="243" y="1754"/>
                  </a:lnTo>
                  <a:lnTo>
                    <a:pt x="321" y="1806"/>
                  </a:lnTo>
                  <a:lnTo>
                    <a:pt x="390" y="1849"/>
                  </a:lnTo>
                  <a:lnTo>
                    <a:pt x="476" y="1892"/>
                  </a:lnTo>
                  <a:lnTo>
                    <a:pt x="666" y="1970"/>
                  </a:lnTo>
                  <a:lnTo>
                    <a:pt x="882" y="2047"/>
                  </a:lnTo>
                  <a:lnTo>
                    <a:pt x="1115" y="2117"/>
                  </a:lnTo>
                  <a:lnTo>
                    <a:pt x="1115" y="2186"/>
                  </a:lnTo>
                  <a:lnTo>
                    <a:pt x="1115" y="2186"/>
                  </a:lnTo>
                  <a:lnTo>
                    <a:pt x="1331" y="2194"/>
                  </a:lnTo>
                  <a:lnTo>
                    <a:pt x="1331" y="2168"/>
                  </a:lnTo>
                  <a:lnTo>
                    <a:pt x="1331" y="2168"/>
                  </a:lnTo>
                  <a:lnTo>
                    <a:pt x="1426" y="2203"/>
                  </a:lnTo>
                  <a:lnTo>
                    <a:pt x="1426" y="2203"/>
                  </a:lnTo>
                  <a:lnTo>
                    <a:pt x="1754" y="2229"/>
                  </a:lnTo>
                  <a:lnTo>
                    <a:pt x="2031" y="2255"/>
                  </a:lnTo>
                  <a:lnTo>
                    <a:pt x="2031" y="2255"/>
                  </a:lnTo>
                  <a:lnTo>
                    <a:pt x="2307" y="2298"/>
                  </a:lnTo>
                  <a:lnTo>
                    <a:pt x="2307" y="2298"/>
                  </a:lnTo>
                  <a:lnTo>
                    <a:pt x="2255" y="2212"/>
                  </a:lnTo>
                  <a:lnTo>
                    <a:pt x="2178" y="2134"/>
                  </a:lnTo>
                  <a:lnTo>
                    <a:pt x="2091" y="2065"/>
                  </a:lnTo>
                  <a:lnTo>
                    <a:pt x="1979" y="1996"/>
                  </a:lnTo>
                  <a:lnTo>
                    <a:pt x="1849" y="1935"/>
                  </a:lnTo>
                  <a:lnTo>
                    <a:pt x="1703" y="1875"/>
                  </a:lnTo>
                  <a:lnTo>
                    <a:pt x="1538" y="1814"/>
                  </a:lnTo>
                  <a:lnTo>
                    <a:pt x="1357" y="1762"/>
                  </a:lnTo>
                  <a:lnTo>
                    <a:pt x="1435" y="579"/>
                  </a:lnTo>
                  <a:lnTo>
                    <a:pt x="1435" y="579"/>
                  </a:lnTo>
                  <a:lnTo>
                    <a:pt x="1513" y="596"/>
                  </a:lnTo>
                  <a:lnTo>
                    <a:pt x="1590" y="614"/>
                  </a:lnTo>
                  <a:lnTo>
                    <a:pt x="1668" y="631"/>
                  </a:lnTo>
                  <a:lnTo>
                    <a:pt x="1729" y="657"/>
                  </a:lnTo>
                  <a:lnTo>
                    <a:pt x="1798" y="691"/>
                  </a:lnTo>
                  <a:lnTo>
                    <a:pt x="1858" y="726"/>
                  </a:lnTo>
                  <a:lnTo>
                    <a:pt x="1970" y="804"/>
                  </a:lnTo>
                  <a:lnTo>
                    <a:pt x="2065" y="890"/>
                  </a:lnTo>
                  <a:lnTo>
                    <a:pt x="2143" y="985"/>
                  </a:lnTo>
                  <a:lnTo>
                    <a:pt x="2212" y="1097"/>
                  </a:lnTo>
                  <a:lnTo>
                    <a:pt x="2273" y="1201"/>
                  </a:lnTo>
                  <a:lnTo>
                    <a:pt x="2463" y="1158"/>
                  </a:lnTo>
                  <a:lnTo>
                    <a:pt x="2463" y="1158"/>
                  </a:lnTo>
                  <a:lnTo>
                    <a:pt x="2359" y="804"/>
                  </a:lnTo>
                  <a:lnTo>
                    <a:pt x="2273" y="527"/>
                  </a:lnTo>
                  <a:lnTo>
                    <a:pt x="2273" y="527"/>
                  </a:lnTo>
                  <a:lnTo>
                    <a:pt x="2109" y="501"/>
                  </a:lnTo>
                  <a:lnTo>
                    <a:pt x="1910" y="467"/>
                  </a:lnTo>
                  <a:lnTo>
                    <a:pt x="1685" y="432"/>
                  </a:lnTo>
                  <a:lnTo>
                    <a:pt x="1443" y="415"/>
                  </a:lnTo>
                  <a:lnTo>
                    <a:pt x="1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extrusionOk="0">
                  <a:moveTo>
                    <a:pt x="3818" y="0"/>
                  </a:move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-4712334" y="3231106"/>
              <a:ext cx="701825" cy="677907"/>
            </a:xfrm>
            <a:custGeom>
              <a:avLst/>
              <a:gdLst/>
              <a:ahLst/>
              <a:cxnLst/>
              <a:rect l="l" t="t" r="r" b="b"/>
              <a:pathLst>
                <a:path w="17752" h="17147" fill="none" extrusionOk="0">
                  <a:moveTo>
                    <a:pt x="15247" y="5028"/>
                  </a:moveTo>
                  <a:lnTo>
                    <a:pt x="15247" y="5028"/>
                  </a:lnTo>
                  <a:lnTo>
                    <a:pt x="15074" y="4889"/>
                  </a:lnTo>
                  <a:lnTo>
                    <a:pt x="14901" y="4760"/>
                  </a:lnTo>
                  <a:lnTo>
                    <a:pt x="14720" y="4639"/>
                  </a:lnTo>
                  <a:lnTo>
                    <a:pt x="14538" y="4518"/>
                  </a:lnTo>
                  <a:lnTo>
                    <a:pt x="14357" y="4406"/>
                  </a:lnTo>
                  <a:lnTo>
                    <a:pt x="14167" y="4302"/>
                  </a:lnTo>
                  <a:lnTo>
                    <a:pt x="13977" y="4198"/>
                  </a:lnTo>
                  <a:lnTo>
                    <a:pt x="13787" y="4095"/>
                  </a:lnTo>
                  <a:lnTo>
                    <a:pt x="13597" y="4008"/>
                  </a:lnTo>
                  <a:lnTo>
                    <a:pt x="13398" y="3913"/>
                  </a:lnTo>
                  <a:lnTo>
                    <a:pt x="12992" y="3749"/>
                  </a:lnTo>
                  <a:lnTo>
                    <a:pt x="12586" y="3602"/>
                  </a:lnTo>
                  <a:lnTo>
                    <a:pt x="12171" y="3473"/>
                  </a:lnTo>
                  <a:lnTo>
                    <a:pt x="11748" y="3352"/>
                  </a:lnTo>
                  <a:lnTo>
                    <a:pt x="11325" y="3257"/>
                  </a:lnTo>
                  <a:lnTo>
                    <a:pt x="10893" y="3162"/>
                  </a:lnTo>
                  <a:lnTo>
                    <a:pt x="10452" y="3084"/>
                  </a:lnTo>
                  <a:lnTo>
                    <a:pt x="10021" y="3023"/>
                  </a:lnTo>
                  <a:lnTo>
                    <a:pt x="9580" y="2972"/>
                  </a:lnTo>
                  <a:lnTo>
                    <a:pt x="9148" y="2920"/>
                  </a:lnTo>
                  <a:lnTo>
                    <a:pt x="8708" y="2885"/>
                  </a:lnTo>
                  <a:lnTo>
                    <a:pt x="8708" y="2885"/>
                  </a:lnTo>
                  <a:lnTo>
                    <a:pt x="8137" y="2851"/>
                  </a:lnTo>
                  <a:lnTo>
                    <a:pt x="7852" y="2825"/>
                  </a:lnTo>
                  <a:lnTo>
                    <a:pt x="7567" y="2799"/>
                  </a:lnTo>
                  <a:lnTo>
                    <a:pt x="7282" y="2764"/>
                  </a:lnTo>
                  <a:lnTo>
                    <a:pt x="7006" y="2721"/>
                  </a:lnTo>
                  <a:lnTo>
                    <a:pt x="6721" y="2661"/>
                  </a:lnTo>
                  <a:lnTo>
                    <a:pt x="6444" y="2592"/>
                  </a:lnTo>
                  <a:lnTo>
                    <a:pt x="6444" y="2592"/>
                  </a:lnTo>
                  <a:lnTo>
                    <a:pt x="6315" y="2548"/>
                  </a:lnTo>
                  <a:lnTo>
                    <a:pt x="6177" y="2505"/>
                  </a:lnTo>
                  <a:lnTo>
                    <a:pt x="6038" y="2453"/>
                  </a:lnTo>
                  <a:lnTo>
                    <a:pt x="5909" y="2393"/>
                  </a:lnTo>
                  <a:lnTo>
                    <a:pt x="5779" y="2332"/>
                  </a:lnTo>
                  <a:lnTo>
                    <a:pt x="5650" y="2263"/>
                  </a:lnTo>
                  <a:lnTo>
                    <a:pt x="5529" y="2186"/>
                  </a:lnTo>
                  <a:lnTo>
                    <a:pt x="5408" y="2108"/>
                  </a:lnTo>
                  <a:lnTo>
                    <a:pt x="5296" y="2021"/>
                  </a:lnTo>
                  <a:lnTo>
                    <a:pt x="5183" y="1935"/>
                  </a:lnTo>
                  <a:lnTo>
                    <a:pt x="5080" y="1840"/>
                  </a:lnTo>
                  <a:lnTo>
                    <a:pt x="4976" y="1736"/>
                  </a:lnTo>
                  <a:lnTo>
                    <a:pt x="4890" y="1633"/>
                  </a:lnTo>
                  <a:lnTo>
                    <a:pt x="4795" y="1520"/>
                  </a:lnTo>
                  <a:lnTo>
                    <a:pt x="4717" y="1408"/>
                  </a:lnTo>
                  <a:lnTo>
                    <a:pt x="4648" y="1287"/>
                  </a:lnTo>
                  <a:lnTo>
                    <a:pt x="4648" y="1287"/>
                  </a:lnTo>
                  <a:lnTo>
                    <a:pt x="4579" y="1158"/>
                  </a:lnTo>
                  <a:lnTo>
                    <a:pt x="4527" y="1028"/>
                  </a:lnTo>
                  <a:lnTo>
                    <a:pt x="4475" y="899"/>
                  </a:lnTo>
                  <a:lnTo>
                    <a:pt x="4440" y="760"/>
                  </a:lnTo>
                  <a:lnTo>
                    <a:pt x="4406" y="631"/>
                  </a:lnTo>
                  <a:lnTo>
                    <a:pt x="4371" y="493"/>
                  </a:lnTo>
                  <a:lnTo>
                    <a:pt x="4328" y="207"/>
                  </a:lnTo>
                  <a:lnTo>
                    <a:pt x="4328" y="207"/>
                  </a:lnTo>
                  <a:lnTo>
                    <a:pt x="4276" y="164"/>
                  </a:lnTo>
                  <a:lnTo>
                    <a:pt x="4224" y="130"/>
                  </a:lnTo>
                  <a:lnTo>
                    <a:pt x="4173" y="95"/>
                  </a:lnTo>
                  <a:lnTo>
                    <a:pt x="4112" y="69"/>
                  </a:lnTo>
                  <a:lnTo>
                    <a:pt x="4112" y="69"/>
                  </a:lnTo>
                  <a:lnTo>
                    <a:pt x="4034" y="35"/>
                  </a:lnTo>
                  <a:lnTo>
                    <a:pt x="3965" y="17"/>
                  </a:lnTo>
                  <a:lnTo>
                    <a:pt x="3888" y="9"/>
                  </a:lnTo>
                  <a:lnTo>
                    <a:pt x="3818" y="0"/>
                  </a:lnTo>
                  <a:lnTo>
                    <a:pt x="3741" y="9"/>
                  </a:lnTo>
                  <a:lnTo>
                    <a:pt x="3672" y="17"/>
                  </a:lnTo>
                  <a:lnTo>
                    <a:pt x="3525" y="52"/>
                  </a:lnTo>
                  <a:lnTo>
                    <a:pt x="3378" y="95"/>
                  </a:lnTo>
                  <a:lnTo>
                    <a:pt x="3231" y="156"/>
                  </a:lnTo>
                  <a:lnTo>
                    <a:pt x="3101" y="225"/>
                  </a:lnTo>
                  <a:lnTo>
                    <a:pt x="2972" y="303"/>
                  </a:lnTo>
                  <a:lnTo>
                    <a:pt x="2972" y="303"/>
                  </a:lnTo>
                  <a:lnTo>
                    <a:pt x="2834" y="380"/>
                  </a:lnTo>
                  <a:lnTo>
                    <a:pt x="2695" y="467"/>
                  </a:lnTo>
                  <a:lnTo>
                    <a:pt x="2557" y="562"/>
                  </a:lnTo>
                  <a:lnTo>
                    <a:pt x="2428" y="657"/>
                  </a:lnTo>
                  <a:lnTo>
                    <a:pt x="2177" y="855"/>
                  </a:lnTo>
                  <a:lnTo>
                    <a:pt x="1935" y="1071"/>
                  </a:lnTo>
                  <a:lnTo>
                    <a:pt x="1935" y="1071"/>
                  </a:lnTo>
                  <a:lnTo>
                    <a:pt x="1668" y="1305"/>
                  </a:lnTo>
                  <a:lnTo>
                    <a:pt x="1417" y="1546"/>
                  </a:lnTo>
                  <a:lnTo>
                    <a:pt x="1417" y="1546"/>
                  </a:lnTo>
                  <a:lnTo>
                    <a:pt x="1210" y="1754"/>
                  </a:lnTo>
                  <a:lnTo>
                    <a:pt x="1020" y="1961"/>
                  </a:lnTo>
                  <a:lnTo>
                    <a:pt x="821" y="2177"/>
                  </a:lnTo>
                  <a:lnTo>
                    <a:pt x="640" y="2393"/>
                  </a:lnTo>
                  <a:lnTo>
                    <a:pt x="640" y="2393"/>
                  </a:lnTo>
                  <a:lnTo>
                    <a:pt x="458" y="2635"/>
                  </a:lnTo>
                  <a:lnTo>
                    <a:pt x="363" y="2756"/>
                  </a:lnTo>
                  <a:lnTo>
                    <a:pt x="277" y="2885"/>
                  </a:lnTo>
                  <a:lnTo>
                    <a:pt x="199" y="3015"/>
                  </a:lnTo>
                  <a:lnTo>
                    <a:pt x="130" y="3144"/>
                  </a:lnTo>
                  <a:lnTo>
                    <a:pt x="70" y="3283"/>
                  </a:lnTo>
                  <a:lnTo>
                    <a:pt x="26" y="3429"/>
                  </a:lnTo>
                  <a:lnTo>
                    <a:pt x="26" y="3429"/>
                  </a:lnTo>
                  <a:lnTo>
                    <a:pt x="9" y="3524"/>
                  </a:lnTo>
                  <a:lnTo>
                    <a:pt x="0" y="3620"/>
                  </a:lnTo>
                  <a:lnTo>
                    <a:pt x="9" y="3663"/>
                  </a:lnTo>
                  <a:lnTo>
                    <a:pt x="18" y="3706"/>
                  </a:lnTo>
                  <a:lnTo>
                    <a:pt x="35" y="3749"/>
                  </a:lnTo>
                  <a:lnTo>
                    <a:pt x="52" y="3792"/>
                  </a:lnTo>
                  <a:lnTo>
                    <a:pt x="52" y="3792"/>
                  </a:lnTo>
                  <a:lnTo>
                    <a:pt x="251" y="3827"/>
                  </a:lnTo>
                  <a:lnTo>
                    <a:pt x="441" y="3844"/>
                  </a:lnTo>
                  <a:lnTo>
                    <a:pt x="441" y="3844"/>
                  </a:lnTo>
                  <a:lnTo>
                    <a:pt x="605" y="3861"/>
                  </a:lnTo>
                  <a:lnTo>
                    <a:pt x="778" y="3879"/>
                  </a:lnTo>
                  <a:lnTo>
                    <a:pt x="951" y="3905"/>
                  </a:lnTo>
                  <a:lnTo>
                    <a:pt x="1115" y="3939"/>
                  </a:lnTo>
                  <a:lnTo>
                    <a:pt x="1279" y="3982"/>
                  </a:lnTo>
                  <a:lnTo>
                    <a:pt x="1443" y="4034"/>
                  </a:lnTo>
                  <a:lnTo>
                    <a:pt x="1607" y="4095"/>
                  </a:lnTo>
                  <a:lnTo>
                    <a:pt x="1754" y="4172"/>
                  </a:lnTo>
                  <a:lnTo>
                    <a:pt x="1754" y="4172"/>
                  </a:lnTo>
                  <a:lnTo>
                    <a:pt x="1884" y="4241"/>
                  </a:lnTo>
                  <a:lnTo>
                    <a:pt x="1996" y="4319"/>
                  </a:lnTo>
                  <a:lnTo>
                    <a:pt x="2108" y="4406"/>
                  </a:lnTo>
                  <a:lnTo>
                    <a:pt x="2220" y="4501"/>
                  </a:lnTo>
                  <a:lnTo>
                    <a:pt x="2324" y="4596"/>
                  </a:lnTo>
                  <a:lnTo>
                    <a:pt x="2419" y="4699"/>
                  </a:lnTo>
                  <a:lnTo>
                    <a:pt x="2505" y="4812"/>
                  </a:lnTo>
                  <a:lnTo>
                    <a:pt x="2592" y="4924"/>
                  </a:lnTo>
                  <a:lnTo>
                    <a:pt x="2678" y="5045"/>
                  </a:lnTo>
                  <a:lnTo>
                    <a:pt x="2747" y="5166"/>
                  </a:lnTo>
                  <a:lnTo>
                    <a:pt x="2816" y="5287"/>
                  </a:lnTo>
                  <a:lnTo>
                    <a:pt x="2886" y="5416"/>
                  </a:lnTo>
                  <a:lnTo>
                    <a:pt x="2946" y="5546"/>
                  </a:lnTo>
                  <a:lnTo>
                    <a:pt x="2998" y="5684"/>
                  </a:lnTo>
                  <a:lnTo>
                    <a:pt x="3050" y="5814"/>
                  </a:lnTo>
                  <a:lnTo>
                    <a:pt x="3093" y="5952"/>
                  </a:lnTo>
                  <a:lnTo>
                    <a:pt x="3093" y="5952"/>
                  </a:lnTo>
                  <a:lnTo>
                    <a:pt x="3171" y="6228"/>
                  </a:lnTo>
                  <a:lnTo>
                    <a:pt x="3231" y="6505"/>
                  </a:lnTo>
                  <a:lnTo>
                    <a:pt x="3274" y="6790"/>
                  </a:lnTo>
                  <a:lnTo>
                    <a:pt x="3317" y="7075"/>
                  </a:lnTo>
                  <a:lnTo>
                    <a:pt x="3343" y="7360"/>
                  </a:lnTo>
                  <a:lnTo>
                    <a:pt x="3369" y="7645"/>
                  </a:lnTo>
                  <a:lnTo>
                    <a:pt x="3421" y="8215"/>
                  </a:lnTo>
                  <a:lnTo>
                    <a:pt x="3421" y="8215"/>
                  </a:lnTo>
                  <a:lnTo>
                    <a:pt x="3464" y="8647"/>
                  </a:lnTo>
                  <a:lnTo>
                    <a:pt x="3516" y="9087"/>
                  </a:lnTo>
                  <a:lnTo>
                    <a:pt x="3577" y="9519"/>
                  </a:lnTo>
                  <a:lnTo>
                    <a:pt x="3646" y="9951"/>
                  </a:lnTo>
                  <a:lnTo>
                    <a:pt x="3732" y="10392"/>
                  </a:lnTo>
                  <a:lnTo>
                    <a:pt x="3827" y="10815"/>
                  </a:lnTo>
                  <a:lnTo>
                    <a:pt x="3931" y="11247"/>
                  </a:lnTo>
                  <a:lnTo>
                    <a:pt x="4052" y="11662"/>
                  </a:lnTo>
                  <a:lnTo>
                    <a:pt x="4190" y="12076"/>
                  </a:lnTo>
                  <a:lnTo>
                    <a:pt x="4345" y="12482"/>
                  </a:lnTo>
                  <a:lnTo>
                    <a:pt x="4518" y="12879"/>
                  </a:lnTo>
                  <a:lnTo>
                    <a:pt x="4613" y="13078"/>
                  </a:lnTo>
                  <a:lnTo>
                    <a:pt x="4708" y="13268"/>
                  </a:lnTo>
                  <a:lnTo>
                    <a:pt x="4803" y="13458"/>
                  </a:lnTo>
                  <a:lnTo>
                    <a:pt x="4915" y="13648"/>
                  </a:lnTo>
                  <a:lnTo>
                    <a:pt x="5019" y="13838"/>
                  </a:lnTo>
                  <a:lnTo>
                    <a:pt x="5140" y="14020"/>
                  </a:lnTo>
                  <a:lnTo>
                    <a:pt x="5261" y="14201"/>
                  </a:lnTo>
                  <a:lnTo>
                    <a:pt x="5391" y="14374"/>
                  </a:lnTo>
                  <a:lnTo>
                    <a:pt x="5520" y="14547"/>
                  </a:lnTo>
                  <a:lnTo>
                    <a:pt x="5658" y="14719"/>
                  </a:lnTo>
                  <a:lnTo>
                    <a:pt x="5658" y="14719"/>
                  </a:lnTo>
                  <a:lnTo>
                    <a:pt x="5814" y="14892"/>
                  </a:lnTo>
                  <a:lnTo>
                    <a:pt x="5969" y="15065"/>
                  </a:lnTo>
                  <a:lnTo>
                    <a:pt x="6142" y="15238"/>
                  </a:lnTo>
                  <a:lnTo>
                    <a:pt x="6315" y="15393"/>
                  </a:lnTo>
                  <a:lnTo>
                    <a:pt x="6496" y="15549"/>
                  </a:lnTo>
                  <a:lnTo>
                    <a:pt x="6678" y="15695"/>
                  </a:lnTo>
                  <a:lnTo>
                    <a:pt x="6868" y="15842"/>
                  </a:lnTo>
                  <a:lnTo>
                    <a:pt x="7058" y="15972"/>
                  </a:lnTo>
                  <a:lnTo>
                    <a:pt x="7256" y="16101"/>
                  </a:lnTo>
                  <a:lnTo>
                    <a:pt x="7464" y="16222"/>
                  </a:lnTo>
                  <a:lnTo>
                    <a:pt x="7671" y="16343"/>
                  </a:lnTo>
                  <a:lnTo>
                    <a:pt x="7878" y="16447"/>
                  </a:lnTo>
                  <a:lnTo>
                    <a:pt x="8094" y="16551"/>
                  </a:lnTo>
                  <a:lnTo>
                    <a:pt x="8310" y="16646"/>
                  </a:lnTo>
                  <a:lnTo>
                    <a:pt x="8535" y="16732"/>
                  </a:lnTo>
                  <a:lnTo>
                    <a:pt x="8759" y="16810"/>
                  </a:lnTo>
                  <a:lnTo>
                    <a:pt x="8984" y="16879"/>
                  </a:lnTo>
                  <a:lnTo>
                    <a:pt x="9209" y="16939"/>
                  </a:lnTo>
                  <a:lnTo>
                    <a:pt x="9442" y="16991"/>
                  </a:lnTo>
                  <a:lnTo>
                    <a:pt x="9666" y="17043"/>
                  </a:lnTo>
                  <a:lnTo>
                    <a:pt x="9900" y="17078"/>
                  </a:lnTo>
                  <a:lnTo>
                    <a:pt x="10133" y="17112"/>
                  </a:lnTo>
                  <a:lnTo>
                    <a:pt x="10366" y="17129"/>
                  </a:lnTo>
                  <a:lnTo>
                    <a:pt x="10599" y="17147"/>
                  </a:lnTo>
                  <a:lnTo>
                    <a:pt x="10832" y="17147"/>
                  </a:lnTo>
                  <a:lnTo>
                    <a:pt x="11074" y="17138"/>
                  </a:lnTo>
                  <a:lnTo>
                    <a:pt x="11308" y="17129"/>
                  </a:lnTo>
                  <a:lnTo>
                    <a:pt x="11541" y="17103"/>
                  </a:lnTo>
                  <a:lnTo>
                    <a:pt x="11765" y="17069"/>
                  </a:lnTo>
                  <a:lnTo>
                    <a:pt x="11999" y="17026"/>
                  </a:lnTo>
                  <a:lnTo>
                    <a:pt x="12232" y="16974"/>
                  </a:lnTo>
                  <a:lnTo>
                    <a:pt x="12456" y="16913"/>
                  </a:lnTo>
                  <a:lnTo>
                    <a:pt x="12456" y="16913"/>
                  </a:lnTo>
                  <a:lnTo>
                    <a:pt x="12716" y="16827"/>
                  </a:lnTo>
                  <a:lnTo>
                    <a:pt x="12975" y="16732"/>
                  </a:lnTo>
                  <a:lnTo>
                    <a:pt x="13217" y="16620"/>
                  </a:lnTo>
                  <a:lnTo>
                    <a:pt x="13467" y="16499"/>
                  </a:lnTo>
                  <a:lnTo>
                    <a:pt x="13467" y="16499"/>
                  </a:lnTo>
                  <a:lnTo>
                    <a:pt x="13744" y="16361"/>
                  </a:lnTo>
                  <a:lnTo>
                    <a:pt x="14029" y="16205"/>
                  </a:lnTo>
                  <a:lnTo>
                    <a:pt x="14305" y="16032"/>
                  </a:lnTo>
                  <a:lnTo>
                    <a:pt x="14581" y="15851"/>
                  </a:lnTo>
                  <a:lnTo>
                    <a:pt x="14849" y="15652"/>
                  </a:lnTo>
                  <a:lnTo>
                    <a:pt x="15108" y="15436"/>
                  </a:lnTo>
                  <a:lnTo>
                    <a:pt x="15367" y="15212"/>
                  </a:lnTo>
                  <a:lnTo>
                    <a:pt x="15618" y="14961"/>
                  </a:lnTo>
                  <a:lnTo>
                    <a:pt x="15618" y="14961"/>
                  </a:lnTo>
                  <a:lnTo>
                    <a:pt x="15825" y="14754"/>
                  </a:lnTo>
                  <a:lnTo>
                    <a:pt x="16015" y="14529"/>
                  </a:lnTo>
                  <a:lnTo>
                    <a:pt x="16197" y="14305"/>
                  </a:lnTo>
                  <a:lnTo>
                    <a:pt x="16369" y="14080"/>
                  </a:lnTo>
                  <a:lnTo>
                    <a:pt x="16534" y="13847"/>
                  </a:lnTo>
                  <a:lnTo>
                    <a:pt x="16680" y="13614"/>
                  </a:lnTo>
                  <a:lnTo>
                    <a:pt x="16827" y="13372"/>
                  </a:lnTo>
                  <a:lnTo>
                    <a:pt x="16957" y="13139"/>
                  </a:lnTo>
                  <a:lnTo>
                    <a:pt x="16957" y="13139"/>
                  </a:lnTo>
                  <a:lnTo>
                    <a:pt x="17052" y="12983"/>
                  </a:lnTo>
                  <a:lnTo>
                    <a:pt x="17138" y="12819"/>
                  </a:lnTo>
                  <a:lnTo>
                    <a:pt x="17216" y="12655"/>
                  </a:lnTo>
                  <a:lnTo>
                    <a:pt x="17294" y="12491"/>
                  </a:lnTo>
                  <a:lnTo>
                    <a:pt x="17371" y="12318"/>
                  </a:lnTo>
                  <a:lnTo>
                    <a:pt x="17432" y="12145"/>
                  </a:lnTo>
                  <a:lnTo>
                    <a:pt x="17492" y="11972"/>
                  </a:lnTo>
                  <a:lnTo>
                    <a:pt x="17544" y="11800"/>
                  </a:lnTo>
                  <a:lnTo>
                    <a:pt x="17544" y="11800"/>
                  </a:lnTo>
                  <a:lnTo>
                    <a:pt x="17605" y="11566"/>
                  </a:lnTo>
                  <a:lnTo>
                    <a:pt x="17648" y="11333"/>
                  </a:lnTo>
                  <a:lnTo>
                    <a:pt x="17691" y="11109"/>
                  </a:lnTo>
                  <a:lnTo>
                    <a:pt x="17717" y="10875"/>
                  </a:lnTo>
                  <a:lnTo>
                    <a:pt x="17743" y="10642"/>
                  </a:lnTo>
                  <a:lnTo>
                    <a:pt x="17752" y="10409"/>
                  </a:lnTo>
                  <a:lnTo>
                    <a:pt x="17752" y="10167"/>
                  </a:lnTo>
                  <a:lnTo>
                    <a:pt x="17743" y="9934"/>
                  </a:lnTo>
                  <a:lnTo>
                    <a:pt x="17734" y="9701"/>
                  </a:lnTo>
                  <a:lnTo>
                    <a:pt x="17708" y="9467"/>
                  </a:lnTo>
                  <a:lnTo>
                    <a:pt x="17674" y="9234"/>
                  </a:lnTo>
                  <a:lnTo>
                    <a:pt x="17631" y="9001"/>
                  </a:lnTo>
                  <a:lnTo>
                    <a:pt x="17579" y="8776"/>
                  </a:lnTo>
                  <a:lnTo>
                    <a:pt x="17527" y="8543"/>
                  </a:lnTo>
                  <a:lnTo>
                    <a:pt x="17458" y="8319"/>
                  </a:lnTo>
                  <a:lnTo>
                    <a:pt x="17380" y="8094"/>
                  </a:lnTo>
                  <a:lnTo>
                    <a:pt x="17302" y="7878"/>
                  </a:lnTo>
                  <a:lnTo>
                    <a:pt x="17216" y="7653"/>
                  </a:lnTo>
                  <a:lnTo>
                    <a:pt x="17112" y="7438"/>
                  </a:lnTo>
                  <a:lnTo>
                    <a:pt x="17009" y="7222"/>
                  </a:lnTo>
                  <a:lnTo>
                    <a:pt x="16905" y="7014"/>
                  </a:lnTo>
                  <a:lnTo>
                    <a:pt x="16784" y="6807"/>
                  </a:lnTo>
                  <a:lnTo>
                    <a:pt x="16655" y="6608"/>
                  </a:lnTo>
                  <a:lnTo>
                    <a:pt x="16525" y="6410"/>
                  </a:lnTo>
                  <a:lnTo>
                    <a:pt x="16387" y="6220"/>
                  </a:lnTo>
                  <a:lnTo>
                    <a:pt x="16240" y="6030"/>
                  </a:lnTo>
                  <a:lnTo>
                    <a:pt x="16093" y="5848"/>
                  </a:lnTo>
                  <a:lnTo>
                    <a:pt x="15938" y="5675"/>
                  </a:lnTo>
                  <a:lnTo>
                    <a:pt x="15773" y="5503"/>
                  </a:lnTo>
                  <a:lnTo>
                    <a:pt x="15601" y="5338"/>
                  </a:lnTo>
                  <a:lnTo>
                    <a:pt x="15428" y="5183"/>
                  </a:lnTo>
                  <a:lnTo>
                    <a:pt x="15247" y="50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extrusionOk="0">
                  <a:moveTo>
                    <a:pt x="3240" y="1"/>
                  </a:moveTo>
                  <a:lnTo>
                    <a:pt x="3059" y="18"/>
                  </a:lnTo>
                  <a:lnTo>
                    <a:pt x="2877" y="44"/>
                  </a:lnTo>
                  <a:lnTo>
                    <a:pt x="2704" y="70"/>
                  </a:lnTo>
                  <a:lnTo>
                    <a:pt x="2532" y="113"/>
                  </a:lnTo>
                  <a:lnTo>
                    <a:pt x="2359" y="165"/>
                  </a:lnTo>
                  <a:lnTo>
                    <a:pt x="2186" y="217"/>
                  </a:lnTo>
                  <a:lnTo>
                    <a:pt x="2022" y="286"/>
                  </a:lnTo>
                  <a:lnTo>
                    <a:pt x="1858" y="364"/>
                  </a:lnTo>
                  <a:lnTo>
                    <a:pt x="1702" y="450"/>
                  </a:lnTo>
                  <a:lnTo>
                    <a:pt x="1547" y="545"/>
                  </a:lnTo>
                  <a:lnTo>
                    <a:pt x="1391" y="640"/>
                  </a:lnTo>
                  <a:lnTo>
                    <a:pt x="1245" y="752"/>
                  </a:lnTo>
                  <a:lnTo>
                    <a:pt x="1106" y="873"/>
                  </a:lnTo>
                  <a:lnTo>
                    <a:pt x="977" y="1003"/>
                  </a:lnTo>
                  <a:lnTo>
                    <a:pt x="847" y="1141"/>
                  </a:lnTo>
                  <a:lnTo>
                    <a:pt x="726" y="1279"/>
                  </a:lnTo>
                  <a:lnTo>
                    <a:pt x="623" y="1426"/>
                  </a:lnTo>
                  <a:lnTo>
                    <a:pt x="519" y="1582"/>
                  </a:lnTo>
                  <a:lnTo>
                    <a:pt x="424" y="1737"/>
                  </a:lnTo>
                  <a:lnTo>
                    <a:pt x="346" y="1901"/>
                  </a:lnTo>
                  <a:lnTo>
                    <a:pt x="268" y="2065"/>
                  </a:lnTo>
                  <a:lnTo>
                    <a:pt x="208" y="2230"/>
                  </a:lnTo>
                  <a:lnTo>
                    <a:pt x="156" y="2402"/>
                  </a:lnTo>
                  <a:lnTo>
                    <a:pt x="104" y="2575"/>
                  </a:lnTo>
                  <a:lnTo>
                    <a:pt x="70" y="2748"/>
                  </a:lnTo>
                  <a:lnTo>
                    <a:pt x="35" y="2929"/>
                  </a:lnTo>
                  <a:lnTo>
                    <a:pt x="18" y="3102"/>
                  </a:lnTo>
                  <a:lnTo>
                    <a:pt x="9" y="3283"/>
                  </a:lnTo>
                  <a:lnTo>
                    <a:pt x="1" y="3465"/>
                  </a:lnTo>
                  <a:lnTo>
                    <a:pt x="9" y="3646"/>
                  </a:lnTo>
                  <a:lnTo>
                    <a:pt x="27" y="3828"/>
                  </a:lnTo>
                  <a:lnTo>
                    <a:pt x="44" y="4018"/>
                  </a:lnTo>
                  <a:lnTo>
                    <a:pt x="78" y="4199"/>
                  </a:lnTo>
                  <a:lnTo>
                    <a:pt x="122" y="4380"/>
                  </a:lnTo>
                  <a:lnTo>
                    <a:pt x="165" y="4562"/>
                  </a:lnTo>
                  <a:lnTo>
                    <a:pt x="225" y="4735"/>
                  </a:lnTo>
                  <a:lnTo>
                    <a:pt x="294" y="4916"/>
                  </a:lnTo>
                  <a:lnTo>
                    <a:pt x="363" y="5089"/>
                  </a:lnTo>
                  <a:lnTo>
                    <a:pt x="450" y="5261"/>
                  </a:lnTo>
                  <a:lnTo>
                    <a:pt x="545" y="5434"/>
                  </a:lnTo>
                  <a:lnTo>
                    <a:pt x="640" y="5607"/>
                  </a:lnTo>
                  <a:lnTo>
                    <a:pt x="752" y="5771"/>
                  </a:lnTo>
                  <a:lnTo>
                    <a:pt x="873" y="5927"/>
                  </a:lnTo>
                  <a:lnTo>
                    <a:pt x="994" y="6082"/>
                  </a:lnTo>
                  <a:lnTo>
                    <a:pt x="1132" y="6238"/>
                  </a:lnTo>
                  <a:lnTo>
                    <a:pt x="1270" y="6384"/>
                  </a:lnTo>
                  <a:lnTo>
                    <a:pt x="1426" y="6523"/>
                  </a:lnTo>
                  <a:lnTo>
                    <a:pt x="1573" y="6661"/>
                  </a:lnTo>
                  <a:lnTo>
                    <a:pt x="1737" y="6782"/>
                  </a:lnTo>
                  <a:lnTo>
                    <a:pt x="1901" y="6894"/>
                  </a:lnTo>
                  <a:lnTo>
                    <a:pt x="2065" y="7006"/>
                  </a:lnTo>
                  <a:lnTo>
                    <a:pt x="2229" y="7101"/>
                  </a:lnTo>
                  <a:lnTo>
                    <a:pt x="2402" y="7188"/>
                  </a:lnTo>
                  <a:lnTo>
                    <a:pt x="2575" y="7274"/>
                  </a:lnTo>
                  <a:lnTo>
                    <a:pt x="2756" y="7343"/>
                  </a:lnTo>
                  <a:lnTo>
                    <a:pt x="2938" y="7404"/>
                  </a:lnTo>
                  <a:lnTo>
                    <a:pt x="3110" y="7464"/>
                  </a:lnTo>
                  <a:lnTo>
                    <a:pt x="3292" y="7507"/>
                  </a:lnTo>
                  <a:lnTo>
                    <a:pt x="3482" y="7551"/>
                  </a:lnTo>
                  <a:lnTo>
                    <a:pt x="3663" y="7576"/>
                  </a:lnTo>
                  <a:lnTo>
                    <a:pt x="3845" y="7594"/>
                  </a:lnTo>
                  <a:lnTo>
                    <a:pt x="4026" y="7611"/>
                  </a:lnTo>
                  <a:lnTo>
                    <a:pt x="4207" y="7611"/>
                  </a:lnTo>
                  <a:lnTo>
                    <a:pt x="4389" y="7602"/>
                  </a:lnTo>
                  <a:lnTo>
                    <a:pt x="4570" y="7594"/>
                  </a:lnTo>
                  <a:lnTo>
                    <a:pt x="4752" y="7568"/>
                  </a:lnTo>
                  <a:lnTo>
                    <a:pt x="4924" y="7533"/>
                  </a:lnTo>
                  <a:lnTo>
                    <a:pt x="5097" y="7499"/>
                  </a:lnTo>
                  <a:lnTo>
                    <a:pt x="5270" y="7447"/>
                  </a:lnTo>
                  <a:lnTo>
                    <a:pt x="5443" y="7386"/>
                  </a:lnTo>
                  <a:lnTo>
                    <a:pt x="5607" y="7317"/>
                  </a:lnTo>
                  <a:lnTo>
                    <a:pt x="5771" y="7248"/>
                  </a:lnTo>
                  <a:lnTo>
                    <a:pt x="5935" y="7162"/>
                  </a:lnTo>
                  <a:lnTo>
                    <a:pt x="6082" y="7067"/>
                  </a:lnTo>
                  <a:lnTo>
                    <a:pt x="6237" y="6963"/>
                  </a:lnTo>
                  <a:lnTo>
                    <a:pt x="6384" y="6851"/>
                  </a:lnTo>
                  <a:lnTo>
                    <a:pt x="6522" y="6730"/>
                  </a:lnTo>
                  <a:lnTo>
                    <a:pt x="6652" y="6600"/>
                  </a:lnTo>
                  <a:lnTo>
                    <a:pt x="6782" y="6471"/>
                  </a:lnTo>
                  <a:lnTo>
                    <a:pt x="6902" y="6324"/>
                  </a:lnTo>
                  <a:lnTo>
                    <a:pt x="7006" y="6177"/>
                  </a:lnTo>
                  <a:lnTo>
                    <a:pt x="7110" y="6030"/>
                  </a:lnTo>
                  <a:lnTo>
                    <a:pt x="7205" y="5875"/>
                  </a:lnTo>
                  <a:lnTo>
                    <a:pt x="7283" y="5711"/>
                  </a:lnTo>
                  <a:lnTo>
                    <a:pt x="7360" y="5547"/>
                  </a:lnTo>
                  <a:lnTo>
                    <a:pt x="7421" y="5382"/>
                  </a:lnTo>
                  <a:lnTo>
                    <a:pt x="7481" y="5210"/>
                  </a:lnTo>
                  <a:lnTo>
                    <a:pt x="7524" y="5037"/>
                  </a:lnTo>
                  <a:lnTo>
                    <a:pt x="7559" y="4864"/>
                  </a:lnTo>
                  <a:lnTo>
                    <a:pt x="7594" y="4683"/>
                  </a:lnTo>
                  <a:lnTo>
                    <a:pt x="7611" y="4501"/>
                  </a:lnTo>
                  <a:lnTo>
                    <a:pt x="7628" y="4320"/>
                  </a:lnTo>
                  <a:lnTo>
                    <a:pt x="7628" y="4139"/>
                  </a:lnTo>
                  <a:lnTo>
                    <a:pt x="7619" y="3957"/>
                  </a:lnTo>
                  <a:lnTo>
                    <a:pt x="7611" y="3776"/>
                  </a:lnTo>
                  <a:lnTo>
                    <a:pt x="7585" y="3594"/>
                  </a:lnTo>
                  <a:lnTo>
                    <a:pt x="7550" y="3413"/>
                  </a:lnTo>
                  <a:lnTo>
                    <a:pt x="7507" y="3232"/>
                  </a:lnTo>
                  <a:lnTo>
                    <a:pt x="7464" y="3050"/>
                  </a:lnTo>
                  <a:lnTo>
                    <a:pt x="7403" y="2869"/>
                  </a:lnTo>
                  <a:lnTo>
                    <a:pt x="7334" y="2696"/>
                  </a:lnTo>
                  <a:lnTo>
                    <a:pt x="7265" y="2515"/>
                  </a:lnTo>
                  <a:lnTo>
                    <a:pt x="7179" y="2342"/>
                  </a:lnTo>
                  <a:lnTo>
                    <a:pt x="7084" y="2169"/>
                  </a:lnTo>
                  <a:lnTo>
                    <a:pt x="6989" y="2005"/>
                  </a:lnTo>
                  <a:lnTo>
                    <a:pt x="6877" y="1841"/>
                  </a:lnTo>
                  <a:lnTo>
                    <a:pt x="6764" y="1677"/>
                  </a:lnTo>
                  <a:lnTo>
                    <a:pt x="6635" y="1521"/>
                  </a:lnTo>
                  <a:lnTo>
                    <a:pt x="6496" y="1374"/>
                  </a:lnTo>
                  <a:lnTo>
                    <a:pt x="6358" y="1227"/>
                  </a:lnTo>
                  <a:lnTo>
                    <a:pt x="6211" y="1081"/>
                  </a:lnTo>
                  <a:lnTo>
                    <a:pt x="6056" y="951"/>
                  </a:lnTo>
                  <a:lnTo>
                    <a:pt x="5892" y="830"/>
                  </a:lnTo>
                  <a:lnTo>
                    <a:pt x="5736" y="709"/>
                  </a:lnTo>
                  <a:lnTo>
                    <a:pt x="5564" y="606"/>
                  </a:lnTo>
                  <a:lnTo>
                    <a:pt x="5399" y="511"/>
                  </a:lnTo>
                  <a:lnTo>
                    <a:pt x="5227" y="416"/>
                  </a:lnTo>
                  <a:lnTo>
                    <a:pt x="5054" y="338"/>
                  </a:lnTo>
                  <a:lnTo>
                    <a:pt x="4873" y="269"/>
                  </a:lnTo>
                  <a:lnTo>
                    <a:pt x="4700" y="200"/>
                  </a:lnTo>
                  <a:lnTo>
                    <a:pt x="4518" y="148"/>
                  </a:lnTo>
                  <a:lnTo>
                    <a:pt x="4337" y="96"/>
                  </a:lnTo>
                  <a:lnTo>
                    <a:pt x="4156" y="61"/>
                  </a:lnTo>
                  <a:lnTo>
                    <a:pt x="3966" y="35"/>
                  </a:lnTo>
                  <a:lnTo>
                    <a:pt x="3784" y="1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-4469194" y="3528528"/>
              <a:ext cx="301613" cy="300901"/>
            </a:xfrm>
            <a:custGeom>
              <a:avLst/>
              <a:gdLst/>
              <a:ahLst/>
              <a:cxnLst/>
              <a:rect l="l" t="t" r="r" b="b"/>
              <a:pathLst>
                <a:path w="7629" h="7611" fill="none" extrusionOk="0">
                  <a:moveTo>
                    <a:pt x="6358" y="1227"/>
                  </a:moveTo>
                  <a:lnTo>
                    <a:pt x="6358" y="1227"/>
                  </a:lnTo>
                  <a:lnTo>
                    <a:pt x="6496" y="1374"/>
                  </a:lnTo>
                  <a:lnTo>
                    <a:pt x="6635" y="1521"/>
                  </a:lnTo>
                  <a:lnTo>
                    <a:pt x="6764" y="1677"/>
                  </a:lnTo>
                  <a:lnTo>
                    <a:pt x="6877" y="1841"/>
                  </a:lnTo>
                  <a:lnTo>
                    <a:pt x="6989" y="2005"/>
                  </a:lnTo>
                  <a:lnTo>
                    <a:pt x="7084" y="2169"/>
                  </a:lnTo>
                  <a:lnTo>
                    <a:pt x="7179" y="2342"/>
                  </a:lnTo>
                  <a:lnTo>
                    <a:pt x="7265" y="2515"/>
                  </a:lnTo>
                  <a:lnTo>
                    <a:pt x="7334" y="2696"/>
                  </a:lnTo>
                  <a:lnTo>
                    <a:pt x="7403" y="2869"/>
                  </a:lnTo>
                  <a:lnTo>
                    <a:pt x="7464" y="3050"/>
                  </a:lnTo>
                  <a:lnTo>
                    <a:pt x="7507" y="3232"/>
                  </a:lnTo>
                  <a:lnTo>
                    <a:pt x="7550" y="3413"/>
                  </a:lnTo>
                  <a:lnTo>
                    <a:pt x="7585" y="3594"/>
                  </a:lnTo>
                  <a:lnTo>
                    <a:pt x="7611" y="3776"/>
                  </a:lnTo>
                  <a:lnTo>
                    <a:pt x="7619" y="3957"/>
                  </a:lnTo>
                  <a:lnTo>
                    <a:pt x="7628" y="4139"/>
                  </a:lnTo>
                  <a:lnTo>
                    <a:pt x="7628" y="4320"/>
                  </a:lnTo>
                  <a:lnTo>
                    <a:pt x="7611" y="4501"/>
                  </a:lnTo>
                  <a:lnTo>
                    <a:pt x="7594" y="4683"/>
                  </a:lnTo>
                  <a:lnTo>
                    <a:pt x="7559" y="4864"/>
                  </a:lnTo>
                  <a:lnTo>
                    <a:pt x="7524" y="5037"/>
                  </a:lnTo>
                  <a:lnTo>
                    <a:pt x="7481" y="5210"/>
                  </a:lnTo>
                  <a:lnTo>
                    <a:pt x="7421" y="5382"/>
                  </a:lnTo>
                  <a:lnTo>
                    <a:pt x="7360" y="5547"/>
                  </a:lnTo>
                  <a:lnTo>
                    <a:pt x="7283" y="5711"/>
                  </a:lnTo>
                  <a:lnTo>
                    <a:pt x="7205" y="5875"/>
                  </a:lnTo>
                  <a:lnTo>
                    <a:pt x="7110" y="6030"/>
                  </a:lnTo>
                  <a:lnTo>
                    <a:pt x="7006" y="6177"/>
                  </a:lnTo>
                  <a:lnTo>
                    <a:pt x="6902" y="6324"/>
                  </a:lnTo>
                  <a:lnTo>
                    <a:pt x="6782" y="6471"/>
                  </a:lnTo>
                  <a:lnTo>
                    <a:pt x="6652" y="6600"/>
                  </a:lnTo>
                  <a:lnTo>
                    <a:pt x="6652" y="6600"/>
                  </a:lnTo>
                  <a:lnTo>
                    <a:pt x="6522" y="6730"/>
                  </a:lnTo>
                  <a:lnTo>
                    <a:pt x="6384" y="6851"/>
                  </a:lnTo>
                  <a:lnTo>
                    <a:pt x="6237" y="6963"/>
                  </a:lnTo>
                  <a:lnTo>
                    <a:pt x="6082" y="7067"/>
                  </a:lnTo>
                  <a:lnTo>
                    <a:pt x="5935" y="7162"/>
                  </a:lnTo>
                  <a:lnTo>
                    <a:pt x="5771" y="7248"/>
                  </a:lnTo>
                  <a:lnTo>
                    <a:pt x="5607" y="7317"/>
                  </a:lnTo>
                  <a:lnTo>
                    <a:pt x="5443" y="7386"/>
                  </a:lnTo>
                  <a:lnTo>
                    <a:pt x="5270" y="7447"/>
                  </a:lnTo>
                  <a:lnTo>
                    <a:pt x="5097" y="7499"/>
                  </a:lnTo>
                  <a:lnTo>
                    <a:pt x="4924" y="7533"/>
                  </a:lnTo>
                  <a:lnTo>
                    <a:pt x="4752" y="7568"/>
                  </a:lnTo>
                  <a:lnTo>
                    <a:pt x="4570" y="7594"/>
                  </a:lnTo>
                  <a:lnTo>
                    <a:pt x="4389" y="7602"/>
                  </a:lnTo>
                  <a:lnTo>
                    <a:pt x="4207" y="7611"/>
                  </a:lnTo>
                  <a:lnTo>
                    <a:pt x="4026" y="7611"/>
                  </a:lnTo>
                  <a:lnTo>
                    <a:pt x="3845" y="7594"/>
                  </a:lnTo>
                  <a:lnTo>
                    <a:pt x="3663" y="7576"/>
                  </a:lnTo>
                  <a:lnTo>
                    <a:pt x="3482" y="7551"/>
                  </a:lnTo>
                  <a:lnTo>
                    <a:pt x="3292" y="7507"/>
                  </a:lnTo>
                  <a:lnTo>
                    <a:pt x="3110" y="7464"/>
                  </a:lnTo>
                  <a:lnTo>
                    <a:pt x="2938" y="7404"/>
                  </a:lnTo>
                  <a:lnTo>
                    <a:pt x="2756" y="7343"/>
                  </a:lnTo>
                  <a:lnTo>
                    <a:pt x="2575" y="7274"/>
                  </a:lnTo>
                  <a:lnTo>
                    <a:pt x="2402" y="7188"/>
                  </a:lnTo>
                  <a:lnTo>
                    <a:pt x="2229" y="7101"/>
                  </a:lnTo>
                  <a:lnTo>
                    <a:pt x="2065" y="7006"/>
                  </a:lnTo>
                  <a:lnTo>
                    <a:pt x="1901" y="6894"/>
                  </a:lnTo>
                  <a:lnTo>
                    <a:pt x="1737" y="6782"/>
                  </a:lnTo>
                  <a:lnTo>
                    <a:pt x="1573" y="6661"/>
                  </a:lnTo>
                  <a:lnTo>
                    <a:pt x="1426" y="6523"/>
                  </a:lnTo>
                  <a:lnTo>
                    <a:pt x="1270" y="6384"/>
                  </a:lnTo>
                  <a:lnTo>
                    <a:pt x="1270" y="6384"/>
                  </a:lnTo>
                  <a:lnTo>
                    <a:pt x="1132" y="6238"/>
                  </a:lnTo>
                  <a:lnTo>
                    <a:pt x="994" y="6082"/>
                  </a:lnTo>
                  <a:lnTo>
                    <a:pt x="873" y="5927"/>
                  </a:lnTo>
                  <a:lnTo>
                    <a:pt x="752" y="5771"/>
                  </a:lnTo>
                  <a:lnTo>
                    <a:pt x="640" y="5607"/>
                  </a:lnTo>
                  <a:lnTo>
                    <a:pt x="545" y="5434"/>
                  </a:lnTo>
                  <a:lnTo>
                    <a:pt x="450" y="5261"/>
                  </a:lnTo>
                  <a:lnTo>
                    <a:pt x="363" y="5089"/>
                  </a:lnTo>
                  <a:lnTo>
                    <a:pt x="294" y="4916"/>
                  </a:lnTo>
                  <a:lnTo>
                    <a:pt x="225" y="4735"/>
                  </a:lnTo>
                  <a:lnTo>
                    <a:pt x="165" y="4562"/>
                  </a:lnTo>
                  <a:lnTo>
                    <a:pt x="122" y="4380"/>
                  </a:lnTo>
                  <a:lnTo>
                    <a:pt x="78" y="4199"/>
                  </a:lnTo>
                  <a:lnTo>
                    <a:pt x="44" y="4018"/>
                  </a:lnTo>
                  <a:lnTo>
                    <a:pt x="27" y="3828"/>
                  </a:lnTo>
                  <a:lnTo>
                    <a:pt x="9" y="3646"/>
                  </a:lnTo>
                  <a:lnTo>
                    <a:pt x="1" y="3465"/>
                  </a:lnTo>
                  <a:lnTo>
                    <a:pt x="9" y="3283"/>
                  </a:lnTo>
                  <a:lnTo>
                    <a:pt x="18" y="3102"/>
                  </a:lnTo>
                  <a:lnTo>
                    <a:pt x="35" y="2929"/>
                  </a:lnTo>
                  <a:lnTo>
                    <a:pt x="70" y="2748"/>
                  </a:lnTo>
                  <a:lnTo>
                    <a:pt x="104" y="2575"/>
                  </a:lnTo>
                  <a:lnTo>
                    <a:pt x="156" y="2402"/>
                  </a:lnTo>
                  <a:lnTo>
                    <a:pt x="208" y="2230"/>
                  </a:lnTo>
                  <a:lnTo>
                    <a:pt x="268" y="2065"/>
                  </a:lnTo>
                  <a:lnTo>
                    <a:pt x="346" y="1901"/>
                  </a:lnTo>
                  <a:lnTo>
                    <a:pt x="424" y="1737"/>
                  </a:lnTo>
                  <a:lnTo>
                    <a:pt x="519" y="1582"/>
                  </a:lnTo>
                  <a:lnTo>
                    <a:pt x="623" y="1426"/>
                  </a:lnTo>
                  <a:lnTo>
                    <a:pt x="726" y="1279"/>
                  </a:lnTo>
                  <a:lnTo>
                    <a:pt x="847" y="1141"/>
                  </a:lnTo>
                  <a:lnTo>
                    <a:pt x="977" y="1003"/>
                  </a:lnTo>
                  <a:lnTo>
                    <a:pt x="977" y="1003"/>
                  </a:lnTo>
                  <a:lnTo>
                    <a:pt x="1106" y="873"/>
                  </a:lnTo>
                  <a:lnTo>
                    <a:pt x="1245" y="752"/>
                  </a:lnTo>
                  <a:lnTo>
                    <a:pt x="1391" y="640"/>
                  </a:lnTo>
                  <a:lnTo>
                    <a:pt x="1547" y="545"/>
                  </a:lnTo>
                  <a:lnTo>
                    <a:pt x="1702" y="450"/>
                  </a:lnTo>
                  <a:lnTo>
                    <a:pt x="1858" y="364"/>
                  </a:lnTo>
                  <a:lnTo>
                    <a:pt x="2022" y="286"/>
                  </a:lnTo>
                  <a:lnTo>
                    <a:pt x="2186" y="217"/>
                  </a:lnTo>
                  <a:lnTo>
                    <a:pt x="2359" y="165"/>
                  </a:lnTo>
                  <a:lnTo>
                    <a:pt x="2532" y="113"/>
                  </a:lnTo>
                  <a:lnTo>
                    <a:pt x="2704" y="70"/>
                  </a:lnTo>
                  <a:lnTo>
                    <a:pt x="2877" y="44"/>
                  </a:lnTo>
                  <a:lnTo>
                    <a:pt x="3059" y="18"/>
                  </a:lnTo>
                  <a:lnTo>
                    <a:pt x="3240" y="1"/>
                  </a:lnTo>
                  <a:lnTo>
                    <a:pt x="3421" y="1"/>
                  </a:lnTo>
                  <a:lnTo>
                    <a:pt x="3603" y="1"/>
                  </a:lnTo>
                  <a:lnTo>
                    <a:pt x="3784" y="10"/>
                  </a:lnTo>
                  <a:lnTo>
                    <a:pt x="3966" y="35"/>
                  </a:lnTo>
                  <a:lnTo>
                    <a:pt x="4156" y="61"/>
                  </a:lnTo>
                  <a:lnTo>
                    <a:pt x="4337" y="96"/>
                  </a:lnTo>
                  <a:lnTo>
                    <a:pt x="4518" y="148"/>
                  </a:lnTo>
                  <a:lnTo>
                    <a:pt x="4700" y="200"/>
                  </a:lnTo>
                  <a:lnTo>
                    <a:pt x="4873" y="269"/>
                  </a:lnTo>
                  <a:lnTo>
                    <a:pt x="5054" y="338"/>
                  </a:lnTo>
                  <a:lnTo>
                    <a:pt x="5227" y="416"/>
                  </a:lnTo>
                  <a:lnTo>
                    <a:pt x="5399" y="511"/>
                  </a:lnTo>
                  <a:lnTo>
                    <a:pt x="5564" y="606"/>
                  </a:lnTo>
                  <a:lnTo>
                    <a:pt x="5736" y="709"/>
                  </a:lnTo>
                  <a:lnTo>
                    <a:pt x="5892" y="830"/>
                  </a:lnTo>
                  <a:lnTo>
                    <a:pt x="6056" y="951"/>
                  </a:lnTo>
                  <a:lnTo>
                    <a:pt x="6211" y="1081"/>
                  </a:lnTo>
                  <a:lnTo>
                    <a:pt x="6358" y="1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-4608515" y="3311362"/>
              <a:ext cx="139361" cy="153712"/>
            </a:xfrm>
            <a:custGeom>
              <a:avLst/>
              <a:gdLst/>
              <a:ahLst/>
              <a:cxnLst/>
              <a:rect l="l" t="t" r="r" b="b"/>
              <a:pathLst>
                <a:path w="3525" h="3888" extrusionOk="0">
                  <a:moveTo>
                    <a:pt x="3101" y="0"/>
                  </a:moveTo>
                  <a:lnTo>
                    <a:pt x="3032" y="9"/>
                  </a:lnTo>
                  <a:lnTo>
                    <a:pt x="2955" y="26"/>
                  </a:lnTo>
                  <a:lnTo>
                    <a:pt x="2885" y="43"/>
                  </a:lnTo>
                  <a:lnTo>
                    <a:pt x="2816" y="69"/>
                  </a:lnTo>
                  <a:lnTo>
                    <a:pt x="2687" y="138"/>
                  </a:lnTo>
                  <a:lnTo>
                    <a:pt x="2566" y="225"/>
                  </a:lnTo>
                  <a:lnTo>
                    <a:pt x="2445" y="311"/>
                  </a:lnTo>
                  <a:lnTo>
                    <a:pt x="2186" y="518"/>
                  </a:lnTo>
                  <a:lnTo>
                    <a:pt x="1935" y="726"/>
                  </a:lnTo>
                  <a:lnTo>
                    <a:pt x="1693" y="950"/>
                  </a:lnTo>
                  <a:lnTo>
                    <a:pt x="1452" y="1175"/>
                  </a:lnTo>
                  <a:lnTo>
                    <a:pt x="1218" y="1399"/>
                  </a:lnTo>
                  <a:lnTo>
                    <a:pt x="994" y="1641"/>
                  </a:lnTo>
                  <a:lnTo>
                    <a:pt x="778" y="1892"/>
                  </a:lnTo>
                  <a:lnTo>
                    <a:pt x="570" y="2142"/>
                  </a:lnTo>
                  <a:lnTo>
                    <a:pt x="441" y="2315"/>
                  </a:lnTo>
                  <a:lnTo>
                    <a:pt x="320" y="2488"/>
                  </a:lnTo>
                  <a:lnTo>
                    <a:pt x="216" y="2669"/>
                  </a:lnTo>
                  <a:lnTo>
                    <a:pt x="121" y="2859"/>
                  </a:lnTo>
                  <a:lnTo>
                    <a:pt x="87" y="2954"/>
                  </a:lnTo>
                  <a:lnTo>
                    <a:pt x="52" y="3049"/>
                  </a:lnTo>
                  <a:lnTo>
                    <a:pt x="35" y="3153"/>
                  </a:lnTo>
                  <a:lnTo>
                    <a:pt x="9" y="3248"/>
                  </a:lnTo>
                  <a:lnTo>
                    <a:pt x="0" y="3352"/>
                  </a:lnTo>
                  <a:lnTo>
                    <a:pt x="0" y="3447"/>
                  </a:lnTo>
                  <a:lnTo>
                    <a:pt x="9" y="3550"/>
                  </a:lnTo>
                  <a:lnTo>
                    <a:pt x="26" y="3654"/>
                  </a:lnTo>
                  <a:lnTo>
                    <a:pt x="52" y="3740"/>
                  </a:lnTo>
                  <a:lnTo>
                    <a:pt x="87" y="3809"/>
                  </a:lnTo>
                  <a:lnTo>
                    <a:pt x="130" y="3861"/>
                  </a:lnTo>
                  <a:lnTo>
                    <a:pt x="156" y="3879"/>
                  </a:lnTo>
                  <a:lnTo>
                    <a:pt x="182" y="3887"/>
                  </a:lnTo>
                  <a:lnTo>
                    <a:pt x="225" y="3887"/>
                  </a:lnTo>
                  <a:lnTo>
                    <a:pt x="251" y="3879"/>
                  </a:lnTo>
                  <a:lnTo>
                    <a:pt x="277" y="3861"/>
                  </a:lnTo>
                  <a:lnTo>
                    <a:pt x="303" y="3835"/>
                  </a:lnTo>
                  <a:lnTo>
                    <a:pt x="320" y="3809"/>
                  </a:lnTo>
                  <a:lnTo>
                    <a:pt x="337" y="3775"/>
                  </a:lnTo>
                  <a:lnTo>
                    <a:pt x="355" y="3723"/>
                  </a:lnTo>
                  <a:lnTo>
                    <a:pt x="406" y="3542"/>
                  </a:lnTo>
                  <a:lnTo>
                    <a:pt x="450" y="3352"/>
                  </a:lnTo>
                  <a:lnTo>
                    <a:pt x="484" y="3153"/>
                  </a:lnTo>
                  <a:lnTo>
                    <a:pt x="510" y="3058"/>
                  </a:lnTo>
                  <a:lnTo>
                    <a:pt x="536" y="2963"/>
                  </a:lnTo>
                  <a:lnTo>
                    <a:pt x="605" y="2790"/>
                  </a:lnTo>
                  <a:lnTo>
                    <a:pt x="683" y="2609"/>
                  </a:lnTo>
                  <a:lnTo>
                    <a:pt x="769" y="2436"/>
                  </a:lnTo>
                  <a:lnTo>
                    <a:pt x="856" y="2263"/>
                  </a:lnTo>
                  <a:lnTo>
                    <a:pt x="959" y="2099"/>
                  </a:lnTo>
                  <a:lnTo>
                    <a:pt x="1063" y="1935"/>
                  </a:lnTo>
                  <a:lnTo>
                    <a:pt x="1175" y="1788"/>
                  </a:lnTo>
                  <a:lnTo>
                    <a:pt x="1305" y="1633"/>
                  </a:lnTo>
                  <a:lnTo>
                    <a:pt x="1408" y="1520"/>
                  </a:lnTo>
                  <a:lnTo>
                    <a:pt x="1512" y="1408"/>
                  </a:lnTo>
                  <a:lnTo>
                    <a:pt x="1624" y="1296"/>
                  </a:lnTo>
                  <a:lnTo>
                    <a:pt x="1745" y="1192"/>
                  </a:lnTo>
                  <a:lnTo>
                    <a:pt x="1866" y="1097"/>
                  </a:lnTo>
                  <a:lnTo>
                    <a:pt x="1987" y="1002"/>
                  </a:lnTo>
                  <a:lnTo>
                    <a:pt x="2117" y="907"/>
                  </a:lnTo>
                  <a:lnTo>
                    <a:pt x="2246" y="821"/>
                  </a:lnTo>
                  <a:lnTo>
                    <a:pt x="2384" y="743"/>
                  </a:lnTo>
                  <a:lnTo>
                    <a:pt x="2523" y="665"/>
                  </a:lnTo>
                  <a:lnTo>
                    <a:pt x="2661" y="596"/>
                  </a:lnTo>
                  <a:lnTo>
                    <a:pt x="2808" y="536"/>
                  </a:lnTo>
                  <a:lnTo>
                    <a:pt x="2946" y="475"/>
                  </a:lnTo>
                  <a:lnTo>
                    <a:pt x="3101" y="423"/>
                  </a:lnTo>
                  <a:lnTo>
                    <a:pt x="3248" y="380"/>
                  </a:lnTo>
                  <a:lnTo>
                    <a:pt x="3395" y="337"/>
                  </a:lnTo>
                  <a:lnTo>
                    <a:pt x="3447" y="320"/>
                  </a:lnTo>
                  <a:lnTo>
                    <a:pt x="3490" y="294"/>
                  </a:lnTo>
                  <a:lnTo>
                    <a:pt x="3516" y="268"/>
                  </a:lnTo>
                  <a:lnTo>
                    <a:pt x="3525" y="251"/>
                  </a:lnTo>
                  <a:lnTo>
                    <a:pt x="3525" y="225"/>
                  </a:lnTo>
                  <a:lnTo>
                    <a:pt x="3516" y="190"/>
                  </a:lnTo>
                  <a:lnTo>
                    <a:pt x="3499" y="164"/>
                  </a:lnTo>
                  <a:lnTo>
                    <a:pt x="3447" y="112"/>
                  </a:lnTo>
                  <a:lnTo>
                    <a:pt x="3386" y="69"/>
                  </a:lnTo>
                  <a:lnTo>
                    <a:pt x="3326" y="43"/>
                  </a:lnTo>
                  <a:lnTo>
                    <a:pt x="3248" y="17"/>
                  </a:lnTo>
                  <a:lnTo>
                    <a:pt x="3179" y="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-4629350" y="3299067"/>
              <a:ext cx="149600" cy="146200"/>
            </a:xfrm>
            <a:custGeom>
              <a:avLst/>
              <a:gdLst/>
              <a:ahLst/>
              <a:cxnLst/>
              <a:rect l="l" t="t" r="r" b="b"/>
              <a:pathLst>
                <a:path w="3784" h="3698" extrusionOk="0">
                  <a:moveTo>
                    <a:pt x="3335" y="0"/>
                  </a:moveTo>
                  <a:lnTo>
                    <a:pt x="3240" y="17"/>
                  </a:lnTo>
                  <a:lnTo>
                    <a:pt x="3145" y="35"/>
                  </a:lnTo>
                  <a:lnTo>
                    <a:pt x="3050" y="61"/>
                  </a:lnTo>
                  <a:lnTo>
                    <a:pt x="2955" y="95"/>
                  </a:lnTo>
                  <a:lnTo>
                    <a:pt x="2773" y="164"/>
                  </a:lnTo>
                  <a:lnTo>
                    <a:pt x="2600" y="259"/>
                  </a:lnTo>
                  <a:lnTo>
                    <a:pt x="2428" y="363"/>
                  </a:lnTo>
                  <a:lnTo>
                    <a:pt x="2255" y="475"/>
                  </a:lnTo>
                  <a:lnTo>
                    <a:pt x="2099" y="588"/>
                  </a:lnTo>
                  <a:lnTo>
                    <a:pt x="1858" y="778"/>
                  </a:lnTo>
                  <a:lnTo>
                    <a:pt x="1633" y="976"/>
                  </a:lnTo>
                  <a:lnTo>
                    <a:pt x="1408" y="1184"/>
                  </a:lnTo>
                  <a:lnTo>
                    <a:pt x="1192" y="1400"/>
                  </a:lnTo>
                  <a:lnTo>
                    <a:pt x="977" y="1615"/>
                  </a:lnTo>
                  <a:lnTo>
                    <a:pt x="778" y="1840"/>
                  </a:lnTo>
                  <a:lnTo>
                    <a:pt x="588" y="2082"/>
                  </a:lnTo>
                  <a:lnTo>
                    <a:pt x="398" y="2324"/>
                  </a:lnTo>
                  <a:lnTo>
                    <a:pt x="311" y="2445"/>
                  </a:lnTo>
                  <a:lnTo>
                    <a:pt x="225" y="2583"/>
                  </a:lnTo>
                  <a:lnTo>
                    <a:pt x="147" y="2712"/>
                  </a:lnTo>
                  <a:lnTo>
                    <a:pt x="87" y="2859"/>
                  </a:lnTo>
                  <a:lnTo>
                    <a:pt x="35" y="2998"/>
                  </a:lnTo>
                  <a:lnTo>
                    <a:pt x="18" y="3075"/>
                  </a:lnTo>
                  <a:lnTo>
                    <a:pt x="9" y="3144"/>
                  </a:lnTo>
                  <a:lnTo>
                    <a:pt x="0" y="3222"/>
                  </a:lnTo>
                  <a:lnTo>
                    <a:pt x="0" y="3291"/>
                  </a:lnTo>
                  <a:lnTo>
                    <a:pt x="0" y="3369"/>
                  </a:lnTo>
                  <a:lnTo>
                    <a:pt x="18" y="3447"/>
                  </a:lnTo>
                  <a:lnTo>
                    <a:pt x="44" y="3533"/>
                  </a:lnTo>
                  <a:lnTo>
                    <a:pt x="70" y="3568"/>
                  </a:lnTo>
                  <a:lnTo>
                    <a:pt x="95" y="3611"/>
                  </a:lnTo>
                  <a:lnTo>
                    <a:pt x="139" y="3645"/>
                  </a:lnTo>
                  <a:lnTo>
                    <a:pt x="199" y="3671"/>
                  </a:lnTo>
                  <a:lnTo>
                    <a:pt x="277" y="3689"/>
                  </a:lnTo>
                  <a:lnTo>
                    <a:pt x="355" y="3697"/>
                  </a:lnTo>
                  <a:lnTo>
                    <a:pt x="432" y="3697"/>
                  </a:lnTo>
                  <a:lnTo>
                    <a:pt x="501" y="3671"/>
                  </a:lnTo>
                  <a:lnTo>
                    <a:pt x="536" y="3654"/>
                  </a:lnTo>
                  <a:lnTo>
                    <a:pt x="562" y="3637"/>
                  </a:lnTo>
                  <a:lnTo>
                    <a:pt x="579" y="3611"/>
                  </a:lnTo>
                  <a:lnTo>
                    <a:pt x="596" y="3585"/>
                  </a:lnTo>
                  <a:lnTo>
                    <a:pt x="605" y="3550"/>
                  </a:lnTo>
                  <a:lnTo>
                    <a:pt x="605" y="3524"/>
                  </a:lnTo>
                  <a:lnTo>
                    <a:pt x="588" y="3499"/>
                  </a:lnTo>
                  <a:lnTo>
                    <a:pt x="579" y="3473"/>
                  </a:lnTo>
                  <a:lnTo>
                    <a:pt x="545" y="3429"/>
                  </a:lnTo>
                  <a:lnTo>
                    <a:pt x="527" y="3404"/>
                  </a:lnTo>
                  <a:lnTo>
                    <a:pt x="519" y="3369"/>
                  </a:lnTo>
                  <a:lnTo>
                    <a:pt x="501" y="3291"/>
                  </a:lnTo>
                  <a:lnTo>
                    <a:pt x="510" y="3205"/>
                  </a:lnTo>
                  <a:lnTo>
                    <a:pt x="527" y="3118"/>
                  </a:lnTo>
                  <a:lnTo>
                    <a:pt x="553" y="3041"/>
                  </a:lnTo>
                  <a:lnTo>
                    <a:pt x="614" y="2894"/>
                  </a:lnTo>
                  <a:lnTo>
                    <a:pt x="683" y="2747"/>
                  </a:lnTo>
                  <a:lnTo>
                    <a:pt x="752" y="2609"/>
                  </a:lnTo>
                  <a:lnTo>
                    <a:pt x="838" y="2479"/>
                  </a:lnTo>
                  <a:lnTo>
                    <a:pt x="925" y="2350"/>
                  </a:lnTo>
                  <a:lnTo>
                    <a:pt x="1020" y="2220"/>
                  </a:lnTo>
                  <a:lnTo>
                    <a:pt x="1123" y="2099"/>
                  </a:lnTo>
                  <a:lnTo>
                    <a:pt x="1227" y="1978"/>
                  </a:lnTo>
                  <a:lnTo>
                    <a:pt x="1460" y="1745"/>
                  </a:lnTo>
                  <a:lnTo>
                    <a:pt x="1694" y="1529"/>
                  </a:lnTo>
                  <a:lnTo>
                    <a:pt x="1944" y="1322"/>
                  </a:lnTo>
                  <a:lnTo>
                    <a:pt x="2195" y="1123"/>
                  </a:lnTo>
                  <a:lnTo>
                    <a:pt x="2523" y="881"/>
                  </a:lnTo>
                  <a:lnTo>
                    <a:pt x="2687" y="769"/>
                  </a:lnTo>
                  <a:lnTo>
                    <a:pt x="2851" y="657"/>
                  </a:lnTo>
                  <a:lnTo>
                    <a:pt x="3024" y="553"/>
                  </a:lnTo>
                  <a:lnTo>
                    <a:pt x="3205" y="467"/>
                  </a:lnTo>
                  <a:lnTo>
                    <a:pt x="3387" y="389"/>
                  </a:lnTo>
                  <a:lnTo>
                    <a:pt x="3577" y="337"/>
                  </a:lnTo>
                  <a:lnTo>
                    <a:pt x="3646" y="311"/>
                  </a:lnTo>
                  <a:lnTo>
                    <a:pt x="3706" y="285"/>
                  </a:lnTo>
                  <a:lnTo>
                    <a:pt x="3732" y="268"/>
                  </a:lnTo>
                  <a:lnTo>
                    <a:pt x="3758" y="251"/>
                  </a:lnTo>
                  <a:lnTo>
                    <a:pt x="3775" y="225"/>
                  </a:lnTo>
                  <a:lnTo>
                    <a:pt x="3784" y="199"/>
                  </a:lnTo>
                  <a:lnTo>
                    <a:pt x="3784" y="156"/>
                  </a:lnTo>
                  <a:lnTo>
                    <a:pt x="3775" y="112"/>
                  </a:lnTo>
                  <a:lnTo>
                    <a:pt x="3749" y="78"/>
                  </a:lnTo>
                  <a:lnTo>
                    <a:pt x="3715" y="52"/>
                  </a:lnTo>
                  <a:lnTo>
                    <a:pt x="3672" y="26"/>
                  </a:lnTo>
                  <a:lnTo>
                    <a:pt x="3628" y="9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extrusionOk="0">
                  <a:moveTo>
                    <a:pt x="640" y="934"/>
                  </a:moveTo>
                  <a:lnTo>
                    <a:pt x="1530" y="1918"/>
                  </a:lnTo>
                  <a:lnTo>
                    <a:pt x="1340" y="2013"/>
                  </a:lnTo>
                  <a:lnTo>
                    <a:pt x="1167" y="2083"/>
                  </a:lnTo>
                  <a:lnTo>
                    <a:pt x="1089" y="2108"/>
                  </a:lnTo>
                  <a:lnTo>
                    <a:pt x="1012" y="2117"/>
                  </a:lnTo>
                  <a:lnTo>
                    <a:pt x="942" y="2134"/>
                  </a:lnTo>
                  <a:lnTo>
                    <a:pt x="873" y="2134"/>
                  </a:lnTo>
                  <a:lnTo>
                    <a:pt x="770" y="2126"/>
                  </a:lnTo>
                  <a:lnTo>
                    <a:pt x="666" y="2100"/>
                  </a:lnTo>
                  <a:lnTo>
                    <a:pt x="580" y="2048"/>
                  </a:lnTo>
                  <a:lnTo>
                    <a:pt x="502" y="1987"/>
                  </a:lnTo>
                  <a:lnTo>
                    <a:pt x="450" y="1944"/>
                  </a:lnTo>
                  <a:lnTo>
                    <a:pt x="407" y="1884"/>
                  </a:lnTo>
                  <a:lnTo>
                    <a:pt x="381" y="1832"/>
                  </a:lnTo>
                  <a:lnTo>
                    <a:pt x="355" y="1772"/>
                  </a:lnTo>
                  <a:lnTo>
                    <a:pt x="338" y="1711"/>
                  </a:lnTo>
                  <a:lnTo>
                    <a:pt x="329" y="1642"/>
                  </a:lnTo>
                  <a:lnTo>
                    <a:pt x="329" y="1573"/>
                  </a:lnTo>
                  <a:lnTo>
                    <a:pt x="338" y="1512"/>
                  </a:lnTo>
                  <a:lnTo>
                    <a:pt x="346" y="1435"/>
                  </a:lnTo>
                  <a:lnTo>
                    <a:pt x="372" y="1366"/>
                  </a:lnTo>
                  <a:lnTo>
                    <a:pt x="398" y="1296"/>
                  </a:lnTo>
                  <a:lnTo>
                    <a:pt x="433" y="1227"/>
                  </a:lnTo>
                  <a:lnTo>
                    <a:pt x="476" y="1150"/>
                  </a:lnTo>
                  <a:lnTo>
                    <a:pt x="519" y="1081"/>
                  </a:lnTo>
                  <a:lnTo>
                    <a:pt x="640" y="934"/>
                  </a:lnTo>
                  <a:close/>
                  <a:moveTo>
                    <a:pt x="2782" y="1944"/>
                  </a:moveTo>
                  <a:lnTo>
                    <a:pt x="2860" y="1970"/>
                  </a:lnTo>
                  <a:lnTo>
                    <a:pt x="2938" y="2013"/>
                  </a:lnTo>
                  <a:lnTo>
                    <a:pt x="3007" y="2065"/>
                  </a:lnTo>
                  <a:lnTo>
                    <a:pt x="3041" y="2100"/>
                  </a:lnTo>
                  <a:lnTo>
                    <a:pt x="3076" y="2143"/>
                  </a:lnTo>
                  <a:lnTo>
                    <a:pt x="3102" y="2186"/>
                  </a:lnTo>
                  <a:lnTo>
                    <a:pt x="3128" y="2238"/>
                  </a:lnTo>
                  <a:lnTo>
                    <a:pt x="3145" y="2298"/>
                  </a:lnTo>
                  <a:lnTo>
                    <a:pt x="3154" y="2350"/>
                  </a:lnTo>
                  <a:lnTo>
                    <a:pt x="3162" y="2411"/>
                  </a:lnTo>
                  <a:lnTo>
                    <a:pt x="3162" y="2480"/>
                  </a:lnTo>
                  <a:lnTo>
                    <a:pt x="3154" y="2540"/>
                  </a:lnTo>
                  <a:lnTo>
                    <a:pt x="3145" y="2609"/>
                  </a:lnTo>
                  <a:lnTo>
                    <a:pt x="3119" y="2679"/>
                  </a:lnTo>
                  <a:lnTo>
                    <a:pt x="3093" y="2756"/>
                  </a:lnTo>
                  <a:lnTo>
                    <a:pt x="3059" y="2825"/>
                  </a:lnTo>
                  <a:lnTo>
                    <a:pt x="3007" y="2903"/>
                  </a:lnTo>
                  <a:lnTo>
                    <a:pt x="2955" y="2972"/>
                  </a:lnTo>
                  <a:lnTo>
                    <a:pt x="2895" y="3050"/>
                  </a:lnTo>
                  <a:lnTo>
                    <a:pt x="2091" y="2152"/>
                  </a:lnTo>
                  <a:lnTo>
                    <a:pt x="2264" y="2057"/>
                  </a:lnTo>
                  <a:lnTo>
                    <a:pt x="2428" y="1996"/>
                  </a:lnTo>
                  <a:lnTo>
                    <a:pt x="2497" y="1970"/>
                  </a:lnTo>
                  <a:lnTo>
                    <a:pt x="2566" y="1953"/>
                  </a:lnTo>
                  <a:lnTo>
                    <a:pt x="2635" y="1944"/>
                  </a:lnTo>
                  <a:close/>
                  <a:moveTo>
                    <a:pt x="1487" y="1"/>
                  </a:move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-4313109" y="3686668"/>
              <a:ext cx="42382" cy="43726"/>
            </a:xfrm>
            <a:custGeom>
              <a:avLst/>
              <a:gdLst/>
              <a:ahLst/>
              <a:cxnLst/>
              <a:rect l="l" t="t" r="r" b="b"/>
              <a:pathLst>
                <a:path w="1072" h="1106" fill="none" extrusionOk="0">
                  <a:moveTo>
                    <a:pt x="0" y="208"/>
                  </a:moveTo>
                  <a:lnTo>
                    <a:pt x="0" y="208"/>
                  </a:lnTo>
                  <a:lnTo>
                    <a:pt x="173" y="113"/>
                  </a:lnTo>
                  <a:lnTo>
                    <a:pt x="337" y="52"/>
                  </a:lnTo>
                  <a:lnTo>
                    <a:pt x="406" y="26"/>
                  </a:lnTo>
                  <a:lnTo>
                    <a:pt x="475" y="9"/>
                  </a:lnTo>
                  <a:lnTo>
                    <a:pt x="54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91" y="0"/>
                  </a:lnTo>
                  <a:lnTo>
                    <a:pt x="769" y="26"/>
                  </a:lnTo>
                  <a:lnTo>
                    <a:pt x="847" y="69"/>
                  </a:lnTo>
                  <a:lnTo>
                    <a:pt x="916" y="121"/>
                  </a:lnTo>
                  <a:lnTo>
                    <a:pt x="916" y="121"/>
                  </a:lnTo>
                  <a:lnTo>
                    <a:pt x="950" y="156"/>
                  </a:lnTo>
                  <a:lnTo>
                    <a:pt x="985" y="199"/>
                  </a:lnTo>
                  <a:lnTo>
                    <a:pt x="1011" y="242"/>
                  </a:lnTo>
                  <a:lnTo>
                    <a:pt x="1037" y="294"/>
                  </a:lnTo>
                  <a:lnTo>
                    <a:pt x="1054" y="354"/>
                  </a:lnTo>
                  <a:lnTo>
                    <a:pt x="1063" y="406"/>
                  </a:lnTo>
                  <a:lnTo>
                    <a:pt x="1071" y="467"/>
                  </a:lnTo>
                  <a:lnTo>
                    <a:pt x="1071" y="536"/>
                  </a:lnTo>
                  <a:lnTo>
                    <a:pt x="1063" y="596"/>
                  </a:lnTo>
                  <a:lnTo>
                    <a:pt x="1054" y="665"/>
                  </a:lnTo>
                  <a:lnTo>
                    <a:pt x="1028" y="735"/>
                  </a:lnTo>
                  <a:lnTo>
                    <a:pt x="1002" y="812"/>
                  </a:lnTo>
                  <a:lnTo>
                    <a:pt x="968" y="881"/>
                  </a:lnTo>
                  <a:lnTo>
                    <a:pt x="916" y="959"/>
                  </a:lnTo>
                  <a:lnTo>
                    <a:pt x="864" y="1028"/>
                  </a:lnTo>
                  <a:lnTo>
                    <a:pt x="804" y="1106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-4382770" y="3646698"/>
              <a:ext cx="47482" cy="47521"/>
            </a:xfrm>
            <a:custGeom>
              <a:avLst/>
              <a:gdLst/>
              <a:ahLst/>
              <a:cxnLst/>
              <a:rect l="l" t="t" r="r" b="b"/>
              <a:pathLst>
                <a:path w="1201" h="1202" fill="none" extrusionOk="0">
                  <a:moveTo>
                    <a:pt x="544" y="1201"/>
                  </a:moveTo>
                  <a:lnTo>
                    <a:pt x="544" y="1201"/>
                  </a:lnTo>
                  <a:lnTo>
                    <a:pt x="441" y="1193"/>
                  </a:lnTo>
                  <a:lnTo>
                    <a:pt x="337" y="1167"/>
                  </a:lnTo>
                  <a:lnTo>
                    <a:pt x="251" y="1115"/>
                  </a:lnTo>
                  <a:lnTo>
                    <a:pt x="173" y="1054"/>
                  </a:lnTo>
                  <a:lnTo>
                    <a:pt x="173" y="1054"/>
                  </a:lnTo>
                  <a:lnTo>
                    <a:pt x="121" y="1011"/>
                  </a:lnTo>
                  <a:lnTo>
                    <a:pt x="78" y="951"/>
                  </a:lnTo>
                  <a:lnTo>
                    <a:pt x="52" y="899"/>
                  </a:lnTo>
                  <a:lnTo>
                    <a:pt x="26" y="839"/>
                  </a:lnTo>
                  <a:lnTo>
                    <a:pt x="9" y="778"/>
                  </a:lnTo>
                  <a:lnTo>
                    <a:pt x="0" y="709"/>
                  </a:lnTo>
                  <a:lnTo>
                    <a:pt x="0" y="640"/>
                  </a:lnTo>
                  <a:lnTo>
                    <a:pt x="9" y="579"/>
                  </a:lnTo>
                  <a:lnTo>
                    <a:pt x="17" y="502"/>
                  </a:lnTo>
                  <a:lnTo>
                    <a:pt x="43" y="433"/>
                  </a:lnTo>
                  <a:lnTo>
                    <a:pt x="69" y="363"/>
                  </a:lnTo>
                  <a:lnTo>
                    <a:pt x="104" y="294"/>
                  </a:lnTo>
                  <a:lnTo>
                    <a:pt x="147" y="217"/>
                  </a:lnTo>
                  <a:lnTo>
                    <a:pt x="190" y="148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311" y="1"/>
                  </a:lnTo>
                  <a:lnTo>
                    <a:pt x="1201" y="985"/>
                  </a:lnTo>
                  <a:lnTo>
                    <a:pt x="1201" y="985"/>
                  </a:lnTo>
                  <a:lnTo>
                    <a:pt x="1011" y="1080"/>
                  </a:lnTo>
                  <a:lnTo>
                    <a:pt x="838" y="1150"/>
                  </a:lnTo>
                  <a:lnTo>
                    <a:pt x="760" y="1175"/>
                  </a:lnTo>
                  <a:lnTo>
                    <a:pt x="683" y="1184"/>
                  </a:lnTo>
                  <a:lnTo>
                    <a:pt x="613" y="1201"/>
                  </a:lnTo>
                  <a:lnTo>
                    <a:pt x="544" y="1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-4395777" y="3609812"/>
              <a:ext cx="138017" cy="155096"/>
            </a:xfrm>
            <a:custGeom>
              <a:avLst/>
              <a:gdLst/>
              <a:ahLst/>
              <a:cxnLst/>
              <a:rect l="l" t="t" r="r" b="b"/>
              <a:pathLst>
                <a:path w="3491" h="3923" fill="none" extrusionOk="0">
                  <a:moveTo>
                    <a:pt x="1487" y="1"/>
                  </a:moveTo>
                  <a:lnTo>
                    <a:pt x="1487" y="1"/>
                  </a:lnTo>
                  <a:lnTo>
                    <a:pt x="1322" y="113"/>
                  </a:lnTo>
                  <a:lnTo>
                    <a:pt x="1132" y="251"/>
                  </a:lnTo>
                  <a:lnTo>
                    <a:pt x="925" y="415"/>
                  </a:lnTo>
                  <a:lnTo>
                    <a:pt x="813" y="502"/>
                  </a:lnTo>
                  <a:lnTo>
                    <a:pt x="709" y="605"/>
                  </a:lnTo>
                  <a:lnTo>
                    <a:pt x="381" y="234"/>
                  </a:lnTo>
                  <a:lnTo>
                    <a:pt x="200" y="433"/>
                  </a:lnTo>
                  <a:lnTo>
                    <a:pt x="519" y="795"/>
                  </a:lnTo>
                  <a:lnTo>
                    <a:pt x="519" y="795"/>
                  </a:lnTo>
                  <a:lnTo>
                    <a:pt x="519" y="804"/>
                  </a:lnTo>
                  <a:lnTo>
                    <a:pt x="519" y="804"/>
                  </a:lnTo>
                  <a:lnTo>
                    <a:pt x="424" y="908"/>
                  </a:lnTo>
                  <a:lnTo>
                    <a:pt x="338" y="1029"/>
                  </a:lnTo>
                  <a:lnTo>
                    <a:pt x="260" y="1141"/>
                  </a:lnTo>
                  <a:lnTo>
                    <a:pt x="191" y="1262"/>
                  </a:lnTo>
                  <a:lnTo>
                    <a:pt x="130" y="1383"/>
                  </a:lnTo>
                  <a:lnTo>
                    <a:pt x="87" y="1504"/>
                  </a:lnTo>
                  <a:lnTo>
                    <a:pt x="44" y="1625"/>
                  </a:lnTo>
                  <a:lnTo>
                    <a:pt x="18" y="1746"/>
                  </a:lnTo>
                  <a:lnTo>
                    <a:pt x="1" y="1858"/>
                  </a:lnTo>
                  <a:lnTo>
                    <a:pt x="1" y="1970"/>
                  </a:lnTo>
                  <a:lnTo>
                    <a:pt x="9" y="2083"/>
                  </a:lnTo>
                  <a:lnTo>
                    <a:pt x="35" y="2186"/>
                  </a:lnTo>
                  <a:lnTo>
                    <a:pt x="61" y="2290"/>
                  </a:lnTo>
                  <a:lnTo>
                    <a:pt x="113" y="2385"/>
                  </a:lnTo>
                  <a:lnTo>
                    <a:pt x="174" y="2471"/>
                  </a:lnTo>
                  <a:lnTo>
                    <a:pt x="251" y="2549"/>
                  </a:lnTo>
                  <a:lnTo>
                    <a:pt x="251" y="2549"/>
                  </a:lnTo>
                  <a:lnTo>
                    <a:pt x="303" y="2592"/>
                  </a:lnTo>
                  <a:lnTo>
                    <a:pt x="355" y="2627"/>
                  </a:lnTo>
                  <a:lnTo>
                    <a:pt x="407" y="2661"/>
                  </a:lnTo>
                  <a:lnTo>
                    <a:pt x="467" y="2687"/>
                  </a:lnTo>
                  <a:lnTo>
                    <a:pt x="528" y="2704"/>
                  </a:lnTo>
                  <a:lnTo>
                    <a:pt x="588" y="2713"/>
                  </a:lnTo>
                  <a:lnTo>
                    <a:pt x="649" y="2722"/>
                  </a:lnTo>
                  <a:lnTo>
                    <a:pt x="709" y="2730"/>
                  </a:lnTo>
                  <a:lnTo>
                    <a:pt x="709" y="2730"/>
                  </a:lnTo>
                  <a:lnTo>
                    <a:pt x="839" y="2722"/>
                  </a:lnTo>
                  <a:lnTo>
                    <a:pt x="968" y="2696"/>
                  </a:lnTo>
                  <a:lnTo>
                    <a:pt x="1098" y="2653"/>
                  </a:lnTo>
                  <a:lnTo>
                    <a:pt x="1236" y="2601"/>
                  </a:lnTo>
                  <a:lnTo>
                    <a:pt x="1383" y="2540"/>
                  </a:lnTo>
                  <a:lnTo>
                    <a:pt x="1538" y="2463"/>
                  </a:lnTo>
                  <a:lnTo>
                    <a:pt x="1694" y="2376"/>
                  </a:lnTo>
                  <a:lnTo>
                    <a:pt x="1858" y="2281"/>
                  </a:lnTo>
                  <a:lnTo>
                    <a:pt x="2705" y="3223"/>
                  </a:lnTo>
                  <a:lnTo>
                    <a:pt x="2705" y="3223"/>
                  </a:lnTo>
                  <a:lnTo>
                    <a:pt x="2627" y="3283"/>
                  </a:lnTo>
                  <a:lnTo>
                    <a:pt x="2549" y="3335"/>
                  </a:lnTo>
                  <a:lnTo>
                    <a:pt x="2471" y="3378"/>
                  </a:lnTo>
                  <a:lnTo>
                    <a:pt x="2402" y="3404"/>
                  </a:lnTo>
                  <a:lnTo>
                    <a:pt x="2324" y="3430"/>
                  </a:lnTo>
                  <a:lnTo>
                    <a:pt x="2255" y="3447"/>
                  </a:lnTo>
                  <a:lnTo>
                    <a:pt x="2178" y="3456"/>
                  </a:lnTo>
                  <a:lnTo>
                    <a:pt x="2109" y="3456"/>
                  </a:lnTo>
                  <a:lnTo>
                    <a:pt x="2109" y="3456"/>
                  </a:lnTo>
                  <a:lnTo>
                    <a:pt x="2005" y="3456"/>
                  </a:lnTo>
                  <a:lnTo>
                    <a:pt x="1901" y="3430"/>
                  </a:lnTo>
                  <a:lnTo>
                    <a:pt x="1798" y="3404"/>
                  </a:lnTo>
                  <a:lnTo>
                    <a:pt x="1703" y="3370"/>
                  </a:lnTo>
                  <a:lnTo>
                    <a:pt x="1582" y="3560"/>
                  </a:lnTo>
                  <a:lnTo>
                    <a:pt x="1582" y="3560"/>
                  </a:lnTo>
                  <a:lnTo>
                    <a:pt x="1919" y="3758"/>
                  </a:lnTo>
                  <a:lnTo>
                    <a:pt x="2195" y="3922"/>
                  </a:lnTo>
                  <a:lnTo>
                    <a:pt x="2195" y="3922"/>
                  </a:lnTo>
                  <a:lnTo>
                    <a:pt x="2480" y="3689"/>
                  </a:lnTo>
                  <a:lnTo>
                    <a:pt x="2644" y="3551"/>
                  </a:lnTo>
                  <a:lnTo>
                    <a:pt x="2834" y="3370"/>
                  </a:lnTo>
                  <a:lnTo>
                    <a:pt x="3102" y="3663"/>
                  </a:lnTo>
                  <a:lnTo>
                    <a:pt x="3275" y="3473"/>
                  </a:lnTo>
                  <a:lnTo>
                    <a:pt x="3007" y="3180"/>
                  </a:lnTo>
                  <a:lnTo>
                    <a:pt x="3007" y="3180"/>
                  </a:lnTo>
                  <a:lnTo>
                    <a:pt x="3111" y="3059"/>
                  </a:lnTo>
                  <a:lnTo>
                    <a:pt x="3197" y="2938"/>
                  </a:lnTo>
                  <a:lnTo>
                    <a:pt x="3275" y="2817"/>
                  </a:lnTo>
                  <a:lnTo>
                    <a:pt x="3335" y="2696"/>
                  </a:lnTo>
                  <a:lnTo>
                    <a:pt x="3387" y="2584"/>
                  </a:lnTo>
                  <a:lnTo>
                    <a:pt x="3430" y="2471"/>
                  </a:lnTo>
                  <a:lnTo>
                    <a:pt x="3465" y="2359"/>
                  </a:lnTo>
                  <a:lnTo>
                    <a:pt x="3482" y="2255"/>
                  </a:lnTo>
                  <a:lnTo>
                    <a:pt x="3491" y="2152"/>
                  </a:lnTo>
                  <a:lnTo>
                    <a:pt x="3491" y="2057"/>
                  </a:lnTo>
                  <a:lnTo>
                    <a:pt x="3473" y="1962"/>
                  </a:lnTo>
                  <a:lnTo>
                    <a:pt x="3456" y="1875"/>
                  </a:lnTo>
                  <a:lnTo>
                    <a:pt x="3422" y="1797"/>
                  </a:lnTo>
                  <a:lnTo>
                    <a:pt x="3378" y="1720"/>
                  </a:lnTo>
                  <a:lnTo>
                    <a:pt x="3326" y="1651"/>
                  </a:lnTo>
                  <a:lnTo>
                    <a:pt x="3266" y="1590"/>
                  </a:lnTo>
                  <a:lnTo>
                    <a:pt x="3266" y="1590"/>
                  </a:lnTo>
                  <a:lnTo>
                    <a:pt x="3214" y="1547"/>
                  </a:lnTo>
                  <a:lnTo>
                    <a:pt x="3162" y="1512"/>
                  </a:lnTo>
                  <a:lnTo>
                    <a:pt x="3111" y="1478"/>
                  </a:lnTo>
                  <a:lnTo>
                    <a:pt x="3050" y="1452"/>
                  </a:lnTo>
                  <a:lnTo>
                    <a:pt x="2990" y="1435"/>
                  </a:lnTo>
                  <a:lnTo>
                    <a:pt x="2929" y="1417"/>
                  </a:lnTo>
                  <a:lnTo>
                    <a:pt x="2869" y="1409"/>
                  </a:lnTo>
                  <a:lnTo>
                    <a:pt x="2808" y="1409"/>
                  </a:lnTo>
                  <a:lnTo>
                    <a:pt x="2808" y="1409"/>
                  </a:lnTo>
                  <a:lnTo>
                    <a:pt x="2696" y="1417"/>
                  </a:lnTo>
                  <a:lnTo>
                    <a:pt x="2592" y="1435"/>
                  </a:lnTo>
                  <a:lnTo>
                    <a:pt x="2471" y="1461"/>
                  </a:lnTo>
                  <a:lnTo>
                    <a:pt x="2342" y="1504"/>
                  </a:lnTo>
                  <a:lnTo>
                    <a:pt x="2212" y="1564"/>
                  </a:lnTo>
                  <a:lnTo>
                    <a:pt x="2074" y="1625"/>
                  </a:lnTo>
                  <a:lnTo>
                    <a:pt x="1919" y="1702"/>
                  </a:lnTo>
                  <a:lnTo>
                    <a:pt x="1763" y="1789"/>
                  </a:lnTo>
                  <a:lnTo>
                    <a:pt x="839" y="752"/>
                  </a:lnTo>
                  <a:lnTo>
                    <a:pt x="839" y="752"/>
                  </a:lnTo>
                  <a:lnTo>
                    <a:pt x="934" y="683"/>
                  </a:lnTo>
                  <a:lnTo>
                    <a:pt x="1020" y="623"/>
                  </a:lnTo>
                  <a:lnTo>
                    <a:pt x="1115" y="579"/>
                  </a:lnTo>
                  <a:lnTo>
                    <a:pt x="1210" y="536"/>
                  </a:lnTo>
                  <a:lnTo>
                    <a:pt x="1305" y="510"/>
                  </a:lnTo>
                  <a:lnTo>
                    <a:pt x="1400" y="493"/>
                  </a:lnTo>
                  <a:lnTo>
                    <a:pt x="1495" y="484"/>
                  </a:lnTo>
                  <a:lnTo>
                    <a:pt x="1582" y="476"/>
                  </a:lnTo>
                  <a:lnTo>
                    <a:pt x="1582" y="476"/>
                  </a:lnTo>
                  <a:lnTo>
                    <a:pt x="1703" y="484"/>
                  </a:lnTo>
                  <a:lnTo>
                    <a:pt x="1823" y="502"/>
                  </a:lnTo>
                  <a:lnTo>
                    <a:pt x="1944" y="528"/>
                  </a:lnTo>
                  <a:lnTo>
                    <a:pt x="2057" y="562"/>
                  </a:lnTo>
                  <a:lnTo>
                    <a:pt x="2178" y="364"/>
                  </a:lnTo>
                  <a:lnTo>
                    <a:pt x="2178" y="364"/>
                  </a:lnTo>
                  <a:lnTo>
                    <a:pt x="1789" y="156"/>
                  </a:lnTo>
                  <a:lnTo>
                    <a:pt x="1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extrusionOk="0">
                  <a:moveTo>
                    <a:pt x="16025" y="0"/>
                  </a:moveTo>
                  <a:lnTo>
                    <a:pt x="15981" y="9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-1337270" y="3995397"/>
              <a:ext cx="736339" cy="617102"/>
            </a:xfrm>
            <a:custGeom>
              <a:avLst/>
              <a:gdLst/>
              <a:ahLst/>
              <a:cxnLst/>
              <a:rect l="l" t="t" r="r" b="b"/>
              <a:pathLst>
                <a:path w="18625" h="15609" fill="none" extrusionOk="0">
                  <a:moveTo>
                    <a:pt x="10729" y="14339"/>
                  </a:moveTo>
                  <a:lnTo>
                    <a:pt x="10729" y="14339"/>
                  </a:lnTo>
                  <a:lnTo>
                    <a:pt x="10902" y="14210"/>
                  </a:lnTo>
                  <a:lnTo>
                    <a:pt x="11075" y="14080"/>
                  </a:lnTo>
                  <a:lnTo>
                    <a:pt x="11239" y="13942"/>
                  </a:lnTo>
                  <a:lnTo>
                    <a:pt x="11403" y="13795"/>
                  </a:lnTo>
                  <a:lnTo>
                    <a:pt x="11559" y="13648"/>
                  </a:lnTo>
                  <a:lnTo>
                    <a:pt x="11714" y="13493"/>
                  </a:lnTo>
                  <a:lnTo>
                    <a:pt x="11861" y="13337"/>
                  </a:lnTo>
                  <a:lnTo>
                    <a:pt x="12008" y="13182"/>
                  </a:lnTo>
                  <a:lnTo>
                    <a:pt x="12146" y="13018"/>
                  </a:lnTo>
                  <a:lnTo>
                    <a:pt x="12284" y="12853"/>
                  </a:lnTo>
                  <a:lnTo>
                    <a:pt x="12552" y="12508"/>
                  </a:lnTo>
                  <a:lnTo>
                    <a:pt x="12803" y="12154"/>
                  </a:lnTo>
                  <a:lnTo>
                    <a:pt x="13036" y="11791"/>
                  </a:lnTo>
                  <a:lnTo>
                    <a:pt x="13260" y="11411"/>
                  </a:lnTo>
                  <a:lnTo>
                    <a:pt x="13476" y="11022"/>
                  </a:lnTo>
                  <a:lnTo>
                    <a:pt x="13675" y="10634"/>
                  </a:lnTo>
                  <a:lnTo>
                    <a:pt x="13865" y="10236"/>
                  </a:lnTo>
                  <a:lnTo>
                    <a:pt x="14038" y="9830"/>
                  </a:lnTo>
                  <a:lnTo>
                    <a:pt x="14211" y="9424"/>
                  </a:lnTo>
                  <a:lnTo>
                    <a:pt x="14366" y="9018"/>
                  </a:lnTo>
                  <a:lnTo>
                    <a:pt x="14513" y="8604"/>
                  </a:lnTo>
                  <a:lnTo>
                    <a:pt x="14513" y="8604"/>
                  </a:lnTo>
                  <a:lnTo>
                    <a:pt x="14703" y="8068"/>
                  </a:lnTo>
                  <a:lnTo>
                    <a:pt x="14807" y="7792"/>
                  </a:lnTo>
                  <a:lnTo>
                    <a:pt x="14902" y="7524"/>
                  </a:lnTo>
                  <a:lnTo>
                    <a:pt x="15014" y="7265"/>
                  </a:lnTo>
                  <a:lnTo>
                    <a:pt x="15126" y="7006"/>
                  </a:lnTo>
                  <a:lnTo>
                    <a:pt x="15256" y="6746"/>
                  </a:lnTo>
                  <a:lnTo>
                    <a:pt x="15403" y="6505"/>
                  </a:lnTo>
                  <a:lnTo>
                    <a:pt x="15403" y="6505"/>
                  </a:lnTo>
                  <a:lnTo>
                    <a:pt x="15480" y="6384"/>
                  </a:lnTo>
                  <a:lnTo>
                    <a:pt x="15558" y="6263"/>
                  </a:lnTo>
                  <a:lnTo>
                    <a:pt x="15644" y="6150"/>
                  </a:lnTo>
                  <a:lnTo>
                    <a:pt x="15739" y="6038"/>
                  </a:lnTo>
                  <a:lnTo>
                    <a:pt x="15835" y="5926"/>
                  </a:lnTo>
                  <a:lnTo>
                    <a:pt x="15930" y="5822"/>
                  </a:lnTo>
                  <a:lnTo>
                    <a:pt x="16033" y="5718"/>
                  </a:lnTo>
                  <a:lnTo>
                    <a:pt x="16137" y="5632"/>
                  </a:lnTo>
                  <a:lnTo>
                    <a:pt x="16249" y="5537"/>
                  </a:lnTo>
                  <a:lnTo>
                    <a:pt x="16370" y="5459"/>
                  </a:lnTo>
                  <a:lnTo>
                    <a:pt x="16491" y="5382"/>
                  </a:lnTo>
                  <a:lnTo>
                    <a:pt x="16612" y="5312"/>
                  </a:lnTo>
                  <a:lnTo>
                    <a:pt x="16733" y="5243"/>
                  </a:lnTo>
                  <a:lnTo>
                    <a:pt x="16871" y="5192"/>
                  </a:lnTo>
                  <a:lnTo>
                    <a:pt x="17001" y="5148"/>
                  </a:lnTo>
                  <a:lnTo>
                    <a:pt x="17139" y="5105"/>
                  </a:lnTo>
                  <a:lnTo>
                    <a:pt x="17139" y="5105"/>
                  </a:lnTo>
                  <a:lnTo>
                    <a:pt x="17277" y="5079"/>
                  </a:lnTo>
                  <a:lnTo>
                    <a:pt x="17415" y="5062"/>
                  </a:lnTo>
                  <a:lnTo>
                    <a:pt x="17553" y="5053"/>
                  </a:lnTo>
                  <a:lnTo>
                    <a:pt x="17692" y="5045"/>
                  </a:lnTo>
                  <a:lnTo>
                    <a:pt x="17839" y="5045"/>
                  </a:lnTo>
                  <a:lnTo>
                    <a:pt x="17977" y="5053"/>
                  </a:lnTo>
                  <a:lnTo>
                    <a:pt x="18262" y="5088"/>
                  </a:lnTo>
                  <a:lnTo>
                    <a:pt x="18262" y="5088"/>
                  </a:lnTo>
                  <a:lnTo>
                    <a:pt x="18314" y="5053"/>
                  </a:lnTo>
                  <a:lnTo>
                    <a:pt x="18365" y="5010"/>
                  </a:lnTo>
                  <a:lnTo>
                    <a:pt x="18409" y="4967"/>
                  </a:lnTo>
                  <a:lnTo>
                    <a:pt x="18452" y="4915"/>
                  </a:lnTo>
                  <a:lnTo>
                    <a:pt x="18452" y="4915"/>
                  </a:lnTo>
                  <a:lnTo>
                    <a:pt x="18504" y="4855"/>
                  </a:lnTo>
                  <a:lnTo>
                    <a:pt x="18538" y="4786"/>
                  </a:lnTo>
                  <a:lnTo>
                    <a:pt x="18564" y="4716"/>
                  </a:lnTo>
                  <a:lnTo>
                    <a:pt x="18590" y="4647"/>
                  </a:lnTo>
                  <a:lnTo>
                    <a:pt x="18607" y="4578"/>
                  </a:lnTo>
                  <a:lnTo>
                    <a:pt x="18616" y="4500"/>
                  </a:lnTo>
                  <a:lnTo>
                    <a:pt x="18625" y="4354"/>
                  </a:lnTo>
                  <a:lnTo>
                    <a:pt x="18616" y="4198"/>
                  </a:lnTo>
                  <a:lnTo>
                    <a:pt x="18599" y="4043"/>
                  </a:lnTo>
                  <a:lnTo>
                    <a:pt x="18564" y="3896"/>
                  </a:lnTo>
                  <a:lnTo>
                    <a:pt x="18530" y="3758"/>
                  </a:lnTo>
                  <a:lnTo>
                    <a:pt x="18530" y="3758"/>
                  </a:lnTo>
                  <a:lnTo>
                    <a:pt x="18486" y="3594"/>
                  </a:lnTo>
                  <a:lnTo>
                    <a:pt x="18443" y="3447"/>
                  </a:lnTo>
                  <a:lnTo>
                    <a:pt x="18391" y="3291"/>
                  </a:lnTo>
                  <a:lnTo>
                    <a:pt x="18331" y="3136"/>
                  </a:lnTo>
                  <a:lnTo>
                    <a:pt x="18201" y="2842"/>
                  </a:lnTo>
                  <a:lnTo>
                    <a:pt x="18063" y="2548"/>
                  </a:lnTo>
                  <a:lnTo>
                    <a:pt x="18063" y="2548"/>
                  </a:lnTo>
                  <a:lnTo>
                    <a:pt x="17908" y="2237"/>
                  </a:lnTo>
                  <a:lnTo>
                    <a:pt x="17744" y="1926"/>
                  </a:lnTo>
                  <a:lnTo>
                    <a:pt x="17744" y="1926"/>
                  </a:lnTo>
                  <a:lnTo>
                    <a:pt x="17597" y="1676"/>
                  </a:lnTo>
                  <a:lnTo>
                    <a:pt x="17450" y="1434"/>
                  </a:lnTo>
                  <a:lnTo>
                    <a:pt x="17286" y="1192"/>
                  </a:lnTo>
                  <a:lnTo>
                    <a:pt x="17122" y="950"/>
                  </a:lnTo>
                  <a:lnTo>
                    <a:pt x="17122" y="950"/>
                  </a:lnTo>
                  <a:lnTo>
                    <a:pt x="16949" y="708"/>
                  </a:lnTo>
                  <a:lnTo>
                    <a:pt x="16854" y="587"/>
                  </a:lnTo>
                  <a:lnTo>
                    <a:pt x="16750" y="475"/>
                  </a:lnTo>
                  <a:lnTo>
                    <a:pt x="16646" y="363"/>
                  </a:lnTo>
                  <a:lnTo>
                    <a:pt x="16534" y="259"/>
                  </a:lnTo>
                  <a:lnTo>
                    <a:pt x="16413" y="164"/>
                  </a:lnTo>
                  <a:lnTo>
                    <a:pt x="16292" y="86"/>
                  </a:lnTo>
                  <a:lnTo>
                    <a:pt x="16292" y="86"/>
                  </a:lnTo>
                  <a:lnTo>
                    <a:pt x="16206" y="43"/>
                  </a:lnTo>
                  <a:lnTo>
                    <a:pt x="16120" y="17"/>
                  </a:lnTo>
                  <a:lnTo>
                    <a:pt x="16068" y="9"/>
                  </a:lnTo>
                  <a:lnTo>
                    <a:pt x="16025" y="0"/>
                  </a:lnTo>
                  <a:lnTo>
                    <a:pt x="15981" y="9"/>
                  </a:lnTo>
                  <a:lnTo>
                    <a:pt x="15930" y="17"/>
                  </a:lnTo>
                  <a:lnTo>
                    <a:pt x="15930" y="17"/>
                  </a:lnTo>
                  <a:lnTo>
                    <a:pt x="15852" y="199"/>
                  </a:lnTo>
                  <a:lnTo>
                    <a:pt x="15783" y="372"/>
                  </a:lnTo>
                  <a:lnTo>
                    <a:pt x="15783" y="372"/>
                  </a:lnTo>
                  <a:lnTo>
                    <a:pt x="15722" y="536"/>
                  </a:lnTo>
                  <a:lnTo>
                    <a:pt x="15653" y="691"/>
                  </a:lnTo>
                  <a:lnTo>
                    <a:pt x="15584" y="847"/>
                  </a:lnTo>
                  <a:lnTo>
                    <a:pt x="15506" y="1002"/>
                  </a:lnTo>
                  <a:lnTo>
                    <a:pt x="15429" y="1149"/>
                  </a:lnTo>
                  <a:lnTo>
                    <a:pt x="15333" y="1296"/>
                  </a:lnTo>
                  <a:lnTo>
                    <a:pt x="15230" y="1434"/>
                  </a:lnTo>
                  <a:lnTo>
                    <a:pt x="15118" y="1564"/>
                  </a:lnTo>
                  <a:lnTo>
                    <a:pt x="15118" y="1564"/>
                  </a:lnTo>
                  <a:lnTo>
                    <a:pt x="15014" y="1659"/>
                  </a:lnTo>
                  <a:lnTo>
                    <a:pt x="14910" y="1754"/>
                  </a:lnTo>
                  <a:lnTo>
                    <a:pt x="14798" y="1840"/>
                  </a:lnTo>
                  <a:lnTo>
                    <a:pt x="14677" y="1918"/>
                  </a:lnTo>
                  <a:lnTo>
                    <a:pt x="14556" y="1987"/>
                  </a:lnTo>
                  <a:lnTo>
                    <a:pt x="14435" y="2056"/>
                  </a:lnTo>
                  <a:lnTo>
                    <a:pt x="14306" y="2116"/>
                  </a:lnTo>
                  <a:lnTo>
                    <a:pt x="14167" y="2168"/>
                  </a:lnTo>
                  <a:lnTo>
                    <a:pt x="14038" y="2211"/>
                  </a:lnTo>
                  <a:lnTo>
                    <a:pt x="13900" y="2255"/>
                  </a:lnTo>
                  <a:lnTo>
                    <a:pt x="13761" y="2289"/>
                  </a:lnTo>
                  <a:lnTo>
                    <a:pt x="13615" y="2315"/>
                  </a:lnTo>
                  <a:lnTo>
                    <a:pt x="13476" y="2341"/>
                  </a:lnTo>
                  <a:lnTo>
                    <a:pt x="13329" y="2358"/>
                  </a:lnTo>
                  <a:lnTo>
                    <a:pt x="13191" y="2367"/>
                  </a:lnTo>
                  <a:lnTo>
                    <a:pt x="13044" y="2376"/>
                  </a:lnTo>
                  <a:lnTo>
                    <a:pt x="13044" y="2376"/>
                  </a:lnTo>
                  <a:lnTo>
                    <a:pt x="12759" y="2376"/>
                  </a:lnTo>
                  <a:lnTo>
                    <a:pt x="12474" y="2358"/>
                  </a:lnTo>
                  <a:lnTo>
                    <a:pt x="12189" y="2332"/>
                  </a:lnTo>
                  <a:lnTo>
                    <a:pt x="11913" y="2298"/>
                  </a:lnTo>
                  <a:lnTo>
                    <a:pt x="11628" y="2246"/>
                  </a:lnTo>
                  <a:lnTo>
                    <a:pt x="11343" y="2203"/>
                  </a:lnTo>
                  <a:lnTo>
                    <a:pt x="10781" y="2099"/>
                  </a:lnTo>
                  <a:lnTo>
                    <a:pt x="10781" y="2099"/>
                  </a:lnTo>
                  <a:lnTo>
                    <a:pt x="10349" y="2021"/>
                  </a:lnTo>
                  <a:lnTo>
                    <a:pt x="9917" y="1952"/>
                  </a:lnTo>
                  <a:lnTo>
                    <a:pt x="9477" y="1900"/>
                  </a:lnTo>
                  <a:lnTo>
                    <a:pt x="9036" y="1849"/>
                  </a:lnTo>
                  <a:lnTo>
                    <a:pt x="8604" y="1814"/>
                  </a:lnTo>
                  <a:lnTo>
                    <a:pt x="8164" y="1797"/>
                  </a:lnTo>
                  <a:lnTo>
                    <a:pt x="7723" y="1788"/>
                  </a:lnTo>
                  <a:lnTo>
                    <a:pt x="7283" y="1797"/>
                  </a:lnTo>
                  <a:lnTo>
                    <a:pt x="6851" y="1814"/>
                  </a:lnTo>
                  <a:lnTo>
                    <a:pt x="6419" y="1857"/>
                  </a:lnTo>
                  <a:lnTo>
                    <a:pt x="5987" y="1918"/>
                  </a:lnTo>
                  <a:lnTo>
                    <a:pt x="5771" y="1952"/>
                  </a:lnTo>
                  <a:lnTo>
                    <a:pt x="5564" y="1995"/>
                  </a:lnTo>
                  <a:lnTo>
                    <a:pt x="5348" y="2047"/>
                  </a:lnTo>
                  <a:lnTo>
                    <a:pt x="5141" y="2099"/>
                  </a:lnTo>
                  <a:lnTo>
                    <a:pt x="4933" y="2151"/>
                  </a:lnTo>
                  <a:lnTo>
                    <a:pt x="4726" y="2220"/>
                  </a:lnTo>
                  <a:lnTo>
                    <a:pt x="4519" y="2289"/>
                  </a:lnTo>
                  <a:lnTo>
                    <a:pt x="4320" y="2358"/>
                  </a:lnTo>
                  <a:lnTo>
                    <a:pt x="4121" y="2445"/>
                  </a:lnTo>
                  <a:lnTo>
                    <a:pt x="3923" y="2531"/>
                  </a:lnTo>
                  <a:lnTo>
                    <a:pt x="3923" y="2531"/>
                  </a:lnTo>
                  <a:lnTo>
                    <a:pt x="3707" y="2635"/>
                  </a:lnTo>
                  <a:lnTo>
                    <a:pt x="3499" y="2738"/>
                  </a:lnTo>
                  <a:lnTo>
                    <a:pt x="3292" y="2859"/>
                  </a:lnTo>
                  <a:lnTo>
                    <a:pt x="3093" y="2989"/>
                  </a:lnTo>
                  <a:lnTo>
                    <a:pt x="2895" y="3118"/>
                  </a:lnTo>
                  <a:lnTo>
                    <a:pt x="2705" y="3257"/>
                  </a:lnTo>
                  <a:lnTo>
                    <a:pt x="2515" y="3403"/>
                  </a:lnTo>
                  <a:lnTo>
                    <a:pt x="2333" y="3550"/>
                  </a:lnTo>
                  <a:lnTo>
                    <a:pt x="2152" y="3706"/>
                  </a:lnTo>
                  <a:lnTo>
                    <a:pt x="1979" y="3870"/>
                  </a:lnTo>
                  <a:lnTo>
                    <a:pt x="1815" y="4043"/>
                  </a:lnTo>
                  <a:lnTo>
                    <a:pt x="1659" y="4215"/>
                  </a:lnTo>
                  <a:lnTo>
                    <a:pt x="1504" y="4397"/>
                  </a:lnTo>
                  <a:lnTo>
                    <a:pt x="1357" y="4587"/>
                  </a:lnTo>
                  <a:lnTo>
                    <a:pt x="1210" y="4768"/>
                  </a:lnTo>
                  <a:lnTo>
                    <a:pt x="1081" y="4967"/>
                  </a:lnTo>
                  <a:lnTo>
                    <a:pt x="951" y="5166"/>
                  </a:lnTo>
                  <a:lnTo>
                    <a:pt x="830" y="5364"/>
                  </a:lnTo>
                  <a:lnTo>
                    <a:pt x="718" y="5572"/>
                  </a:lnTo>
                  <a:lnTo>
                    <a:pt x="614" y="5788"/>
                  </a:lnTo>
                  <a:lnTo>
                    <a:pt x="511" y="5995"/>
                  </a:lnTo>
                  <a:lnTo>
                    <a:pt x="424" y="6219"/>
                  </a:lnTo>
                  <a:lnTo>
                    <a:pt x="347" y="6435"/>
                  </a:lnTo>
                  <a:lnTo>
                    <a:pt x="269" y="6660"/>
                  </a:lnTo>
                  <a:lnTo>
                    <a:pt x="200" y="6885"/>
                  </a:lnTo>
                  <a:lnTo>
                    <a:pt x="148" y="7109"/>
                  </a:lnTo>
                  <a:lnTo>
                    <a:pt x="96" y="7342"/>
                  </a:lnTo>
                  <a:lnTo>
                    <a:pt x="61" y="7567"/>
                  </a:lnTo>
                  <a:lnTo>
                    <a:pt x="27" y="7800"/>
                  </a:lnTo>
                  <a:lnTo>
                    <a:pt x="10" y="8042"/>
                  </a:lnTo>
                  <a:lnTo>
                    <a:pt x="1" y="8275"/>
                  </a:lnTo>
                  <a:lnTo>
                    <a:pt x="1" y="8509"/>
                  </a:lnTo>
                  <a:lnTo>
                    <a:pt x="1" y="8509"/>
                  </a:lnTo>
                  <a:lnTo>
                    <a:pt x="10" y="8776"/>
                  </a:lnTo>
                  <a:lnTo>
                    <a:pt x="36" y="9053"/>
                  </a:lnTo>
                  <a:lnTo>
                    <a:pt x="79" y="9321"/>
                  </a:lnTo>
                  <a:lnTo>
                    <a:pt x="131" y="9588"/>
                  </a:lnTo>
                  <a:lnTo>
                    <a:pt x="131" y="9588"/>
                  </a:lnTo>
                  <a:lnTo>
                    <a:pt x="191" y="9899"/>
                  </a:lnTo>
                  <a:lnTo>
                    <a:pt x="269" y="10210"/>
                  </a:lnTo>
                  <a:lnTo>
                    <a:pt x="355" y="10521"/>
                  </a:lnTo>
                  <a:lnTo>
                    <a:pt x="467" y="10832"/>
                  </a:lnTo>
                  <a:lnTo>
                    <a:pt x="588" y="11152"/>
                  </a:lnTo>
                  <a:lnTo>
                    <a:pt x="718" y="11454"/>
                  </a:lnTo>
                  <a:lnTo>
                    <a:pt x="873" y="11765"/>
                  </a:lnTo>
                  <a:lnTo>
                    <a:pt x="1046" y="12076"/>
                  </a:lnTo>
                  <a:lnTo>
                    <a:pt x="1046" y="12076"/>
                  </a:lnTo>
                  <a:lnTo>
                    <a:pt x="1193" y="12327"/>
                  </a:lnTo>
                  <a:lnTo>
                    <a:pt x="1357" y="12568"/>
                  </a:lnTo>
                  <a:lnTo>
                    <a:pt x="1521" y="12802"/>
                  </a:lnTo>
                  <a:lnTo>
                    <a:pt x="1694" y="13035"/>
                  </a:lnTo>
                  <a:lnTo>
                    <a:pt x="1875" y="13251"/>
                  </a:lnTo>
                  <a:lnTo>
                    <a:pt x="2065" y="13458"/>
                  </a:lnTo>
                  <a:lnTo>
                    <a:pt x="2256" y="13657"/>
                  </a:lnTo>
                  <a:lnTo>
                    <a:pt x="2454" y="13847"/>
                  </a:lnTo>
                  <a:lnTo>
                    <a:pt x="2454" y="13847"/>
                  </a:lnTo>
                  <a:lnTo>
                    <a:pt x="2575" y="13976"/>
                  </a:lnTo>
                  <a:lnTo>
                    <a:pt x="2713" y="14106"/>
                  </a:lnTo>
                  <a:lnTo>
                    <a:pt x="2843" y="14227"/>
                  </a:lnTo>
                  <a:lnTo>
                    <a:pt x="2990" y="14348"/>
                  </a:lnTo>
                  <a:lnTo>
                    <a:pt x="3137" y="14460"/>
                  </a:lnTo>
                  <a:lnTo>
                    <a:pt x="3283" y="14564"/>
                  </a:lnTo>
                  <a:lnTo>
                    <a:pt x="3430" y="14667"/>
                  </a:lnTo>
                  <a:lnTo>
                    <a:pt x="3586" y="14762"/>
                  </a:lnTo>
                  <a:lnTo>
                    <a:pt x="3586" y="14762"/>
                  </a:lnTo>
                  <a:lnTo>
                    <a:pt x="3793" y="14883"/>
                  </a:lnTo>
                  <a:lnTo>
                    <a:pt x="4000" y="14996"/>
                  </a:lnTo>
                  <a:lnTo>
                    <a:pt x="4216" y="15091"/>
                  </a:lnTo>
                  <a:lnTo>
                    <a:pt x="4432" y="15177"/>
                  </a:lnTo>
                  <a:lnTo>
                    <a:pt x="4657" y="15263"/>
                  </a:lnTo>
                  <a:lnTo>
                    <a:pt x="4873" y="15333"/>
                  </a:lnTo>
                  <a:lnTo>
                    <a:pt x="5097" y="15402"/>
                  </a:lnTo>
                  <a:lnTo>
                    <a:pt x="5331" y="15454"/>
                  </a:lnTo>
                  <a:lnTo>
                    <a:pt x="5555" y="15497"/>
                  </a:lnTo>
                  <a:lnTo>
                    <a:pt x="5788" y="15540"/>
                  </a:lnTo>
                  <a:lnTo>
                    <a:pt x="6022" y="15566"/>
                  </a:lnTo>
                  <a:lnTo>
                    <a:pt x="6255" y="15592"/>
                  </a:lnTo>
                  <a:lnTo>
                    <a:pt x="6488" y="15600"/>
                  </a:lnTo>
                  <a:lnTo>
                    <a:pt x="6730" y="15609"/>
                  </a:lnTo>
                  <a:lnTo>
                    <a:pt x="6963" y="15600"/>
                  </a:lnTo>
                  <a:lnTo>
                    <a:pt x="7196" y="15592"/>
                  </a:lnTo>
                  <a:lnTo>
                    <a:pt x="7438" y="15574"/>
                  </a:lnTo>
                  <a:lnTo>
                    <a:pt x="7672" y="15540"/>
                  </a:lnTo>
                  <a:lnTo>
                    <a:pt x="7905" y="15505"/>
                  </a:lnTo>
                  <a:lnTo>
                    <a:pt x="8138" y="15462"/>
                  </a:lnTo>
                  <a:lnTo>
                    <a:pt x="8371" y="15410"/>
                  </a:lnTo>
                  <a:lnTo>
                    <a:pt x="8596" y="15350"/>
                  </a:lnTo>
                  <a:lnTo>
                    <a:pt x="8820" y="15289"/>
                  </a:lnTo>
                  <a:lnTo>
                    <a:pt x="9054" y="15212"/>
                  </a:lnTo>
                  <a:lnTo>
                    <a:pt x="9270" y="15125"/>
                  </a:lnTo>
                  <a:lnTo>
                    <a:pt x="9494" y="15039"/>
                  </a:lnTo>
                  <a:lnTo>
                    <a:pt x="9710" y="14944"/>
                  </a:lnTo>
                  <a:lnTo>
                    <a:pt x="9917" y="14832"/>
                  </a:lnTo>
                  <a:lnTo>
                    <a:pt x="10125" y="14719"/>
                  </a:lnTo>
                  <a:lnTo>
                    <a:pt x="10332" y="14607"/>
                  </a:lnTo>
                  <a:lnTo>
                    <a:pt x="10531" y="14477"/>
                  </a:lnTo>
                  <a:lnTo>
                    <a:pt x="10729" y="143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extrusionOk="0">
                  <a:moveTo>
                    <a:pt x="3948" y="1"/>
                  </a:moveTo>
                  <a:lnTo>
                    <a:pt x="3766" y="18"/>
                  </a:lnTo>
                  <a:lnTo>
                    <a:pt x="3576" y="44"/>
                  </a:lnTo>
                  <a:lnTo>
                    <a:pt x="3386" y="79"/>
                  </a:lnTo>
                  <a:lnTo>
                    <a:pt x="3196" y="122"/>
                  </a:lnTo>
                  <a:lnTo>
                    <a:pt x="3006" y="182"/>
                  </a:lnTo>
                  <a:lnTo>
                    <a:pt x="2816" y="243"/>
                  </a:lnTo>
                  <a:lnTo>
                    <a:pt x="2635" y="312"/>
                  </a:lnTo>
                  <a:lnTo>
                    <a:pt x="2453" y="390"/>
                  </a:lnTo>
                  <a:lnTo>
                    <a:pt x="2263" y="485"/>
                  </a:lnTo>
                  <a:lnTo>
                    <a:pt x="2091" y="580"/>
                  </a:lnTo>
                  <a:lnTo>
                    <a:pt x="1909" y="683"/>
                  </a:lnTo>
                  <a:lnTo>
                    <a:pt x="1745" y="804"/>
                  </a:lnTo>
                  <a:lnTo>
                    <a:pt x="1581" y="917"/>
                  </a:lnTo>
                  <a:lnTo>
                    <a:pt x="1426" y="1046"/>
                  </a:lnTo>
                  <a:lnTo>
                    <a:pt x="1279" y="1176"/>
                  </a:lnTo>
                  <a:lnTo>
                    <a:pt x="1140" y="1314"/>
                  </a:lnTo>
                  <a:lnTo>
                    <a:pt x="1011" y="1461"/>
                  </a:lnTo>
                  <a:lnTo>
                    <a:pt x="890" y="1608"/>
                  </a:lnTo>
                  <a:lnTo>
                    <a:pt x="769" y="1754"/>
                  </a:lnTo>
                  <a:lnTo>
                    <a:pt x="665" y="1910"/>
                  </a:lnTo>
                  <a:lnTo>
                    <a:pt x="562" y="2074"/>
                  </a:lnTo>
                  <a:lnTo>
                    <a:pt x="467" y="2230"/>
                  </a:lnTo>
                  <a:lnTo>
                    <a:pt x="380" y="2402"/>
                  </a:lnTo>
                  <a:lnTo>
                    <a:pt x="303" y="2566"/>
                  </a:lnTo>
                  <a:lnTo>
                    <a:pt x="242" y="2739"/>
                  </a:lnTo>
                  <a:lnTo>
                    <a:pt x="182" y="2912"/>
                  </a:lnTo>
                  <a:lnTo>
                    <a:pt x="130" y="3085"/>
                  </a:lnTo>
                  <a:lnTo>
                    <a:pt x="87" y="3266"/>
                  </a:lnTo>
                  <a:lnTo>
                    <a:pt x="52" y="3439"/>
                  </a:lnTo>
                  <a:lnTo>
                    <a:pt x="26" y="3620"/>
                  </a:lnTo>
                  <a:lnTo>
                    <a:pt x="9" y="3802"/>
                  </a:lnTo>
                  <a:lnTo>
                    <a:pt x="0" y="3974"/>
                  </a:lnTo>
                  <a:lnTo>
                    <a:pt x="9" y="4156"/>
                  </a:lnTo>
                  <a:lnTo>
                    <a:pt x="18" y="4337"/>
                  </a:lnTo>
                  <a:lnTo>
                    <a:pt x="35" y="4510"/>
                  </a:lnTo>
                  <a:lnTo>
                    <a:pt x="69" y="4691"/>
                  </a:lnTo>
                  <a:lnTo>
                    <a:pt x="104" y="4864"/>
                  </a:lnTo>
                  <a:lnTo>
                    <a:pt x="156" y="5037"/>
                  </a:lnTo>
                  <a:lnTo>
                    <a:pt x="216" y="5210"/>
                  </a:lnTo>
                  <a:lnTo>
                    <a:pt x="285" y="5382"/>
                  </a:lnTo>
                  <a:lnTo>
                    <a:pt x="363" y="5547"/>
                  </a:lnTo>
                  <a:lnTo>
                    <a:pt x="449" y="5711"/>
                  </a:lnTo>
                  <a:lnTo>
                    <a:pt x="553" y="5875"/>
                  </a:lnTo>
                  <a:lnTo>
                    <a:pt x="657" y="6022"/>
                  </a:lnTo>
                  <a:lnTo>
                    <a:pt x="769" y="6168"/>
                  </a:lnTo>
                  <a:lnTo>
                    <a:pt x="890" y="6307"/>
                  </a:lnTo>
                  <a:lnTo>
                    <a:pt x="1011" y="6436"/>
                  </a:lnTo>
                  <a:lnTo>
                    <a:pt x="1149" y="6557"/>
                  </a:lnTo>
                  <a:lnTo>
                    <a:pt x="1287" y="6669"/>
                  </a:lnTo>
                  <a:lnTo>
                    <a:pt x="1426" y="6773"/>
                  </a:lnTo>
                  <a:lnTo>
                    <a:pt x="1581" y="6877"/>
                  </a:lnTo>
                  <a:lnTo>
                    <a:pt x="1736" y="6963"/>
                  </a:lnTo>
                  <a:lnTo>
                    <a:pt x="1892" y="7050"/>
                  </a:lnTo>
                  <a:lnTo>
                    <a:pt x="2056" y="7127"/>
                  </a:lnTo>
                  <a:lnTo>
                    <a:pt x="2220" y="7188"/>
                  </a:lnTo>
                  <a:lnTo>
                    <a:pt x="2393" y="7248"/>
                  </a:lnTo>
                  <a:lnTo>
                    <a:pt x="2566" y="7300"/>
                  </a:lnTo>
                  <a:lnTo>
                    <a:pt x="2747" y="7343"/>
                  </a:lnTo>
                  <a:lnTo>
                    <a:pt x="2929" y="7378"/>
                  </a:lnTo>
                  <a:lnTo>
                    <a:pt x="3110" y="7404"/>
                  </a:lnTo>
                  <a:lnTo>
                    <a:pt x="3291" y="7421"/>
                  </a:lnTo>
                  <a:lnTo>
                    <a:pt x="3481" y="7430"/>
                  </a:lnTo>
                  <a:lnTo>
                    <a:pt x="3663" y="7430"/>
                  </a:lnTo>
                  <a:lnTo>
                    <a:pt x="3853" y="7421"/>
                  </a:lnTo>
                  <a:lnTo>
                    <a:pt x="4043" y="7404"/>
                  </a:lnTo>
                  <a:lnTo>
                    <a:pt x="4233" y="7378"/>
                  </a:lnTo>
                  <a:lnTo>
                    <a:pt x="4423" y="7343"/>
                  </a:lnTo>
                  <a:lnTo>
                    <a:pt x="4613" y="7300"/>
                  </a:lnTo>
                  <a:lnTo>
                    <a:pt x="4794" y="7248"/>
                  </a:lnTo>
                  <a:lnTo>
                    <a:pt x="4984" y="7188"/>
                  </a:lnTo>
                  <a:lnTo>
                    <a:pt x="5174" y="7119"/>
                  </a:lnTo>
                  <a:lnTo>
                    <a:pt x="5356" y="7032"/>
                  </a:lnTo>
                  <a:lnTo>
                    <a:pt x="5537" y="6946"/>
                  </a:lnTo>
                  <a:lnTo>
                    <a:pt x="5719" y="6851"/>
                  </a:lnTo>
                  <a:lnTo>
                    <a:pt x="5891" y="6739"/>
                  </a:lnTo>
                  <a:lnTo>
                    <a:pt x="6064" y="6626"/>
                  </a:lnTo>
                  <a:lnTo>
                    <a:pt x="6220" y="6505"/>
                  </a:lnTo>
                  <a:lnTo>
                    <a:pt x="6375" y="6384"/>
                  </a:lnTo>
                  <a:lnTo>
                    <a:pt x="6522" y="6246"/>
                  </a:lnTo>
                  <a:lnTo>
                    <a:pt x="6660" y="6108"/>
                  </a:lnTo>
                  <a:lnTo>
                    <a:pt x="6798" y="5970"/>
                  </a:lnTo>
                  <a:lnTo>
                    <a:pt x="6919" y="5823"/>
                  </a:lnTo>
                  <a:lnTo>
                    <a:pt x="7032" y="5667"/>
                  </a:lnTo>
                  <a:lnTo>
                    <a:pt x="7144" y="5512"/>
                  </a:lnTo>
                  <a:lnTo>
                    <a:pt x="7248" y="5357"/>
                  </a:lnTo>
                  <a:lnTo>
                    <a:pt x="7334" y="5192"/>
                  </a:lnTo>
                  <a:lnTo>
                    <a:pt x="7420" y="5028"/>
                  </a:lnTo>
                  <a:lnTo>
                    <a:pt x="7498" y="4855"/>
                  </a:lnTo>
                  <a:lnTo>
                    <a:pt x="7567" y="4691"/>
                  </a:lnTo>
                  <a:lnTo>
                    <a:pt x="7628" y="4519"/>
                  </a:lnTo>
                  <a:lnTo>
                    <a:pt x="7679" y="4337"/>
                  </a:lnTo>
                  <a:lnTo>
                    <a:pt x="7723" y="4164"/>
                  </a:lnTo>
                  <a:lnTo>
                    <a:pt x="7757" y="3983"/>
                  </a:lnTo>
                  <a:lnTo>
                    <a:pt x="7783" y="3810"/>
                  </a:lnTo>
                  <a:lnTo>
                    <a:pt x="7792" y="3629"/>
                  </a:lnTo>
                  <a:lnTo>
                    <a:pt x="7800" y="3447"/>
                  </a:lnTo>
                  <a:lnTo>
                    <a:pt x="7800" y="3266"/>
                  </a:lnTo>
                  <a:lnTo>
                    <a:pt x="7792" y="3093"/>
                  </a:lnTo>
                  <a:lnTo>
                    <a:pt x="7766" y="2912"/>
                  </a:lnTo>
                  <a:lnTo>
                    <a:pt x="7740" y="2739"/>
                  </a:lnTo>
                  <a:lnTo>
                    <a:pt x="7697" y="2558"/>
                  </a:lnTo>
                  <a:lnTo>
                    <a:pt x="7654" y="2385"/>
                  </a:lnTo>
                  <a:lnTo>
                    <a:pt x="7593" y="2212"/>
                  </a:lnTo>
                  <a:lnTo>
                    <a:pt x="7524" y="2048"/>
                  </a:lnTo>
                  <a:lnTo>
                    <a:pt x="7446" y="1875"/>
                  </a:lnTo>
                  <a:lnTo>
                    <a:pt x="7351" y="1711"/>
                  </a:lnTo>
                  <a:lnTo>
                    <a:pt x="7256" y="1556"/>
                  </a:lnTo>
                  <a:lnTo>
                    <a:pt x="7153" y="1400"/>
                  </a:lnTo>
                  <a:lnTo>
                    <a:pt x="7040" y="1262"/>
                  </a:lnTo>
                  <a:lnTo>
                    <a:pt x="6919" y="1124"/>
                  </a:lnTo>
                  <a:lnTo>
                    <a:pt x="6790" y="994"/>
                  </a:lnTo>
                  <a:lnTo>
                    <a:pt x="6660" y="873"/>
                  </a:lnTo>
                  <a:lnTo>
                    <a:pt x="6522" y="761"/>
                  </a:lnTo>
                  <a:lnTo>
                    <a:pt x="6375" y="649"/>
                  </a:lnTo>
                  <a:lnTo>
                    <a:pt x="6228" y="554"/>
                  </a:lnTo>
                  <a:lnTo>
                    <a:pt x="6073" y="459"/>
                  </a:lnTo>
                  <a:lnTo>
                    <a:pt x="5917" y="381"/>
                  </a:lnTo>
                  <a:lnTo>
                    <a:pt x="5753" y="303"/>
                  </a:lnTo>
                  <a:lnTo>
                    <a:pt x="5580" y="234"/>
                  </a:lnTo>
                  <a:lnTo>
                    <a:pt x="5408" y="174"/>
                  </a:lnTo>
                  <a:lnTo>
                    <a:pt x="5235" y="130"/>
                  </a:lnTo>
                  <a:lnTo>
                    <a:pt x="5062" y="87"/>
                  </a:lnTo>
                  <a:lnTo>
                    <a:pt x="4881" y="53"/>
                  </a:lnTo>
                  <a:lnTo>
                    <a:pt x="4699" y="27"/>
                  </a:lnTo>
                  <a:lnTo>
                    <a:pt x="4509" y="10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-1252547" y="4148357"/>
              <a:ext cx="308413" cy="293745"/>
            </a:xfrm>
            <a:custGeom>
              <a:avLst/>
              <a:gdLst/>
              <a:ahLst/>
              <a:cxnLst/>
              <a:rect l="l" t="t" r="r" b="b"/>
              <a:pathLst>
                <a:path w="7801" h="7430" fill="none" extrusionOk="0">
                  <a:moveTo>
                    <a:pt x="5719" y="6851"/>
                  </a:moveTo>
                  <a:lnTo>
                    <a:pt x="5719" y="6851"/>
                  </a:lnTo>
                  <a:lnTo>
                    <a:pt x="5537" y="6946"/>
                  </a:lnTo>
                  <a:lnTo>
                    <a:pt x="5356" y="7032"/>
                  </a:lnTo>
                  <a:lnTo>
                    <a:pt x="5174" y="7119"/>
                  </a:lnTo>
                  <a:lnTo>
                    <a:pt x="4984" y="7188"/>
                  </a:lnTo>
                  <a:lnTo>
                    <a:pt x="4794" y="7248"/>
                  </a:lnTo>
                  <a:lnTo>
                    <a:pt x="4613" y="7300"/>
                  </a:lnTo>
                  <a:lnTo>
                    <a:pt x="4423" y="7343"/>
                  </a:lnTo>
                  <a:lnTo>
                    <a:pt x="4233" y="7378"/>
                  </a:lnTo>
                  <a:lnTo>
                    <a:pt x="4043" y="7404"/>
                  </a:lnTo>
                  <a:lnTo>
                    <a:pt x="3853" y="7421"/>
                  </a:lnTo>
                  <a:lnTo>
                    <a:pt x="3663" y="7430"/>
                  </a:lnTo>
                  <a:lnTo>
                    <a:pt x="3481" y="7430"/>
                  </a:lnTo>
                  <a:lnTo>
                    <a:pt x="3291" y="7421"/>
                  </a:lnTo>
                  <a:lnTo>
                    <a:pt x="3110" y="7404"/>
                  </a:lnTo>
                  <a:lnTo>
                    <a:pt x="2929" y="7378"/>
                  </a:lnTo>
                  <a:lnTo>
                    <a:pt x="2747" y="7343"/>
                  </a:lnTo>
                  <a:lnTo>
                    <a:pt x="2566" y="7300"/>
                  </a:lnTo>
                  <a:lnTo>
                    <a:pt x="2393" y="7248"/>
                  </a:lnTo>
                  <a:lnTo>
                    <a:pt x="2220" y="7188"/>
                  </a:lnTo>
                  <a:lnTo>
                    <a:pt x="2056" y="7127"/>
                  </a:lnTo>
                  <a:lnTo>
                    <a:pt x="1892" y="7050"/>
                  </a:lnTo>
                  <a:lnTo>
                    <a:pt x="1736" y="6963"/>
                  </a:lnTo>
                  <a:lnTo>
                    <a:pt x="1581" y="6877"/>
                  </a:lnTo>
                  <a:lnTo>
                    <a:pt x="1426" y="6773"/>
                  </a:lnTo>
                  <a:lnTo>
                    <a:pt x="1287" y="6669"/>
                  </a:lnTo>
                  <a:lnTo>
                    <a:pt x="1149" y="6557"/>
                  </a:lnTo>
                  <a:lnTo>
                    <a:pt x="1011" y="6436"/>
                  </a:lnTo>
                  <a:lnTo>
                    <a:pt x="890" y="6307"/>
                  </a:lnTo>
                  <a:lnTo>
                    <a:pt x="769" y="6168"/>
                  </a:lnTo>
                  <a:lnTo>
                    <a:pt x="657" y="6022"/>
                  </a:lnTo>
                  <a:lnTo>
                    <a:pt x="553" y="5875"/>
                  </a:lnTo>
                  <a:lnTo>
                    <a:pt x="449" y="5711"/>
                  </a:lnTo>
                  <a:lnTo>
                    <a:pt x="449" y="5711"/>
                  </a:lnTo>
                  <a:lnTo>
                    <a:pt x="363" y="5547"/>
                  </a:lnTo>
                  <a:lnTo>
                    <a:pt x="285" y="5382"/>
                  </a:lnTo>
                  <a:lnTo>
                    <a:pt x="216" y="5210"/>
                  </a:lnTo>
                  <a:lnTo>
                    <a:pt x="156" y="5037"/>
                  </a:lnTo>
                  <a:lnTo>
                    <a:pt x="104" y="4864"/>
                  </a:lnTo>
                  <a:lnTo>
                    <a:pt x="69" y="4691"/>
                  </a:lnTo>
                  <a:lnTo>
                    <a:pt x="35" y="4510"/>
                  </a:lnTo>
                  <a:lnTo>
                    <a:pt x="18" y="4337"/>
                  </a:lnTo>
                  <a:lnTo>
                    <a:pt x="9" y="4156"/>
                  </a:lnTo>
                  <a:lnTo>
                    <a:pt x="0" y="3974"/>
                  </a:lnTo>
                  <a:lnTo>
                    <a:pt x="9" y="3802"/>
                  </a:lnTo>
                  <a:lnTo>
                    <a:pt x="26" y="3620"/>
                  </a:lnTo>
                  <a:lnTo>
                    <a:pt x="52" y="3439"/>
                  </a:lnTo>
                  <a:lnTo>
                    <a:pt x="87" y="3266"/>
                  </a:lnTo>
                  <a:lnTo>
                    <a:pt x="130" y="3085"/>
                  </a:lnTo>
                  <a:lnTo>
                    <a:pt x="182" y="2912"/>
                  </a:lnTo>
                  <a:lnTo>
                    <a:pt x="242" y="2739"/>
                  </a:lnTo>
                  <a:lnTo>
                    <a:pt x="303" y="2566"/>
                  </a:lnTo>
                  <a:lnTo>
                    <a:pt x="380" y="2402"/>
                  </a:lnTo>
                  <a:lnTo>
                    <a:pt x="467" y="2230"/>
                  </a:lnTo>
                  <a:lnTo>
                    <a:pt x="562" y="2074"/>
                  </a:lnTo>
                  <a:lnTo>
                    <a:pt x="665" y="1910"/>
                  </a:lnTo>
                  <a:lnTo>
                    <a:pt x="769" y="1754"/>
                  </a:lnTo>
                  <a:lnTo>
                    <a:pt x="890" y="1608"/>
                  </a:lnTo>
                  <a:lnTo>
                    <a:pt x="1011" y="1461"/>
                  </a:lnTo>
                  <a:lnTo>
                    <a:pt x="1140" y="1314"/>
                  </a:lnTo>
                  <a:lnTo>
                    <a:pt x="1279" y="1176"/>
                  </a:lnTo>
                  <a:lnTo>
                    <a:pt x="1426" y="1046"/>
                  </a:lnTo>
                  <a:lnTo>
                    <a:pt x="1581" y="917"/>
                  </a:lnTo>
                  <a:lnTo>
                    <a:pt x="1745" y="804"/>
                  </a:lnTo>
                  <a:lnTo>
                    <a:pt x="1909" y="683"/>
                  </a:lnTo>
                  <a:lnTo>
                    <a:pt x="2091" y="580"/>
                  </a:lnTo>
                  <a:lnTo>
                    <a:pt x="2091" y="580"/>
                  </a:lnTo>
                  <a:lnTo>
                    <a:pt x="2263" y="485"/>
                  </a:lnTo>
                  <a:lnTo>
                    <a:pt x="2453" y="390"/>
                  </a:lnTo>
                  <a:lnTo>
                    <a:pt x="2635" y="312"/>
                  </a:lnTo>
                  <a:lnTo>
                    <a:pt x="2816" y="243"/>
                  </a:lnTo>
                  <a:lnTo>
                    <a:pt x="3006" y="182"/>
                  </a:lnTo>
                  <a:lnTo>
                    <a:pt x="3196" y="122"/>
                  </a:lnTo>
                  <a:lnTo>
                    <a:pt x="3386" y="79"/>
                  </a:lnTo>
                  <a:lnTo>
                    <a:pt x="3576" y="44"/>
                  </a:lnTo>
                  <a:lnTo>
                    <a:pt x="3766" y="18"/>
                  </a:lnTo>
                  <a:lnTo>
                    <a:pt x="3948" y="1"/>
                  </a:lnTo>
                  <a:lnTo>
                    <a:pt x="4138" y="1"/>
                  </a:lnTo>
                  <a:lnTo>
                    <a:pt x="4328" y="1"/>
                  </a:lnTo>
                  <a:lnTo>
                    <a:pt x="4509" y="10"/>
                  </a:lnTo>
                  <a:lnTo>
                    <a:pt x="4699" y="27"/>
                  </a:lnTo>
                  <a:lnTo>
                    <a:pt x="4881" y="53"/>
                  </a:lnTo>
                  <a:lnTo>
                    <a:pt x="5062" y="87"/>
                  </a:lnTo>
                  <a:lnTo>
                    <a:pt x="5235" y="130"/>
                  </a:lnTo>
                  <a:lnTo>
                    <a:pt x="5408" y="174"/>
                  </a:lnTo>
                  <a:lnTo>
                    <a:pt x="5580" y="234"/>
                  </a:lnTo>
                  <a:lnTo>
                    <a:pt x="5753" y="303"/>
                  </a:lnTo>
                  <a:lnTo>
                    <a:pt x="5917" y="381"/>
                  </a:lnTo>
                  <a:lnTo>
                    <a:pt x="6073" y="459"/>
                  </a:lnTo>
                  <a:lnTo>
                    <a:pt x="6228" y="554"/>
                  </a:lnTo>
                  <a:lnTo>
                    <a:pt x="6375" y="649"/>
                  </a:lnTo>
                  <a:lnTo>
                    <a:pt x="6522" y="761"/>
                  </a:lnTo>
                  <a:lnTo>
                    <a:pt x="6660" y="873"/>
                  </a:lnTo>
                  <a:lnTo>
                    <a:pt x="6790" y="994"/>
                  </a:lnTo>
                  <a:lnTo>
                    <a:pt x="6919" y="1124"/>
                  </a:lnTo>
                  <a:lnTo>
                    <a:pt x="7040" y="1262"/>
                  </a:lnTo>
                  <a:lnTo>
                    <a:pt x="7153" y="1400"/>
                  </a:lnTo>
                  <a:lnTo>
                    <a:pt x="7256" y="1556"/>
                  </a:lnTo>
                  <a:lnTo>
                    <a:pt x="7351" y="1711"/>
                  </a:lnTo>
                  <a:lnTo>
                    <a:pt x="7351" y="1711"/>
                  </a:lnTo>
                  <a:lnTo>
                    <a:pt x="7446" y="1875"/>
                  </a:lnTo>
                  <a:lnTo>
                    <a:pt x="7524" y="2048"/>
                  </a:lnTo>
                  <a:lnTo>
                    <a:pt x="7593" y="2212"/>
                  </a:lnTo>
                  <a:lnTo>
                    <a:pt x="7654" y="2385"/>
                  </a:lnTo>
                  <a:lnTo>
                    <a:pt x="7697" y="2558"/>
                  </a:lnTo>
                  <a:lnTo>
                    <a:pt x="7740" y="2739"/>
                  </a:lnTo>
                  <a:lnTo>
                    <a:pt x="7766" y="2912"/>
                  </a:lnTo>
                  <a:lnTo>
                    <a:pt x="7792" y="3093"/>
                  </a:lnTo>
                  <a:lnTo>
                    <a:pt x="7800" y="3266"/>
                  </a:lnTo>
                  <a:lnTo>
                    <a:pt x="7800" y="3447"/>
                  </a:lnTo>
                  <a:lnTo>
                    <a:pt x="7792" y="3629"/>
                  </a:lnTo>
                  <a:lnTo>
                    <a:pt x="7783" y="3810"/>
                  </a:lnTo>
                  <a:lnTo>
                    <a:pt x="7757" y="3983"/>
                  </a:lnTo>
                  <a:lnTo>
                    <a:pt x="7723" y="4164"/>
                  </a:lnTo>
                  <a:lnTo>
                    <a:pt x="7679" y="4337"/>
                  </a:lnTo>
                  <a:lnTo>
                    <a:pt x="7628" y="4519"/>
                  </a:lnTo>
                  <a:lnTo>
                    <a:pt x="7567" y="4691"/>
                  </a:lnTo>
                  <a:lnTo>
                    <a:pt x="7498" y="4855"/>
                  </a:lnTo>
                  <a:lnTo>
                    <a:pt x="7420" y="5028"/>
                  </a:lnTo>
                  <a:lnTo>
                    <a:pt x="7334" y="5192"/>
                  </a:lnTo>
                  <a:lnTo>
                    <a:pt x="7248" y="5357"/>
                  </a:lnTo>
                  <a:lnTo>
                    <a:pt x="7144" y="5512"/>
                  </a:lnTo>
                  <a:lnTo>
                    <a:pt x="7032" y="5667"/>
                  </a:lnTo>
                  <a:lnTo>
                    <a:pt x="6919" y="5823"/>
                  </a:lnTo>
                  <a:lnTo>
                    <a:pt x="6798" y="5970"/>
                  </a:lnTo>
                  <a:lnTo>
                    <a:pt x="6660" y="6108"/>
                  </a:lnTo>
                  <a:lnTo>
                    <a:pt x="6522" y="6246"/>
                  </a:lnTo>
                  <a:lnTo>
                    <a:pt x="6375" y="6384"/>
                  </a:lnTo>
                  <a:lnTo>
                    <a:pt x="6220" y="6505"/>
                  </a:lnTo>
                  <a:lnTo>
                    <a:pt x="6064" y="6626"/>
                  </a:lnTo>
                  <a:lnTo>
                    <a:pt x="5891" y="6739"/>
                  </a:lnTo>
                  <a:lnTo>
                    <a:pt x="5719" y="6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817464" y="4075297"/>
              <a:ext cx="118526" cy="169407"/>
            </a:xfrm>
            <a:custGeom>
              <a:avLst/>
              <a:gdLst/>
              <a:ahLst/>
              <a:cxnLst/>
              <a:rect l="l" t="t" r="r" b="b"/>
              <a:pathLst>
                <a:path w="2998" h="4285" extrusionOk="0">
                  <a:moveTo>
                    <a:pt x="181" y="0"/>
                  </a:moveTo>
                  <a:lnTo>
                    <a:pt x="104" y="18"/>
                  </a:lnTo>
                  <a:lnTo>
                    <a:pt x="52" y="52"/>
                  </a:lnTo>
                  <a:lnTo>
                    <a:pt x="26" y="69"/>
                  </a:lnTo>
                  <a:lnTo>
                    <a:pt x="9" y="87"/>
                  </a:lnTo>
                  <a:lnTo>
                    <a:pt x="0" y="113"/>
                  </a:lnTo>
                  <a:lnTo>
                    <a:pt x="0" y="139"/>
                  </a:lnTo>
                  <a:lnTo>
                    <a:pt x="0" y="165"/>
                  </a:lnTo>
                  <a:lnTo>
                    <a:pt x="9" y="190"/>
                  </a:lnTo>
                  <a:lnTo>
                    <a:pt x="26" y="216"/>
                  </a:lnTo>
                  <a:lnTo>
                    <a:pt x="43" y="242"/>
                  </a:lnTo>
                  <a:lnTo>
                    <a:pt x="78" y="277"/>
                  </a:lnTo>
                  <a:lnTo>
                    <a:pt x="112" y="303"/>
                  </a:lnTo>
                  <a:lnTo>
                    <a:pt x="285" y="398"/>
                  </a:lnTo>
                  <a:lnTo>
                    <a:pt x="458" y="493"/>
                  </a:lnTo>
                  <a:lnTo>
                    <a:pt x="631" y="579"/>
                  </a:lnTo>
                  <a:lnTo>
                    <a:pt x="717" y="622"/>
                  </a:lnTo>
                  <a:lnTo>
                    <a:pt x="803" y="683"/>
                  </a:lnTo>
                  <a:lnTo>
                    <a:pt x="959" y="795"/>
                  </a:lnTo>
                  <a:lnTo>
                    <a:pt x="1106" y="907"/>
                  </a:lnTo>
                  <a:lnTo>
                    <a:pt x="1253" y="1037"/>
                  </a:lnTo>
                  <a:lnTo>
                    <a:pt x="1391" y="1175"/>
                  </a:lnTo>
                  <a:lnTo>
                    <a:pt x="1529" y="1313"/>
                  </a:lnTo>
                  <a:lnTo>
                    <a:pt x="1650" y="1460"/>
                  </a:lnTo>
                  <a:lnTo>
                    <a:pt x="1771" y="1607"/>
                  </a:lnTo>
                  <a:lnTo>
                    <a:pt x="1883" y="1763"/>
                  </a:lnTo>
                  <a:lnTo>
                    <a:pt x="1970" y="1901"/>
                  </a:lnTo>
                  <a:lnTo>
                    <a:pt x="2047" y="2030"/>
                  </a:lnTo>
                  <a:lnTo>
                    <a:pt x="2125" y="2169"/>
                  </a:lnTo>
                  <a:lnTo>
                    <a:pt x="2194" y="2307"/>
                  </a:lnTo>
                  <a:lnTo>
                    <a:pt x="2255" y="2454"/>
                  </a:lnTo>
                  <a:lnTo>
                    <a:pt x="2315" y="2600"/>
                  </a:lnTo>
                  <a:lnTo>
                    <a:pt x="2367" y="2747"/>
                  </a:lnTo>
                  <a:lnTo>
                    <a:pt x="2419" y="2894"/>
                  </a:lnTo>
                  <a:lnTo>
                    <a:pt x="2453" y="3050"/>
                  </a:lnTo>
                  <a:lnTo>
                    <a:pt x="2496" y="3196"/>
                  </a:lnTo>
                  <a:lnTo>
                    <a:pt x="2522" y="3352"/>
                  </a:lnTo>
                  <a:lnTo>
                    <a:pt x="2548" y="3507"/>
                  </a:lnTo>
                  <a:lnTo>
                    <a:pt x="2566" y="3663"/>
                  </a:lnTo>
                  <a:lnTo>
                    <a:pt x="2574" y="3818"/>
                  </a:lnTo>
                  <a:lnTo>
                    <a:pt x="2583" y="3974"/>
                  </a:lnTo>
                  <a:lnTo>
                    <a:pt x="2583" y="4129"/>
                  </a:lnTo>
                  <a:lnTo>
                    <a:pt x="2583" y="4181"/>
                  </a:lnTo>
                  <a:lnTo>
                    <a:pt x="2591" y="4224"/>
                  </a:lnTo>
                  <a:lnTo>
                    <a:pt x="2617" y="4268"/>
                  </a:lnTo>
                  <a:lnTo>
                    <a:pt x="2635" y="4276"/>
                  </a:lnTo>
                  <a:lnTo>
                    <a:pt x="2652" y="4285"/>
                  </a:lnTo>
                  <a:lnTo>
                    <a:pt x="2687" y="4285"/>
                  </a:lnTo>
                  <a:lnTo>
                    <a:pt x="2721" y="4276"/>
                  </a:lnTo>
                  <a:lnTo>
                    <a:pt x="2782" y="4242"/>
                  </a:lnTo>
                  <a:lnTo>
                    <a:pt x="2842" y="4190"/>
                  </a:lnTo>
                  <a:lnTo>
                    <a:pt x="2885" y="4138"/>
                  </a:lnTo>
                  <a:lnTo>
                    <a:pt x="2928" y="4078"/>
                  </a:lnTo>
                  <a:lnTo>
                    <a:pt x="2963" y="4008"/>
                  </a:lnTo>
                  <a:lnTo>
                    <a:pt x="2980" y="3939"/>
                  </a:lnTo>
                  <a:lnTo>
                    <a:pt x="2997" y="3862"/>
                  </a:lnTo>
                  <a:lnTo>
                    <a:pt x="2997" y="3792"/>
                  </a:lnTo>
                  <a:lnTo>
                    <a:pt x="2997" y="3715"/>
                  </a:lnTo>
                  <a:lnTo>
                    <a:pt x="2989" y="3646"/>
                  </a:lnTo>
                  <a:lnTo>
                    <a:pt x="2954" y="3499"/>
                  </a:lnTo>
                  <a:lnTo>
                    <a:pt x="2911" y="3361"/>
                  </a:lnTo>
                  <a:lnTo>
                    <a:pt x="2859" y="3222"/>
                  </a:lnTo>
                  <a:lnTo>
                    <a:pt x="2730" y="2920"/>
                  </a:lnTo>
                  <a:lnTo>
                    <a:pt x="2591" y="2618"/>
                  </a:lnTo>
                  <a:lnTo>
                    <a:pt x="2445" y="2324"/>
                  </a:lnTo>
                  <a:lnTo>
                    <a:pt x="2289" y="2030"/>
                  </a:lnTo>
                  <a:lnTo>
                    <a:pt x="2134" y="1745"/>
                  </a:lnTo>
                  <a:lnTo>
                    <a:pt x="1961" y="1469"/>
                  </a:lnTo>
                  <a:lnTo>
                    <a:pt x="1780" y="1192"/>
                  </a:lnTo>
                  <a:lnTo>
                    <a:pt x="1589" y="925"/>
                  </a:lnTo>
                  <a:lnTo>
                    <a:pt x="1460" y="761"/>
                  </a:lnTo>
                  <a:lnTo>
                    <a:pt x="1322" y="596"/>
                  </a:lnTo>
                  <a:lnTo>
                    <a:pt x="1175" y="441"/>
                  </a:lnTo>
                  <a:lnTo>
                    <a:pt x="1019" y="311"/>
                  </a:lnTo>
                  <a:lnTo>
                    <a:pt x="933" y="242"/>
                  </a:lnTo>
                  <a:lnTo>
                    <a:pt x="847" y="190"/>
                  </a:lnTo>
                  <a:lnTo>
                    <a:pt x="760" y="139"/>
                  </a:lnTo>
                  <a:lnTo>
                    <a:pt x="665" y="95"/>
                  </a:lnTo>
                  <a:lnTo>
                    <a:pt x="579" y="61"/>
                  </a:lnTo>
                  <a:lnTo>
                    <a:pt x="475" y="35"/>
                  </a:lnTo>
                  <a:lnTo>
                    <a:pt x="380" y="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-794929" y="4060274"/>
              <a:ext cx="111014" cy="178303"/>
            </a:xfrm>
            <a:custGeom>
              <a:avLst/>
              <a:gdLst/>
              <a:ahLst/>
              <a:cxnLst/>
              <a:rect l="l" t="t" r="r" b="b"/>
              <a:pathLst>
                <a:path w="2808" h="4510" extrusionOk="0">
                  <a:moveTo>
                    <a:pt x="346" y="0"/>
                  </a:moveTo>
                  <a:lnTo>
                    <a:pt x="259" y="9"/>
                  </a:lnTo>
                  <a:lnTo>
                    <a:pt x="216" y="18"/>
                  </a:lnTo>
                  <a:lnTo>
                    <a:pt x="173" y="35"/>
                  </a:lnTo>
                  <a:lnTo>
                    <a:pt x="121" y="69"/>
                  </a:lnTo>
                  <a:lnTo>
                    <a:pt x="78" y="121"/>
                  </a:lnTo>
                  <a:lnTo>
                    <a:pt x="43" y="190"/>
                  </a:lnTo>
                  <a:lnTo>
                    <a:pt x="9" y="259"/>
                  </a:lnTo>
                  <a:lnTo>
                    <a:pt x="0" y="337"/>
                  </a:lnTo>
                  <a:lnTo>
                    <a:pt x="0" y="415"/>
                  </a:lnTo>
                  <a:lnTo>
                    <a:pt x="9" y="449"/>
                  </a:lnTo>
                  <a:lnTo>
                    <a:pt x="17" y="475"/>
                  </a:lnTo>
                  <a:lnTo>
                    <a:pt x="35" y="501"/>
                  </a:lnTo>
                  <a:lnTo>
                    <a:pt x="61" y="527"/>
                  </a:lnTo>
                  <a:lnTo>
                    <a:pt x="87" y="545"/>
                  </a:lnTo>
                  <a:lnTo>
                    <a:pt x="147" y="545"/>
                  </a:lnTo>
                  <a:lnTo>
                    <a:pt x="173" y="536"/>
                  </a:lnTo>
                  <a:lnTo>
                    <a:pt x="225" y="510"/>
                  </a:lnTo>
                  <a:lnTo>
                    <a:pt x="259" y="510"/>
                  </a:lnTo>
                  <a:lnTo>
                    <a:pt x="285" y="501"/>
                  </a:lnTo>
                  <a:lnTo>
                    <a:pt x="372" y="519"/>
                  </a:lnTo>
                  <a:lnTo>
                    <a:pt x="449" y="545"/>
                  </a:lnTo>
                  <a:lnTo>
                    <a:pt x="527" y="579"/>
                  </a:lnTo>
                  <a:lnTo>
                    <a:pt x="596" y="631"/>
                  </a:lnTo>
                  <a:lnTo>
                    <a:pt x="717" y="726"/>
                  </a:lnTo>
                  <a:lnTo>
                    <a:pt x="838" y="821"/>
                  </a:lnTo>
                  <a:lnTo>
                    <a:pt x="959" y="933"/>
                  </a:lnTo>
                  <a:lnTo>
                    <a:pt x="1063" y="1046"/>
                  </a:lnTo>
                  <a:lnTo>
                    <a:pt x="1166" y="1166"/>
                  </a:lnTo>
                  <a:lnTo>
                    <a:pt x="1261" y="1296"/>
                  </a:lnTo>
                  <a:lnTo>
                    <a:pt x="1356" y="1426"/>
                  </a:lnTo>
                  <a:lnTo>
                    <a:pt x="1443" y="1564"/>
                  </a:lnTo>
                  <a:lnTo>
                    <a:pt x="1598" y="1840"/>
                  </a:lnTo>
                  <a:lnTo>
                    <a:pt x="1745" y="2125"/>
                  </a:lnTo>
                  <a:lnTo>
                    <a:pt x="1883" y="2428"/>
                  </a:lnTo>
                  <a:lnTo>
                    <a:pt x="2013" y="2721"/>
                  </a:lnTo>
                  <a:lnTo>
                    <a:pt x="2160" y="3093"/>
                  </a:lnTo>
                  <a:lnTo>
                    <a:pt x="2229" y="3283"/>
                  </a:lnTo>
                  <a:lnTo>
                    <a:pt x="2289" y="3473"/>
                  </a:lnTo>
                  <a:lnTo>
                    <a:pt x="2341" y="3671"/>
                  </a:lnTo>
                  <a:lnTo>
                    <a:pt x="2376" y="3862"/>
                  </a:lnTo>
                  <a:lnTo>
                    <a:pt x="2402" y="4060"/>
                  </a:lnTo>
                  <a:lnTo>
                    <a:pt x="2410" y="4259"/>
                  </a:lnTo>
                  <a:lnTo>
                    <a:pt x="2410" y="4328"/>
                  </a:lnTo>
                  <a:lnTo>
                    <a:pt x="2419" y="4397"/>
                  </a:lnTo>
                  <a:lnTo>
                    <a:pt x="2427" y="4423"/>
                  </a:lnTo>
                  <a:lnTo>
                    <a:pt x="2436" y="4449"/>
                  </a:lnTo>
                  <a:lnTo>
                    <a:pt x="2462" y="4475"/>
                  </a:lnTo>
                  <a:lnTo>
                    <a:pt x="2488" y="4492"/>
                  </a:lnTo>
                  <a:lnTo>
                    <a:pt x="2522" y="4509"/>
                  </a:lnTo>
                  <a:lnTo>
                    <a:pt x="2566" y="4509"/>
                  </a:lnTo>
                  <a:lnTo>
                    <a:pt x="2609" y="4492"/>
                  </a:lnTo>
                  <a:lnTo>
                    <a:pt x="2643" y="4466"/>
                  </a:lnTo>
                  <a:lnTo>
                    <a:pt x="2678" y="4432"/>
                  </a:lnTo>
                  <a:lnTo>
                    <a:pt x="2704" y="4388"/>
                  </a:lnTo>
                  <a:lnTo>
                    <a:pt x="2730" y="4345"/>
                  </a:lnTo>
                  <a:lnTo>
                    <a:pt x="2747" y="4302"/>
                  </a:lnTo>
                  <a:lnTo>
                    <a:pt x="2773" y="4207"/>
                  </a:lnTo>
                  <a:lnTo>
                    <a:pt x="2790" y="4112"/>
                  </a:lnTo>
                  <a:lnTo>
                    <a:pt x="2799" y="4017"/>
                  </a:lnTo>
                  <a:lnTo>
                    <a:pt x="2808" y="3922"/>
                  </a:lnTo>
                  <a:lnTo>
                    <a:pt x="2808" y="3818"/>
                  </a:lnTo>
                  <a:lnTo>
                    <a:pt x="2808" y="3723"/>
                  </a:lnTo>
                  <a:lnTo>
                    <a:pt x="2782" y="3525"/>
                  </a:lnTo>
                  <a:lnTo>
                    <a:pt x="2738" y="3335"/>
                  </a:lnTo>
                  <a:lnTo>
                    <a:pt x="2687" y="3145"/>
                  </a:lnTo>
                  <a:lnTo>
                    <a:pt x="2626" y="2955"/>
                  </a:lnTo>
                  <a:lnTo>
                    <a:pt x="2548" y="2764"/>
                  </a:lnTo>
                  <a:lnTo>
                    <a:pt x="2427" y="2488"/>
                  </a:lnTo>
                  <a:lnTo>
                    <a:pt x="2298" y="2212"/>
                  </a:lnTo>
                  <a:lnTo>
                    <a:pt x="2160" y="1944"/>
                  </a:lnTo>
                  <a:lnTo>
                    <a:pt x="2013" y="1676"/>
                  </a:lnTo>
                  <a:lnTo>
                    <a:pt x="1857" y="1417"/>
                  </a:lnTo>
                  <a:lnTo>
                    <a:pt x="1693" y="1158"/>
                  </a:lnTo>
                  <a:lnTo>
                    <a:pt x="1512" y="907"/>
                  </a:lnTo>
                  <a:lnTo>
                    <a:pt x="1330" y="665"/>
                  </a:lnTo>
                  <a:lnTo>
                    <a:pt x="1235" y="545"/>
                  </a:lnTo>
                  <a:lnTo>
                    <a:pt x="1132" y="432"/>
                  </a:lnTo>
                  <a:lnTo>
                    <a:pt x="1019" y="320"/>
                  </a:lnTo>
                  <a:lnTo>
                    <a:pt x="899" y="225"/>
                  </a:lnTo>
                  <a:lnTo>
                    <a:pt x="769" y="139"/>
                  </a:lnTo>
                  <a:lnTo>
                    <a:pt x="709" y="104"/>
                  </a:lnTo>
                  <a:lnTo>
                    <a:pt x="639" y="69"/>
                  </a:lnTo>
                  <a:lnTo>
                    <a:pt x="570" y="44"/>
                  </a:lnTo>
                  <a:lnTo>
                    <a:pt x="501" y="26"/>
                  </a:lnTo>
                  <a:lnTo>
                    <a:pt x="423" y="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AC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extrusionOk="0">
                  <a:moveTo>
                    <a:pt x="2592" y="423"/>
                  </a:moveTo>
                  <a:lnTo>
                    <a:pt x="2687" y="432"/>
                  </a:lnTo>
                  <a:lnTo>
                    <a:pt x="2782" y="458"/>
                  </a:lnTo>
                  <a:lnTo>
                    <a:pt x="2877" y="501"/>
                  </a:lnTo>
                  <a:lnTo>
                    <a:pt x="2963" y="553"/>
                  </a:lnTo>
                  <a:lnTo>
                    <a:pt x="3050" y="622"/>
                  </a:lnTo>
                  <a:lnTo>
                    <a:pt x="3136" y="708"/>
                  </a:lnTo>
                  <a:lnTo>
                    <a:pt x="3222" y="812"/>
                  </a:lnTo>
                  <a:lnTo>
                    <a:pt x="3300" y="916"/>
                  </a:lnTo>
                  <a:lnTo>
                    <a:pt x="3300" y="924"/>
                  </a:lnTo>
                  <a:lnTo>
                    <a:pt x="2117" y="1520"/>
                  </a:lnTo>
                  <a:lnTo>
                    <a:pt x="2074" y="1322"/>
                  </a:lnTo>
                  <a:lnTo>
                    <a:pt x="2056" y="1149"/>
                  </a:lnTo>
                  <a:lnTo>
                    <a:pt x="2056" y="994"/>
                  </a:lnTo>
                  <a:lnTo>
                    <a:pt x="2065" y="924"/>
                  </a:lnTo>
                  <a:lnTo>
                    <a:pt x="2074" y="864"/>
                  </a:lnTo>
                  <a:lnTo>
                    <a:pt x="2091" y="804"/>
                  </a:lnTo>
                  <a:lnTo>
                    <a:pt x="2108" y="752"/>
                  </a:lnTo>
                  <a:lnTo>
                    <a:pt x="2134" y="700"/>
                  </a:lnTo>
                  <a:lnTo>
                    <a:pt x="2160" y="657"/>
                  </a:lnTo>
                  <a:lnTo>
                    <a:pt x="2195" y="613"/>
                  </a:lnTo>
                  <a:lnTo>
                    <a:pt x="2229" y="570"/>
                  </a:lnTo>
                  <a:lnTo>
                    <a:pt x="2272" y="536"/>
                  </a:lnTo>
                  <a:lnTo>
                    <a:pt x="2315" y="510"/>
                  </a:lnTo>
                  <a:lnTo>
                    <a:pt x="2385" y="467"/>
                  </a:lnTo>
                  <a:lnTo>
                    <a:pt x="2454" y="441"/>
                  </a:lnTo>
                  <a:lnTo>
                    <a:pt x="2523" y="432"/>
                  </a:lnTo>
                  <a:lnTo>
                    <a:pt x="2592" y="423"/>
                  </a:lnTo>
                  <a:close/>
                  <a:moveTo>
                    <a:pt x="1745" y="1996"/>
                  </a:moveTo>
                  <a:lnTo>
                    <a:pt x="1780" y="2168"/>
                  </a:lnTo>
                  <a:lnTo>
                    <a:pt x="1806" y="2324"/>
                  </a:lnTo>
                  <a:lnTo>
                    <a:pt x="1806" y="2462"/>
                  </a:lnTo>
                  <a:lnTo>
                    <a:pt x="1797" y="2574"/>
                  </a:lnTo>
                  <a:lnTo>
                    <a:pt x="1771" y="2678"/>
                  </a:lnTo>
                  <a:lnTo>
                    <a:pt x="1754" y="2721"/>
                  </a:lnTo>
                  <a:lnTo>
                    <a:pt x="1728" y="2764"/>
                  </a:lnTo>
                  <a:lnTo>
                    <a:pt x="1702" y="2808"/>
                  </a:lnTo>
                  <a:lnTo>
                    <a:pt x="1668" y="2842"/>
                  </a:lnTo>
                  <a:lnTo>
                    <a:pt x="1590" y="2903"/>
                  </a:lnTo>
                  <a:lnTo>
                    <a:pt x="1529" y="2937"/>
                  </a:lnTo>
                  <a:lnTo>
                    <a:pt x="1460" y="2954"/>
                  </a:lnTo>
                  <a:lnTo>
                    <a:pt x="1400" y="2972"/>
                  </a:lnTo>
                  <a:lnTo>
                    <a:pt x="1244" y="2972"/>
                  </a:lnTo>
                  <a:lnTo>
                    <a:pt x="1158" y="2946"/>
                  </a:lnTo>
                  <a:lnTo>
                    <a:pt x="1080" y="2920"/>
                  </a:lnTo>
                  <a:lnTo>
                    <a:pt x="994" y="2868"/>
                  </a:lnTo>
                  <a:lnTo>
                    <a:pt x="907" y="2808"/>
                  </a:lnTo>
                  <a:lnTo>
                    <a:pt x="821" y="2738"/>
                  </a:lnTo>
                  <a:lnTo>
                    <a:pt x="743" y="2643"/>
                  </a:lnTo>
                  <a:lnTo>
                    <a:pt x="666" y="2531"/>
                  </a:lnTo>
                  <a:lnTo>
                    <a:pt x="1745" y="1996"/>
                  </a:lnTo>
                  <a:close/>
                  <a:moveTo>
                    <a:pt x="2246" y="0"/>
                  </a:move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4A4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-1157623" y="4295902"/>
              <a:ext cx="45109" cy="38626"/>
            </a:xfrm>
            <a:custGeom>
              <a:avLst/>
              <a:gdLst/>
              <a:ahLst/>
              <a:cxnLst/>
              <a:rect l="l" t="t" r="r" b="b"/>
              <a:pathLst>
                <a:path w="1141" h="977" fill="none" extrusionOk="0">
                  <a:moveTo>
                    <a:pt x="1" y="536"/>
                  </a:moveTo>
                  <a:lnTo>
                    <a:pt x="1080" y="1"/>
                  </a:lnTo>
                  <a:lnTo>
                    <a:pt x="1080" y="1"/>
                  </a:lnTo>
                  <a:lnTo>
                    <a:pt x="1115" y="173"/>
                  </a:lnTo>
                  <a:lnTo>
                    <a:pt x="1141" y="329"/>
                  </a:lnTo>
                  <a:lnTo>
                    <a:pt x="1141" y="467"/>
                  </a:lnTo>
                  <a:lnTo>
                    <a:pt x="1132" y="579"/>
                  </a:lnTo>
                  <a:lnTo>
                    <a:pt x="1106" y="683"/>
                  </a:lnTo>
                  <a:lnTo>
                    <a:pt x="1089" y="726"/>
                  </a:lnTo>
                  <a:lnTo>
                    <a:pt x="1063" y="769"/>
                  </a:lnTo>
                  <a:lnTo>
                    <a:pt x="1037" y="813"/>
                  </a:lnTo>
                  <a:lnTo>
                    <a:pt x="1003" y="847"/>
                  </a:lnTo>
                  <a:lnTo>
                    <a:pt x="925" y="908"/>
                  </a:lnTo>
                  <a:lnTo>
                    <a:pt x="925" y="908"/>
                  </a:lnTo>
                  <a:lnTo>
                    <a:pt x="864" y="942"/>
                  </a:lnTo>
                  <a:lnTo>
                    <a:pt x="795" y="959"/>
                  </a:lnTo>
                  <a:lnTo>
                    <a:pt x="735" y="977"/>
                  </a:lnTo>
                  <a:lnTo>
                    <a:pt x="657" y="977"/>
                  </a:lnTo>
                  <a:lnTo>
                    <a:pt x="657" y="977"/>
                  </a:lnTo>
                  <a:lnTo>
                    <a:pt x="579" y="977"/>
                  </a:lnTo>
                  <a:lnTo>
                    <a:pt x="493" y="951"/>
                  </a:lnTo>
                  <a:lnTo>
                    <a:pt x="415" y="925"/>
                  </a:lnTo>
                  <a:lnTo>
                    <a:pt x="329" y="873"/>
                  </a:lnTo>
                  <a:lnTo>
                    <a:pt x="242" y="813"/>
                  </a:lnTo>
                  <a:lnTo>
                    <a:pt x="156" y="743"/>
                  </a:lnTo>
                  <a:lnTo>
                    <a:pt x="78" y="648"/>
                  </a:lnTo>
                  <a:lnTo>
                    <a:pt x="1" y="5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-1102630" y="4233753"/>
              <a:ext cx="49221" cy="43409"/>
            </a:xfrm>
            <a:custGeom>
              <a:avLst/>
              <a:gdLst/>
              <a:ahLst/>
              <a:cxnLst/>
              <a:rect l="l" t="t" r="r" b="b"/>
              <a:pathLst>
                <a:path w="1245" h="1098" fill="none" extrusionOk="0">
                  <a:moveTo>
                    <a:pt x="61" y="1097"/>
                  </a:moveTo>
                  <a:lnTo>
                    <a:pt x="61" y="1097"/>
                  </a:lnTo>
                  <a:lnTo>
                    <a:pt x="18" y="899"/>
                  </a:lnTo>
                  <a:lnTo>
                    <a:pt x="0" y="726"/>
                  </a:lnTo>
                  <a:lnTo>
                    <a:pt x="0" y="571"/>
                  </a:lnTo>
                  <a:lnTo>
                    <a:pt x="9" y="501"/>
                  </a:lnTo>
                  <a:lnTo>
                    <a:pt x="18" y="441"/>
                  </a:lnTo>
                  <a:lnTo>
                    <a:pt x="35" y="381"/>
                  </a:lnTo>
                  <a:lnTo>
                    <a:pt x="52" y="329"/>
                  </a:lnTo>
                  <a:lnTo>
                    <a:pt x="78" y="277"/>
                  </a:lnTo>
                  <a:lnTo>
                    <a:pt x="104" y="234"/>
                  </a:lnTo>
                  <a:lnTo>
                    <a:pt x="139" y="190"/>
                  </a:lnTo>
                  <a:lnTo>
                    <a:pt x="173" y="147"/>
                  </a:lnTo>
                  <a:lnTo>
                    <a:pt x="216" y="113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329" y="44"/>
                  </a:lnTo>
                  <a:lnTo>
                    <a:pt x="398" y="18"/>
                  </a:lnTo>
                  <a:lnTo>
                    <a:pt x="467" y="9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631" y="9"/>
                  </a:lnTo>
                  <a:lnTo>
                    <a:pt x="726" y="35"/>
                  </a:lnTo>
                  <a:lnTo>
                    <a:pt x="821" y="78"/>
                  </a:lnTo>
                  <a:lnTo>
                    <a:pt x="907" y="130"/>
                  </a:lnTo>
                  <a:lnTo>
                    <a:pt x="994" y="199"/>
                  </a:lnTo>
                  <a:lnTo>
                    <a:pt x="1080" y="285"/>
                  </a:lnTo>
                  <a:lnTo>
                    <a:pt x="1166" y="389"/>
                  </a:lnTo>
                  <a:lnTo>
                    <a:pt x="1244" y="493"/>
                  </a:lnTo>
                  <a:lnTo>
                    <a:pt x="1244" y="493"/>
                  </a:lnTo>
                  <a:lnTo>
                    <a:pt x="1244" y="501"/>
                  </a:lnTo>
                  <a:lnTo>
                    <a:pt x="61" y="1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-1183914" y="4217030"/>
              <a:ext cx="159880" cy="133905"/>
            </a:xfrm>
            <a:custGeom>
              <a:avLst/>
              <a:gdLst/>
              <a:ahLst/>
              <a:cxnLst/>
              <a:rect l="l" t="t" r="r" b="b"/>
              <a:pathLst>
                <a:path w="4044" h="3387" fill="none" extrusionOk="0">
                  <a:moveTo>
                    <a:pt x="2246" y="0"/>
                  </a:moveTo>
                  <a:lnTo>
                    <a:pt x="2246" y="0"/>
                  </a:lnTo>
                  <a:lnTo>
                    <a:pt x="2143" y="9"/>
                  </a:lnTo>
                  <a:lnTo>
                    <a:pt x="2039" y="35"/>
                  </a:lnTo>
                  <a:lnTo>
                    <a:pt x="1944" y="69"/>
                  </a:lnTo>
                  <a:lnTo>
                    <a:pt x="1849" y="121"/>
                  </a:lnTo>
                  <a:lnTo>
                    <a:pt x="1849" y="121"/>
                  </a:lnTo>
                  <a:lnTo>
                    <a:pt x="1771" y="173"/>
                  </a:lnTo>
                  <a:lnTo>
                    <a:pt x="1702" y="233"/>
                  </a:lnTo>
                  <a:lnTo>
                    <a:pt x="1650" y="302"/>
                  </a:lnTo>
                  <a:lnTo>
                    <a:pt x="1607" y="380"/>
                  </a:lnTo>
                  <a:lnTo>
                    <a:pt x="1573" y="458"/>
                  </a:lnTo>
                  <a:lnTo>
                    <a:pt x="1547" y="544"/>
                  </a:lnTo>
                  <a:lnTo>
                    <a:pt x="1529" y="639"/>
                  </a:lnTo>
                  <a:lnTo>
                    <a:pt x="1521" y="743"/>
                  </a:lnTo>
                  <a:lnTo>
                    <a:pt x="1512" y="847"/>
                  </a:lnTo>
                  <a:lnTo>
                    <a:pt x="1521" y="959"/>
                  </a:lnTo>
                  <a:lnTo>
                    <a:pt x="1529" y="1080"/>
                  </a:lnTo>
                  <a:lnTo>
                    <a:pt x="1555" y="1201"/>
                  </a:lnTo>
                  <a:lnTo>
                    <a:pt x="1607" y="1460"/>
                  </a:lnTo>
                  <a:lnTo>
                    <a:pt x="1676" y="1745"/>
                  </a:lnTo>
                  <a:lnTo>
                    <a:pt x="545" y="2307"/>
                  </a:lnTo>
                  <a:lnTo>
                    <a:pt x="545" y="2307"/>
                  </a:lnTo>
                  <a:lnTo>
                    <a:pt x="510" y="2229"/>
                  </a:lnTo>
                  <a:lnTo>
                    <a:pt x="484" y="2151"/>
                  </a:lnTo>
                  <a:lnTo>
                    <a:pt x="467" y="2073"/>
                  </a:lnTo>
                  <a:lnTo>
                    <a:pt x="458" y="2004"/>
                  </a:lnTo>
                  <a:lnTo>
                    <a:pt x="450" y="1935"/>
                  </a:lnTo>
                  <a:lnTo>
                    <a:pt x="450" y="1866"/>
                  </a:lnTo>
                  <a:lnTo>
                    <a:pt x="458" y="1736"/>
                  </a:lnTo>
                  <a:lnTo>
                    <a:pt x="493" y="1615"/>
                  </a:lnTo>
                  <a:lnTo>
                    <a:pt x="545" y="1503"/>
                  </a:lnTo>
                  <a:lnTo>
                    <a:pt x="596" y="1400"/>
                  </a:lnTo>
                  <a:lnTo>
                    <a:pt x="666" y="1296"/>
                  </a:lnTo>
                  <a:lnTo>
                    <a:pt x="519" y="1132"/>
                  </a:lnTo>
                  <a:lnTo>
                    <a:pt x="519" y="1132"/>
                  </a:lnTo>
                  <a:lnTo>
                    <a:pt x="242" y="1400"/>
                  </a:lnTo>
                  <a:lnTo>
                    <a:pt x="0" y="1633"/>
                  </a:lnTo>
                  <a:lnTo>
                    <a:pt x="0" y="1633"/>
                  </a:lnTo>
                  <a:lnTo>
                    <a:pt x="156" y="1970"/>
                  </a:lnTo>
                  <a:lnTo>
                    <a:pt x="251" y="2168"/>
                  </a:lnTo>
                  <a:lnTo>
                    <a:pt x="372" y="2393"/>
                  </a:lnTo>
                  <a:lnTo>
                    <a:pt x="18" y="2574"/>
                  </a:lnTo>
                  <a:lnTo>
                    <a:pt x="156" y="2782"/>
                  </a:lnTo>
                  <a:lnTo>
                    <a:pt x="510" y="2609"/>
                  </a:lnTo>
                  <a:lnTo>
                    <a:pt x="510" y="2609"/>
                  </a:lnTo>
                  <a:lnTo>
                    <a:pt x="640" y="2799"/>
                  </a:lnTo>
                  <a:lnTo>
                    <a:pt x="778" y="2954"/>
                  </a:lnTo>
                  <a:lnTo>
                    <a:pt x="925" y="3084"/>
                  </a:lnTo>
                  <a:lnTo>
                    <a:pt x="1063" y="3196"/>
                  </a:lnTo>
                  <a:lnTo>
                    <a:pt x="1132" y="3239"/>
                  </a:lnTo>
                  <a:lnTo>
                    <a:pt x="1210" y="3283"/>
                  </a:lnTo>
                  <a:lnTo>
                    <a:pt x="1279" y="3309"/>
                  </a:lnTo>
                  <a:lnTo>
                    <a:pt x="1348" y="3334"/>
                  </a:lnTo>
                  <a:lnTo>
                    <a:pt x="1417" y="3360"/>
                  </a:lnTo>
                  <a:lnTo>
                    <a:pt x="1486" y="3369"/>
                  </a:lnTo>
                  <a:lnTo>
                    <a:pt x="1547" y="3378"/>
                  </a:lnTo>
                  <a:lnTo>
                    <a:pt x="1616" y="3386"/>
                  </a:lnTo>
                  <a:lnTo>
                    <a:pt x="1616" y="3386"/>
                  </a:lnTo>
                  <a:lnTo>
                    <a:pt x="1711" y="3378"/>
                  </a:lnTo>
                  <a:lnTo>
                    <a:pt x="1806" y="3360"/>
                  </a:lnTo>
                  <a:lnTo>
                    <a:pt x="1892" y="3326"/>
                  </a:lnTo>
                  <a:lnTo>
                    <a:pt x="1970" y="3283"/>
                  </a:lnTo>
                  <a:lnTo>
                    <a:pt x="1970" y="3283"/>
                  </a:lnTo>
                  <a:lnTo>
                    <a:pt x="2039" y="3231"/>
                  </a:lnTo>
                  <a:lnTo>
                    <a:pt x="2100" y="3179"/>
                  </a:lnTo>
                  <a:lnTo>
                    <a:pt x="2151" y="3118"/>
                  </a:lnTo>
                  <a:lnTo>
                    <a:pt x="2203" y="3058"/>
                  </a:lnTo>
                  <a:lnTo>
                    <a:pt x="2238" y="2980"/>
                  </a:lnTo>
                  <a:lnTo>
                    <a:pt x="2264" y="2911"/>
                  </a:lnTo>
                  <a:lnTo>
                    <a:pt x="2281" y="2825"/>
                  </a:lnTo>
                  <a:lnTo>
                    <a:pt x="2298" y="2738"/>
                  </a:lnTo>
                  <a:lnTo>
                    <a:pt x="2307" y="2643"/>
                  </a:lnTo>
                  <a:lnTo>
                    <a:pt x="2307" y="2540"/>
                  </a:lnTo>
                  <a:lnTo>
                    <a:pt x="2298" y="2427"/>
                  </a:lnTo>
                  <a:lnTo>
                    <a:pt x="2290" y="2315"/>
                  </a:lnTo>
                  <a:lnTo>
                    <a:pt x="2246" y="2065"/>
                  </a:lnTo>
                  <a:lnTo>
                    <a:pt x="2177" y="1780"/>
                  </a:lnTo>
                  <a:lnTo>
                    <a:pt x="3430" y="1158"/>
                  </a:lnTo>
                  <a:lnTo>
                    <a:pt x="3430" y="1158"/>
                  </a:lnTo>
                  <a:lnTo>
                    <a:pt x="3464" y="1253"/>
                  </a:lnTo>
                  <a:lnTo>
                    <a:pt x="3490" y="1339"/>
                  </a:lnTo>
                  <a:lnTo>
                    <a:pt x="3508" y="1425"/>
                  </a:lnTo>
                  <a:lnTo>
                    <a:pt x="3525" y="1512"/>
                  </a:lnTo>
                  <a:lnTo>
                    <a:pt x="3533" y="1598"/>
                  </a:lnTo>
                  <a:lnTo>
                    <a:pt x="3533" y="1676"/>
                  </a:lnTo>
                  <a:lnTo>
                    <a:pt x="3525" y="1754"/>
                  </a:lnTo>
                  <a:lnTo>
                    <a:pt x="3516" y="1831"/>
                  </a:lnTo>
                  <a:lnTo>
                    <a:pt x="3499" y="1909"/>
                  </a:lnTo>
                  <a:lnTo>
                    <a:pt x="3482" y="1987"/>
                  </a:lnTo>
                  <a:lnTo>
                    <a:pt x="3430" y="2125"/>
                  </a:lnTo>
                  <a:lnTo>
                    <a:pt x="3361" y="2255"/>
                  </a:lnTo>
                  <a:lnTo>
                    <a:pt x="3283" y="2384"/>
                  </a:lnTo>
                  <a:lnTo>
                    <a:pt x="3447" y="2557"/>
                  </a:lnTo>
                  <a:lnTo>
                    <a:pt x="3447" y="2557"/>
                  </a:lnTo>
                  <a:lnTo>
                    <a:pt x="3749" y="2237"/>
                  </a:lnTo>
                  <a:lnTo>
                    <a:pt x="3974" y="1987"/>
                  </a:lnTo>
                  <a:lnTo>
                    <a:pt x="3974" y="1987"/>
                  </a:lnTo>
                  <a:lnTo>
                    <a:pt x="3914" y="1797"/>
                  </a:lnTo>
                  <a:lnTo>
                    <a:pt x="3827" y="1581"/>
                  </a:lnTo>
                  <a:lnTo>
                    <a:pt x="3732" y="1330"/>
                  </a:lnTo>
                  <a:lnTo>
                    <a:pt x="3663" y="1201"/>
                  </a:lnTo>
                  <a:lnTo>
                    <a:pt x="3603" y="1071"/>
                  </a:lnTo>
                  <a:lnTo>
                    <a:pt x="4043" y="855"/>
                  </a:lnTo>
                  <a:lnTo>
                    <a:pt x="3896" y="622"/>
                  </a:lnTo>
                  <a:lnTo>
                    <a:pt x="3464" y="847"/>
                  </a:lnTo>
                  <a:lnTo>
                    <a:pt x="3464" y="847"/>
                  </a:lnTo>
                  <a:lnTo>
                    <a:pt x="3464" y="838"/>
                  </a:lnTo>
                  <a:lnTo>
                    <a:pt x="3464" y="838"/>
                  </a:lnTo>
                  <a:lnTo>
                    <a:pt x="3335" y="657"/>
                  </a:lnTo>
                  <a:lnTo>
                    <a:pt x="3197" y="501"/>
                  </a:lnTo>
                  <a:lnTo>
                    <a:pt x="3050" y="354"/>
                  </a:lnTo>
                  <a:lnTo>
                    <a:pt x="2972" y="294"/>
                  </a:lnTo>
                  <a:lnTo>
                    <a:pt x="2894" y="233"/>
                  </a:lnTo>
                  <a:lnTo>
                    <a:pt x="2816" y="182"/>
                  </a:lnTo>
                  <a:lnTo>
                    <a:pt x="2739" y="138"/>
                  </a:lnTo>
                  <a:lnTo>
                    <a:pt x="2652" y="95"/>
                  </a:lnTo>
                  <a:lnTo>
                    <a:pt x="2575" y="61"/>
                  </a:lnTo>
                  <a:lnTo>
                    <a:pt x="2497" y="35"/>
                  </a:lnTo>
                  <a:lnTo>
                    <a:pt x="2410" y="17"/>
                  </a:lnTo>
                  <a:lnTo>
                    <a:pt x="2333" y="9"/>
                  </a:lnTo>
                  <a:lnTo>
                    <a:pt x="22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-3705575" y="2986898"/>
              <a:ext cx="315924" cy="210089"/>
            </a:xfrm>
            <a:custGeom>
              <a:avLst/>
              <a:gdLst/>
              <a:ahLst/>
              <a:cxnLst/>
              <a:rect l="l" t="t" r="r" b="b"/>
              <a:pathLst>
                <a:path w="7991" h="5314" extrusionOk="0">
                  <a:moveTo>
                    <a:pt x="5961" y="1"/>
                  </a:moveTo>
                  <a:lnTo>
                    <a:pt x="5788" y="18"/>
                  </a:lnTo>
                  <a:lnTo>
                    <a:pt x="5615" y="36"/>
                  </a:lnTo>
                  <a:lnTo>
                    <a:pt x="5434" y="53"/>
                  </a:lnTo>
                  <a:lnTo>
                    <a:pt x="5252" y="87"/>
                  </a:lnTo>
                  <a:lnTo>
                    <a:pt x="5071" y="122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1"/>
                  </a:lnTo>
                  <a:lnTo>
                    <a:pt x="4112" y="381"/>
                  </a:lnTo>
                  <a:lnTo>
                    <a:pt x="3913" y="459"/>
                  </a:lnTo>
                  <a:lnTo>
                    <a:pt x="3715" y="537"/>
                  </a:lnTo>
                  <a:lnTo>
                    <a:pt x="3507" y="614"/>
                  </a:lnTo>
                  <a:lnTo>
                    <a:pt x="3309" y="709"/>
                  </a:lnTo>
                  <a:lnTo>
                    <a:pt x="3110" y="804"/>
                  </a:lnTo>
                  <a:lnTo>
                    <a:pt x="2911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9"/>
                  </a:lnTo>
                  <a:lnTo>
                    <a:pt x="2160" y="1340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3" y="1806"/>
                  </a:lnTo>
                  <a:lnTo>
                    <a:pt x="1356" y="1936"/>
                  </a:lnTo>
                  <a:lnTo>
                    <a:pt x="1218" y="2057"/>
                  </a:lnTo>
                  <a:lnTo>
                    <a:pt x="1080" y="2186"/>
                  </a:lnTo>
                  <a:lnTo>
                    <a:pt x="950" y="2307"/>
                  </a:lnTo>
                  <a:lnTo>
                    <a:pt x="830" y="2437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9" y="2817"/>
                  </a:lnTo>
                  <a:lnTo>
                    <a:pt x="424" y="2947"/>
                  </a:lnTo>
                  <a:lnTo>
                    <a:pt x="346" y="3076"/>
                  </a:lnTo>
                  <a:lnTo>
                    <a:pt x="268" y="3197"/>
                  </a:lnTo>
                  <a:lnTo>
                    <a:pt x="208" y="3327"/>
                  </a:lnTo>
                  <a:lnTo>
                    <a:pt x="147" y="3448"/>
                  </a:lnTo>
                  <a:lnTo>
                    <a:pt x="95" y="3568"/>
                  </a:lnTo>
                  <a:lnTo>
                    <a:pt x="61" y="3689"/>
                  </a:lnTo>
                  <a:lnTo>
                    <a:pt x="35" y="3810"/>
                  </a:lnTo>
                  <a:lnTo>
                    <a:pt x="9" y="3923"/>
                  </a:lnTo>
                  <a:lnTo>
                    <a:pt x="0" y="4035"/>
                  </a:lnTo>
                  <a:lnTo>
                    <a:pt x="0" y="4147"/>
                  </a:lnTo>
                  <a:lnTo>
                    <a:pt x="9" y="426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104" y="4562"/>
                  </a:lnTo>
                  <a:lnTo>
                    <a:pt x="147" y="4648"/>
                  </a:lnTo>
                  <a:lnTo>
                    <a:pt x="208" y="4743"/>
                  </a:lnTo>
                  <a:lnTo>
                    <a:pt x="277" y="4821"/>
                  </a:lnTo>
                  <a:lnTo>
                    <a:pt x="354" y="4899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2"/>
                  </a:lnTo>
                  <a:lnTo>
                    <a:pt x="873" y="5175"/>
                  </a:lnTo>
                  <a:lnTo>
                    <a:pt x="994" y="5210"/>
                  </a:lnTo>
                  <a:lnTo>
                    <a:pt x="1123" y="5244"/>
                  </a:lnTo>
                  <a:lnTo>
                    <a:pt x="1261" y="5270"/>
                  </a:lnTo>
                  <a:lnTo>
                    <a:pt x="1408" y="5287"/>
                  </a:lnTo>
                  <a:lnTo>
                    <a:pt x="1555" y="5305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5"/>
                  </a:lnTo>
                  <a:lnTo>
                    <a:pt x="2203" y="5296"/>
                  </a:lnTo>
                  <a:lnTo>
                    <a:pt x="2376" y="5279"/>
                  </a:lnTo>
                  <a:lnTo>
                    <a:pt x="2557" y="5262"/>
                  </a:lnTo>
                  <a:lnTo>
                    <a:pt x="2739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9" y="4994"/>
                  </a:lnTo>
                  <a:lnTo>
                    <a:pt x="3879" y="4925"/>
                  </a:lnTo>
                  <a:lnTo>
                    <a:pt x="4077" y="4856"/>
                  </a:lnTo>
                  <a:lnTo>
                    <a:pt x="4285" y="4778"/>
                  </a:lnTo>
                  <a:lnTo>
                    <a:pt x="4483" y="4700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79" y="4406"/>
                  </a:lnTo>
                  <a:lnTo>
                    <a:pt x="5278" y="4303"/>
                  </a:lnTo>
                  <a:lnTo>
                    <a:pt x="5468" y="4199"/>
                  </a:lnTo>
                  <a:lnTo>
                    <a:pt x="5650" y="4087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7" y="3499"/>
                  </a:lnTo>
                  <a:lnTo>
                    <a:pt x="6634" y="3378"/>
                  </a:lnTo>
                  <a:lnTo>
                    <a:pt x="6773" y="3258"/>
                  </a:lnTo>
                  <a:lnTo>
                    <a:pt x="6911" y="3128"/>
                  </a:lnTo>
                  <a:lnTo>
                    <a:pt x="7040" y="3007"/>
                  </a:lnTo>
                  <a:lnTo>
                    <a:pt x="7161" y="2877"/>
                  </a:lnTo>
                  <a:lnTo>
                    <a:pt x="7274" y="2748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8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8"/>
                  </a:lnTo>
                  <a:lnTo>
                    <a:pt x="7844" y="1867"/>
                  </a:lnTo>
                  <a:lnTo>
                    <a:pt x="7895" y="1746"/>
                  </a:lnTo>
                  <a:lnTo>
                    <a:pt x="7930" y="1625"/>
                  </a:lnTo>
                  <a:lnTo>
                    <a:pt x="7956" y="1504"/>
                  </a:lnTo>
                  <a:lnTo>
                    <a:pt x="7982" y="1392"/>
                  </a:lnTo>
                  <a:lnTo>
                    <a:pt x="7990" y="1279"/>
                  </a:lnTo>
                  <a:lnTo>
                    <a:pt x="7990" y="1167"/>
                  </a:lnTo>
                  <a:lnTo>
                    <a:pt x="7982" y="1055"/>
                  </a:lnTo>
                  <a:lnTo>
                    <a:pt x="7965" y="951"/>
                  </a:lnTo>
                  <a:lnTo>
                    <a:pt x="7930" y="848"/>
                  </a:lnTo>
                  <a:lnTo>
                    <a:pt x="7887" y="752"/>
                  </a:lnTo>
                  <a:lnTo>
                    <a:pt x="7844" y="657"/>
                  </a:lnTo>
                  <a:lnTo>
                    <a:pt x="7783" y="571"/>
                  </a:lnTo>
                  <a:lnTo>
                    <a:pt x="7714" y="493"/>
                  </a:lnTo>
                  <a:lnTo>
                    <a:pt x="7636" y="416"/>
                  </a:lnTo>
                  <a:lnTo>
                    <a:pt x="7550" y="347"/>
                  </a:lnTo>
                  <a:lnTo>
                    <a:pt x="7455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29" y="44"/>
                  </a:lnTo>
                  <a:lnTo>
                    <a:pt x="6582" y="18"/>
                  </a:lnTo>
                  <a:lnTo>
                    <a:pt x="6436" y="10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-3712415" y="2989310"/>
              <a:ext cx="318652" cy="184787"/>
            </a:xfrm>
            <a:custGeom>
              <a:avLst/>
              <a:gdLst/>
              <a:ahLst/>
              <a:cxnLst/>
              <a:rect l="l" t="t" r="r" b="b"/>
              <a:pathLst>
                <a:path w="8060" h="4674" extrusionOk="0">
                  <a:moveTo>
                    <a:pt x="7732" y="0"/>
                  </a:moveTo>
                  <a:lnTo>
                    <a:pt x="1" y="3939"/>
                  </a:lnTo>
                  <a:lnTo>
                    <a:pt x="407" y="4674"/>
                  </a:lnTo>
                  <a:lnTo>
                    <a:pt x="4302" y="4475"/>
                  </a:lnTo>
                  <a:lnTo>
                    <a:pt x="8060" y="691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CE7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-3716170" y="2964719"/>
              <a:ext cx="315924" cy="210049"/>
            </a:xfrm>
            <a:custGeom>
              <a:avLst/>
              <a:gdLst/>
              <a:ahLst/>
              <a:cxnLst/>
              <a:rect l="l" t="t" r="r" b="b"/>
              <a:pathLst>
                <a:path w="7991" h="5313" extrusionOk="0">
                  <a:moveTo>
                    <a:pt x="5952" y="1"/>
                  </a:moveTo>
                  <a:lnTo>
                    <a:pt x="5788" y="9"/>
                  </a:lnTo>
                  <a:lnTo>
                    <a:pt x="5615" y="26"/>
                  </a:lnTo>
                  <a:lnTo>
                    <a:pt x="5434" y="52"/>
                  </a:lnTo>
                  <a:lnTo>
                    <a:pt x="5252" y="78"/>
                  </a:lnTo>
                  <a:lnTo>
                    <a:pt x="5071" y="121"/>
                  </a:lnTo>
                  <a:lnTo>
                    <a:pt x="4881" y="156"/>
                  </a:lnTo>
                  <a:lnTo>
                    <a:pt x="4691" y="208"/>
                  </a:lnTo>
                  <a:lnTo>
                    <a:pt x="4501" y="260"/>
                  </a:lnTo>
                  <a:lnTo>
                    <a:pt x="4302" y="320"/>
                  </a:lnTo>
                  <a:lnTo>
                    <a:pt x="4104" y="381"/>
                  </a:lnTo>
                  <a:lnTo>
                    <a:pt x="3905" y="458"/>
                  </a:lnTo>
                  <a:lnTo>
                    <a:pt x="3706" y="536"/>
                  </a:lnTo>
                  <a:lnTo>
                    <a:pt x="3508" y="614"/>
                  </a:lnTo>
                  <a:lnTo>
                    <a:pt x="3309" y="709"/>
                  </a:lnTo>
                  <a:lnTo>
                    <a:pt x="3102" y="804"/>
                  </a:lnTo>
                  <a:lnTo>
                    <a:pt x="2903" y="899"/>
                  </a:lnTo>
                  <a:lnTo>
                    <a:pt x="2713" y="1003"/>
                  </a:lnTo>
                  <a:lnTo>
                    <a:pt x="2523" y="1115"/>
                  </a:lnTo>
                  <a:lnTo>
                    <a:pt x="2341" y="1218"/>
                  </a:lnTo>
                  <a:lnTo>
                    <a:pt x="2160" y="1331"/>
                  </a:lnTo>
                  <a:lnTo>
                    <a:pt x="1987" y="1452"/>
                  </a:lnTo>
                  <a:lnTo>
                    <a:pt x="1823" y="1564"/>
                  </a:lnTo>
                  <a:lnTo>
                    <a:pt x="1659" y="1685"/>
                  </a:lnTo>
                  <a:lnTo>
                    <a:pt x="1504" y="1806"/>
                  </a:lnTo>
                  <a:lnTo>
                    <a:pt x="1357" y="1935"/>
                  </a:lnTo>
                  <a:lnTo>
                    <a:pt x="1218" y="2056"/>
                  </a:lnTo>
                  <a:lnTo>
                    <a:pt x="1080" y="2177"/>
                  </a:lnTo>
                  <a:lnTo>
                    <a:pt x="951" y="2307"/>
                  </a:lnTo>
                  <a:lnTo>
                    <a:pt x="830" y="2436"/>
                  </a:lnTo>
                  <a:lnTo>
                    <a:pt x="717" y="2566"/>
                  </a:lnTo>
                  <a:lnTo>
                    <a:pt x="614" y="2687"/>
                  </a:lnTo>
                  <a:lnTo>
                    <a:pt x="510" y="2817"/>
                  </a:lnTo>
                  <a:lnTo>
                    <a:pt x="424" y="2946"/>
                  </a:lnTo>
                  <a:lnTo>
                    <a:pt x="337" y="3067"/>
                  </a:lnTo>
                  <a:lnTo>
                    <a:pt x="268" y="3197"/>
                  </a:lnTo>
                  <a:lnTo>
                    <a:pt x="199" y="3318"/>
                  </a:lnTo>
                  <a:lnTo>
                    <a:pt x="147" y="3447"/>
                  </a:lnTo>
                  <a:lnTo>
                    <a:pt x="96" y="3568"/>
                  </a:lnTo>
                  <a:lnTo>
                    <a:pt x="61" y="3689"/>
                  </a:lnTo>
                  <a:lnTo>
                    <a:pt x="26" y="3801"/>
                  </a:lnTo>
                  <a:lnTo>
                    <a:pt x="9" y="3922"/>
                  </a:lnTo>
                  <a:lnTo>
                    <a:pt x="1" y="4034"/>
                  </a:lnTo>
                  <a:lnTo>
                    <a:pt x="1" y="4147"/>
                  </a:lnTo>
                  <a:lnTo>
                    <a:pt x="9" y="4250"/>
                  </a:lnTo>
                  <a:lnTo>
                    <a:pt x="26" y="4363"/>
                  </a:lnTo>
                  <a:lnTo>
                    <a:pt x="61" y="4458"/>
                  </a:lnTo>
                  <a:lnTo>
                    <a:pt x="96" y="4561"/>
                  </a:lnTo>
                  <a:lnTo>
                    <a:pt x="147" y="4648"/>
                  </a:lnTo>
                  <a:lnTo>
                    <a:pt x="208" y="4734"/>
                  </a:lnTo>
                  <a:lnTo>
                    <a:pt x="277" y="4821"/>
                  </a:lnTo>
                  <a:lnTo>
                    <a:pt x="355" y="4890"/>
                  </a:lnTo>
                  <a:lnTo>
                    <a:pt x="441" y="4959"/>
                  </a:lnTo>
                  <a:lnTo>
                    <a:pt x="536" y="5028"/>
                  </a:lnTo>
                  <a:lnTo>
                    <a:pt x="640" y="5080"/>
                  </a:lnTo>
                  <a:lnTo>
                    <a:pt x="752" y="5131"/>
                  </a:lnTo>
                  <a:lnTo>
                    <a:pt x="864" y="5175"/>
                  </a:lnTo>
                  <a:lnTo>
                    <a:pt x="994" y="5209"/>
                  </a:lnTo>
                  <a:lnTo>
                    <a:pt x="1123" y="5244"/>
                  </a:lnTo>
                  <a:lnTo>
                    <a:pt x="1262" y="5270"/>
                  </a:lnTo>
                  <a:lnTo>
                    <a:pt x="1409" y="5287"/>
                  </a:lnTo>
                  <a:lnTo>
                    <a:pt x="1555" y="5304"/>
                  </a:lnTo>
                  <a:lnTo>
                    <a:pt x="1711" y="5313"/>
                  </a:lnTo>
                  <a:lnTo>
                    <a:pt x="1866" y="5313"/>
                  </a:lnTo>
                  <a:lnTo>
                    <a:pt x="2030" y="5304"/>
                  </a:lnTo>
                  <a:lnTo>
                    <a:pt x="2203" y="5296"/>
                  </a:lnTo>
                  <a:lnTo>
                    <a:pt x="2376" y="5278"/>
                  </a:lnTo>
                  <a:lnTo>
                    <a:pt x="2557" y="5261"/>
                  </a:lnTo>
                  <a:lnTo>
                    <a:pt x="2730" y="5227"/>
                  </a:lnTo>
                  <a:lnTo>
                    <a:pt x="2920" y="5192"/>
                  </a:lnTo>
                  <a:lnTo>
                    <a:pt x="3110" y="5149"/>
                  </a:lnTo>
                  <a:lnTo>
                    <a:pt x="3300" y="5106"/>
                  </a:lnTo>
                  <a:lnTo>
                    <a:pt x="3490" y="5054"/>
                  </a:lnTo>
                  <a:lnTo>
                    <a:pt x="3680" y="4993"/>
                  </a:lnTo>
                  <a:lnTo>
                    <a:pt x="3879" y="4924"/>
                  </a:lnTo>
                  <a:lnTo>
                    <a:pt x="4078" y="4855"/>
                  </a:lnTo>
                  <a:lnTo>
                    <a:pt x="4276" y="4777"/>
                  </a:lnTo>
                  <a:lnTo>
                    <a:pt x="4484" y="4691"/>
                  </a:lnTo>
                  <a:lnTo>
                    <a:pt x="4682" y="4605"/>
                  </a:lnTo>
                  <a:lnTo>
                    <a:pt x="4881" y="4510"/>
                  </a:lnTo>
                  <a:lnTo>
                    <a:pt x="5080" y="4406"/>
                  </a:lnTo>
                  <a:lnTo>
                    <a:pt x="5278" y="4302"/>
                  </a:lnTo>
                  <a:lnTo>
                    <a:pt x="5468" y="4199"/>
                  </a:lnTo>
                  <a:lnTo>
                    <a:pt x="5650" y="4086"/>
                  </a:lnTo>
                  <a:lnTo>
                    <a:pt x="5831" y="3974"/>
                  </a:lnTo>
                  <a:lnTo>
                    <a:pt x="6004" y="3862"/>
                  </a:lnTo>
                  <a:lnTo>
                    <a:pt x="6168" y="3741"/>
                  </a:lnTo>
                  <a:lnTo>
                    <a:pt x="6332" y="3620"/>
                  </a:lnTo>
                  <a:lnTo>
                    <a:pt x="6488" y="3499"/>
                  </a:lnTo>
                  <a:lnTo>
                    <a:pt x="6635" y="3378"/>
                  </a:lnTo>
                  <a:lnTo>
                    <a:pt x="6773" y="3257"/>
                  </a:lnTo>
                  <a:lnTo>
                    <a:pt x="6911" y="3127"/>
                  </a:lnTo>
                  <a:lnTo>
                    <a:pt x="7041" y="3007"/>
                  </a:lnTo>
                  <a:lnTo>
                    <a:pt x="7161" y="2877"/>
                  </a:lnTo>
                  <a:lnTo>
                    <a:pt x="7274" y="2747"/>
                  </a:lnTo>
                  <a:lnTo>
                    <a:pt x="7377" y="2618"/>
                  </a:lnTo>
                  <a:lnTo>
                    <a:pt x="7472" y="2497"/>
                  </a:lnTo>
                  <a:lnTo>
                    <a:pt x="7567" y="2367"/>
                  </a:lnTo>
                  <a:lnTo>
                    <a:pt x="7645" y="2238"/>
                  </a:lnTo>
                  <a:lnTo>
                    <a:pt x="7723" y="2117"/>
                  </a:lnTo>
                  <a:lnTo>
                    <a:pt x="7783" y="1987"/>
                  </a:lnTo>
                  <a:lnTo>
                    <a:pt x="7844" y="1866"/>
                  </a:lnTo>
                  <a:lnTo>
                    <a:pt x="7887" y="1745"/>
                  </a:lnTo>
                  <a:lnTo>
                    <a:pt x="7930" y="1624"/>
                  </a:lnTo>
                  <a:lnTo>
                    <a:pt x="7956" y="1504"/>
                  </a:lnTo>
                  <a:lnTo>
                    <a:pt x="7982" y="1391"/>
                  </a:lnTo>
                  <a:lnTo>
                    <a:pt x="7991" y="1279"/>
                  </a:lnTo>
                  <a:lnTo>
                    <a:pt x="7991" y="1167"/>
                  </a:lnTo>
                  <a:lnTo>
                    <a:pt x="7982" y="1054"/>
                  </a:lnTo>
                  <a:lnTo>
                    <a:pt x="7956" y="951"/>
                  </a:lnTo>
                  <a:lnTo>
                    <a:pt x="7930" y="847"/>
                  </a:lnTo>
                  <a:lnTo>
                    <a:pt x="7887" y="752"/>
                  </a:lnTo>
                  <a:lnTo>
                    <a:pt x="7835" y="657"/>
                  </a:lnTo>
                  <a:lnTo>
                    <a:pt x="7775" y="571"/>
                  </a:lnTo>
                  <a:lnTo>
                    <a:pt x="7706" y="493"/>
                  </a:lnTo>
                  <a:lnTo>
                    <a:pt x="7628" y="415"/>
                  </a:lnTo>
                  <a:lnTo>
                    <a:pt x="7542" y="346"/>
                  </a:lnTo>
                  <a:lnTo>
                    <a:pt x="7447" y="286"/>
                  </a:lnTo>
                  <a:lnTo>
                    <a:pt x="7351" y="234"/>
                  </a:lnTo>
                  <a:lnTo>
                    <a:pt x="7239" y="182"/>
                  </a:lnTo>
                  <a:lnTo>
                    <a:pt x="7118" y="139"/>
                  </a:lnTo>
                  <a:lnTo>
                    <a:pt x="6997" y="96"/>
                  </a:lnTo>
                  <a:lnTo>
                    <a:pt x="6868" y="70"/>
                  </a:lnTo>
                  <a:lnTo>
                    <a:pt x="6730" y="44"/>
                  </a:lnTo>
                  <a:lnTo>
                    <a:pt x="6583" y="18"/>
                  </a:lnTo>
                  <a:lnTo>
                    <a:pt x="6436" y="9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FFC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-3697747" y="2978398"/>
              <a:ext cx="281133" cy="178303"/>
            </a:xfrm>
            <a:custGeom>
              <a:avLst/>
              <a:gdLst/>
              <a:ahLst/>
              <a:cxnLst/>
              <a:rect l="l" t="t" r="r" b="b"/>
              <a:pathLst>
                <a:path w="7111" h="4510" extrusionOk="0">
                  <a:moveTo>
                    <a:pt x="5512" y="0"/>
                  </a:moveTo>
                  <a:lnTo>
                    <a:pt x="5218" y="26"/>
                  </a:lnTo>
                  <a:lnTo>
                    <a:pt x="4907" y="69"/>
                  </a:lnTo>
                  <a:lnTo>
                    <a:pt x="4588" y="138"/>
                  </a:lnTo>
                  <a:lnTo>
                    <a:pt x="4251" y="225"/>
                  </a:lnTo>
                  <a:lnTo>
                    <a:pt x="3914" y="328"/>
                  </a:lnTo>
                  <a:lnTo>
                    <a:pt x="3560" y="458"/>
                  </a:lnTo>
                  <a:lnTo>
                    <a:pt x="3206" y="605"/>
                  </a:lnTo>
                  <a:lnTo>
                    <a:pt x="2843" y="769"/>
                  </a:lnTo>
                  <a:lnTo>
                    <a:pt x="2489" y="950"/>
                  </a:lnTo>
                  <a:lnTo>
                    <a:pt x="2152" y="1140"/>
                  </a:lnTo>
                  <a:lnTo>
                    <a:pt x="1841" y="1348"/>
                  </a:lnTo>
                  <a:lnTo>
                    <a:pt x="1547" y="1546"/>
                  </a:lnTo>
                  <a:lnTo>
                    <a:pt x="1271" y="1762"/>
                  </a:lnTo>
                  <a:lnTo>
                    <a:pt x="1020" y="1978"/>
                  </a:lnTo>
                  <a:lnTo>
                    <a:pt x="787" y="2194"/>
                  </a:lnTo>
                  <a:lnTo>
                    <a:pt x="588" y="2410"/>
                  </a:lnTo>
                  <a:lnTo>
                    <a:pt x="416" y="2626"/>
                  </a:lnTo>
                  <a:lnTo>
                    <a:pt x="338" y="2730"/>
                  </a:lnTo>
                  <a:lnTo>
                    <a:pt x="269" y="2833"/>
                  </a:lnTo>
                  <a:lnTo>
                    <a:pt x="208" y="2937"/>
                  </a:lnTo>
                  <a:lnTo>
                    <a:pt x="148" y="3041"/>
                  </a:lnTo>
                  <a:lnTo>
                    <a:pt x="105" y="3144"/>
                  </a:lnTo>
                  <a:lnTo>
                    <a:pt x="70" y="3239"/>
                  </a:lnTo>
                  <a:lnTo>
                    <a:pt x="36" y="3343"/>
                  </a:lnTo>
                  <a:lnTo>
                    <a:pt x="18" y="3438"/>
                  </a:lnTo>
                  <a:lnTo>
                    <a:pt x="1" y="3533"/>
                  </a:lnTo>
                  <a:lnTo>
                    <a:pt x="1" y="3619"/>
                  </a:lnTo>
                  <a:lnTo>
                    <a:pt x="1" y="3706"/>
                  </a:lnTo>
                  <a:lnTo>
                    <a:pt x="18" y="3792"/>
                  </a:lnTo>
                  <a:lnTo>
                    <a:pt x="36" y="3879"/>
                  </a:lnTo>
                  <a:lnTo>
                    <a:pt x="70" y="3956"/>
                  </a:lnTo>
                  <a:lnTo>
                    <a:pt x="113" y="4025"/>
                  </a:lnTo>
                  <a:lnTo>
                    <a:pt x="156" y="4094"/>
                  </a:lnTo>
                  <a:lnTo>
                    <a:pt x="217" y="4155"/>
                  </a:lnTo>
                  <a:lnTo>
                    <a:pt x="286" y="4215"/>
                  </a:lnTo>
                  <a:lnTo>
                    <a:pt x="355" y="4267"/>
                  </a:lnTo>
                  <a:lnTo>
                    <a:pt x="433" y="4319"/>
                  </a:lnTo>
                  <a:lnTo>
                    <a:pt x="528" y="4362"/>
                  </a:lnTo>
                  <a:lnTo>
                    <a:pt x="623" y="4397"/>
                  </a:lnTo>
                  <a:lnTo>
                    <a:pt x="718" y="4423"/>
                  </a:lnTo>
                  <a:lnTo>
                    <a:pt x="830" y="4457"/>
                  </a:lnTo>
                  <a:lnTo>
                    <a:pt x="943" y="4475"/>
                  </a:lnTo>
                  <a:lnTo>
                    <a:pt x="1063" y="4492"/>
                  </a:lnTo>
                  <a:lnTo>
                    <a:pt x="1184" y="4500"/>
                  </a:lnTo>
                  <a:lnTo>
                    <a:pt x="1314" y="4509"/>
                  </a:lnTo>
                  <a:lnTo>
                    <a:pt x="1590" y="4500"/>
                  </a:lnTo>
                  <a:lnTo>
                    <a:pt x="1884" y="4475"/>
                  </a:lnTo>
                  <a:lnTo>
                    <a:pt x="2195" y="4431"/>
                  </a:lnTo>
                  <a:lnTo>
                    <a:pt x="2515" y="4362"/>
                  </a:lnTo>
                  <a:lnTo>
                    <a:pt x="2852" y="4276"/>
                  </a:lnTo>
                  <a:lnTo>
                    <a:pt x="3197" y="4172"/>
                  </a:lnTo>
                  <a:lnTo>
                    <a:pt x="3543" y="4043"/>
                  </a:lnTo>
                  <a:lnTo>
                    <a:pt x="3905" y="3896"/>
                  </a:lnTo>
                  <a:lnTo>
                    <a:pt x="4260" y="3732"/>
                  </a:lnTo>
                  <a:lnTo>
                    <a:pt x="4614" y="3550"/>
                  </a:lnTo>
                  <a:lnTo>
                    <a:pt x="4951" y="3360"/>
                  </a:lnTo>
                  <a:lnTo>
                    <a:pt x="5262" y="3162"/>
                  </a:lnTo>
                  <a:lnTo>
                    <a:pt x="5564" y="2954"/>
                  </a:lnTo>
                  <a:lnTo>
                    <a:pt x="5832" y="2738"/>
                  </a:lnTo>
                  <a:lnTo>
                    <a:pt x="6091" y="2531"/>
                  </a:lnTo>
                  <a:lnTo>
                    <a:pt x="6315" y="2315"/>
                  </a:lnTo>
                  <a:lnTo>
                    <a:pt x="6514" y="2090"/>
                  </a:lnTo>
                  <a:lnTo>
                    <a:pt x="6687" y="1883"/>
                  </a:lnTo>
                  <a:lnTo>
                    <a:pt x="6765" y="1771"/>
                  </a:lnTo>
                  <a:lnTo>
                    <a:pt x="6834" y="1667"/>
                  </a:lnTo>
                  <a:lnTo>
                    <a:pt x="6894" y="1564"/>
                  </a:lnTo>
                  <a:lnTo>
                    <a:pt x="6955" y="1460"/>
                  </a:lnTo>
                  <a:lnTo>
                    <a:pt x="6998" y="1356"/>
                  </a:lnTo>
                  <a:lnTo>
                    <a:pt x="7041" y="1261"/>
                  </a:lnTo>
                  <a:lnTo>
                    <a:pt x="7067" y="1158"/>
                  </a:lnTo>
                  <a:lnTo>
                    <a:pt x="7093" y="1063"/>
                  </a:lnTo>
                  <a:lnTo>
                    <a:pt x="7101" y="976"/>
                  </a:lnTo>
                  <a:lnTo>
                    <a:pt x="7110" y="881"/>
                  </a:lnTo>
                  <a:lnTo>
                    <a:pt x="7101" y="795"/>
                  </a:lnTo>
                  <a:lnTo>
                    <a:pt x="7093" y="708"/>
                  </a:lnTo>
                  <a:lnTo>
                    <a:pt x="7067" y="631"/>
                  </a:lnTo>
                  <a:lnTo>
                    <a:pt x="7032" y="553"/>
                  </a:lnTo>
                  <a:lnTo>
                    <a:pt x="6989" y="475"/>
                  </a:lnTo>
                  <a:lnTo>
                    <a:pt x="6946" y="406"/>
                  </a:lnTo>
                  <a:lnTo>
                    <a:pt x="6885" y="346"/>
                  </a:lnTo>
                  <a:lnTo>
                    <a:pt x="6825" y="285"/>
                  </a:lnTo>
                  <a:lnTo>
                    <a:pt x="6747" y="233"/>
                  </a:lnTo>
                  <a:lnTo>
                    <a:pt x="6670" y="190"/>
                  </a:lnTo>
                  <a:lnTo>
                    <a:pt x="6583" y="147"/>
                  </a:lnTo>
                  <a:lnTo>
                    <a:pt x="6488" y="104"/>
                  </a:lnTo>
                  <a:lnTo>
                    <a:pt x="6384" y="78"/>
                  </a:lnTo>
                  <a:lnTo>
                    <a:pt x="6272" y="52"/>
                  </a:lnTo>
                  <a:lnTo>
                    <a:pt x="6160" y="26"/>
                  </a:lnTo>
                  <a:lnTo>
                    <a:pt x="6048" y="9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F29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-3691224" y="2988282"/>
              <a:ext cx="281094" cy="178303"/>
            </a:xfrm>
            <a:custGeom>
              <a:avLst/>
              <a:gdLst/>
              <a:ahLst/>
              <a:cxnLst/>
              <a:rect l="l" t="t" r="r" b="b"/>
              <a:pathLst>
                <a:path w="7110" h="4510" extrusionOk="0">
                  <a:moveTo>
                    <a:pt x="5788" y="1"/>
                  </a:moveTo>
                  <a:lnTo>
                    <a:pt x="5511" y="9"/>
                  </a:lnTo>
                  <a:lnTo>
                    <a:pt x="5226" y="26"/>
                  </a:lnTo>
                  <a:lnTo>
                    <a:pt x="4915" y="78"/>
                  </a:lnTo>
                  <a:lnTo>
                    <a:pt x="4587" y="139"/>
                  </a:lnTo>
                  <a:lnTo>
                    <a:pt x="4259" y="225"/>
                  </a:lnTo>
                  <a:lnTo>
                    <a:pt x="3913" y="337"/>
                  </a:lnTo>
                  <a:lnTo>
                    <a:pt x="3559" y="458"/>
                  </a:lnTo>
                  <a:lnTo>
                    <a:pt x="3205" y="605"/>
                  </a:lnTo>
                  <a:lnTo>
                    <a:pt x="2842" y="778"/>
                  </a:lnTo>
                  <a:lnTo>
                    <a:pt x="2496" y="959"/>
                  </a:lnTo>
                  <a:lnTo>
                    <a:pt x="2160" y="1149"/>
                  </a:lnTo>
                  <a:lnTo>
                    <a:pt x="1840" y="1348"/>
                  </a:lnTo>
                  <a:lnTo>
                    <a:pt x="1546" y="1555"/>
                  </a:lnTo>
                  <a:lnTo>
                    <a:pt x="1270" y="1763"/>
                  </a:lnTo>
                  <a:lnTo>
                    <a:pt x="1019" y="1979"/>
                  </a:lnTo>
                  <a:lnTo>
                    <a:pt x="795" y="2195"/>
                  </a:lnTo>
                  <a:lnTo>
                    <a:pt x="587" y="2411"/>
                  </a:lnTo>
                  <a:lnTo>
                    <a:pt x="415" y="2626"/>
                  </a:lnTo>
                  <a:lnTo>
                    <a:pt x="337" y="2730"/>
                  </a:lnTo>
                  <a:lnTo>
                    <a:pt x="268" y="2842"/>
                  </a:lnTo>
                  <a:lnTo>
                    <a:pt x="207" y="2946"/>
                  </a:lnTo>
                  <a:lnTo>
                    <a:pt x="156" y="3050"/>
                  </a:lnTo>
                  <a:lnTo>
                    <a:pt x="104" y="3145"/>
                  </a:lnTo>
                  <a:lnTo>
                    <a:pt x="69" y="3248"/>
                  </a:lnTo>
                  <a:lnTo>
                    <a:pt x="43" y="3343"/>
                  </a:lnTo>
                  <a:lnTo>
                    <a:pt x="17" y="3438"/>
                  </a:lnTo>
                  <a:lnTo>
                    <a:pt x="9" y="3533"/>
                  </a:lnTo>
                  <a:lnTo>
                    <a:pt x="0" y="3620"/>
                  </a:lnTo>
                  <a:lnTo>
                    <a:pt x="0" y="3715"/>
                  </a:lnTo>
                  <a:lnTo>
                    <a:pt x="17" y="3793"/>
                  </a:lnTo>
                  <a:lnTo>
                    <a:pt x="43" y="3879"/>
                  </a:lnTo>
                  <a:lnTo>
                    <a:pt x="69" y="3957"/>
                  </a:lnTo>
                  <a:lnTo>
                    <a:pt x="112" y="4034"/>
                  </a:lnTo>
                  <a:lnTo>
                    <a:pt x="164" y="4095"/>
                  </a:lnTo>
                  <a:lnTo>
                    <a:pt x="216" y="4164"/>
                  </a:lnTo>
                  <a:lnTo>
                    <a:pt x="285" y="4225"/>
                  </a:lnTo>
                  <a:lnTo>
                    <a:pt x="363" y="4276"/>
                  </a:lnTo>
                  <a:lnTo>
                    <a:pt x="441" y="4320"/>
                  </a:lnTo>
                  <a:lnTo>
                    <a:pt x="527" y="4363"/>
                  </a:lnTo>
                  <a:lnTo>
                    <a:pt x="622" y="4397"/>
                  </a:lnTo>
                  <a:lnTo>
                    <a:pt x="726" y="4432"/>
                  </a:lnTo>
                  <a:lnTo>
                    <a:pt x="829" y="4458"/>
                  </a:lnTo>
                  <a:lnTo>
                    <a:pt x="942" y="4475"/>
                  </a:lnTo>
                  <a:lnTo>
                    <a:pt x="1063" y="4492"/>
                  </a:lnTo>
                  <a:lnTo>
                    <a:pt x="1192" y="4501"/>
                  </a:lnTo>
                  <a:lnTo>
                    <a:pt x="1322" y="4510"/>
                  </a:lnTo>
                  <a:lnTo>
                    <a:pt x="1589" y="4501"/>
                  </a:lnTo>
                  <a:lnTo>
                    <a:pt x="1883" y="4475"/>
                  </a:lnTo>
                  <a:lnTo>
                    <a:pt x="2194" y="4432"/>
                  </a:lnTo>
                  <a:lnTo>
                    <a:pt x="2514" y="4371"/>
                  </a:lnTo>
                  <a:lnTo>
                    <a:pt x="2851" y="4285"/>
                  </a:lnTo>
                  <a:lnTo>
                    <a:pt x="3196" y="4173"/>
                  </a:lnTo>
                  <a:lnTo>
                    <a:pt x="3550" y="4052"/>
                  </a:lnTo>
                  <a:lnTo>
                    <a:pt x="3904" y="3905"/>
                  </a:lnTo>
                  <a:lnTo>
                    <a:pt x="4267" y="3732"/>
                  </a:lnTo>
                  <a:lnTo>
                    <a:pt x="4613" y="3551"/>
                  </a:lnTo>
                  <a:lnTo>
                    <a:pt x="4950" y="3361"/>
                  </a:lnTo>
                  <a:lnTo>
                    <a:pt x="5269" y="3162"/>
                  </a:lnTo>
                  <a:lnTo>
                    <a:pt x="5563" y="2955"/>
                  </a:lnTo>
                  <a:lnTo>
                    <a:pt x="5839" y="2747"/>
                  </a:lnTo>
                  <a:lnTo>
                    <a:pt x="6090" y="2531"/>
                  </a:lnTo>
                  <a:lnTo>
                    <a:pt x="6314" y="2316"/>
                  </a:lnTo>
                  <a:lnTo>
                    <a:pt x="6522" y="2100"/>
                  </a:lnTo>
                  <a:lnTo>
                    <a:pt x="6695" y="1884"/>
                  </a:lnTo>
                  <a:lnTo>
                    <a:pt x="6772" y="1780"/>
                  </a:lnTo>
                  <a:lnTo>
                    <a:pt x="6841" y="1668"/>
                  </a:lnTo>
                  <a:lnTo>
                    <a:pt x="6902" y="1564"/>
                  </a:lnTo>
                  <a:lnTo>
                    <a:pt x="6954" y="1460"/>
                  </a:lnTo>
                  <a:lnTo>
                    <a:pt x="6997" y="1365"/>
                  </a:lnTo>
                  <a:lnTo>
                    <a:pt x="7040" y="1262"/>
                  </a:lnTo>
                  <a:lnTo>
                    <a:pt x="7066" y="1167"/>
                  </a:lnTo>
                  <a:lnTo>
                    <a:pt x="7092" y="1072"/>
                  </a:lnTo>
                  <a:lnTo>
                    <a:pt x="7101" y="977"/>
                  </a:lnTo>
                  <a:lnTo>
                    <a:pt x="7109" y="890"/>
                  </a:lnTo>
                  <a:lnTo>
                    <a:pt x="7101" y="795"/>
                  </a:lnTo>
                  <a:lnTo>
                    <a:pt x="7092" y="717"/>
                  </a:lnTo>
                  <a:lnTo>
                    <a:pt x="7066" y="631"/>
                  </a:lnTo>
                  <a:lnTo>
                    <a:pt x="7040" y="553"/>
                  </a:lnTo>
                  <a:lnTo>
                    <a:pt x="6997" y="476"/>
                  </a:lnTo>
                  <a:lnTo>
                    <a:pt x="6945" y="407"/>
                  </a:lnTo>
                  <a:lnTo>
                    <a:pt x="6885" y="346"/>
                  </a:lnTo>
                  <a:lnTo>
                    <a:pt x="6824" y="286"/>
                  </a:lnTo>
                  <a:lnTo>
                    <a:pt x="6746" y="234"/>
                  </a:lnTo>
                  <a:lnTo>
                    <a:pt x="6669" y="191"/>
                  </a:lnTo>
                  <a:lnTo>
                    <a:pt x="6582" y="147"/>
                  </a:lnTo>
                  <a:lnTo>
                    <a:pt x="6487" y="113"/>
                  </a:lnTo>
                  <a:lnTo>
                    <a:pt x="6384" y="78"/>
                  </a:lnTo>
                  <a:lnTo>
                    <a:pt x="6280" y="52"/>
                  </a:lnTo>
                  <a:lnTo>
                    <a:pt x="6168" y="35"/>
                  </a:lnTo>
                  <a:lnTo>
                    <a:pt x="6047" y="18"/>
                  </a:lnTo>
                  <a:lnTo>
                    <a:pt x="5917" y="9"/>
                  </a:lnTo>
                  <a:lnTo>
                    <a:pt x="5788" y="1"/>
                  </a:lnTo>
                  <a:close/>
                </a:path>
              </a:pathLst>
            </a:custGeom>
            <a:solidFill>
              <a:srgbClr val="F9C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-1536329" y="2550827"/>
              <a:ext cx="641020" cy="389696"/>
            </a:xfrm>
            <a:custGeom>
              <a:avLst/>
              <a:gdLst/>
              <a:ahLst/>
              <a:cxnLst/>
              <a:rect l="l" t="t" r="r" b="b"/>
              <a:pathLst>
                <a:path w="16214" h="9857" extrusionOk="0">
                  <a:moveTo>
                    <a:pt x="11057" y="0"/>
                  </a:moveTo>
                  <a:lnTo>
                    <a:pt x="10685" y="17"/>
                  </a:lnTo>
                  <a:lnTo>
                    <a:pt x="10314" y="43"/>
                  </a:lnTo>
                  <a:lnTo>
                    <a:pt x="9934" y="78"/>
                  </a:lnTo>
                  <a:lnTo>
                    <a:pt x="9545" y="121"/>
                  </a:lnTo>
                  <a:lnTo>
                    <a:pt x="9148" y="182"/>
                  </a:lnTo>
                  <a:lnTo>
                    <a:pt x="8750" y="259"/>
                  </a:lnTo>
                  <a:lnTo>
                    <a:pt x="8353" y="337"/>
                  </a:lnTo>
                  <a:lnTo>
                    <a:pt x="7947" y="432"/>
                  </a:lnTo>
                  <a:lnTo>
                    <a:pt x="7541" y="544"/>
                  </a:lnTo>
                  <a:lnTo>
                    <a:pt x="7126" y="665"/>
                  </a:lnTo>
                  <a:lnTo>
                    <a:pt x="6712" y="795"/>
                  </a:lnTo>
                  <a:lnTo>
                    <a:pt x="6306" y="942"/>
                  </a:lnTo>
                  <a:lnTo>
                    <a:pt x="5900" y="1089"/>
                  </a:lnTo>
                  <a:lnTo>
                    <a:pt x="5511" y="1253"/>
                  </a:lnTo>
                  <a:lnTo>
                    <a:pt x="5131" y="1425"/>
                  </a:lnTo>
                  <a:lnTo>
                    <a:pt x="4760" y="1598"/>
                  </a:lnTo>
                  <a:lnTo>
                    <a:pt x="4397" y="1780"/>
                  </a:lnTo>
                  <a:lnTo>
                    <a:pt x="4051" y="1970"/>
                  </a:lnTo>
                  <a:lnTo>
                    <a:pt x="3714" y="2168"/>
                  </a:lnTo>
                  <a:lnTo>
                    <a:pt x="3386" y="2367"/>
                  </a:lnTo>
                  <a:lnTo>
                    <a:pt x="3075" y="2574"/>
                  </a:lnTo>
                  <a:lnTo>
                    <a:pt x="2773" y="2790"/>
                  </a:lnTo>
                  <a:lnTo>
                    <a:pt x="2488" y="3006"/>
                  </a:lnTo>
                  <a:lnTo>
                    <a:pt x="2211" y="3222"/>
                  </a:lnTo>
                  <a:lnTo>
                    <a:pt x="1952" y="3447"/>
                  </a:lnTo>
                  <a:lnTo>
                    <a:pt x="1702" y="3680"/>
                  </a:lnTo>
                  <a:lnTo>
                    <a:pt x="1477" y="3905"/>
                  </a:lnTo>
                  <a:lnTo>
                    <a:pt x="1253" y="4138"/>
                  </a:lnTo>
                  <a:lnTo>
                    <a:pt x="1054" y="4371"/>
                  </a:lnTo>
                  <a:lnTo>
                    <a:pt x="872" y="4613"/>
                  </a:lnTo>
                  <a:lnTo>
                    <a:pt x="700" y="4846"/>
                  </a:lnTo>
                  <a:lnTo>
                    <a:pt x="553" y="5079"/>
                  </a:lnTo>
                  <a:lnTo>
                    <a:pt x="415" y="5321"/>
                  </a:lnTo>
                  <a:lnTo>
                    <a:pt x="302" y="5554"/>
                  </a:lnTo>
                  <a:lnTo>
                    <a:pt x="207" y="5796"/>
                  </a:lnTo>
                  <a:lnTo>
                    <a:pt x="121" y="6030"/>
                  </a:lnTo>
                  <a:lnTo>
                    <a:pt x="60" y="6263"/>
                  </a:lnTo>
                  <a:lnTo>
                    <a:pt x="26" y="6496"/>
                  </a:lnTo>
                  <a:lnTo>
                    <a:pt x="0" y="6729"/>
                  </a:lnTo>
                  <a:lnTo>
                    <a:pt x="0" y="6954"/>
                  </a:lnTo>
                  <a:lnTo>
                    <a:pt x="9" y="7066"/>
                  </a:lnTo>
                  <a:lnTo>
                    <a:pt x="17" y="7178"/>
                  </a:lnTo>
                  <a:lnTo>
                    <a:pt x="35" y="7291"/>
                  </a:lnTo>
                  <a:lnTo>
                    <a:pt x="60" y="7394"/>
                  </a:lnTo>
                  <a:lnTo>
                    <a:pt x="86" y="7507"/>
                  </a:lnTo>
                  <a:lnTo>
                    <a:pt x="121" y="7610"/>
                  </a:lnTo>
                  <a:lnTo>
                    <a:pt x="156" y="7723"/>
                  </a:lnTo>
                  <a:lnTo>
                    <a:pt x="199" y="7826"/>
                  </a:lnTo>
                  <a:lnTo>
                    <a:pt x="251" y="7921"/>
                  </a:lnTo>
                  <a:lnTo>
                    <a:pt x="302" y="8025"/>
                  </a:lnTo>
                  <a:lnTo>
                    <a:pt x="363" y="8120"/>
                  </a:lnTo>
                  <a:lnTo>
                    <a:pt x="423" y="8215"/>
                  </a:lnTo>
                  <a:lnTo>
                    <a:pt x="562" y="8388"/>
                  </a:lnTo>
                  <a:lnTo>
                    <a:pt x="717" y="8561"/>
                  </a:lnTo>
                  <a:lnTo>
                    <a:pt x="890" y="8725"/>
                  </a:lnTo>
                  <a:lnTo>
                    <a:pt x="1080" y="8871"/>
                  </a:lnTo>
                  <a:lnTo>
                    <a:pt x="1287" y="9010"/>
                  </a:lnTo>
                  <a:lnTo>
                    <a:pt x="1512" y="9139"/>
                  </a:lnTo>
                  <a:lnTo>
                    <a:pt x="1745" y="9260"/>
                  </a:lnTo>
                  <a:lnTo>
                    <a:pt x="1995" y="9364"/>
                  </a:lnTo>
                  <a:lnTo>
                    <a:pt x="2263" y="9467"/>
                  </a:lnTo>
                  <a:lnTo>
                    <a:pt x="2540" y="9554"/>
                  </a:lnTo>
                  <a:lnTo>
                    <a:pt x="2825" y="9623"/>
                  </a:lnTo>
                  <a:lnTo>
                    <a:pt x="3127" y="9692"/>
                  </a:lnTo>
                  <a:lnTo>
                    <a:pt x="3447" y="9744"/>
                  </a:lnTo>
                  <a:lnTo>
                    <a:pt x="3766" y="9787"/>
                  </a:lnTo>
                  <a:lnTo>
                    <a:pt x="4103" y="9822"/>
                  </a:lnTo>
                  <a:lnTo>
                    <a:pt x="4440" y="9848"/>
                  </a:lnTo>
                  <a:lnTo>
                    <a:pt x="4794" y="9856"/>
                  </a:lnTo>
                  <a:lnTo>
                    <a:pt x="5157" y="9856"/>
                  </a:lnTo>
                  <a:lnTo>
                    <a:pt x="5520" y="9839"/>
                  </a:lnTo>
                  <a:lnTo>
                    <a:pt x="5900" y="9813"/>
                  </a:lnTo>
                  <a:lnTo>
                    <a:pt x="6280" y="9778"/>
                  </a:lnTo>
                  <a:lnTo>
                    <a:pt x="6669" y="9727"/>
                  </a:lnTo>
                  <a:lnTo>
                    <a:pt x="7057" y="9666"/>
                  </a:lnTo>
                  <a:lnTo>
                    <a:pt x="7463" y="9597"/>
                  </a:lnTo>
                  <a:lnTo>
                    <a:pt x="7861" y="9511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7" y="9191"/>
                  </a:lnTo>
                  <a:lnTo>
                    <a:pt x="9502" y="9062"/>
                  </a:lnTo>
                  <a:lnTo>
                    <a:pt x="9908" y="8915"/>
                  </a:lnTo>
                  <a:lnTo>
                    <a:pt x="10305" y="8759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4" y="8258"/>
                  </a:lnTo>
                  <a:lnTo>
                    <a:pt x="11808" y="8077"/>
                  </a:lnTo>
                  <a:lnTo>
                    <a:pt x="12162" y="7887"/>
                  </a:lnTo>
                  <a:lnTo>
                    <a:pt x="12499" y="7688"/>
                  </a:lnTo>
                  <a:lnTo>
                    <a:pt x="12828" y="7489"/>
                  </a:lnTo>
                  <a:lnTo>
                    <a:pt x="13138" y="7282"/>
                  </a:lnTo>
                  <a:lnTo>
                    <a:pt x="13441" y="7066"/>
                  </a:lnTo>
                  <a:lnTo>
                    <a:pt x="13726" y="6850"/>
                  </a:lnTo>
                  <a:lnTo>
                    <a:pt x="14002" y="6626"/>
                  </a:lnTo>
                  <a:lnTo>
                    <a:pt x="14261" y="6410"/>
                  </a:lnTo>
                  <a:lnTo>
                    <a:pt x="14512" y="6176"/>
                  </a:lnTo>
                  <a:lnTo>
                    <a:pt x="14737" y="5952"/>
                  </a:lnTo>
                  <a:lnTo>
                    <a:pt x="14952" y="5719"/>
                  </a:lnTo>
                  <a:lnTo>
                    <a:pt x="15160" y="5485"/>
                  </a:lnTo>
                  <a:lnTo>
                    <a:pt x="15341" y="5243"/>
                  </a:lnTo>
                  <a:lnTo>
                    <a:pt x="15505" y="5010"/>
                  </a:lnTo>
                  <a:lnTo>
                    <a:pt x="15661" y="4768"/>
                  </a:lnTo>
                  <a:lnTo>
                    <a:pt x="15790" y="4535"/>
                  </a:lnTo>
                  <a:lnTo>
                    <a:pt x="15911" y="4293"/>
                  </a:lnTo>
                  <a:lnTo>
                    <a:pt x="16006" y="4060"/>
                  </a:lnTo>
                  <a:lnTo>
                    <a:pt x="16084" y="3827"/>
                  </a:lnTo>
                  <a:lnTo>
                    <a:pt x="16145" y="3594"/>
                  </a:lnTo>
                  <a:lnTo>
                    <a:pt x="16188" y="3360"/>
                  </a:lnTo>
                  <a:lnTo>
                    <a:pt x="16214" y="3127"/>
                  </a:lnTo>
                  <a:lnTo>
                    <a:pt x="16214" y="2903"/>
                  </a:lnTo>
                  <a:lnTo>
                    <a:pt x="16205" y="2790"/>
                  </a:lnTo>
                  <a:lnTo>
                    <a:pt x="16196" y="2678"/>
                  </a:lnTo>
                  <a:lnTo>
                    <a:pt x="16179" y="2566"/>
                  </a:lnTo>
                  <a:lnTo>
                    <a:pt x="16153" y="2453"/>
                  </a:lnTo>
                  <a:lnTo>
                    <a:pt x="16127" y="2350"/>
                  </a:lnTo>
                  <a:lnTo>
                    <a:pt x="16093" y="2237"/>
                  </a:lnTo>
                  <a:lnTo>
                    <a:pt x="16058" y="2134"/>
                  </a:lnTo>
                  <a:lnTo>
                    <a:pt x="16015" y="2030"/>
                  </a:lnTo>
                  <a:lnTo>
                    <a:pt x="15963" y="1926"/>
                  </a:lnTo>
                  <a:lnTo>
                    <a:pt x="15911" y="1831"/>
                  </a:lnTo>
                  <a:lnTo>
                    <a:pt x="15851" y="1736"/>
                  </a:lnTo>
                  <a:lnTo>
                    <a:pt x="15790" y="1641"/>
                  </a:lnTo>
                  <a:lnTo>
                    <a:pt x="15652" y="1460"/>
                  </a:lnTo>
                  <a:lnTo>
                    <a:pt x="15497" y="1296"/>
                  </a:lnTo>
                  <a:lnTo>
                    <a:pt x="15324" y="1132"/>
                  </a:lnTo>
                  <a:lnTo>
                    <a:pt x="15134" y="985"/>
                  </a:lnTo>
                  <a:lnTo>
                    <a:pt x="14927" y="847"/>
                  </a:lnTo>
                  <a:lnTo>
                    <a:pt x="14702" y="717"/>
                  </a:lnTo>
                  <a:lnTo>
                    <a:pt x="14469" y="596"/>
                  </a:lnTo>
                  <a:lnTo>
                    <a:pt x="14218" y="484"/>
                  </a:lnTo>
                  <a:lnTo>
                    <a:pt x="13950" y="389"/>
                  </a:lnTo>
                  <a:lnTo>
                    <a:pt x="13674" y="303"/>
                  </a:lnTo>
                  <a:lnTo>
                    <a:pt x="13380" y="225"/>
                  </a:lnTo>
                  <a:lnTo>
                    <a:pt x="13078" y="164"/>
                  </a:lnTo>
                  <a:lnTo>
                    <a:pt x="12767" y="104"/>
                  </a:lnTo>
                  <a:lnTo>
                    <a:pt x="12447" y="61"/>
                  </a:lnTo>
                  <a:lnTo>
                    <a:pt x="12111" y="35"/>
                  </a:lnTo>
                  <a:lnTo>
                    <a:pt x="11765" y="9"/>
                  </a:lnTo>
                  <a:lnTo>
                    <a:pt x="1141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-1548308" y="2578462"/>
              <a:ext cx="648216" cy="322764"/>
            </a:xfrm>
            <a:custGeom>
              <a:avLst/>
              <a:gdLst/>
              <a:ahLst/>
              <a:cxnLst/>
              <a:rect l="l" t="t" r="r" b="b"/>
              <a:pathLst>
                <a:path w="16396" h="8164" extrusionOk="0">
                  <a:moveTo>
                    <a:pt x="15877" y="1"/>
                  </a:moveTo>
                  <a:lnTo>
                    <a:pt x="1" y="5659"/>
                  </a:lnTo>
                  <a:lnTo>
                    <a:pt x="649" y="7326"/>
                  </a:lnTo>
                  <a:lnTo>
                    <a:pt x="8319" y="8164"/>
                  </a:lnTo>
                  <a:lnTo>
                    <a:pt x="16396" y="1538"/>
                  </a:lnTo>
                  <a:lnTo>
                    <a:pt x="1587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-1553092" y="2501290"/>
              <a:ext cx="641060" cy="389696"/>
            </a:xfrm>
            <a:custGeom>
              <a:avLst/>
              <a:gdLst/>
              <a:ahLst/>
              <a:cxnLst/>
              <a:rect l="l" t="t" r="r" b="b"/>
              <a:pathLst>
                <a:path w="16215" h="9857" extrusionOk="0">
                  <a:moveTo>
                    <a:pt x="11057" y="1"/>
                  </a:moveTo>
                  <a:lnTo>
                    <a:pt x="10686" y="18"/>
                  </a:lnTo>
                  <a:lnTo>
                    <a:pt x="10315" y="44"/>
                  </a:lnTo>
                  <a:lnTo>
                    <a:pt x="9934" y="78"/>
                  </a:lnTo>
                  <a:lnTo>
                    <a:pt x="9546" y="122"/>
                  </a:lnTo>
                  <a:lnTo>
                    <a:pt x="9148" y="182"/>
                  </a:lnTo>
                  <a:lnTo>
                    <a:pt x="8751" y="260"/>
                  </a:lnTo>
                  <a:lnTo>
                    <a:pt x="8354" y="338"/>
                  </a:lnTo>
                  <a:lnTo>
                    <a:pt x="7948" y="433"/>
                  </a:lnTo>
                  <a:lnTo>
                    <a:pt x="7542" y="545"/>
                  </a:lnTo>
                  <a:lnTo>
                    <a:pt x="7127" y="666"/>
                  </a:lnTo>
                  <a:lnTo>
                    <a:pt x="6713" y="795"/>
                  </a:lnTo>
                  <a:lnTo>
                    <a:pt x="6307" y="942"/>
                  </a:lnTo>
                  <a:lnTo>
                    <a:pt x="5909" y="1098"/>
                  </a:lnTo>
                  <a:lnTo>
                    <a:pt x="5512" y="1253"/>
                  </a:lnTo>
                  <a:lnTo>
                    <a:pt x="5132" y="1426"/>
                  </a:lnTo>
                  <a:lnTo>
                    <a:pt x="4760" y="1599"/>
                  </a:lnTo>
                  <a:lnTo>
                    <a:pt x="4406" y="1780"/>
                  </a:lnTo>
                  <a:lnTo>
                    <a:pt x="4052" y="1970"/>
                  </a:lnTo>
                  <a:lnTo>
                    <a:pt x="3715" y="2169"/>
                  </a:lnTo>
                  <a:lnTo>
                    <a:pt x="3387" y="2368"/>
                  </a:lnTo>
                  <a:lnTo>
                    <a:pt x="3076" y="2575"/>
                  </a:lnTo>
                  <a:lnTo>
                    <a:pt x="2774" y="2791"/>
                  </a:lnTo>
                  <a:lnTo>
                    <a:pt x="2489" y="3007"/>
                  </a:lnTo>
                  <a:lnTo>
                    <a:pt x="2212" y="3223"/>
                  </a:lnTo>
                  <a:lnTo>
                    <a:pt x="1953" y="3447"/>
                  </a:lnTo>
                  <a:lnTo>
                    <a:pt x="1702" y="3680"/>
                  </a:lnTo>
                  <a:lnTo>
                    <a:pt x="1478" y="3905"/>
                  </a:lnTo>
                  <a:lnTo>
                    <a:pt x="1262" y="4138"/>
                  </a:lnTo>
                  <a:lnTo>
                    <a:pt x="1055" y="4372"/>
                  </a:lnTo>
                  <a:lnTo>
                    <a:pt x="873" y="4613"/>
                  </a:lnTo>
                  <a:lnTo>
                    <a:pt x="709" y="4847"/>
                  </a:lnTo>
                  <a:lnTo>
                    <a:pt x="554" y="5088"/>
                  </a:lnTo>
                  <a:lnTo>
                    <a:pt x="424" y="5322"/>
                  </a:lnTo>
                  <a:lnTo>
                    <a:pt x="303" y="5564"/>
                  </a:lnTo>
                  <a:lnTo>
                    <a:pt x="208" y="5797"/>
                  </a:lnTo>
                  <a:lnTo>
                    <a:pt x="130" y="6030"/>
                  </a:lnTo>
                  <a:lnTo>
                    <a:pt x="61" y="6263"/>
                  </a:lnTo>
                  <a:lnTo>
                    <a:pt x="27" y="6496"/>
                  </a:lnTo>
                  <a:lnTo>
                    <a:pt x="1" y="6730"/>
                  </a:lnTo>
                  <a:lnTo>
                    <a:pt x="1" y="6954"/>
                  </a:lnTo>
                  <a:lnTo>
                    <a:pt x="9" y="7067"/>
                  </a:lnTo>
                  <a:lnTo>
                    <a:pt x="18" y="7179"/>
                  </a:lnTo>
                  <a:lnTo>
                    <a:pt x="35" y="7291"/>
                  </a:lnTo>
                  <a:lnTo>
                    <a:pt x="61" y="7395"/>
                  </a:lnTo>
                  <a:lnTo>
                    <a:pt x="87" y="7507"/>
                  </a:lnTo>
                  <a:lnTo>
                    <a:pt x="122" y="7611"/>
                  </a:lnTo>
                  <a:lnTo>
                    <a:pt x="156" y="7723"/>
                  </a:lnTo>
                  <a:lnTo>
                    <a:pt x="199" y="7827"/>
                  </a:lnTo>
                  <a:lnTo>
                    <a:pt x="251" y="7922"/>
                  </a:lnTo>
                  <a:lnTo>
                    <a:pt x="303" y="8025"/>
                  </a:lnTo>
                  <a:lnTo>
                    <a:pt x="364" y="8120"/>
                  </a:lnTo>
                  <a:lnTo>
                    <a:pt x="424" y="8215"/>
                  </a:lnTo>
                  <a:lnTo>
                    <a:pt x="562" y="8397"/>
                  </a:lnTo>
                  <a:lnTo>
                    <a:pt x="718" y="8561"/>
                  </a:lnTo>
                  <a:lnTo>
                    <a:pt x="890" y="8725"/>
                  </a:lnTo>
                  <a:lnTo>
                    <a:pt x="1081" y="8872"/>
                  </a:lnTo>
                  <a:lnTo>
                    <a:pt x="1288" y="9010"/>
                  </a:lnTo>
                  <a:lnTo>
                    <a:pt x="1512" y="9140"/>
                  </a:lnTo>
                  <a:lnTo>
                    <a:pt x="1746" y="9261"/>
                  </a:lnTo>
                  <a:lnTo>
                    <a:pt x="1996" y="9364"/>
                  </a:lnTo>
                  <a:lnTo>
                    <a:pt x="2264" y="9468"/>
                  </a:lnTo>
                  <a:lnTo>
                    <a:pt x="2540" y="9554"/>
                  </a:lnTo>
                  <a:lnTo>
                    <a:pt x="2834" y="9632"/>
                  </a:lnTo>
                  <a:lnTo>
                    <a:pt x="3136" y="9693"/>
                  </a:lnTo>
                  <a:lnTo>
                    <a:pt x="3447" y="9744"/>
                  </a:lnTo>
                  <a:lnTo>
                    <a:pt x="3767" y="9796"/>
                  </a:lnTo>
                  <a:lnTo>
                    <a:pt x="4104" y="9822"/>
                  </a:lnTo>
                  <a:lnTo>
                    <a:pt x="4449" y="9848"/>
                  </a:lnTo>
                  <a:lnTo>
                    <a:pt x="4795" y="9857"/>
                  </a:lnTo>
                  <a:lnTo>
                    <a:pt x="5158" y="9857"/>
                  </a:lnTo>
                  <a:lnTo>
                    <a:pt x="5529" y="9839"/>
                  </a:lnTo>
                  <a:lnTo>
                    <a:pt x="5901" y="9814"/>
                  </a:lnTo>
                  <a:lnTo>
                    <a:pt x="6281" y="9779"/>
                  </a:lnTo>
                  <a:lnTo>
                    <a:pt x="6669" y="9736"/>
                  </a:lnTo>
                  <a:lnTo>
                    <a:pt x="7067" y="9675"/>
                  </a:lnTo>
                  <a:lnTo>
                    <a:pt x="7464" y="9598"/>
                  </a:lnTo>
                  <a:lnTo>
                    <a:pt x="7861" y="9520"/>
                  </a:lnTo>
                  <a:lnTo>
                    <a:pt x="8267" y="9416"/>
                  </a:lnTo>
                  <a:lnTo>
                    <a:pt x="8673" y="9312"/>
                  </a:lnTo>
                  <a:lnTo>
                    <a:pt x="9088" y="9192"/>
                  </a:lnTo>
                  <a:lnTo>
                    <a:pt x="9503" y="9062"/>
                  </a:lnTo>
                  <a:lnTo>
                    <a:pt x="9909" y="8915"/>
                  </a:lnTo>
                  <a:lnTo>
                    <a:pt x="10315" y="8760"/>
                  </a:lnTo>
                  <a:lnTo>
                    <a:pt x="10703" y="8604"/>
                  </a:lnTo>
                  <a:lnTo>
                    <a:pt x="11083" y="8431"/>
                  </a:lnTo>
                  <a:lnTo>
                    <a:pt x="11455" y="8259"/>
                  </a:lnTo>
                  <a:lnTo>
                    <a:pt x="11818" y="8077"/>
                  </a:lnTo>
                  <a:lnTo>
                    <a:pt x="12163" y="7887"/>
                  </a:lnTo>
                  <a:lnTo>
                    <a:pt x="12500" y="7689"/>
                  </a:lnTo>
                  <a:lnTo>
                    <a:pt x="12828" y="7490"/>
                  </a:lnTo>
                  <a:lnTo>
                    <a:pt x="13139" y="7283"/>
                  </a:lnTo>
                  <a:lnTo>
                    <a:pt x="13442" y="7067"/>
                  </a:lnTo>
                  <a:lnTo>
                    <a:pt x="13727" y="6851"/>
                  </a:lnTo>
                  <a:lnTo>
                    <a:pt x="14003" y="6635"/>
                  </a:lnTo>
                  <a:lnTo>
                    <a:pt x="14262" y="6410"/>
                  </a:lnTo>
                  <a:lnTo>
                    <a:pt x="14513" y="6177"/>
                  </a:lnTo>
                  <a:lnTo>
                    <a:pt x="14737" y="5952"/>
                  </a:lnTo>
                  <a:lnTo>
                    <a:pt x="14953" y="5719"/>
                  </a:lnTo>
                  <a:lnTo>
                    <a:pt x="15161" y="5486"/>
                  </a:lnTo>
                  <a:lnTo>
                    <a:pt x="15342" y="5244"/>
                  </a:lnTo>
                  <a:lnTo>
                    <a:pt x="15506" y="5011"/>
                  </a:lnTo>
                  <a:lnTo>
                    <a:pt x="15662" y="4769"/>
                  </a:lnTo>
                  <a:lnTo>
                    <a:pt x="15800" y="4536"/>
                  </a:lnTo>
                  <a:lnTo>
                    <a:pt x="15912" y="4294"/>
                  </a:lnTo>
                  <a:lnTo>
                    <a:pt x="16007" y="4061"/>
                  </a:lnTo>
                  <a:lnTo>
                    <a:pt x="16093" y="3827"/>
                  </a:lnTo>
                  <a:lnTo>
                    <a:pt x="16154" y="3594"/>
                  </a:lnTo>
                  <a:lnTo>
                    <a:pt x="16188" y="3361"/>
                  </a:lnTo>
                  <a:lnTo>
                    <a:pt x="16214" y="3128"/>
                  </a:lnTo>
                  <a:lnTo>
                    <a:pt x="16214" y="2903"/>
                  </a:lnTo>
                  <a:lnTo>
                    <a:pt x="16206" y="2791"/>
                  </a:lnTo>
                  <a:lnTo>
                    <a:pt x="16197" y="2678"/>
                  </a:lnTo>
                  <a:lnTo>
                    <a:pt x="16180" y="2566"/>
                  </a:lnTo>
                  <a:lnTo>
                    <a:pt x="16154" y="2454"/>
                  </a:lnTo>
                  <a:lnTo>
                    <a:pt x="16128" y="2350"/>
                  </a:lnTo>
                  <a:lnTo>
                    <a:pt x="16093" y="2238"/>
                  </a:lnTo>
                  <a:lnTo>
                    <a:pt x="16059" y="2134"/>
                  </a:lnTo>
                  <a:lnTo>
                    <a:pt x="16016" y="2031"/>
                  </a:lnTo>
                  <a:lnTo>
                    <a:pt x="15964" y="1936"/>
                  </a:lnTo>
                  <a:lnTo>
                    <a:pt x="15912" y="1832"/>
                  </a:lnTo>
                  <a:lnTo>
                    <a:pt x="15852" y="1737"/>
                  </a:lnTo>
                  <a:lnTo>
                    <a:pt x="15791" y="1642"/>
                  </a:lnTo>
                  <a:lnTo>
                    <a:pt x="15653" y="1461"/>
                  </a:lnTo>
                  <a:lnTo>
                    <a:pt x="15497" y="1296"/>
                  </a:lnTo>
                  <a:lnTo>
                    <a:pt x="15325" y="1132"/>
                  </a:lnTo>
                  <a:lnTo>
                    <a:pt x="15135" y="985"/>
                  </a:lnTo>
                  <a:lnTo>
                    <a:pt x="14927" y="847"/>
                  </a:lnTo>
                  <a:lnTo>
                    <a:pt x="14703" y="718"/>
                  </a:lnTo>
                  <a:lnTo>
                    <a:pt x="14469" y="597"/>
                  </a:lnTo>
                  <a:lnTo>
                    <a:pt x="14219" y="493"/>
                  </a:lnTo>
                  <a:lnTo>
                    <a:pt x="13951" y="389"/>
                  </a:lnTo>
                  <a:lnTo>
                    <a:pt x="13675" y="303"/>
                  </a:lnTo>
                  <a:lnTo>
                    <a:pt x="13381" y="225"/>
                  </a:lnTo>
                  <a:lnTo>
                    <a:pt x="13087" y="165"/>
                  </a:lnTo>
                  <a:lnTo>
                    <a:pt x="12768" y="104"/>
                  </a:lnTo>
                  <a:lnTo>
                    <a:pt x="12448" y="61"/>
                  </a:lnTo>
                  <a:lnTo>
                    <a:pt x="12111" y="35"/>
                  </a:lnTo>
                  <a:lnTo>
                    <a:pt x="11774" y="9"/>
                  </a:lnTo>
                  <a:lnTo>
                    <a:pt x="1142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-1516206" y="2530309"/>
              <a:ext cx="571716" cy="322764"/>
            </a:xfrm>
            <a:custGeom>
              <a:avLst/>
              <a:gdLst/>
              <a:ahLst/>
              <a:cxnLst/>
              <a:rect l="l" t="t" r="r" b="b"/>
              <a:pathLst>
                <a:path w="14461" h="8164" extrusionOk="0">
                  <a:moveTo>
                    <a:pt x="10617" y="1"/>
                  </a:moveTo>
                  <a:lnTo>
                    <a:pt x="10306" y="10"/>
                  </a:lnTo>
                  <a:lnTo>
                    <a:pt x="9986" y="18"/>
                  </a:lnTo>
                  <a:lnTo>
                    <a:pt x="9658" y="35"/>
                  </a:lnTo>
                  <a:lnTo>
                    <a:pt x="9330" y="70"/>
                  </a:lnTo>
                  <a:lnTo>
                    <a:pt x="8984" y="113"/>
                  </a:lnTo>
                  <a:lnTo>
                    <a:pt x="8647" y="156"/>
                  </a:lnTo>
                  <a:lnTo>
                    <a:pt x="8293" y="217"/>
                  </a:lnTo>
                  <a:lnTo>
                    <a:pt x="7939" y="286"/>
                  </a:lnTo>
                  <a:lnTo>
                    <a:pt x="7585" y="372"/>
                  </a:lnTo>
                  <a:lnTo>
                    <a:pt x="7222" y="459"/>
                  </a:lnTo>
                  <a:lnTo>
                    <a:pt x="6859" y="554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7"/>
                  </a:lnTo>
                  <a:lnTo>
                    <a:pt x="5399" y="1046"/>
                  </a:lnTo>
                  <a:lnTo>
                    <a:pt x="5045" y="1193"/>
                  </a:lnTo>
                  <a:lnTo>
                    <a:pt x="4700" y="1340"/>
                  </a:lnTo>
                  <a:lnTo>
                    <a:pt x="4372" y="1487"/>
                  </a:lnTo>
                  <a:lnTo>
                    <a:pt x="4043" y="1651"/>
                  </a:lnTo>
                  <a:lnTo>
                    <a:pt x="3732" y="1815"/>
                  </a:lnTo>
                  <a:lnTo>
                    <a:pt x="3430" y="1979"/>
                  </a:lnTo>
                  <a:lnTo>
                    <a:pt x="3136" y="2152"/>
                  </a:lnTo>
                  <a:lnTo>
                    <a:pt x="2851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32" y="3067"/>
                  </a:lnTo>
                  <a:lnTo>
                    <a:pt x="1607" y="3257"/>
                  </a:lnTo>
                  <a:lnTo>
                    <a:pt x="1400" y="3448"/>
                  </a:lnTo>
                  <a:lnTo>
                    <a:pt x="1201" y="3646"/>
                  </a:lnTo>
                  <a:lnTo>
                    <a:pt x="1011" y="3836"/>
                  </a:lnTo>
                  <a:lnTo>
                    <a:pt x="847" y="4035"/>
                  </a:lnTo>
                  <a:lnTo>
                    <a:pt x="692" y="4234"/>
                  </a:lnTo>
                  <a:lnTo>
                    <a:pt x="545" y="4424"/>
                  </a:lnTo>
                  <a:lnTo>
                    <a:pt x="424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1"/>
                  </a:lnTo>
                  <a:lnTo>
                    <a:pt x="78" y="5400"/>
                  </a:lnTo>
                  <a:lnTo>
                    <a:pt x="35" y="5581"/>
                  </a:lnTo>
                  <a:lnTo>
                    <a:pt x="9" y="5771"/>
                  </a:lnTo>
                  <a:lnTo>
                    <a:pt x="1" y="5953"/>
                  </a:lnTo>
                  <a:lnTo>
                    <a:pt x="18" y="6134"/>
                  </a:lnTo>
                  <a:lnTo>
                    <a:pt x="44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43" y="6808"/>
                  </a:lnTo>
                  <a:lnTo>
                    <a:pt x="346" y="6955"/>
                  </a:lnTo>
                  <a:lnTo>
                    <a:pt x="458" y="7101"/>
                  </a:lnTo>
                  <a:lnTo>
                    <a:pt x="597" y="7231"/>
                  </a:lnTo>
                  <a:lnTo>
                    <a:pt x="744" y="7352"/>
                  </a:lnTo>
                  <a:lnTo>
                    <a:pt x="908" y="7473"/>
                  </a:lnTo>
                  <a:lnTo>
                    <a:pt x="1089" y="7576"/>
                  </a:lnTo>
                  <a:lnTo>
                    <a:pt x="1279" y="7680"/>
                  </a:lnTo>
                  <a:lnTo>
                    <a:pt x="1486" y="7767"/>
                  </a:lnTo>
                  <a:lnTo>
                    <a:pt x="1702" y="7844"/>
                  </a:lnTo>
                  <a:lnTo>
                    <a:pt x="1936" y="7913"/>
                  </a:lnTo>
                  <a:lnTo>
                    <a:pt x="2177" y="7982"/>
                  </a:lnTo>
                  <a:lnTo>
                    <a:pt x="2428" y="8034"/>
                  </a:lnTo>
                  <a:lnTo>
                    <a:pt x="2696" y="8077"/>
                  </a:lnTo>
                  <a:lnTo>
                    <a:pt x="2972" y="8112"/>
                  </a:lnTo>
                  <a:lnTo>
                    <a:pt x="3257" y="8138"/>
                  </a:lnTo>
                  <a:lnTo>
                    <a:pt x="3551" y="8155"/>
                  </a:lnTo>
                  <a:lnTo>
                    <a:pt x="3853" y="8164"/>
                  </a:lnTo>
                  <a:lnTo>
                    <a:pt x="4164" y="8155"/>
                  </a:lnTo>
                  <a:lnTo>
                    <a:pt x="4484" y="8147"/>
                  </a:lnTo>
                  <a:lnTo>
                    <a:pt x="4803" y="8129"/>
                  </a:lnTo>
                  <a:lnTo>
                    <a:pt x="5140" y="8095"/>
                  </a:lnTo>
                  <a:lnTo>
                    <a:pt x="5477" y="8052"/>
                  </a:lnTo>
                  <a:lnTo>
                    <a:pt x="5823" y="8000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85" y="7792"/>
                  </a:lnTo>
                  <a:lnTo>
                    <a:pt x="7248" y="7706"/>
                  </a:lnTo>
                  <a:lnTo>
                    <a:pt x="7611" y="7602"/>
                  </a:lnTo>
                  <a:lnTo>
                    <a:pt x="7974" y="7499"/>
                  </a:lnTo>
                  <a:lnTo>
                    <a:pt x="8345" y="7378"/>
                  </a:lnTo>
                  <a:lnTo>
                    <a:pt x="8708" y="7248"/>
                  </a:lnTo>
                  <a:lnTo>
                    <a:pt x="9071" y="7119"/>
                  </a:lnTo>
                  <a:lnTo>
                    <a:pt x="9416" y="6972"/>
                  </a:lnTo>
                  <a:lnTo>
                    <a:pt x="9762" y="6825"/>
                  </a:lnTo>
                  <a:lnTo>
                    <a:pt x="10090" y="6678"/>
                  </a:lnTo>
                  <a:lnTo>
                    <a:pt x="10418" y="6514"/>
                  </a:lnTo>
                  <a:lnTo>
                    <a:pt x="10729" y="6350"/>
                  </a:lnTo>
                  <a:lnTo>
                    <a:pt x="11040" y="6186"/>
                  </a:lnTo>
                  <a:lnTo>
                    <a:pt x="11334" y="6013"/>
                  </a:lnTo>
                  <a:lnTo>
                    <a:pt x="11610" y="5832"/>
                  </a:lnTo>
                  <a:lnTo>
                    <a:pt x="11887" y="5659"/>
                  </a:lnTo>
                  <a:lnTo>
                    <a:pt x="12146" y="5469"/>
                  </a:lnTo>
                  <a:lnTo>
                    <a:pt x="12396" y="5287"/>
                  </a:lnTo>
                  <a:lnTo>
                    <a:pt x="12629" y="5097"/>
                  </a:lnTo>
                  <a:lnTo>
                    <a:pt x="12854" y="4907"/>
                  </a:lnTo>
                  <a:lnTo>
                    <a:pt x="13070" y="4717"/>
                  </a:lnTo>
                  <a:lnTo>
                    <a:pt x="13269" y="4519"/>
                  </a:lnTo>
                  <a:lnTo>
                    <a:pt x="13450" y="4329"/>
                  </a:lnTo>
                  <a:lnTo>
                    <a:pt x="13623" y="4130"/>
                  </a:lnTo>
                  <a:lnTo>
                    <a:pt x="13778" y="3931"/>
                  </a:lnTo>
                  <a:lnTo>
                    <a:pt x="13917" y="3741"/>
                  </a:lnTo>
                  <a:lnTo>
                    <a:pt x="14037" y="3543"/>
                  </a:lnTo>
                  <a:lnTo>
                    <a:pt x="14150" y="3344"/>
                  </a:lnTo>
                  <a:lnTo>
                    <a:pt x="14245" y="3154"/>
                  </a:lnTo>
                  <a:lnTo>
                    <a:pt x="14323" y="2955"/>
                  </a:lnTo>
                  <a:lnTo>
                    <a:pt x="14383" y="2765"/>
                  </a:lnTo>
                  <a:lnTo>
                    <a:pt x="14426" y="2584"/>
                  </a:lnTo>
                  <a:lnTo>
                    <a:pt x="14452" y="2394"/>
                  </a:lnTo>
                  <a:lnTo>
                    <a:pt x="14461" y="2212"/>
                  </a:lnTo>
                  <a:lnTo>
                    <a:pt x="14452" y="2031"/>
                  </a:lnTo>
                  <a:lnTo>
                    <a:pt x="14418" y="1849"/>
                  </a:lnTo>
                  <a:lnTo>
                    <a:pt x="14374" y="1677"/>
                  </a:lnTo>
                  <a:lnTo>
                    <a:pt x="14305" y="1513"/>
                  </a:lnTo>
                  <a:lnTo>
                    <a:pt x="14219" y="1357"/>
                  </a:lnTo>
                  <a:lnTo>
                    <a:pt x="14124" y="1210"/>
                  </a:lnTo>
                  <a:lnTo>
                    <a:pt x="14003" y="1063"/>
                  </a:lnTo>
                  <a:lnTo>
                    <a:pt x="13873" y="934"/>
                  </a:lnTo>
                  <a:lnTo>
                    <a:pt x="13718" y="804"/>
                  </a:lnTo>
                  <a:lnTo>
                    <a:pt x="13554" y="692"/>
                  </a:lnTo>
                  <a:lnTo>
                    <a:pt x="13381" y="588"/>
                  </a:lnTo>
                  <a:lnTo>
                    <a:pt x="13191" y="485"/>
                  </a:lnTo>
                  <a:lnTo>
                    <a:pt x="12984" y="398"/>
                  </a:lnTo>
                  <a:lnTo>
                    <a:pt x="12759" y="321"/>
                  </a:lnTo>
                  <a:lnTo>
                    <a:pt x="12534" y="251"/>
                  </a:lnTo>
                  <a:lnTo>
                    <a:pt x="12293" y="182"/>
                  </a:lnTo>
                  <a:lnTo>
                    <a:pt x="12033" y="131"/>
                  </a:lnTo>
                  <a:lnTo>
                    <a:pt x="11774" y="87"/>
                  </a:lnTo>
                  <a:lnTo>
                    <a:pt x="11498" y="53"/>
                  </a:lnTo>
                  <a:lnTo>
                    <a:pt x="11213" y="27"/>
                  </a:lnTo>
                  <a:lnTo>
                    <a:pt x="10919" y="10"/>
                  </a:lnTo>
                  <a:lnTo>
                    <a:pt x="1061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-1504938" y="2553199"/>
              <a:ext cx="571399" cy="322764"/>
            </a:xfrm>
            <a:custGeom>
              <a:avLst/>
              <a:gdLst/>
              <a:ahLst/>
              <a:cxnLst/>
              <a:rect l="l" t="t" r="r" b="b"/>
              <a:pathLst>
                <a:path w="14453" h="8164" extrusionOk="0">
                  <a:moveTo>
                    <a:pt x="10608" y="1"/>
                  </a:moveTo>
                  <a:lnTo>
                    <a:pt x="10297" y="9"/>
                  </a:lnTo>
                  <a:lnTo>
                    <a:pt x="9978" y="18"/>
                  </a:lnTo>
                  <a:lnTo>
                    <a:pt x="9658" y="44"/>
                  </a:lnTo>
                  <a:lnTo>
                    <a:pt x="9321" y="70"/>
                  </a:lnTo>
                  <a:lnTo>
                    <a:pt x="8984" y="113"/>
                  </a:lnTo>
                  <a:lnTo>
                    <a:pt x="8639" y="165"/>
                  </a:lnTo>
                  <a:lnTo>
                    <a:pt x="8293" y="217"/>
                  </a:lnTo>
                  <a:lnTo>
                    <a:pt x="7939" y="294"/>
                  </a:lnTo>
                  <a:lnTo>
                    <a:pt x="7576" y="372"/>
                  </a:lnTo>
                  <a:lnTo>
                    <a:pt x="7213" y="458"/>
                  </a:lnTo>
                  <a:lnTo>
                    <a:pt x="6851" y="562"/>
                  </a:lnTo>
                  <a:lnTo>
                    <a:pt x="6488" y="666"/>
                  </a:lnTo>
                  <a:lnTo>
                    <a:pt x="6116" y="787"/>
                  </a:lnTo>
                  <a:lnTo>
                    <a:pt x="5754" y="916"/>
                  </a:lnTo>
                  <a:lnTo>
                    <a:pt x="5391" y="1046"/>
                  </a:lnTo>
                  <a:lnTo>
                    <a:pt x="5037" y="1193"/>
                  </a:lnTo>
                  <a:lnTo>
                    <a:pt x="4700" y="1340"/>
                  </a:lnTo>
                  <a:lnTo>
                    <a:pt x="4363" y="1495"/>
                  </a:lnTo>
                  <a:lnTo>
                    <a:pt x="4043" y="1651"/>
                  </a:lnTo>
                  <a:lnTo>
                    <a:pt x="3724" y="1815"/>
                  </a:lnTo>
                  <a:lnTo>
                    <a:pt x="3421" y="1979"/>
                  </a:lnTo>
                  <a:lnTo>
                    <a:pt x="3128" y="2152"/>
                  </a:lnTo>
                  <a:lnTo>
                    <a:pt x="2843" y="2333"/>
                  </a:lnTo>
                  <a:lnTo>
                    <a:pt x="2575" y="2506"/>
                  </a:lnTo>
                  <a:lnTo>
                    <a:pt x="2316" y="2696"/>
                  </a:lnTo>
                  <a:lnTo>
                    <a:pt x="2065" y="2877"/>
                  </a:lnTo>
                  <a:lnTo>
                    <a:pt x="1823" y="3067"/>
                  </a:lnTo>
                  <a:lnTo>
                    <a:pt x="1599" y="3257"/>
                  </a:lnTo>
                  <a:lnTo>
                    <a:pt x="1391" y="3447"/>
                  </a:lnTo>
                  <a:lnTo>
                    <a:pt x="1193" y="3646"/>
                  </a:lnTo>
                  <a:lnTo>
                    <a:pt x="1011" y="3836"/>
                  </a:lnTo>
                  <a:lnTo>
                    <a:pt x="839" y="4035"/>
                  </a:lnTo>
                  <a:lnTo>
                    <a:pt x="683" y="4233"/>
                  </a:lnTo>
                  <a:lnTo>
                    <a:pt x="545" y="4432"/>
                  </a:lnTo>
                  <a:lnTo>
                    <a:pt x="415" y="4622"/>
                  </a:lnTo>
                  <a:lnTo>
                    <a:pt x="312" y="4821"/>
                  </a:lnTo>
                  <a:lnTo>
                    <a:pt x="217" y="5011"/>
                  </a:lnTo>
                  <a:lnTo>
                    <a:pt x="139" y="5209"/>
                  </a:lnTo>
                  <a:lnTo>
                    <a:pt x="78" y="5399"/>
                  </a:lnTo>
                  <a:lnTo>
                    <a:pt x="35" y="5589"/>
                  </a:lnTo>
                  <a:lnTo>
                    <a:pt x="9" y="5771"/>
                  </a:lnTo>
                  <a:lnTo>
                    <a:pt x="1" y="5952"/>
                  </a:lnTo>
                  <a:lnTo>
                    <a:pt x="9" y="6134"/>
                  </a:lnTo>
                  <a:lnTo>
                    <a:pt x="35" y="6315"/>
                  </a:lnTo>
                  <a:lnTo>
                    <a:pt x="87" y="6488"/>
                  </a:lnTo>
                  <a:lnTo>
                    <a:pt x="156" y="6652"/>
                  </a:lnTo>
                  <a:lnTo>
                    <a:pt x="234" y="6807"/>
                  </a:lnTo>
                  <a:lnTo>
                    <a:pt x="338" y="6963"/>
                  </a:lnTo>
                  <a:lnTo>
                    <a:pt x="459" y="7101"/>
                  </a:lnTo>
                  <a:lnTo>
                    <a:pt x="588" y="7231"/>
                  </a:lnTo>
                  <a:lnTo>
                    <a:pt x="735" y="7360"/>
                  </a:lnTo>
                  <a:lnTo>
                    <a:pt x="899" y="7473"/>
                  </a:lnTo>
                  <a:lnTo>
                    <a:pt x="1080" y="7576"/>
                  </a:lnTo>
                  <a:lnTo>
                    <a:pt x="1271" y="7680"/>
                  </a:lnTo>
                  <a:lnTo>
                    <a:pt x="1478" y="7766"/>
                  </a:lnTo>
                  <a:lnTo>
                    <a:pt x="1694" y="7844"/>
                  </a:lnTo>
                  <a:lnTo>
                    <a:pt x="1927" y="7913"/>
                  </a:lnTo>
                  <a:lnTo>
                    <a:pt x="2169" y="7982"/>
                  </a:lnTo>
                  <a:lnTo>
                    <a:pt x="2428" y="8034"/>
                  </a:lnTo>
                  <a:lnTo>
                    <a:pt x="2687" y="8077"/>
                  </a:lnTo>
                  <a:lnTo>
                    <a:pt x="2964" y="8112"/>
                  </a:lnTo>
                  <a:lnTo>
                    <a:pt x="3249" y="8138"/>
                  </a:lnTo>
                  <a:lnTo>
                    <a:pt x="3542" y="8155"/>
                  </a:lnTo>
                  <a:lnTo>
                    <a:pt x="3845" y="8164"/>
                  </a:lnTo>
                  <a:lnTo>
                    <a:pt x="4156" y="8155"/>
                  </a:lnTo>
                  <a:lnTo>
                    <a:pt x="4475" y="8146"/>
                  </a:lnTo>
                  <a:lnTo>
                    <a:pt x="4803" y="8129"/>
                  </a:lnTo>
                  <a:lnTo>
                    <a:pt x="5132" y="8095"/>
                  </a:lnTo>
                  <a:lnTo>
                    <a:pt x="5469" y="8051"/>
                  </a:lnTo>
                  <a:lnTo>
                    <a:pt x="5814" y="8008"/>
                  </a:lnTo>
                  <a:lnTo>
                    <a:pt x="6168" y="7948"/>
                  </a:lnTo>
                  <a:lnTo>
                    <a:pt x="6522" y="7879"/>
                  </a:lnTo>
                  <a:lnTo>
                    <a:pt x="6877" y="7792"/>
                  </a:lnTo>
                  <a:lnTo>
                    <a:pt x="7239" y="7706"/>
                  </a:lnTo>
                  <a:lnTo>
                    <a:pt x="7602" y="7611"/>
                  </a:lnTo>
                  <a:lnTo>
                    <a:pt x="7974" y="7498"/>
                  </a:lnTo>
                  <a:lnTo>
                    <a:pt x="8336" y="7378"/>
                  </a:lnTo>
                  <a:lnTo>
                    <a:pt x="8708" y="7248"/>
                  </a:lnTo>
                  <a:lnTo>
                    <a:pt x="9062" y="7118"/>
                  </a:lnTo>
                  <a:lnTo>
                    <a:pt x="9416" y="6972"/>
                  </a:lnTo>
                  <a:lnTo>
                    <a:pt x="9753" y="6825"/>
                  </a:lnTo>
                  <a:lnTo>
                    <a:pt x="10090" y="6678"/>
                  </a:lnTo>
                  <a:lnTo>
                    <a:pt x="10410" y="6514"/>
                  </a:lnTo>
                  <a:lnTo>
                    <a:pt x="10729" y="6350"/>
                  </a:lnTo>
                  <a:lnTo>
                    <a:pt x="11031" y="6186"/>
                  </a:lnTo>
                  <a:lnTo>
                    <a:pt x="11325" y="6013"/>
                  </a:lnTo>
                  <a:lnTo>
                    <a:pt x="11610" y="5840"/>
                  </a:lnTo>
                  <a:lnTo>
                    <a:pt x="11878" y="5659"/>
                  </a:lnTo>
                  <a:lnTo>
                    <a:pt x="12146" y="5469"/>
                  </a:lnTo>
                  <a:lnTo>
                    <a:pt x="12388" y="5287"/>
                  </a:lnTo>
                  <a:lnTo>
                    <a:pt x="12630" y="5097"/>
                  </a:lnTo>
                  <a:lnTo>
                    <a:pt x="12854" y="4907"/>
                  </a:lnTo>
                  <a:lnTo>
                    <a:pt x="13061" y="4717"/>
                  </a:lnTo>
                  <a:lnTo>
                    <a:pt x="13260" y="4518"/>
                  </a:lnTo>
                  <a:lnTo>
                    <a:pt x="13442" y="4328"/>
                  </a:lnTo>
                  <a:lnTo>
                    <a:pt x="13614" y="4130"/>
                  </a:lnTo>
                  <a:lnTo>
                    <a:pt x="13770" y="3931"/>
                  </a:lnTo>
                  <a:lnTo>
                    <a:pt x="13908" y="3741"/>
                  </a:lnTo>
                  <a:lnTo>
                    <a:pt x="14038" y="3542"/>
                  </a:lnTo>
                  <a:lnTo>
                    <a:pt x="14150" y="3344"/>
                  </a:lnTo>
                  <a:lnTo>
                    <a:pt x="14236" y="3154"/>
                  </a:lnTo>
                  <a:lnTo>
                    <a:pt x="14314" y="2964"/>
                  </a:lnTo>
                  <a:lnTo>
                    <a:pt x="14374" y="2765"/>
                  </a:lnTo>
                  <a:lnTo>
                    <a:pt x="14418" y="2583"/>
                  </a:lnTo>
                  <a:lnTo>
                    <a:pt x="14444" y="2393"/>
                  </a:lnTo>
                  <a:lnTo>
                    <a:pt x="14452" y="2212"/>
                  </a:lnTo>
                  <a:lnTo>
                    <a:pt x="14444" y="2031"/>
                  </a:lnTo>
                  <a:lnTo>
                    <a:pt x="14418" y="1858"/>
                  </a:lnTo>
                  <a:lnTo>
                    <a:pt x="14366" y="1685"/>
                  </a:lnTo>
                  <a:lnTo>
                    <a:pt x="14305" y="1512"/>
                  </a:lnTo>
                  <a:lnTo>
                    <a:pt x="14219" y="1357"/>
                  </a:lnTo>
                  <a:lnTo>
                    <a:pt x="14115" y="1210"/>
                  </a:lnTo>
                  <a:lnTo>
                    <a:pt x="14003" y="1063"/>
                  </a:lnTo>
                  <a:lnTo>
                    <a:pt x="13865" y="934"/>
                  </a:lnTo>
                  <a:lnTo>
                    <a:pt x="13718" y="813"/>
                  </a:lnTo>
                  <a:lnTo>
                    <a:pt x="13554" y="692"/>
                  </a:lnTo>
                  <a:lnTo>
                    <a:pt x="13372" y="588"/>
                  </a:lnTo>
                  <a:lnTo>
                    <a:pt x="13182" y="493"/>
                  </a:lnTo>
                  <a:lnTo>
                    <a:pt x="12975" y="398"/>
                  </a:lnTo>
                  <a:lnTo>
                    <a:pt x="12759" y="320"/>
                  </a:lnTo>
                  <a:lnTo>
                    <a:pt x="12526" y="251"/>
                  </a:lnTo>
                  <a:lnTo>
                    <a:pt x="12284" y="182"/>
                  </a:lnTo>
                  <a:lnTo>
                    <a:pt x="12034" y="130"/>
                  </a:lnTo>
                  <a:lnTo>
                    <a:pt x="11766" y="87"/>
                  </a:lnTo>
                  <a:lnTo>
                    <a:pt x="11489" y="53"/>
                  </a:lnTo>
                  <a:lnTo>
                    <a:pt x="11204" y="27"/>
                  </a:lnTo>
                  <a:lnTo>
                    <a:pt x="10911" y="9"/>
                  </a:lnTo>
                  <a:lnTo>
                    <a:pt x="1060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-1443817" y="2582218"/>
              <a:ext cx="437178" cy="191982"/>
            </a:xfrm>
            <a:custGeom>
              <a:avLst/>
              <a:gdLst/>
              <a:ahLst/>
              <a:cxnLst/>
              <a:rect l="l" t="t" r="r" b="b"/>
              <a:pathLst>
                <a:path w="11058" h="4856" extrusionOk="0">
                  <a:moveTo>
                    <a:pt x="8233" y="614"/>
                  </a:moveTo>
                  <a:lnTo>
                    <a:pt x="8380" y="631"/>
                  </a:lnTo>
                  <a:lnTo>
                    <a:pt x="8509" y="657"/>
                  </a:lnTo>
                  <a:lnTo>
                    <a:pt x="8630" y="692"/>
                  </a:lnTo>
                  <a:lnTo>
                    <a:pt x="8743" y="735"/>
                  </a:lnTo>
                  <a:lnTo>
                    <a:pt x="8855" y="796"/>
                  </a:lnTo>
                  <a:lnTo>
                    <a:pt x="8950" y="865"/>
                  </a:lnTo>
                  <a:lnTo>
                    <a:pt x="9036" y="942"/>
                  </a:lnTo>
                  <a:lnTo>
                    <a:pt x="9105" y="1029"/>
                  </a:lnTo>
                  <a:lnTo>
                    <a:pt x="9175" y="1124"/>
                  </a:lnTo>
                  <a:lnTo>
                    <a:pt x="9226" y="1228"/>
                  </a:lnTo>
                  <a:lnTo>
                    <a:pt x="9270" y="1340"/>
                  </a:lnTo>
                  <a:lnTo>
                    <a:pt x="9272" y="1346"/>
                  </a:lnTo>
                  <a:lnTo>
                    <a:pt x="9272" y="1346"/>
                  </a:lnTo>
                  <a:lnTo>
                    <a:pt x="5920" y="2181"/>
                  </a:lnTo>
                  <a:lnTo>
                    <a:pt x="5920" y="2181"/>
                  </a:lnTo>
                  <a:lnTo>
                    <a:pt x="5927" y="2160"/>
                  </a:lnTo>
                  <a:lnTo>
                    <a:pt x="5978" y="2005"/>
                  </a:lnTo>
                  <a:lnTo>
                    <a:pt x="6048" y="1858"/>
                  </a:lnTo>
                  <a:lnTo>
                    <a:pt x="6117" y="1729"/>
                  </a:lnTo>
                  <a:lnTo>
                    <a:pt x="6186" y="1599"/>
                  </a:lnTo>
                  <a:lnTo>
                    <a:pt x="6272" y="1487"/>
                  </a:lnTo>
                  <a:lnTo>
                    <a:pt x="6359" y="1374"/>
                  </a:lnTo>
                  <a:lnTo>
                    <a:pt x="6454" y="1279"/>
                  </a:lnTo>
                  <a:lnTo>
                    <a:pt x="6549" y="1184"/>
                  </a:lnTo>
                  <a:lnTo>
                    <a:pt x="6652" y="1098"/>
                  </a:lnTo>
                  <a:lnTo>
                    <a:pt x="6773" y="1020"/>
                  </a:lnTo>
                  <a:lnTo>
                    <a:pt x="6885" y="951"/>
                  </a:lnTo>
                  <a:lnTo>
                    <a:pt x="7015" y="882"/>
                  </a:lnTo>
                  <a:lnTo>
                    <a:pt x="7145" y="822"/>
                  </a:lnTo>
                  <a:lnTo>
                    <a:pt x="7283" y="770"/>
                  </a:lnTo>
                  <a:lnTo>
                    <a:pt x="7421" y="727"/>
                  </a:lnTo>
                  <a:lnTo>
                    <a:pt x="7602" y="675"/>
                  </a:lnTo>
                  <a:lnTo>
                    <a:pt x="7767" y="640"/>
                  </a:lnTo>
                  <a:lnTo>
                    <a:pt x="7931" y="623"/>
                  </a:lnTo>
                  <a:lnTo>
                    <a:pt x="8086" y="614"/>
                  </a:lnTo>
                  <a:close/>
                  <a:moveTo>
                    <a:pt x="4587" y="2855"/>
                  </a:moveTo>
                  <a:lnTo>
                    <a:pt x="4536" y="2990"/>
                  </a:lnTo>
                  <a:lnTo>
                    <a:pt x="4484" y="3119"/>
                  </a:lnTo>
                  <a:lnTo>
                    <a:pt x="4432" y="3240"/>
                  </a:lnTo>
                  <a:lnTo>
                    <a:pt x="4372" y="3352"/>
                  </a:lnTo>
                  <a:lnTo>
                    <a:pt x="4311" y="3456"/>
                  </a:lnTo>
                  <a:lnTo>
                    <a:pt x="4242" y="3560"/>
                  </a:lnTo>
                  <a:lnTo>
                    <a:pt x="4164" y="3646"/>
                  </a:lnTo>
                  <a:lnTo>
                    <a:pt x="4078" y="3733"/>
                  </a:lnTo>
                  <a:lnTo>
                    <a:pt x="3992" y="3810"/>
                  </a:lnTo>
                  <a:lnTo>
                    <a:pt x="3897" y="3888"/>
                  </a:lnTo>
                  <a:lnTo>
                    <a:pt x="3793" y="3948"/>
                  </a:lnTo>
                  <a:lnTo>
                    <a:pt x="3681" y="4009"/>
                  </a:lnTo>
                  <a:lnTo>
                    <a:pt x="3560" y="4069"/>
                  </a:lnTo>
                  <a:lnTo>
                    <a:pt x="3430" y="4113"/>
                  </a:lnTo>
                  <a:lnTo>
                    <a:pt x="3292" y="4164"/>
                  </a:lnTo>
                  <a:lnTo>
                    <a:pt x="3162" y="4199"/>
                  </a:lnTo>
                  <a:lnTo>
                    <a:pt x="3024" y="4225"/>
                  </a:lnTo>
                  <a:lnTo>
                    <a:pt x="2886" y="4242"/>
                  </a:lnTo>
                  <a:lnTo>
                    <a:pt x="2748" y="4259"/>
                  </a:lnTo>
                  <a:lnTo>
                    <a:pt x="2610" y="4259"/>
                  </a:lnTo>
                  <a:lnTo>
                    <a:pt x="2480" y="4251"/>
                  </a:lnTo>
                  <a:lnTo>
                    <a:pt x="2350" y="4234"/>
                  </a:lnTo>
                  <a:lnTo>
                    <a:pt x="2221" y="4208"/>
                  </a:lnTo>
                  <a:lnTo>
                    <a:pt x="2100" y="4173"/>
                  </a:lnTo>
                  <a:lnTo>
                    <a:pt x="1988" y="4130"/>
                  </a:lnTo>
                  <a:lnTo>
                    <a:pt x="1884" y="4069"/>
                  </a:lnTo>
                  <a:lnTo>
                    <a:pt x="1789" y="3992"/>
                  </a:lnTo>
                  <a:lnTo>
                    <a:pt x="1703" y="3914"/>
                  </a:lnTo>
                  <a:lnTo>
                    <a:pt x="1634" y="3819"/>
                  </a:lnTo>
                  <a:lnTo>
                    <a:pt x="1573" y="3707"/>
                  </a:lnTo>
                  <a:lnTo>
                    <a:pt x="1538" y="3609"/>
                  </a:lnTo>
                  <a:lnTo>
                    <a:pt x="1538" y="3609"/>
                  </a:lnTo>
                  <a:lnTo>
                    <a:pt x="4587" y="2855"/>
                  </a:lnTo>
                  <a:close/>
                  <a:moveTo>
                    <a:pt x="7533" y="1"/>
                  </a:moveTo>
                  <a:lnTo>
                    <a:pt x="7274" y="35"/>
                  </a:lnTo>
                  <a:lnTo>
                    <a:pt x="6998" y="79"/>
                  </a:lnTo>
                  <a:lnTo>
                    <a:pt x="6868" y="113"/>
                  </a:lnTo>
                  <a:lnTo>
                    <a:pt x="6721" y="156"/>
                  </a:lnTo>
                  <a:lnTo>
                    <a:pt x="6479" y="234"/>
                  </a:lnTo>
                  <a:lnTo>
                    <a:pt x="6255" y="329"/>
                  </a:lnTo>
                  <a:lnTo>
                    <a:pt x="6048" y="433"/>
                  </a:lnTo>
                  <a:lnTo>
                    <a:pt x="5866" y="554"/>
                  </a:lnTo>
                  <a:lnTo>
                    <a:pt x="5693" y="675"/>
                  </a:lnTo>
                  <a:lnTo>
                    <a:pt x="5538" y="813"/>
                  </a:lnTo>
                  <a:lnTo>
                    <a:pt x="5400" y="960"/>
                  </a:lnTo>
                  <a:lnTo>
                    <a:pt x="5279" y="1124"/>
                  </a:lnTo>
                  <a:lnTo>
                    <a:pt x="5158" y="1288"/>
                  </a:lnTo>
                  <a:lnTo>
                    <a:pt x="5063" y="1461"/>
                  </a:lnTo>
                  <a:lnTo>
                    <a:pt x="4968" y="1651"/>
                  </a:lnTo>
                  <a:lnTo>
                    <a:pt x="4890" y="1841"/>
                  </a:lnTo>
                  <a:lnTo>
                    <a:pt x="4812" y="2048"/>
                  </a:lnTo>
                  <a:lnTo>
                    <a:pt x="4743" y="2255"/>
                  </a:lnTo>
                  <a:lnTo>
                    <a:pt x="4683" y="2471"/>
                  </a:lnTo>
                  <a:lnTo>
                    <a:pt x="4678" y="2490"/>
                  </a:lnTo>
                  <a:lnTo>
                    <a:pt x="4678" y="2490"/>
                  </a:lnTo>
                  <a:lnTo>
                    <a:pt x="1487" y="3285"/>
                  </a:lnTo>
                  <a:lnTo>
                    <a:pt x="1487" y="3285"/>
                  </a:lnTo>
                  <a:lnTo>
                    <a:pt x="1487" y="3162"/>
                  </a:lnTo>
                  <a:lnTo>
                    <a:pt x="1513" y="3033"/>
                  </a:lnTo>
                  <a:lnTo>
                    <a:pt x="1556" y="2912"/>
                  </a:lnTo>
                  <a:lnTo>
                    <a:pt x="1616" y="2791"/>
                  </a:lnTo>
                  <a:lnTo>
                    <a:pt x="1685" y="2679"/>
                  </a:lnTo>
                  <a:lnTo>
                    <a:pt x="1772" y="2566"/>
                  </a:lnTo>
                  <a:lnTo>
                    <a:pt x="1875" y="2463"/>
                  </a:lnTo>
                  <a:lnTo>
                    <a:pt x="1979" y="2359"/>
                  </a:lnTo>
                  <a:lnTo>
                    <a:pt x="2100" y="2264"/>
                  </a:lnTo>
                  <a:lnTo>
                    <a:pt x="2230" y="2169"/>
                  </a:lnTo>
                  <a:lnTo>
                    <a:pt x="2359" y="2083"/>
                  </a:lnTo>
                  <a:lnTo>
                    <a:pt x="2506" y="1996"/>
                  </a:lnTo>
                  <a:lnTo>
                    <a:pt x="2800" y="1832"/>
                  </a:lnTo>
                  <a:lnTo>
                    <a:pt x="2618" y="1590"/>
                  </a:lnTo>
                  <a:lnTo>
                    <a:pt x="1694" y="1979"/>
                  </a:lnTo>
                  <a:lnTo>
                    <a:pt x="925" y="2299"/>
                  </a:lnTo>
                  <a:lnTo>
                    <a:pt x="925" y="2428"/>
                  </a:lnTo>
                  <a:lnTo>
                    <a:pt x="925" y="2566"/>
                  </a:lnTo>
                  <a:lnTo>
                    <a:pt x="925" y="2860"/>
                  </a:lnTo>
                  <a:lnTo>
                    <a:pt x="942" y="3024"/>
                  </a:lnTo>
                  <a:lnTo>
                    <a:pt x="960" y="3206"/>
                  </a:lnTo>
                  <a:lnTo>
                    <a:pt x="1003" y="3396"/>
                  </a:lnTo>
                  <a:lnTo>
                    <a:pt x="1005" y="3405"/>
                  </a:lnTo>
                  <a:lnTo>
                    <a:pt x="1" y="3655"/>
                  </a:lnTo>
                  <a:lnTo>
                    <a:pt x="96" y="3966"/>
                  </a:lnTo>
                  <a:lnTo>
                    <a:pt x="1099" y="3718"/>
                  </a:lnTo>
                  <a:lnTo>
                    <a:pt x="1099" y="3718"/>
                  </a:lnTo>
                  <a:lnTo>
                    <a:pt x="1141" y="3819"/>
                  </a:lnTo>
                  <a:lnTo>
                    <a:pt x="1184" y="3914"/>
                  </a:lnTo>
                  <a:lnTo>
                    <a:pt x="1228" y="4009"/>
                  </a:lnTo>
                  <a:lnTo>
                    <a:pt x="1288" y="4087"/>
                  </a:lnTo>
                  <a:lnTo>
                    <a:pt x="1340" y="4173"/>
                  </a:lnTo>
                  <a:lnTo>
                    <a:pt x="1409" y="4251"/>
                  </a:lnTo>
                  <a:lnTo>
                    <a:pt x="1469" y="4320"/>
                  </a:lnTo>
                  <a:lnTo>
                    <a:pt x="1539" y="4389"/>
                  </a:lnTo>
                  <a:lnTo>
                    <a:pt x="1616" y="4449"/>
                  </a:lnTo>
                  <a:lnTo>
                    <a:pt x="1694" y="4510"/>
                  </a:lnTo>
                  <a:lnTo>
                    <a:pt x="1772" y="4562"/>
                  </a:lnTo>
                  <a:lnTo>
                    <a:pt x="1849" y="4614"/>
                  </a:lnTo>
                  <a:lnTo>
                    <a:pt x="1936" y="4657"/>
                  </a:lnTo>
                  <a:lnTo>
                    <a:pt x="2117" y="4726"/>
                  </a:lnTo>
                  <a:lnTo>
                    <a:pt x="2307" y="4786"/>
                  </a:lnTo>
                  <a:lnTo>
                    <a:pt x="2506" y="4830"/>
                  </a:lnTo>
                  <a:lnTo>
                    <a:pt x="2713" y="4847"/>
                  </a:lnTo>
                  <a:lnTo>
                    <a:pt x="2921" y="4855"/>
                  </a:lnTo>
                  <a:lnTo>
                    <a:pt x="3137" y="4847"/>
                  </a:lnTo>
                  <a:lnTo>
                    <a:pt x="3361" y="4821"/>
                  </a:lnTo>
                  <a:lnTo>
                    <a:pt x="3586" y="4778"/>
                  </a:lnTo>
                  <a:lnTo>
                    <a:pt x="3810" y="4717"/>
                  </a:lnTo>
                  <a:lnTo>
                    <a:pt x="4035" y="4640"/>
                  </a:lnTo>
                  <a:lnTo>
                    <a:pt x="4234" y="4562"/>
                  </a:lnTo>
                  <a:lnTo>
                    <a:pt x="4424" y="4467"/>
                  </a:lnTo>
                  <a:lnTo>
                    <a:pt x="4605" y="4363"/>
                  </a:lnTo>
                  <a:lnTo>
                    <a:pt x="4760" y="4259"/>
                  </a:lnTo>
                  <a:lnTo>
                    <a:pt x="4916" y="4139"/>
                  </a:lnTo>
                  <a:lnTo>
                    <a:pt x="5046" y="4009"/>
                  </a:lnTo>
                  <a:lnTo>
                    <a:pt x="5175" y="3862"/>
                  </a:lnTo>
                  <a:lnTo>
                    <a:pt x="5287" y="3715"/>
                  </a:lnTo>
                  <a:lnTo>
                    <a:pt x="5391" y="3551"/>
                  </a:lnTo>
                  <a:lnTo>
                    <a:pt x="5486" y="3378"/>
                  </a:lnTo>
                  <a:lnTo>
                    <a:pt x="5581" y="3188"/>
                  </a:lnTo>
                  <a:lnTo>
                    <a:pt x="5659" y="2990"/>
                  </a:lnTo>
                  <a:lnTo>
                    <a:pt x="5737" y="2782"/>
                  </a:lnTo>
                  <a:lnTo>
                    <a:pt x="5806" y="2558"/>
                  </a:lnTo>
                  <a:lnTo>
                    <a:pt x="5807" y="2553"/>
                  </a:lnTo>
                  <a:lnTo>
                    <a:pt x="5807" y="2553"/>
                  </a:lnTo>
                  <a:lnTo>
                    <a:pt x="9321" y="1683"/>
                  </a:lnTo>
                  <a:lnTo>
                    <a:pt x="9321" y="1683"/>
                  </a:lnTo>
                  <a:lnTo>
                    <a:pt x="9321" y="1729"/>
                  </a:lnTo>
                  <a:lnTo>
                    <a:pt x="9313" y="1806"/>
                  </a:lnTo>
                  <a:lnTo>
                    <a:pt x="9304" y="1884"/>
                  </a:lnTo>
                  <a:lnTo>
                    <a:pt x="9287" y="1953"/>
                  </a:lnTo>
                  <a:lnTo>
                    <a:pt x="9235" y="2100"/>
                  </a:lnTo>
                  <a:lnTo>
                    <a:pt x="9166" y="2247"/>
                  </a:lnTo>
                  <a:lnTo>
                    <a:pt x="9079" y="2385"/>
                  </a:lnTo>
                  <a:lnTo>
                    <a:pt x="8984" y="2515"/>
                  </a:lnTo>
                  <a:lnTo>
                    <a:pt x="8864" y="2644"/>
                  </a:lnTo>
                  <a:lnTo>
                    <a:pt x="8734" y="2774"/>
                  </a:lnTo>
                  <a:lnTo>
                    <a:pt x="8596" y="2895"/>
                  </a:lnTo>
                  <a:lnTo>
                    <a:pt x="8440" y="3016"/>
                  </a:lnTo>
                  <a:lnTo>
                    <a:pt x="8285" y="3128"/>
                  </a:lnTo>
                  <a:lnTo>
                    <a:pt x="8112" y="3240"/>
                  </a:lnTo>
                  <a:lnTo>
                    <a:pt x="7939" y="3344"/>
                  </a:lnTo>
                  <a:lnTo>
                    <a:pt x="7758" y="3447"/>
                  </a:lnTo>
                  <a:lnTo>
                    <a:pt x="7948" y="3698"/>
                  </a:lnTo>
                  <a:lnTo>
                    <a:pt x="8466" y="3473"/>
                  </a:lnTo>
                  <a:lnTo>
                    <a:pt x="8984" y="3240"/>
                  </a:lnTo>
                  <a:lnTo>
                    <a:pt x="9753" y="2895"/>
                  </a:lnTo>
                  <a:lnTo>
                    <a:pt x="9805" y="2549"/>
                  </a:lnTo>
                  <a:lnTo>
                    <a:pt x="9831" y="2359"/>
                  </a:lnTo>
                  <a:lnTo>
                    <a:pt x="9848" y="2143"/>
                  </a:lnTo>
                  <a:lnTo>
                    <a:pt x="9848" y="1927"/>
                  </a:lnTo>
                  <a:lnTo>
                    <a:pt x="9831" y="1694"/>
                  </a:lnTo>
                  <a:lnTo>
                    <a:pt x="9814" y="1582"/>
                  </a:lnTo>
                  <a:lnTo>
                    <a:pt x="9811" y="1562"/>
                  </a:lnTo>
                  <a:lnTo>
                    <a:pt x="11058" y="1253"/>
                  </a:lnTo>
                  <a:lnTo>
                    <a:pt x="10963" y="925"/>
                  </a:lnTo>
                  <a:lnTo>
                    <a:pt x="9729" y="1232"/>
                  </a:lnTo>
                  <a:lnTo>
                    <a:pt x="9729" y="1232"/>
                  </a:lnTo>
                  <a:lnTo>
                    <a:pt x="9727" y="1228"/>
                  </a:lnTo>
                  <a:lnTo>
                    <a:pt x="9701" y="1141"/>
                  </a:lnTo>
                  <a:lnTo>
                    <a:pt x="9667" y="1055"/>
                  </a:lnTo>
                  <a:lnTo>
                    <a:pt x="9624" y="968"/>
                  </a:lnTo>
                  <a:lnTo>
                    <a:pt x="9581" y="882"/>
                  </a:lnTo>
                  <a:lnTo>
                    <a:pt x="9529" y="804"/>
                  </a:lnTo>
                  <a:lnTo>
                    <a:pt x="9468" y="735"/>
                  </a:lnTo>
                  <a:lnTo>
                    <a:pt x="9408" y="657"/>
                  </a:lnTo>
                  <a:lnTo>
                    <a:pt x="9347" y="588"/>
                  </a:lnTo>
                  <a:lnTo>
                    <a:pt x="9278" y="519"/>
                  </a:lnTo>
                  <a:lnTo>
                    <a:pt x="9200" y="459"/>
                  </a:lnTo>
                  <a:lnTo>
                    <a:pt x="9123" y="398"/>
                  </a:lnTo>
                  <a:lnTo>
                    <a:pt x="9045" y="346"/>
                  </a:lnTo>
                  <a:lnTo>
                    <a:pt x="8959" y="295"/>
                  </a:lnTo>
                  <a:lnTo>
                    <a:pt x="8864" y="243"/>
                  </a:lnTo>
                  <a:lnTo>
                    <a:pt x="8777" y="200"/>
                  </a:lnTo>
                  <a:lnTo>
                    <a:pt x="8674" y="156"/>
                  </a:lnTo>
                  <a:lnTo>
                    <a:pt x="8475" y="96"/>
                  </a:lnTo>
                  <a:lnTo>
                    <a:pt x="8250" y="44"/>
                  </a:lnTo>
                  <a:lnTo>
                    <a:pt x="8026" y="10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2644179" y="3209559"/>
              <a:ext cx="1386888" cy="1392699"/>
            </a:xfrm>
            <a:custGeom>
              <a:avLst/>
              <a:gdLst/>
              <a:ahLst/>
              <a:cxnLst/>
              <a:rect l="l" t="t" r="r" b="b"/>
              <a:pathLst>
                <a:path w="35080" h="35227" extrusionOk="0">
                  <a:moveTo>
                    <a:pt x="15151" y="1"/>
                  </a:moveTo>
                  <a:lnTo>
                    <a:pt x="15005" y="18"/>
                  </a:lnTo>
                  <a:lnTo>
                    <a:pt x="14866" y="53"/>
                  </a:lnTo>
                  <a:lnTo>
                    <a:pt x="14728" y="96"/>
                  </a:lnTo>
                  <a:lnTo>
                    <a:pt x="14590" y="148"/>
                  </a:lnTo>
                  <a:lnTo>
                    <a:pt x="14460" y="217"/>
                  </a:lnTo>
                  <a:lnTo>
                    <a:pt x="14339" y="303"/>
                  </a:lnTo>
                  <a:lnTo>
                    <a:pt x="14218" y="407"/>
                  </a:lnTo>
                  <a:lnTo>
                    <a:pt x="475" y="13226"/>
                  </a:lnTo>
                  <a:lnTo>
                    <a:pt x="372" y="13329"/>
                  </a:lnTo>
                  <a:lnTo>
                    <a:pt x="277" y="13450"/>
                  </a:lnTo>
                  <a:lnTo>
                    <a:pt x="199" y="13571"/>
                  </a:lnTo>
                  <a:lnTo>
                    <a:pt x="130" y="13710"/>
                  </a:lnTo>
                  <a:lnTo>
                    <a:pt x="78" y="13839"/>
                  </a:lnTo>
                  <a:lnTo>
                    <a:pt x="35" y="13977"/>
                  </a:lnTo>
                  <a:lnTo>
                    <a:pt x="9" y="14116"/>
                  </a:lnTo>
                  <a:lnTo>
                    <a:pt x="0" y="14262"/>
                  </a:lnTo>
                  <a:lnTo>
                    <a:pt x="0" y="14409"/>
                  </a:lnTo>
                  <a:lnTo>
                    <a:pt x="18" y="14547"/>
                  </a:lnTo>
                  <a:lnTo>
                    <a:pt x="43" y="14686"/>
                  </a:lnTo>
                  <a:lnTo>
                    <a:pt x="87" y="14824"/>
                  </a:lnTo>
                  <a:lnTo>
                    <a:pt x="147" y="14962"/>
                  </a:lnTo>
                  <a:lnTo>
                    <a:pt x="216" y="15083"/>
                  </a:lnTo>
                  <a:lnTo>
                    <a:pt x="303" y="15213"/>
                  </a:lnTo>
                  <a:lnTo>
                    <a:pt x="398" y="15325"/>
                  </a:lnTo>
                  <a:lnTo>
                    <a:pt x="18745" y="34760"/>
                  </a:lnTo>
                  <a:lnTo>
                    <a:pt x="18857" y="34864"/>
                  </a:lnTo>
                  <a:lnTo>
                    <a:pt x="18978" y="34959"/>
                  </a:lnTo>
                  <a:lnTo>
                    <a:pt x="19099" y="35037"/>
                  </a:lnTo>
                  <a:lnTo>
                    <a:pt x="19229" y="35097"/>
                  </a:lnTo>
                  <a:lnTo>
                    <a:pt x="19367" y="35149"/>
                  </a:lnTo>
                  <a:lnTo>
                    <a:pt x="19505" y="35184"/>
                  </a:lnTo>
                  <a:lnTo>
                    <a:pt x="19643" y="35210"/>
                  </a:lnTo>
                  <a:lnTo>
                    <a:pt x="19790" y="35227"/>
                  </a:lnTo>
                  <a:lnTo>
                    <a:pt x="19937" y="35218"/>
                  </a:lnTo>
                  <a:lnTo>
                    <a:pt x="20075" y="35201"/>
                  </a:lnTo>
                  <a:lnTo>
                    <a:pt x="20213" y="35175"/>
                  </a:lnTo>
                  <a:lnTo>
                    <a:pt x="20360" y="35132"/>
                  </a:lnTo>
                  <a:lnTo>
                    <a:pt x="20490" y="35071"/>
                  </a:lnTo>
                  <a:lnTo>
                    <a:pt x="20619" y="35002"/>
                  </a:lnTo>
                  <a:lnTo>
                    <a:pt x="20749" y="34916"/>
                  </a:lnTo>
                  <a:lnTo>
                    <a:pt x="20861" y="34821"/>
                  </a:lnTo>
                  <a:lnTo>
                    <a:pt x="34604" y="22002"/>
                  </a:lnTo>
                  <a:lnTo>
                    <a:pt x="34716" y="21890"/>
                  </a:lnTo>
                  <a:lnTo>
                    <a:pt x="34812" y="21769"/>
                  </a:lnTo>
                  <a:lnTo>
                    <a:pt x="34889" y="21648"/>
                  </a:lnTo>
                  <a:lnTo>
                    <a:pt x="34950" y="21518"/>
                  </a:lnTo>
                  <a:lnTo>
                    <a:pt x="35002" y="21380"/>
                  </a:lnTo>
                  <a:lnTo>
                    <a:pt x="35045" y="21242"/>
                  </a:lnTo>
                  <a:lnTo>
                    <a:pt x="35071" y="21104"/>
                  </a:lnTo>
                  <a:lnTo>
                    <a:pt x="35079" y="20957"/>
                  </a:lnTo>
                  <a:lnTo>
                    <a:pt x="35079" y="20819"/>
                  </a:lnTo>
                  <a:lnTo>
                    <a:pt x="35062" y="20672"/>
                  </a:lnTo>
                  <a:lnTo>
                    <a:pt x="35036" y="20534"/>
                  </a:lnTo>
                  <a:lnTo>
                    <a:pt x="34993" y="20395"/>
                  </a:lnTo>
                  <a:lnTo>
                    <a:pt x="34932" y="20266"/>
                  </a:lnTo>
                  <a:lnTo>
                    <a:pt x="34863" y="20136"/>
                  </a:lnTo>
                  <a:lnTo>
                    <a:pt x="34786" y="20015"/>
                  </a:lnTo>
                  <a:lnTo>
                    <a:pt x="34682" y="19894"/>
                  </a:lnTo>
                  <a:lnTo>
                    <a:pt x="16335" y="467"/>
                  </a:lnTo>
                  <a:lnTo>
                    <a:pt x="16222" y="355"/>
                  </a:lnTo>
                  <a:lnTo>
                    <a:pt x="16110" y="269"/>
                  </a:lnTo>
                  <a:lnTo>
                    <a:pt x="15981" y="191"/>
                  </a:lnTo>
                  <a:lnTo>
                    <a:pt x="15851" y="122"/>
                  </a:lnTo>
                  <a:lnTo>
                    <a:pt x="15721" y="70"/>
                  </a:lnTo>
                  <a:lnTo>
                    <a:pt x="15583" y="36"/>
                  </a:lnTo>
                  <a:lnTo>
                    <a:pt x="15436" y="10"/>
                  </a:lnTo>
                  <a:lnTo>
                    <a:pt x="15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2030517" y="3237590"/>
              <a:ext cx="753063" cy="796077"/>
            </a:xfrm>
            <a:custGeom>
              <a:avLst/>
              <a:gdLst/>
              <a:ahLst/>
              <a:cxnLst/>
              <a:rect l="l" t="t" r="r" b="b"/>
              <a:pathLst>
                <a:path w="19048" h="20136" extrusionOk="0">
                  <a:moveTo>
                    <a:pt x="338" y="0"/>
                  </a:moveTo>
                  <a:lnTo>
                    <a:pt x="277" y="9"/>
                  </a:lnTo>
                  <a:lnTo>
                    <a:pt x="217" y="26"/>
                  </a:lnTo>
                  <a:lnTo>
                    <a:pt x="156" y="52"/>
                  </a:lnTo>
                  <a:lnTo>
                    <a:pt x="104" y="95"/>
                  </a:lnTo>
                  <a:lnTo>
                    <a:pt x="61" y="139"/>
                  </a:lnTo>
                  <a:lnTo>
                    <a:pt x="27" y="199"/>
                  </a:lnTo>
                  <a:lnTo>
                    <a:pt x="9" y="259"/>
                  </a:lnTo>
                  <a:lnTo>
                    <a:pt x="1" y="320"/>
                  </a:lnTo>
                  <a:lnTo>
                    <a:pt x="1" y="380"/>
                  </a:lnTo>
                  <a:lnTo>
                    <a:pt x="18" y="441"/>
                  </a:lnTo>
                  <a:lnTo>
                    <a:pt x="44" y="501"/>
                  </a:lnTo>
                  <a:lnTo>
                    <a:pt x="87" y="553"/>
                  </a:lnTo>
                  <a:lnTo>
                    <a:pt x="18478" y="20032"/>
                  </a:lnTo>
                  <a:lnTo>
                    <a:pt x="18529" y="20075"/>
                  </a:lnTo>
                  <a:lnTo>
                    <a:pt x="18581" y="20110"/>
                  </a:lnTo>
                  <a:lnTo>
                    <a:pt x="18642" y="20127"/>
                  </a:lnTo>
                  <a:lnTo>
                    <a:pt x="18702" y="20136"/>
                  </a:lnTo>
                  <a:lnTo>
                    <a:pt x="18771" y="20127"/>
                  </a:lnTo>
                  <a:lnTo>
                    <a:pt x="18832" y="20110"/>
                  </a:lnTo>
                  <a:lnTo>
                    <a:pt x="18892" y="20084"/>
                  </a:lnTo>
                  <a:lnTo>
                    <a:pt x="18944" y="20049"/>
                  </a:lnTo>
                  <a:lnTo>
                    <a:pt x="18987" y="19997"/>
                  </a:lnTo>
                  <a:lnTo>
                    <a:pt x="19013" y="19937"/>
                  </a:lnTo>
                  <a:lnTo>
                    <a:pt x="19039" y="19876"/>
                  </a:lnTo>
                  <a:lnTo>
                    <a:pt x="19048" y="19816"/>
                  </a:lnTo>
                  <a:lnTo>
                    <a:pt x="19039" y="19755"/>
                  </a:lnTo>
                  <a:lnTo>
                    <a:pt x="19022" y="19695"/>
                  </a:lnTo>
                  <a:lnTo>
                    <a:pt x="18996" y="19635"/>
                  </a:lnTo>
                  <a:lnTo>
                    <a:pt x="18961" y="19583"/>
                  </a:lnTo>
                  <a:lnTo>
                    <a:pt x="571" y="104"/>
                  </a:lnTo>
                  <a:lnTo>
                    <a:pt x="519" y="61"/>
                  </a:lnTo>
                  <a:lnTo>
                    <a:pt x="459" y="26"/>
                  </a:lnTo>
                  <a:lnTo>
                    <a:pt x="398" y="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1914719" y="4011764"/>
              <a:ext cx="648532" cy="583695"/>
            </a:xfrm>
            <a:custGeom>
              <a:avLst/>
              <a:gdLst/>
              <a:ahLst/>
              <a:cxnLst/>
              <a:rect l="l" t="t" r="r" b="b"/>
              <a:pathLst>
                <a:path w="16404" h="14764" extrusionOk="0">
                  <a:moveTo>
                    <a:pt x="16032" y="1"/>
                  </a:moveTo>
                  <a:lnTo>
                    <a:pt x="15410" y="173"/>
                  </a:lnTo>
                  <a:lnTo>
                    <a:pt x="15549" y="450"/>
                  </a:lnTo>
                  <a:lnTo>
                    <a:pt x="15574" y="960"/>
                  </a:lnTo>
                  <a:lnTo>
                    <a:pt x="15151" y="1556"/>
                  </a:lnTo>
                  <a:lnTo>
                    <a:pt x="1814" y="14150"/>
                  </a:lnTo>
                  <a:lnTo>
                    <a:pt x="959" y="14340"/>
                  </a:lnTo>
                  <a:lnTo>
                    <a:pt x="0" y="13934"/>
                  </a:lnTo>
                  <a:lnTo>
                    <a:pt x="734" y="14625"/>
                  </a:lnTo>
                  <a:lnTo>
                    <a:pt x="1892" y="14763"/>
                  </a:lnTo>
                  <a:lnTo>
                    <a:pt x="15972" y="1512"/>
                  </a:lnTo>
                  <a:lnTo>
                    <a:pt x="16404" y="787"/>
                  </a:lnTo>
                  <a:lnTo>
                    <a:pt x="16032" y="1"/>
                  </a:lnTo>
                  <a:close/>
                </a:path>
              </a:pathLst>
            </a:custGeom>
            <a:solidFill>
              <a:srgbClr val="071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2066691" y="3262497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9" y="1"/>
                  </a:moveTo>
                  <a:lnTo>
                    <a:pt x="0" y="61"/>
                  </a:lnTo>
                  <a:lnTo>
                    <a:pt x="121" y="191"/>
                  </a:lnTo>
                  <a:lnTo>
                    <a:pt x="190" y="13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-2052024" y="3278232"/>
              <a:ext cx="704553" cy="766346"/>
            </a:xfrm>
            <a:custGeom>
              <a:avLst/>
              <a:gdLst/>
              <a:ahLst/>
              <a:cxnLst/>
              <a:rect l="l" t="t" r="r" b="b"/>
              <a:pathLst>
                <a:path w="17821" h="19384" extrusionOk="0">
                  <a:moveTo>
                    <a:pt x="70" y="0"/>
                  </a:moveTo>
                  <a:lnTo>
                    <a:pt x="1" y="61"/>
                  </a:lnTo>
                  <a:lnTo>
                    <a:pt x="165" y="242"/>
                  </a:lnTo>
                  <a:lnTo>
                    <a:pt x="182" y="251"/>
                  </a:lnTo>
                  <a:lnTo>
                    <a:pt x="251" y="320"/>
                  </a:lnTo>
                  <a:lnTo>
                    <a:pt x="260" y="328"/>
                  </a:lnTo>
                  <a:lnTo>
                    <a:pt x="277" y="337"/>
                  </a:lnTo>
                  <a:lnTo>
                    <a:pt x="294" y="328"/>
                  </a:lnTo>
                  <a:lnTo>
                    <a:pt x="312" y="320"/>
                  </a:lnTo>
                  <a:lnTo>
                    <a:pt x="320" y="311"/>
                  </a:lnTo>
                  <a:lnTo>
                    <a:pt x="329" y="294"/>
                  </a:lnTo>
                  <a:lnTo>
                    <a:pt x="320" y="277"/>
                  </a:lnTo>
                  <a:lnTo>
                    <a:pt x="312" y="259"/>
                  </a:lnTo>
                  <a:lnTo>
                    <a:pt x="70" y="0"/>
                  </a:lnTo>
                  <a:close/>
                  <a:moveTo>
                    <a:pt x="424" y="432"/>
                  </a:moveTo>
                  <a:lnTo>
                    <a:pt x="415" y="441"/>
                  </a:lnTo>
                  <a:lnTo>
                    <a:pt x="398" y="467"/>
                  </a:lnTo>
                  <a:lnTo>
                    <a:pt x="398" y="493"/>
                  </a:lnTo>
                  <a:lnTo>
                    <a:pt x="407" y="501"/>
                  </a:lnTo>
                  <a:lnTo>
                    <a:pt x="648" y="769"/>
                  </a:lnTo>
                  <a:lnTo>
                    <a:pt x="666" y="778"/>
                  </a:lnTo>
                  <a:lnTo>
                    <a:pt x="683" y="786"/>
                  </a:lnTo>
                  <a:lnTo>
                    <a:pt x="743" y="847"/>
                  </a:lnTo>
                  <a:lnTo>
                    <a:pt x="752" y="855"/>
                  </a:lnTo>
                  <a:lnTo>
                    <a:pt x="787" y="855"/>
                  </a:lnTo>
                  <a:lnTo>
                    <a:pt x="804" y="847"/>
                  </a:lnTo>
                  <a:lnTo>
                    <a:pt x="813" y="829"/>
                  </a:lnTo>
                  <a:lnTo>
                    <a:pt x="821" y="812"/>
                  </a:lnTo>
                  <a:lnTo>
                    <a:pt x="813" y="795"/>
                  </a:lnTo>
                  <a:lnTo>
                    <a:pt x="804" y="786"/>
                  </a:lnTo>
                  <a:lnTo>
                    <a:pt x="562" y="519"/>
                  </a:lnTo>
                  <a:lnTo>
                    <a:pt x="545" y="510"/>
                  </a:lnTo>
                  <a:lnTo>
                    <a:pt x="536" y="510"/>
                  </a:lnTo>
                  <a:lnTo>
                    <a:pt x="476" y="441"/>
                  </a:lnTo>
                  <a:lnTo>
                    <a:pt x="458" y="432"/>
                  </a:lnTo>
                  <a:close/>
                  <a:moveTo>
                    <a:pt x="934" y="959"/>
                  </a:moveTo>
                  <a:lnTo>
                    <a:pt x="916" y="968"/>
                  </a:lnTo>
                  <a:lnTo>
                    <a:pt x="899" y="976"/>
                  </a:lnTo>
                  <a:lnTo>
                    <a:pt x="882" y="994"/>
                  </a:lnTo>
                  <a:lnTo>
                    <a:pt x="890" y="1028"/>
                  </a:lnTo>
                  <a:lnTo>
                    <a:pt x="890" y="1037"/>
                  </a:lnTo>
                  <a:lnTo>
                    <a:pt x="1141" y="1305"/>
                  </a:lnTo>
                  <a:lnTo>
                    <a:pt x="1158" y="1313"/>
                  </a:lnTo>
                  <a:lnTo>
                    <a:pt x="1184" y="1313"/>
                  </a:lnTo>
                  <a:lnTo>
                    <a:pt x="1236" y="1365"/>
                  </a:lnTo>
                  <a:lnTo>
                    <a:pt x="1244" y="1382"/>
                  </a:lnTo>
                  <a:lnTo>
                    <a:pt x="1279" y="1382"/>
                  </a:lnTo>
                  <a:lnTo>
                    <a:pt x="1296" y="1374"/>
                  </a:lnTo>
                  <a:lnTo>
                    <a:pt x="1305" y="1356"/>
                  </a:lnTo>
                  <a:lnTo>
                    <a:pt x="1314" y="1339"/>
                  </a:lnTo>
                  <a:lnTo>
                    <a:pt x="1305" y="1322"/>
                  </a:lnTo>
                  <a:lnTo>
                    <a:pt x="1296" y="1305"/>
                  </a:lnTo>
                  <a:lnTo>
                    <a:pt x="1054" y="1045"/>
                  </a:lnTo>
                  <a:lnTo>
                    <a:pt x="1037" y="1037"/>
                  </a:lnTo>
                  <a:lnTo>
                    <a:pt x="1011" y="1028"/>
                  </a:lnTo>
                  <a:lnTo>
                    <a:pt x="959" y="976"/>
                  </a:lnTo>
                  <a:lnTo>
                    <a:pt x="951" y="968"/>
                  </a:lnTo>
                  <a:lnTo>
                    <a:pt x="934" y="959"/>
                  </a:lnTo>
                  <a:close/>
                  <a:moveTo>
                    <a:pt x="1400" y="1495"/>
                  </a:moveTo>
                  <a:lnTo>
                    <a:pt x="1383" y="1503"/>
                  </a:lnTo>
                  <a:lnTo>
                    <a:pt x="1365" y="1529"/>
                  </a:lnTo>
                  <a:lnTo>
                    <a:pt x="1374" y="1555"/>
                  </a:lnTo>
                  <a:lnTo>
                    <a:pt x="1383" y="1564"/>
                  </a:lnTo>
                  <a:lnTo>
                    <a:pt x="1625" y="1831"/>
                  </a:lnTo>
                  <a:lnTo>
                    <a:pt x="1633" y="1840"/>
                  </a:lnTo>
                  <a:lnTo>
                    <a:pt x="1650" y="1849"/>
                  </a:lnTo>
                  <a:lnTo>
                    <a:pt x="1676" y="1840"/>
                  </a:lnTo>
                  <a:lnTo>
                    <a:pt x="1728" y="1892"/>
                  </a:lnTo>
                  <a:lnTo>
                    <a:pt x="1737" y="1901"/>
                  </a:lnTo>
                  <a:lnTo>
                    <a:pt x="1754" y="1909"/>
                  </a:lnTo>
                  <a:lnTo>
                    <a:pt x="1771" y="1901"/>
                  </a:lnTo>
                  <a:lnTo>
                    <a:pt x="1789" y="1892"/>
                  </a:lnTo>
                  <a:lnTo>
                    <a:pt x="1797" y="1883"/>
                  </a:lnTo>
                  <a:lnTo>
                    <a:pt x="1806" y="1866"/>
                  </a:lnTo>
                  <a:lnTo>
                    <a:pt x="1806" y="1849"/>
                  </a:lnTo>
                  <a:lnTo>
                    <a:pt x="1789" y="1831"/>
                  </a:lnTo>
                  <a:lnTo>
                    <a:pt x="1547" y="1572"/>
                  </a:lnTo>
                  <a:lnTo>
                    <a:pt x="1521" y="1555"/>
                  </a:lnTo>
                  <a:lnTo>
                    <a:pt x="1495" y="1564"/>
                  </a:lnTo>
                  <a:lnTo>
                    <a:pt x="1443" y="1503"/>
                  </a:lnTo>
                  <a:lnTo>
                    <a:pt x="1435" y="1495"/>
                  </a:lnTo>
                  <a:close/>
                  <a:moveTo>
                    <a:pt x="1901" y="2022"/>
                  </a:moveTo>
                  <a:lnTo>
                    <a:pt x="1884" y="2030"/>
                  </a:lnTo>
                  <a:lnTo>
                    <a:pt x="1866" y="2039"/>
                  </a:lnTo>
                  <a:lnTo>
                    <a:pt x="1858" y="2056"/>
                  </a:lnTo>
                  <a:lnTo>
                    <a:pt x="1858" y="2091"/>
                  </a:lnTo>
                  <a:lnTo>
                    <a:pt x="1866" y="2099"/>
                  </a:lnTo>
                  <a:lnTo>
                    <a:pt x="2108" y="2367"/>
                  </a:lnTo>
                  <a:lnTo>
                    <a:pt x="2126" y="2376"/>
                  </a:lnTo>
                  <a:lnTo>
                    <a:pt x="2160" y="2376"/>
                  </a:lnTo>
                  <a:lnTo>
                    <a:pt x="2169" y="2367"/>
                  </a:lnTo>
                  <a:lnTo>
                    <a:pt x="2221" y="2419"/>
                  </a:lnTo>
                  <a:lnTo>
                    <a:pt x="2238" y="2428"/>
                  </a:lnTo>
                  <a:lnTo>
                    <a:pt x="2272" y="2428"/>
                  </a:lnTo>
                  <a:lnTo>
                    <a:pt x="2281" y="2419"/>
                  </a:lnTo>
                  <a:lnTo>
                    <a:pt x="2290" y="2402"/>
                  </a:lnTo>
                  <a:lnTo>
                    <a:pt x="2298" y="2384"/>
                  </a:lnTo>
                  <a:lnTo>
                    <a:pt x="2298" y="2367"/>
                  </a:lnTo>
                  <a:lnTo>
                    <a:pt x="2290" y="2358"/>
                  </a:lnTo>
                  <a:lnTo>
                    <a:pt x="2039" y="2091"/>
                  </a:lnTo>
                  <a:lnTo>
                    <a:pt x="2022" y="2082"/>
                  </a:lnTo>
                  <a:lnTo>
                    <a:pt x="1996" y="2082"/>
                  </a:lnTo>
                  <a:lnTo>
                    <a:pt x="1979" y="2091"/>
                  </a:lnTo>
                  <a:lnTo>
                    <a:pt x="1936" y="2039"/>
                  </a:lnTo>
                  <a:lnTo>
                    <a:pt x="1918" y="2030"/>
                  </a:lnTo>
                  <a:lnTo>
                    <a:pt x="1901" y="2022"/>
                  </a:lnTo>
                  <a:close/>
                  <a:moveTo>
                    <a:pt x="2367" y="2557"/>
                  </a:moveTo>
                  <a:lnTo>
                    <a:pt x="2359" y="2566"/>
                  </a:lnTo>
                  <a:lnTo>
                    <a:pt x="2342" y="2592"/>
                  </a:lnTo>
                  <a:lnTo>
                    <a:pt x="2342" y="2618"/>
                  </a:lnTo>
                  <a:lnTo>
                    <a:pt x="2350" y="2626"/>
                  </a:lnTo>
                  <a:lnTo>
                    <a:pt x="2592" y="2894"/>
                  </a:lnTo>
                  <a:lnTo>
                    <a:pt x="2609" y="2903"/>
                  </a:lnTo>
                  <a:lnTo>
                    <a:pt x="2627" y="2911"/>
                  </a:lnTo>
                  <a:lnTo>
                    <a:pt x="2644" y="2911"/>
                  </a:lnTo>
                  <a:lnTo>
                    <a:pt x="2661" y="2903"/>
                  </a:lnTo>
                  <a:lnTo>
                    <a:pt x="2661" y="2894"/>
                  </a:lnTo>
                  <a:lnTo>
                    <a:pt x="2713" y="2946"/>
                  </a:lnTo>
                  <a:lnTo>
                    <a:pt x="2730" y="2954"/>
                  </a:lnTo>
                  <a:lnTo>
                    <a:pt x="2765" y="2954"/>
                  </a:lnTo>
                  <a:lnTo>
                    <a:pt x="2773" y="2946"/>
                  </a:lnTo>
                  <a:lnTo>
                    <a:pt x="2791" y="2929"/>
                  </a:lnTo>
                  <a:lnTo>
                    <a:pt x="2791" y="2911"/>
                  </a:lnTo>
                  <a:lnTo>
                    <a:pt x="2791" y="2894"/>
                  </a:lnTo>
                  <a:lnTo>
                    <a:pt x="2782" y="2877"/>
                  </a:lnTo>
                  <a:lnTo>
                    <a:pt x="2532" y="2618"/>
                  </a:lnTo>
                  <a:lnTo>
                    <a:pt x="2514" y="2609"/>
                  </a:lnTo>
                  <a:lnTo>
                    <a:pt x="2497" y="2600"/>
                  </a:lnTo>
                  <a:lnTo>
                    <a:pt x="2488" y="2609"/>
                  </a:lnTo>
                  <a:lnTo>
                    <a:pt x="2471" y="2618"/>
                  </a:lnTo>
                  <a:lnTo>
                    <a:pt x="2462" y="2618"/>
                  </a:lnTo>
                  <a:lnTo>
                    <a:pt x="2419" y="2574"/>
                  </a:lnTo>
                  <a:lnTo>
                    <a:pt x="2402" y="2557"/>
                  </a:lnTo>
                  <a:close/>
                  <a:moveTo>
                    <a:pt x="2877" y="3084"/>
                  </a:moveTo>
                  <a:lnTo>
                    <a:pt x="2860" y="3093"/>
                  </a:lnTo>
                  <a:lnTo>
                    <a:pt x="2843" y="3101"/>
                  </a:lnTo>
                  <a:lnTo>
                    <a:pt x="2825" y="3119"/>
                  </a:lnTo>
                  <a:lnTo>
                    <a:pt x="2834" y="3153"/>
                  </a:lnTo>
                  <a:lnTo>
                    <a:pt x="2834" y="3162"/>
                  </a:lnTo>
                  <a:lnTo>
                    <a:pt x="3084" y="3430"/>
                  </a:lnTo>
                  <a:lnTo>
                    <a:pt x="3093" y="3438"/>
                  </a:lnTo>
                  <a:lnTo>
                    <a:pt x="3128" y="3438"/>
                  </a:lnTo>
                  <a:lnTo>
                    <a:pt x="3145" y="3430"/>
                  </a:lnTo>
                  <a:lnTo>
                    <a:pt x="3153" y="3412"/>
                  </a:lnTo>
                  <a:lnTo>
                    <a:pt x="3205" y="3464"/>
                  </a:lnTo>
                  <a:lnTo>
                    <a:pt x="3223" y="3473"/>
                  </a:lnTo>
                  <a:lnTo>
                    <a:pt x="3240" y="3481"/>
                  </a:lnTo>
                  <a:lnTo>
                    <a:pt x="3257" y="3481"/>
                  </a:lnTo>
                  <a:lnTo>
                    <a:pt x="3266" y="3464"/>
                  </a:lnTo>
                  <a:lnTo>
                    <a:pt x="3283" y="3455"/>
                  </a:lnTo>
                  <a:lnTo>
                    <a:pt x="3283" y="3438"/>
                  </a:lnTo>
                  <a:lnTo>
                    <a:pt x="3283" y="3421"/>
                  </a:lnTo>
                  <a:lnTo>
                    <a:pt x="3274" y="3404"/>
                  </a:lnTo>
                  <a:lnTo>
                    <a:pt x="3024" y="3144"/>
                  </a:lnTo>
                  <a:lnTo>
                    <a:pt x="3015" y="3136"/>
                  </a:lnTo>
                  <a:lnTo>
                    <a:pt x="2998" y="3127"/>
                  </a:lnTo>
                  <a:lnTo>
                    <a:pt x="2981" y="3127"/>
                  </a:lnTo>
                  <a:lnTo>
                    <a:pt x="2963" y="3144"/>
                  </a:lnTo>
                  <a:lnTo>
                    <a:pt x="2955" y="3153"/>
                  </a:lnTo>
                  <a:lnTo>
                    <a:pt x="2903" y="3101"/>
                  </a:lnTo>
                  <a:lnTo>
                    <a:pt x="2886" y="3093"/>
                  </a:lnTo>
                  <a:lnTo>
                    <a:pt x="2877" y="3084"/>
                  </a:lnTo>
                  <a:close/>
                  <a:moveTo>
                    <a:pt x="3344" y="3620"/>
                  </a:moveTo>
                  <a:lnTo>
                    <a:pt x="3326" y="3628"/>
                  </a:lnTo>
                  <a:lnTo>
                    <a:pt x="3309" y="3654"/>
                  </a:lnTo>
                  <a:lnTo>
                    <a:pt x="3318" y="3680"/>
                  </a:lnTo>
                  <a:lnTo>
                    <a:pt x="3326" y="3689"/>
                  </a:lnTo>
                  <a:lnTo>
                    <a:pt x="3568" y="3956"/>
                  </a:lnTo>
                  <a:lnTo>
                    <a:pt x="3577" y="3965"/>
                  </a:lnTo>
                  <a:lnTo>
                    <a:pt x="3594" y="3974"/>
                  </a:lnTo>
                  <a:lnTo>
                    <a:pt x="3611" y="3974"/>
                  </a:lnTo>
                  <a:lnTo>
                    <a:pt x="3629" y="3965"/>
                  </a:lnTo>
                  <a:lnTo>
                    <a:pt x="3637" y="3948"/>
                  </a:lnTo>
                  <a:lnTo>
                    <a:pt x="3646" y="3931"/>
                  </a:lnTo>
                  <a:lnTo>
                    <a:pt x="3698" y="3991"/>
                  </a:lnTo>
                  <a:lnTo>
                    <a:pt x="3715" y="4000"/>
                  </a:lnTo>
                  <a:lnTo>
                    <a:pt x="3732" y="4008"/>
                  </a:lnTo>
                  <a:lnTo>
                    <a:pt x="3750" y="4000"/>
                  </a:lnTo>
                  <a:lnTo>
                    <a:pt x="3767" y="3991"/>
                  </a:lnTo>
                  <a:lnTo>
                    <a:pt x="3775" y="3974"/>
                  </a:lnTo>
                  <a:lnTo>
                    <a:pt x="3775" y="3965"/>
                  </a:lnTo>
                  <a:lnTo>
                    <a:pt x="3775" y="3948"/>
                  </a:lnTo>
                  <a:lnTo>
                    <a:pt x="3767" y="3931"/>
                  </a:lnTo>
                  <a:lnTo>
                    <a:pt x="3516" y="3663"/>
                  </a:lnTo>
                  <a:lnTo>
                    <a:pt x="3508" y="3654"/>
                  </a:lnTo>
                  <a:lnTo>
                    <a:pt x="3473" y="3654"/>
                  </a:lnTo>
                  <a:lnTo>
                    <a:pt x="3456" y="3663"/>
                  </a:lnTo>
                  <a:lnTo>
                    <a:pt x="3439" y="3689"/>
                  </a:lnTo>
                  <a:lnTo>
                    <a:pt x="3387" y="3637"/>
                  </a:lnTo>
                  <a:lnTo>
                    <a:pt x="3378" y="3620"/>
                  </a:lnTo>
                  <a:close/>
                  <a:moveTo>
                    <a:pt x="3845" y="4146"/>
                  </a:moveTo>
                  <a:lnTo>
                    <a:pt x="3827" y="4155"/>
                  </a:lnTo>
                  <a:lnTo>
                    <a:pt x="3810" y="4164"/>
                  </a:lnTo>
                  <a:lnTo>
                    <a:pt x="3801" y="4190"/>
                  </a:lnTo>
                  <a:lnTo>
                    <a:pt x="3801" y="4216"/>
                  </a:lnTo>
                  <a:lnTo>
                    <a:pt x="3810" y="4224"/>
                  </a:lnTo>
                  <a:lnTo>
                    <a:pt x="4052" y="4492"/>
                  </a:lnTo>
                  <a:lnTo>
                    <a:pt x="4069" y="4501"/>
                  </a:lnTo>
                  <a:lnTo>
                    <a:pt x="4104" y="4501"/>
                  </a:lnTo>
                  <a:lnTo>
                    <a:pt x="4112" y="4492"/>
                  </a:lnTo>
                  <a:lnTo>
                    <a:pt x="4130" y="4466"/>
                  </a:lnTo>
                  <a:lnTo>
                    <a:pt x="4130" y="4440"/>
                  </a:lnTo>
                  <a:lnTo>
                    <a:pt x="4190" y="4518"/>
                  </a:lnTo>
                  <a:lnTo>
                    <a:pt x="4207" y="4527"/>
                  </a:lnTo>
                  <a:lnTo>
                    <a:pt x="4242" y="4527"/>
                  </a:lnTo>
                  <a:lnTo>
                    <a:pt x="4259" y="4518"/>
                  </a:lnTo>
                  <a:lnTo>
                    <a:pt x="4268" y="4501"/>
                  </a:lnTo>
                  <a:lnTo>
                    <a:pt x="4268" y="4483"/>
                  </a:lnTo>
                  <a:lnTo>
                    <a:pt x="4268" y="4466"/>
                  </a:lnTo>
                  <a:lnTo>
                    <a:pt x="4259" y="4457"/>
                  </a:lnTo>
                  <a:lnTo>
                    <a:pt x="4009" y="4190"/>
                  </a:lnTo>
                  <a:lnTo>
                    <a:pt x="4000" y="4181"/>
                  </a:lnTo>
                  <a:lnTo>
                    <a:pt x="3965" y="4181"/>
                  </a:lnTo>
                  <a:lnTo>
                    <a:pt x="3948" y="4190"/>
                  </a:lnTo>
                  <a:lnTo>
                    <a:pt x="3940" y="4207"/>
                  </a:lnTo>
                  <a:lnTo>
                    <a:pt x="3931" y="4233"/>
                  </a:lnTo>
                  <a:lnTo>
                    <a:pt x="3879" y="4164"/>
                  </a:lnTo>
                  <a:lnTo>
                    <a:pt x="3862" y="4155"/>
                  </a:lnTo>
                  <a:lnTo>
                    <a:pt x="3845" y="4146"/>
                  </a:lnTo>
                  <a:close/>
                  <a:moveTo>
                    <a:pt x="4311" y="4682"/>
                  </a:moveTo>
                  <a:lnTo>
                    <a:pt x="4294" y="4691"/>
                  </a:lnTo>
                  <a:lnTo>
                    <a:pt x="4285" y="4717"/>
                  </a:lnTo>
                  <a:lnTo>
                    <a:pt x="4285" y="4742"/>
                  </a:lnTo>
                  <a:lnTo>
                    <a:pt x="4294" y="4760"/>
                  </a:lnTo>
                  <a:lnTo>
                    <a:pt x="4536" y="5019"/>
                  </a:lnTo>
                  <a:lnTo>
                    <a:pt x="4553" y="5028"/>
                  </a:lnTo>
                  <a:lnTo>
                    <a:pt x="4570" y="5036"/>
                  </a:lnTo>
                  <a:lnTo>
                    <a:pt x="4587" y="5036"/>
                  </a:lnTo>
                  <a:lnTo>
                    <a:pt x="4605" y="5028"/>
                  </a:lnTo>
                  <a:lnTo>
                    <a:pt x="4613" y="5010"/>
                  </a:lnTo>
                  <a:lnTo>
                    <a:pt x="4613" y="4993"/>
                  </a:lnTo>
                  <a:lnTo>
                    <a:pt x="4613" y="4976"/>
                  </a:lnTo>
                  <a:lnTo>
                    <a:pt x="4605" y="4958"/>
                  </a:lnTo>
                  <a:lnTo>
                    <a:pt x="4363" y="4699"/>
                  </a:lnTo>
                  <a:lnTo>
                    <a:pt x="4346" y="4682"/>
                  </a:lnTo>
                  <a:close/>
                  <a:moveTo>
                    <a:pt x="4475" y="4699"/>
                  </a:moveTo>
                  <a:lnTo>
                    <a:pt x="4458" y="4708"/>
                  </a:lnTo>
                  <a:lnTo>
                    <a:pt x="4441" y="4717"/>
                  </a:lnTo>
                  <a:lnTo>
                    <a:pt x="4432" y="4734"/>
                  </a:lnTo>
                  <a:lnTo>
                    <a:pt x="4432" y="4768"/>
                  </a:lnTo>
                  <a:lnTo>
                    <a:pt x="4441" y="4777"/>
                  </a:lnTo>
                  <a:lnTo>
                    <a:pt x="4682" y="5036"/>
                  </a:lnTo>
                  <a:lnTo>
                    <a:pt x="4700" y="5045"/>
                  </a:lnTo>
                  <a:lnTo>
                    <a:pt x="4717" y="5053"/>
                  </a:lnTo>
                  <a:lnTo>
                    <a:pt x="4734" y="5053"/>
                  </a:lnTo>
                  <a:lnTo>
                    <a:pt x="4752" y="5045"/>
                  </a:lnTo>
                  <a:lnTo>
                    <a:pt x="4760" y="5028"/>
                  </a:lnTo>
                  <a:lnTo>
                    <a:pt x="4760" y="5010"/>
                  </a:lnTo>
                  <a:lnTo>
                    <a:pt x="4760" y="4993"/>
                  </a:lnTo>
                  <a:lnTo>
                    <a:pt x="4752" y="4976"/>
                  </a:lnTo>
                  <a:lnTo>
                    <a:pt x="4510" y="4717"/>
                  </a:lnTo>
                  <a:lnTo>
                    <a:pt x="4492" y="4708"/>
                  </a:lnTo>
                  <a:lnTo>
                    <a:pt x="4475" y="4699"/>
                  </a:lnTo>
                  <a:close/>
                  <a:moveTo>
                    <a:pt x="4812" y="5209"/>
                  </a:moveTo>
                  <a:lnTo>
                    <a:pt x="4795" y="5218"/>
                  </a:lnTo>
                  <a:lnTo>
                    <a:pt x="4786" y="5226"/>
                  </a:lnTo>
                  <a:lnTo>
                    <a:pt x="4769" y="5252"/>
                  </a:lnTo>
                  <a:lnTo>
                    <a:pt x="4769" y="5278"/>
                  </a:lnTo>
                  <a:lnTo>
                    <a:pt x="4777" y="5287"/>
                  </a:lnTo>
                  <a:lnTo>
                    <a:pt x="5019" y="5554"/>
                  </a:lnTo>
                  <a:lnTo>
                    <a:pt x="5037" y="5563"/>
                  </a:lnTo>
                  <a:lnTo>
                    <a:pt x="5071" y="5563"/>
                  </a:lnTo>
                  <a:lnTo>
                    <a:pt x="5088" y="5554"/>
                  </a:lnTo>
                  <a:lnTo>
                    <a:pt x="5097" y="5537"/>
                  </a:lnTo>
                  <a:lnTo>
                    <a:pt x="5097" y="5529"/>
                  </a:lnTo>
                  <a:lnTo>
                    <a:pt x="5097" y="5511"/>
                  </a:lnTo>
                  <a:lnTo>
                    <a:pt x="5088" y="5494"/>
                  </a:lnTo>
                  <a:lnTo>
                    <a:pt x="4847" y="5226"/>
                  </a:lnTo>
                  <a:lnTo>
                    <a:pt x="4829" y="5218"/>
                  </a:lnTo>
                  <a:lnTo>
                    <a:pt x="4812" y="5209"/>
                  </a:lnTo>
                  <a:close/>
                  <a:moveTo>
                    <a:pt x="4950" y="5226"/>
                  </a:moveTo>
                  <a:lnTo>
                    <a:pt x="4933" y="5235"/>
                  </a:lnTo>
                  <a:lnTo>
                    <a:pt x="4924" y="5261"/>
                  </a:lnTo>
                  <a:lnTo>
                    <a:pt x="4924" y="5287"/>
                  </a:lnTo>
                  <a:lnTo>
                    <a:pt x="4933" y="5304"/>
                  </a:lnTo>
                  <a:lnTo>
                    <a:pt x="5183" y="5563"/>
                  </a:lnTo>
                  <a:lnTo>
                    <a:pt x="5192" y="5572"/>
                  </a:lnTo>
                  <a:lnTo>
                    <a:pt x="5209" y="5580"/>
                  </a:lnTo>
                  <a:lnTo>
                    <a:pt x="5227" y="5572"/>
                  </a:lnTo>
                  <a:lnTo>
                    <a:pt x="5244" y="5563"/>
                  </a:lnTo>
                  <a:lnTo>
                    <a:pt x="5253" y="5554"/>
                  </a:lnTo>
                  <a:lnTo>
                    <a:pt x="5261" y="5537"/>
                  </a:lnTo>
                  <a:lnTo>
                    <a:pt x="5253" y="5520"/>
                  </a:lnTo>
                  <a:lnTo>
                    <a:pt x="5244" y="5503"/>
                  </a:lnTo>
                  <a:lnTo>
                    <a:pt x="5002" y="5244"/>
                  </a:lnTo>
                  <a:lnTo>
                    <a:pt x="4985" y="5226"/>
                  </a:lnTo>
                  <a:close/>
                  <a:moveTo>
                    <a:pt x="5287" y="5745"/>
                  </a:moveTo>
                  <a:lnTo>
                    <a:pt x="5270" y="5753"/>
                  </a:lnTo>
                  <a:lnTo>
                    <a:pt x="5253" y="5779"/>
                  </a:lnTo>
                  <a:lnTo>
                    <a:pt x="5261" y="5805"/>
                  </a:lnTo>
                  <a:lnTo>
                    <a:pt x="5270" y="5822"/>
                  </a:lnTo>
                  <a:lnTo>
                    <a:pt x="5512" y="6081"/>
                  </a:lnTo>
                  <a:lnTo>
                    <a:pt x="5520" y="6090"/>
                  </a:lnTo>
                  <a:lnTo>
                    <a:pt x="5538" y="6099"/>
                  </a:lnTo>
                  <a:lnTo>
                    <a:pt x="5555" y="6099"/>
                  </a:lnTo>
                  <a:lnTo>
                    <a:pt x="5572" y="6090"/>
                  </a:lnTo>
                  <a:lnTo>
                    <a:pt x="5581" y="6073"/>
                  </a:lnTo>
                  <a:lnTo>
                    <a:pt x="5589" y="6055"/>
                  </a:lnTo>
                  <a:lnTo>
                    <a:pt x="5581" y="6038"/>
                  </a:lnTo>
                  <a:lnTo>
                    <a:pt x="5572" y="6021"/>
                  </a:lnTo>
                  <a:lnTo>
                    <a:pt x="5330" y="5762"/>
                  </a:lnTo>
                  <a:lnTo>
                    <a:pt x="5322" y="5745"/>
                  </a:lnTo>
                  <a:close/>
                  <a:moveTo>
                    <a:pt x="5443" y="5753"/>
                  </a:moveTo>
                  <a:lnTo>
                    <a:pt x="5425" y="5762"/>
                  </a:lnTo>
                  <a:lnTo>
                    <a:pt x="5417" y="5788"/>
                  </a:lnTo>
                  <a:lnTo>
                    <a:pt x="5417" y="5814"/>
                  </a:lnTo>
                  <a:lnTo>
                    <a:pt x="5425" y="5822"/>
                  </a:lnTo>
                  <a:lnTo>
                    <a:pt x="5676" y="6090"/>
                  </a:lnTo>
                  <a:lnTo>
                    <a:pt x="5684" y="6099"/>
                  </a:lnTo>
                  <a:lnTo>
                    <a:pt x="5719" y="6099"/>
                  </a:lnTo>
                  <a:lnTo>
                    <a:pt x="5736" y="6090"/>
                  </a:lnTo>
                  <a:lnTo>
                    <a:pt x="5745" y="6073"/>
                  </a:lnTo>
                  <a:lnTo>
                    <a:pt x="5754" y="6055"/>
                  </a:lnTo>
                  <a:lnTo>
                    <a:pt x="5745" y="6038"/>
                  </a:lnTo>
                  <a:lnTo>
                    <a:pt x="5736" y="6030"/>
                  </a:lnTo>
                  <a:lnTo>
                    <a:pt x="5494" y="5762"/>
                  </a:lnTo>
                  <a:lnTo>
                    <a:pt x="5477" y="5753"/>
                  </a:lnTo>
                  <a:close/>
                  <a:moveTo>
                    <a:pt x="5788" y="6271"/>
                  </a:moveTo>
                  <a:lnTo>
                    <a:pt x="5771" y="6280"/>
                  </a:lnTo>
                  <a:lnTo>
                    <a:pt x="5754" y="6289"/>
                  </a:lnTo>
                  <a:lnTo>
                    <a:pt x="5736" y="6315"/>
                  </a:lnTo>
                  <a:lnTo>
                    <a:pt x="5745" y="6341"/>
                  </a:lnTo>
                  <a:lnTo>
                    <a:pt x="5754" y="6349"/>
                  </a:lnTo>
                  <a:lnTo>
                    <a:pt x="5995" y="6617"/>
                  </a:lnTo>
                  <a:lnTo>
                    <a:pt x="6004" y="6626"/>
                  </a:lnTo>
                  <a:lnTo>
                    <a:pt x="6039" y="6626"/>
                  </a:lnTo>
                  <a:lnTo>
                    <a:pt x="6056" y="6617"/>
                  </a:lnTo>
                  <a:lnTo>
                    <a:pt x="6065" y="6600"/>
                  </a:lnTo>
                  <a:lnTo>
                    <a:pt x="6073" y="6591"/>
                  </a:lnTo>
                  <a:lnTo>
                    <a:pt x="6073" y="6574"/>
                  </a:lnTo>
                  <a:lnTo>
                    <a:pt x="6065" y="6556"/>
                  </a:lnTo>
                  <a:lnTo>
                    <a:pt x="5814" y="6289"/>
                  </a:lnTo>
                  <a:lnTo>
                    <a:pt x="5805" y="6280"/>
                  </a:lnTo>
                  <a:lnTo>
                    <a:pt x="5788" y="6271"/>
                  </a:lnTo>
                  <a:close/>
                  <a:moveTo>
                    <a:pt x="5952" y="6271"/>
                  </a:moveTo>
                  <a:lnTo>
                    <a:pt x="5935" y="6280"/>
                  </a:lnTo>
                  <a:lnTo>
                    <a:pt x="5926" y="6289"/>
                  </a:lnTo>
                  <a:lnTo>
                    <a:pt x="5909" y="6315"/>
                  </a:lnTo>
                  <a:lnTo>
                    <a:pt x="5909" y="6341"/>
                  </a:lnTo>
                  <a:lnTo>
                    <a:pt x="5918" y="6349"/>
                  </a:lnTo>
                  <a:lnTo>
                    <a:pt x="6168" y="6608"/>
                  </a:lnTo>
                  <a:lnTo>
                    <a:pt x="6177" y="6626"/>
                  </a:lnTo>
                  <a:lnTo>
                    <a:pt x="6211" y="6626"/>
                  </a:lnTo>
                  <a:lnTo>
                    <a:pt x="6229" y="6617"/>
                  </a:lnTo>
                  <a:lnTo>
                    <a:pt x="6237" y="6600"/>
                  </a:lnTo>
                  <a:lnTo>
                    <a:pt x="6246" y="6582"/>
                  </a:lnTo>
                  <a:lnTo>
                    <a:pt x="6237" y="6565"/>
                  </a:lnTo>
                  <a:lnTo>
                    <a:pt x="6229" y="6548"/>
                  </a:lnTo>
                  <a:lnTo>
                    <a:pt x="5987" y="6289"/>
                  </a:lnTo>
                  <a:lnTo>
                    <a:pt x="5969" y="6280"/>
                  </a:lnTo>
                  <a:lnTo>
                    <a:pt x="5952" y="6271"/>
                  </a:lnTo>
                  <a:close/>
                  <a:moveTo>
                    <a:pt x="6427" y="6798"/>
                  </a:moveTo>
                  <a:lnTo>
                    <a:pt x="6419" y="6807"/>
                  </a:lnTo>
                  <a:lnTo>
                    <a:pt x="6401" y="6833"/>
                  </a:lnTo>
                  <a:lnTo>
                    <a:pt x="6401" y="6859"/>
                  </a:lnTo>
                  <a:lnTo>
                    <a:pt x="6410" y="6876"/>
                  </a:lnTo>
                  <a:lnTo>
                    <a:pt x="6661" y="7135"/>
                  </a:lnTo>
                  <a:lnTo>
                    <a:pt x="6678" y="7144"/>
                  </a:lnTo>
                  <a:lnTo>
                    <a:pt x="6686" y="7153"/>
                  </a:lnTo>
                  <a:lnTo>
                    <a:pt x="6704" y="7144"/>
                  </a:lnTo>
                  <a:lnTo>
                    <a:pt x="6721" y="7135"/>
                  </a:lnTo>
                  <a:lnTo>
                    <a:pt x="6730" y="7127"/>
                  </a:lnTo>
                  <a:lnTo>
                    <a:pt x="6738" y="7109"/>
                  </a:lnTo>
                  <a:lnTo>
                    <a:pt x="6738" y="7092"/>
                  </a:lnTo>
                  <a:lnTo>
                    <a:pt x="6721" y="7075"/>
                  </a:lnTo>
                  <a:lnTo>
                    <a:pt x="6479" y="6816"/>
                  </a:lnTo>
                  <a:lnTo>
                    <a:pt x="6462" y="6798"/>
                  </a:lnTo>
                  <a:close/>
                  <a:moveTo>
                    <a:pt x="6255" y="6807"/>
                  </a:moveTo>
                  <a:lnTo>
                    <a:pt x="6237" y="6816"/>
                  </a:lnTo>
                  <a:lnTo>
                    <a:pt x="6229" y="6842"/>
                  </a:lnTo>
                  <a:lnTo>
                    <a:pt x="6229" y="6867"/>
                  </a:lnTo>
                  <a:lnTo>
                    <a:pt x="6237" y="6885"/>
                  </a:lnTo>
                  <a:lnTo>
                    <a:pt x="6479" y="7144"/>
                  </a:lnTo>
                  <a:lnTo>
                    <a:pt x="6496" y="7161"/>
                  </a:lnTo>
                  <a:lnTo>
                    <a:pt x="6531" y="7161"/>
                  </a:lnTo>
                  <a:lnTo>
                    <a:pt x="6540" y="7153"/>
                  </a:lnTo>
                  <a:lnTo>
                    <a:pt x="6557" y="7135"/>
                  </a:lnTo>
                  <a:lnTo>
                    <a:pt x="6557" y="7118"/>
                  </a:lnTo>
                  <a:lnTo>
                    <a:pt x="6557" y="7101"/>
                  </a:lnTo>
                  <a:lnTo>
                    <a:pt x="6548" y="7083"/>
                  </a:lnTo>
                  <a:lnTo>
                    <a:pt x="6306" y="6824"/>
                  </a:lnTo>
                  <a:lnTo>
                    <a:pt x="6289" y="6807"/>
                  </a:lnTo>
                  <a:close/>
                  <a:moveTo>
                    <a:pt x="6920" y="7325"/>
                  </a:moveTo>
                  <a:lnTo>
                    <a:pt x="6911" y="7334"/>
                  </a:lnTo>
                  <a:lnTo>
                    <a:pt x="6894" y="7360"/>
                  </a:lnTo>
                  <a:lnTo>
                    <a:pt x="6902" y="7386"/>
                  </a:lnTo>
                  <a:lnTo>
                    <a:pt x="6902" y="7394"/>
                  </a:lnTo>
                  <a:lnTo>
                    <a:pt x="7153" y="7662"/>
                  </a:lnTo>
                  <a:lnTo>
                    <a:pt x="7170" y="7671"/>
                  </a:lnTo>
                  <a:lnTo>
                    <a:pt x="7205" y="7671"/>
                  </a:lnTo>
                  <a:lnTo>
                    <a:pt x="7213" y="7662"/>
                  </a:lnTo>
                  <a:lnTo>
                    <a:pt x="7231" y="7645"/>
                  </a:lnTo>
                  <a:lnTo>
                    <a:pt x="7231" y="7628"/>
                  </a:lnTo>
                  <a:lnTo>
                    <a:pt x="7231" y="7610"/>
                  </a:lnTo>
                  <a:lnTo>
                    <a:pt x="7222" y="7602"/>
                  </a:lnTo>
                  <a:lnTo>
                    <a:pt x="6972" y="7334"/>
                  </a:lnTo>
                  <a:lnTo>
                    <a:pt x="6954" y="7325"/>
                  </a:lnTo>
                  <a:close/>
                  <a:moveTo>
                    <a:pt x="6756" y="7334"/>
                  </a:moveTo>
                  <a:lnTo>
                    <a:pt x="6738" y="7343"/>
                  </a:lnTo>
                  <a:lnTo>
                    <a:pt x="6730" y="7351"/>
                  </a:lnTo>
                  <a:lnTo>
                    <a:pt x="6712" y="7377"/>
                  </a:lnTo>
                  <a:lnTo>
                    <a:pt x="6712" y="7403"/>
                  </a:lnTo>
                  <a:lnTo>
                    <a:pt x="6721" y="7412"/>
                  </a:lnTo>
                  <a:lnTo>
                    <a:pt x="6963" y="7679"/>
                  </a:lnTo>
                  <a:lnTo>
                    <a:pt x="6980" y="7688"/>
                  </a:lnTo>
                  <a:lnTo>
                    <a:pt x="7015" y="7688"/>
                  </a:lnTo>
                  <a:lnTo>
                    <a:pt x="7032" y="7679"/>
                  </a:lnTo>
                  <a:lnTo>
                    <a:pt x="7041" y="7662"/>
                  </a:lnTo>
                  <a:lnTo>
                    <a:pt x="7041" y="7654"/>
                  </a:lnTo>
                  <a:lnTo>
                    <a:pt x="7041" y="7636"/>
                  </a:lnTo>
                  <a:lnTo>
                    <a:pt x="7032" y="7619"/>
                  </a:lnTo>
                  <a:lnTo>
                    <a:pt x="6790" y="7351"/>
                  </a:lnTo>
                  <a:lnTo>
                    <a:pt x="6773" y="7343"/>
                  </a:lnTo>
                  <a:lnTo>
                    <a:pt x="6756" y="7334"/>
                  </a:lnTo>
                  <a:close/>
                  <a:moveTo>
                    <a:pt x="7438" y="7844"/>
                  </a:moveTo>
                  <a:lnTo>
                    <a:pt x="7421" y="7852"/>
                  </a:lnTo>
                  <a:lnTo>
                    <a:pt x="7403" y="7861"/>
                  </a:lnTo>
                  <a:lnTo>
                    <a:pt x="7386" y="7887"/>
                  </a:lnTo>
                  <a:lnTo>
                    <a:pt x="7395" y="7913"/>
                  </a:lnTo>
                  <a:lnTo>
                    <a:pt x="7403" y="7921"/>
                  </a:lnTo>
                  <a:lnTo>
                    <a:pt x="7645" y="8189"/>
                  </a:lnTo>
                  <a:lnTo>
                    <a:pt x="7663" y="8198"/>
                  </a:lnTo>
                  <a:lnTo>
                    <a:pt x="7697" y="8198"/>
                  </a:lnTo>
                  <a:lnTo>
                    <a:pt x="7706" y="8189"/>
                  </a:lnTo>
                  <a:lnTo>
                    <a:pt x="7723" y="8172"/>
                  </a:lnTo>
                  <a:lnTo>
                    <a:pt x="7723" y="8155"/>
                  </a:lnTo>
                  <a:lnTo>
                    <a:pt x="7723" y="8137"/>
                  </a:lnTo>
                  <a:lnTo>
                    <a:pt x="7714" y="8120"/>
                  </a:lnTo>
                  <a:lnTo>
                    <a:pt x="7464" y="7861"/>
                  </a:lnTo>
                  <a:lnTo>
                    <a:pt x="7447" y="7852"/>
                  </a:lnTo>
                  <a:lnTo>
                    <a:pt x="7438" y="7844"/>
                  </a:lnTo>
                  <a:close/>
                  <a:moveTo>
                    <a:pt x="7231" y="7869"/>
                  </a:moveTo>
                  <a:lnTo>
                    <a:pt x="7213" y="7878"/>
                  </a:lnTo>
                  <a:lnTo>
                    <a:pt x="7196" y="7904"/>
                  </a:lnTo>
                  <a:lnTo>
                    <a:pt x="7205" y="7930"/>
                  </a:lnTo>
                  <a:lnTo>
                    <a:pt x="7205" y="7947"/>
                  </a:lnTo>
                  <a:lnTo>
                    <a:pt x="7455" y="8206"/>
                  </a:lnTo>
                  <a:lnTo>
                    <a:pt x="7464" y="8224"/>
                  </a:lnTo>
                  <a:lnTo>
                    <a:pt x="7498" y="8224"/>
                  </a:lnTo>
                  <a:lnTo>
                    <a:pt x="7516" y="8215"/>
                  </a:lnTo>
                  <a:lnTo>
                    <a:pt x="7524" y="8198"/>
                  </a:lnTo>
                  <a:lnTo>
                    <a:pt x="7533" y="8180"/>
                  </a:lnTo>
                  <a:lnTo>
                    <a:pt x="7524" y="8163"/>
                  </a:lnTo>
                  <a:lnTo>
                    <a:pt x="7516" y="8146"/>
                  </a:lnTo>
                  <a:lnTo>
                    <a:pt x="7274" y="7887"/>
                  </a:lnTo>
                  <a:lnTo>
                    <a:pt x="7257" y="7869"/>
                  </a:lnTo>
                  <a:close/>
                  <a:moveTo>
                    <a:pt x="7913" y="8370"/>
                  </a:moveTo>
                  <a:lnTo>
                    <a:pt x="7896" y="8388"/>
                  </a:lnTo>
                  <a:lnTo>
                    <a:pt x="7878" y="8405"/>
                  </a:lnTo>
                  <a:lnTo>
                    <a:pt x="7887" y="8431"/>
                  </a:lnTo>
                  <a:lnTo>
                    <a:pt x="7896" y="8448"/>
                  </a:lnTo>
                  <a:lnTo>
                    <a:pt x="8138" y="8707"/>
                  </a:lnTo>
                  <a:lnTo>
                    <a:pt x="8155" y="8716"/>
                  </a:lnTo>
                  <a:lnTo>
                    <a:pt x="8172" y="8725"/>
                  </a:lnTo>
                  <a:lnTo>
                    <a:pt x="8189" y="8716"/>
                  </a:lnTo>
                  <a:lnTo>
                    <a:pt x="8207" y="8707"/>
                  </a:lnTo>
                  <a:lnTo>
                    <a:pt x="8215" y="8699"/>
                  </a:lnTo>
                  <a:lnTo>
                    <a:pt x="8215" y="8681"/>
                  </a:lnTo>
                  <a:lnTo>
                    <a:pt x="8215" y="8664"/>
                  </a:lnTo>
                  <a:lnTo>
                    <a:pt x="8207" y="8647"/>
                  </a:lnTo>
                  <a:lnTo>
                    <a:pt x="7956" y="8388"/>
                  </a:lnTo>
                  <a:lnTo>
                    <a:pt x="7948" y="8379"/>
                  </a:lnTo>
                  <a:lnTo>
                    <a:pt x="7930" y="8370"/>
                  </a:lnTo>
                  <a:close/>
                  <a:moveTo>
                    <a:pt x="7732" y="8396"/>
                  </a:moveTo>
                  <a:lnTo>
                    <a:pt x="7714" y="8405"/>
                  </a:lnTo>
                  <a:lnTo>
                    <a:pt x="7697" y="8414"/>
                  </a:lnTo>
                  <a:lnTo>
                    <a:pt x="7680" y="8440"/>
                  </a:lnTo>
                  <a:lnTo>
                    <a:pt x="7688" y="8465"/>
                  </a:lnTo>
                  <a:lnTo>
                    <a:pt x="7697" y="8474"/>
                  </a:lnTo>
                  <a:lnTo>
                    <a:pt x="7939" y="8742"/>
                  </a:lnTo>
                  <a:lnTo>
                    <a:pt x="7948" y="8751"/>
                  </a:lnTo>
                  <a:lnTo>
                    <a:pt x="7965" y="8759"/>
                  </a:lnTo>
                  <a:lnTo>
                    <a:pt x="7982" y="8751"/>
                  </a:lnTo>
                  <a:lnTo>
                    <a:pt x="7999" y="8742"/>
                  </a:lnTo>
                  <a:lnTo>
                    <a:pt x="8008" y="8725"/>
                  </a:lnTo>
                  <a:lnTo>
                    <a:pt x="8017" y="8716"/>
                  </a:lnTo>
                  <a:lnTo>
                    <a:pt x="8017" y="8699"/>
                  </a:lnTo>
                  <a:lnTo>
                    <a:pt x="7999" y="8681"/>
                  </a:lnTo>
                  <a:lnTo>
                    <a:pt x="7758" y="8414"/>
                  </a:lnTo>
                  <a:lnTo>
                    <a:pt x="7749" y="8405"/>
                  </a:lnTo>
                  <a:lnTo>
                    <a:pt x="7732" y="8396"/>
                  </a:lnTo>
                  <a:close/>
                  <a:moveTo>
                    <a:pt x="8405" y="8897"/>
                  </a:moveTo>
                  <a:lnTo>
                    <a:pt x="8388" y="8906"/>
                  </a:lnTo>
                  <a:lnTo>
                    <a:pt x="8371" y="8932"/>
                  </a:lnTo>
                  <a:lnTo>
                    <a:pt x="8379" y="8958"/>
                  </a:lnTo>
                  <a:lnTo>
                    <a:pt x="8388" y="8975"/>
                  </a:lnTo>
                  <a:lnTo>
                    <a:pt x="8630" y="9234"/>
                  </a:lnTo>
                  <a:lnTo>
                    <a:pt x="8647" y="9243"/>
                  </a:lnTo>
                  <a:lnTo>
                    <a:pt x="8665" y="9252"/>
                  </a:lnTo>
                  <a:lnTo>
                    <a:pt x="8682" y="9243"/>
                  </a:lnTo>
                  <a:lnTo>
                    <a:pt x="8699" y="9234"/>
                  </a:lnTo>
                  <a:lnTo>
                    <a:pt x="8708" y="9217"/>
                  </a:lnTo>
                  <a:lnTo>
                    <a:pt x="8708" y="9200"/>
                  </a:lnTo>
                  <a:lnTo>
                    <a:pt x="8708" y="9191"/>
                  </a:lnTo>
                  <a:lnTo>
                    <a:pt x="8699" y="9174"/>
                  </a:lnTo>
                  <a:lnTo>
                    <a:pt x="8449" y="8906"/>
                  </a:lnTo>
                  <a:lnTo>
                    <a:pt x="8440" y="8897"/>
                  </a:lnTo>
                  <a:close/>
                  <a:moveTo>
                    <a:pt x="8198" y="8932"/>
                  </a:moveTo>
                  <a:lnTo>
                    <a:pt x="8181" y="8941"/>
                  </a:lnTo>
                  <a:lnTo>
                    <a:pt x="8172" y="8966"/>
                  </a:lnTo>
                  <a:lnTo>
                    <a:pt x="8172" y="8992"/>
                  </a:lnTo>
                  <a:lnTo>
                    <a:pt x="8181" y="9010"/>
                  </a:lnTo>
                  <a:lnTo>
                    <a:pt x="8423" y="9269"/>
                  </a:lnTo>
                  <a:lnTo>
                    <a:pt x="8440" y="9286"/>
                  </a:lnTo>
                  <a:lnTo>
                    <a:pt x="8475" y="9286"/>
                  </a:lnTo>
                  <a:lnTo>
                    <a:pt x="8483" y="9277"/>
                  </a:lnTo>
                  <a:lnTo>
                    <a:pt x="8500" y="9260"/>
                  </a:lnTo>
                  <a:lnTo>
                    <a:pt x="8500" y="9243"/>
                  </a:lnTo>
                  <a:lnTo>
                    <a:pt x="8500" y="9226"/>
                  </a:lnTo>
                  <a:lnTo>
                    <a:pt x="8492" y="9208"/>
                  </a:lnTo>
                  <a:lnTo>
                    <a:pt x="8250" y="8949"/>
                  </a:lnTo>
                  <a:lnTo>
                    <a:pt x="8233" y="8932"/>
                  </a:lnTo>
                  <a:close/>
                  <a:moveTo>
                    <a:pt x="8898" y="9424"/>
                  </a:moveTo>
                  <a:lnTo>
                    <a:pt x="8881" y="9433"/>
                  </a:lnTo>
                  <a:lnTo>
                    <a:pt x="8872" y="9459"/>
                  </a:lnTo>
                  <a:lnTo>
                    <a:pt x="8872" y="9485"/>
                  </a:lnTo>
                  <a:lnTo>
                    <a:pt x="8881" y="9493"/>
                  </a:lnTo>
                  <a:lnTo>
                    <a:pt x="9122" y="9761"/>
                  </a:lnTo>
                  <a:lnTo>
                    <a:pt x="9140" y="9770"/>
                  </a:lnTo>
                  <a:lnTo>
                    <a:pt x="9174" y="9770"/>
                  </a:lnTo>
                  <a:lnTo>
                    <a:pt x="9191" y="9761"/>
                  </a:lnTo>
                  <a:lnTo>
                    <a:pt x="9200" y="9744"/>
                  </a:lnTo>
                  <a:lnTo>
                    <a:pt x="9200" y="9727"/>
                  </a:lnTo>
                  <a:lnTo>
                    <a:pt x="9200" y="9709"/>
                  </a:lnTo>
                  <a:lnTo>
                    <a:pt x="9191" y="9701"/>
                  </a:lnTo>
                  <a:lnTo>
                    <a:pt x="8941" y="9433"/>
                  </a:lnTo>
                  <a:lnTo>
                    <a:pt x="8932" y="9424"/>
                  </a:lnTo>
                  <a:close/>
                  <a:moveTo>
                    <a:pt x="8699" y="9459"/>
                  </a:moveTo>
                  <a:lnTo>
                    <a:pt x="8682" y="9468"/>
                  </a:lnTo>
                  <a:lnTo>
                    <a:pt x="8665" y="9476"/>
                  </a:lnTo>
                  <a:lnTo>
                    <a:pt x="8656" y="9502"/>
                  </a:lnTo>
                  <a:lnTo>
                    <a:pt x="8656" y="9528"/>
                  </a:lnTo>
                  <a:lnTo>
                    <a:pt x="8665" y="9537"/>
                  </a:lnTo>
                  <a:lnTo>
                    <a:pt x="8906" y="9804"/>
                  </a:lnTo>
                  <a:lnTo>
                    <a:pt x="8924" y="9813"/>
                  </a:lnTo>
                  <a:lnTo>
                    <a:pt x="8941" y="9822"/>
                  </a:lnTo>
                  <a:lnTo>
                    <a:pt x="8958" y="9813"/>
                  </a:lnTo>
                  <a:lnTo>
                    <a:pt x="8976" y="9804"/>
                  </a:lnTo>
                  <a:lnTo>
                    <a:pt x="8984" y="9796"/>
                  </a:lnTo>
                  <a:lnTo>
                    <a:pt x="8984" y="9778"/>
                  </a:lnTo>
                  <a:lnTo>
                    <a:pt x="8984" y="9761"/>
                  </a:lnTo>
                  <a:lnTo>
                    <a:pt x="8976" y="9744"/>
                  </a:lnTo>
                  <a:lnTo>
                    <a:pt x="8734" y="9476"/>
                  </a:lnTo>
                  <a:lnTo>
                    <a:pt x="8716" y="9468"/>
                  </a:lnTo>
                  <a:lnTo>
                    <a:pt x="8699" y="9459"/>
                  </a:lnTo>
                  <a:close/>
                  <a:moveTo>
                    <a:pt x="9407" y="9943"/>
                  </a:moveTo>
                  <a:lnTo>
                    <a:pt x="9390" y="9951"/>
                  </a:lnTo>
                  <a:lnTo>
                    <a:pt x="9373" y="9960"/>
                  </a:lnTo>
                  <a:lnTo>
                    <a:pt x="9364" y="9977"/>
                  </a:lnTo>
                  <a:lnTo>
                    <a:pt x="9364" y="10012"/>
                  </a:lnTo>
                  <a:lnTo>
                    <a:pt x="9373" y="10020"/>
                  </a:lnTo>
                  <a:lnTo>
                    <a:pt x="9623" y="10279"/>
                  </a:lnTo>
                  <a:lnTo>
                    <a:pt x="9632" y="10288"/>
                  </a:lnTo>
                  <a:lnTo>
                    <a:pt x="9649" y="10297"/>
                  </a:lnTo>
                  <a:lnTo>
                    <a:pt x="9667" y="10297"/>
                  </a:lnTo>
                  <a:lnTo>
                    <a:pt x="9684" y="10288"/>
                  </a:lnTo>
                  <a:lnTo>
                    <a:pt x="9692" y="10271"/>
                  </a:lnTo>
                  <a:lnTo>
                    <a:pt x="9701" y="10254"/>
                  </a:lnTo>
                  <a:lnTo>
                    <a:pt x="9692" y="10236"/>
                  </a:lnTo>
                  <a:lnTo>
                    <a:pt x="9684" y="10219"/>
                  </a:lnTo>
                  <a:lnTo>
                    <a:pt x="9442" y="9960"/>
                  </a:lnTo>
                  <a:lnTo>
                    <a:pt x="9425" y="9951"/>
                  </a:lnTo>
                  <a:lnTo>
                    <a:pt x="9407" y="9943"/>
                  </a:lnTo>
                  <a:close/>
                  <a:moveTo>
                    <a:pt x="9166" y="9994"/>
                  </a:moveTo>
                  <a:lnTo>
                    <a:pt x="9157" y="10003"/>
                  </a:lnTo>
                  <a:lnTo>
                    <a:pt x="9140" y="10029"/>
                  </a:lnTo>
                  <a:lnTo>
                    <a:pt x="9140" y="10055"/>
                  </a:lnTo>
                  <a:lnTo>
                    <a:pt x="9148" y="10072"/>
                  </a:lnTo>
                  <a:lnTo>
                    <a:pt x="9390" y="10331"/>
                  </a:lnTo>
                  <a:lnTo>
                    <a:pt x="9407" y="10349"/>
                  </a:lnTo>
                  <a:lnTo>
                    <a:pt x="9442" y="10349"/>
                  </a:lnTo>
                  <a:lnTo>
                    <a:pt x="9459" y="10340"/>
                  </a:lnTo>
                  <a:lnTo>
                    <a:pt x="9468" y="10323"/>
                  </a:lnTo>
                  <a:lnTo>
                    <a:pt x="9468" y="10305"/>
                  </a:lnTo>
                  <a:lnTo>
                    <a:pt x="9468" y="10288"/>
                  </a:lnTo>
                  <a:lnTo>
                    <a:pt x="9459" y="10271"/>
                  </a:lnTo>
                  <a:lnTo>
                    <a:pt x="9217" y="10012"/>
                  </a:lnTo>
                  <a:lnTo>
                    <a:pt x="9200" y="9994"/>
                  </a:lnTo>
                  <a:close/>
                  <a:moveTo>
                    <a:pt x="9883" y="10470"/>
                  </a:moveTo>
                  <a:lnTo>
                    <a:pt x="9865" y="10478"/>
                  </a:lnTo>
                  <a:lnTo>
                    <a:pt x="9857" y="10504"/>
                  </a:lnTo>
                  <a:lnTo>
                    <a:pt x="9857" y="10530"/>
                  </a:lnTo>
                  <a:lnTo>
                    <a:pt x="9865" y="10547"/>
                  </a:lnTo>
                  <a:lnTo>
                    <a:pt x="10116" y="10806"/>
                  </a:lnTo>
                  <a:lnTo>
                    <a:pt x="10124" y="10815"/>
                  </a:lnTo>
                  <a:lnTo>
                    <a:pt x="10142" y="10824"/>
                  </a:lnTo>
                  <a:lnTo>
                    <a:pt x="10159" y="10815"/>
                  </a:lnTo>
                  <a:lnTo>
                    <a:pt x="10176" y="10806"/>
                  </a:lnTo>
                  <a:lnTo>
                    <a:pt x="10185" y="10798"/>
                  </a:lnTo>
                  <a:lnTo>
                    <a:pt x="10193" y="10780"/>
                  </a:lnTo>
                  <a:lnTo>
                    <a:pt x="10185" y="10763"/>
                  </a:lnTo>
                  <a:lnTo>
                    <a:pt x="10176" y="10746"/>
                  </a:lnTo>
                  <a:lnTo>
                    <a:pt x="9934" y="10487"/>
                  </a:lnTo>
                  <a:lnTo>
                    <a:pt x="9917" y="10470"/>
                  </a:lnTo>
                  <a:close/>
                  <a:moveTo>
                    <a:pt x="9675" y="10521"/>
                  </a:moveTo>
                  <a:lnTo>
                    <a:pt x="9658" y="10530"/>
                  </a:lnTo>
                  <a:lnTo>
                    <a:pt x="9641" y="10539"/>
                  </a:lnTo>
                  <a:lnTo>
                    <a:pt x="9623" y="10565"/>
                  </a:lnTo>
                  <a:lnTo>
                    <a:pt x="9632" y="10590"/>
                  </a:lnTo>
                  <a:lnTo>
                    <a:pt x="9641" y="10599"/>
                  </a:lnTo>
                  <a:lnTo>
                    <a:pt x="9883" y="10867"/>
                  </a:lnTo>
                  <a:lnTo>
                    <a:pt x="9891" y="10876"/>
                  </a:lnTo>
                  <a:lnTo>
                    <a:pt x="9908" y="10884"/>
                  </a:lnTo>
                  <a:lnTo>
                    <a:pt x="9926" y="10876"/>
                  </a:lnTo>
                  <a:lnTo>
                    <a:pt x="9943" y="10867"/>
                  </a:lnTo>
                  <a:lnTo>
                    <a:pt x="9952" y="10858"/>
                  </a:lnTo>
                  <a:lnTo>
                    <a:pt x="9960" y="10841"/>
                  </a:lnTo>
                  <a:lnTo>
                    <a:pt x="9952" y="10824"/>
                  </a:lnTo>
                  <a:lnTo>
                    <a:pt x="9943" y="10806"/>
                  </a:lnTo>
                  <a:lnTo>
                    <a:pt x="9701" y="10539"/>
                  </a:lnTo>
                  <a:lnTo>
                    <a:pt x="9692" y="10530"/>
                  </a:lnTo>
                  <a:lnTo>
                    <a:pt x="9675" y="10521"/>
                  </a:lnTo>
                  <a:close/>
                  <a:moveTo>
                    <a:pt x="10375" y="10996"/>
                  </a:moveTo>
                  <a:lnTo>
                    <a:pt x="10358" y="11005"/>
                  </a:lnTo>
                  <a:lnTo>
                    <a:pt x="10349" y="11031"/>
                  </a:lnTo>
                  <a:lnTo>
                    <a:pt x="10349" y="11057"/>
                  </a:lnTo>
                  <a:lnTo>
                    <a:pt x="10358" y="11066"/>
                  </a:lnTo>
                  <a:lnTo>
                    <a:pt x="10608" y="11333"/>
                  </a:lnTo>
                  <a:lnTo>
                    <a:pt x="10617" y="11342"/>
                  </a:lnTo>
                  <a:lnTo>
                    <a:pt x="10651" y="11342"/>
                  </a:lnTo>
                  <a:lnTo>
                    <a:pt x="10669" y="11333"/>
                  </a:lnTo>
                  <a:lnTo>
                    <a:pt x="10677" y="11316"/>
                  </a:lnTo>
                  <a:lnTo>
                    <a:pt x="10686" y="11299"/>
                  </a:lnTo>
                  <a:lnTo>
                    <a:pt x="10677" y="11281"/>
                  </a:lnTo>
                  <a:lnTo>
                    <a:pt x="10669" y="11273"/>
                  </a:lnTo>
                  <a:lnTo>
                    <a:pt x="10427" y="11005"/>
                  </a:lnTo>
                  <a:lnTo>
                    <a:pt x="10409" y="10996"/>
                  </a:lnTo>
                  <a:close/>
                  <a:moveTo>
                    <a:pt x="10142" y="11057"/>
                  </a:moveTo>
                  <a:lnTo>
                    <a:pt x="10124" y="11066"/>
                  </a:lnTo>
                  <a:lnTo>
                    <a:pt x="10116" y="11091"/>
                  </a:lnTo>
                  <a:lnTo>
                    <a:pt x="10116" y="11117"/>
                  </a:lnTo>
                  <a:lnTo>
                    <a:pt x="10124" y="11135"/>
                  </a:lnTo>
                  <a:lnTo>
                    <a:pt x="10366" y="11394"/>
                  </a:lnTo>
                  <a:lnTo>
                    <a:pt x="10375" y="11411"/>
                  </a:lnTo>
                  <a:lnTo>
                    <a:pt x="10409" y="11411"/>
                  </a:lnTo>
                  <a:lnTo>
                    <a:pt x="10427" y="11402"/>
                  </a:lnTo>
                  <a:lnTo>
                    <a:pt x="10435" y="11385"/>
                  </a:lnTo>
                  <a:lnTo>
                    <a:pt x="10444" y="11368"/>
                  </a:lnTo>
                  <a:lnTo>
                    <a:pt x="10444" y="11351"/>
                  </a:lnTo>
                  <a:lnTo>
                    <a:pt x="10435" y="11333"/>
                  </a:lnTo>
                  <a:lnTo>
                    <a:pt x="10185" y="11074"/>
                  </a:lnTo>
                  <a:lnTo>
                    <a:pt x="10176" y="11057"/>
                  </a:lnTo>
                  <a:close/>
                  <a:moveTo>
                    <a:pt x="10885" y="11515"/>
                  </a:moveTo>
                  <a:lnTo>
                    <a:pt x="10867" y="11523"/>
                  </a:lnTo>
                  <a:lnTo>
                    <a:pt x="10859" y="11532"/>
                  </a:lnTo>
                  <a:lnTo>
                    <a:pt x="10841" y="11558"/>
                  </a:lnTo>
                  <a:lnTo>
                    <a:pt x="10841" y="11584"/>
                  </a:lnTo>
                  <a:lnTo>
                    <a:pt x="10850" y="11592"/>
                  </a:lnTo>
                  <a:lnTo>
                    <a:pt x="11100" y="11852"/>
                  </a:lnTo>
                  <a:lnTo>
                    <a:pt x="11118" y="11869"/>
                  </a:lnTo>
                  <a:lnTo>
                    <a:pt x="11144" y="11869"/>
                  </a:lnTo>
                  <a:lnTo>
                    <a:pt x="11161" y="11860"/>
                  </a:lnTo>
                  <a:lnTo>
                    <a:pt x="11170" y="11843"/>
                  </a:lnTo>
                  <a:lnTo>
                    <a:pt x="11178" y="11826"/>
                  </a:lnTo>
                  <a:lnTo>
                    <a:pt x="11178" y="11808"/>
                  </a:lnTo>
                  <a:lnTo>
                    <a:pt x="11161" y="11791"/>
                  </a:lnTo>
                  <a:lnTo>
                    <a:pt x="10919" y="11532"/>
                  </a:lnTo>
                  <a:lnTo>
                    <a:pt x="10902" y="11523"/>
                  </a:lnTo>
                  <a:lnTo>
                    <a:pt x="10885" y="11515"/>
                  </a:lnTo>
                  <a:close/>
                  <a:moveTo>
                    <a:pt x="10643" y="11584"/>
                  </a:moveTo>
                  <a:lnTo>
                    <a:pt x="10625" y="11592"/>
                  </a:lnTo>
                  <a:lnTo>
                    <a:pt x="10608" y="11601"/>
                  </a:lnTo>
                  <a:lnTo>
                    <a:pt x="10599" y="11627"/>
                  </a:lnTo>
                  <a:lnTo>
                    <a:pt x="10599" y="11653"/>
                  </a:lnTo>
                  <a:lnTo>
                    <a:pt x="10608" y="11662"/>
                  </a:lnTo>
                  <a:lnTo>
                    <a:pt x="10850" y="11929"/>
                  </a:lnTo>
                  <a:lnTo>
                    <a:pt x="10867" y="11938"/>
                  </a:lnTo>
                  <a:lnTo>
                    <a:pt x="10885" y="11947"/>
                  </a:lnTo>
                  <a:lnTo>
                    <a:pt x="10902" y="11938"/>
                  </a:lnTo>
                  <a:lnTo>
                    <a:pt x="10910" y="11929"/>
                  </a:lnTo>
                  <a:lnTo>
                    <a:pt x="10928" y="11921"/>
                  </a:lnTo>
                  <a:lnTo>
                    <a:pt x="10928" y="11903"/>
                  </a:lnTo>
                  <a:lnTo>
                    <a:pt x="10928" y="11886"/>
                  </a:lnTo>
                  <a:lnTo>
                    <a:pt x="10919" y="11869"/>
                  </a:lnTo>
                  <a:lnTo>
                    <a:pt x="10677" y="11601"/>
                  </a:lnTo>
                  <a:lnTo>
                    <a:pt x="10660" y="11592"/>
                  </a:lnTo>
                  <a:lnTo>
                    <a:pt x="10643" y="11584"/>
                  </a:lnTo>
                  <a:close/>
                  <a:moveTo>
                    <a:pt x="11360" y="12042"/>
                  </a:moveTo>
                  <a:lnTo>
                    <a:pt x="11351" y="12050"/>
                  </a:lnTo>
                  <a:lnTo>
                    <a:pt x="11334" y="12076"/>
                  </a:lnTo>
                  <a:lnTo>
                    <a:pt x="11334" y="12102"/>
                  </a:lnTo>
                  <a:lnTo>
                    <a:pt x="11342" y="12119"/>
                  </a:lnTo>
                  <a:lnTo>
                    <a:pt x="11593" y="12379"/>
                  </a:lnTo>
                  <a:lnTo>
                    <a:pt x="11610" y="12387"/>
                  </a:lnTo>
                  <a:lnTo>
                    <a:pt x="11627" y="12396"/>
                  </a:lnTo>
                  <a:lnTo>
                    <a:pt x="11645" y="12387"/>
                  </a:lnTo>
                  <a:lnTo>
                    <a:pt x="11653" y="12379"/>
                  </a:lnTo>
                  <a:lnTo>
                    <a:pt x="11671" y="12370"/>
                  </a:lnTo>
                  <a:lnTo>
                    <a:pt x="11671" y="12353"/>
                  </a:lnTo>
                  <a:lnTo>
                    <a:pt x="11671" y="12335"/>
                  </a:lnTo>
                  <a:lnTo>
                    <a:pt x="11662" y="12318"/>
                  </a:lnTo>
                  <a:lnTo>
                    <a:pt x="11411" y="12059"/>
                  </a:lnTo>
                  <a:lnTo>
                    <a:pt x="11394" y="12042"/>
                  </a:lnTo>
                  <a:close/>
                  <a:moveTo>
                    <a:pt x="11109" y="12119"/>
                  </a:moveTo>
                  <a:lnTo>
                    <a:pt x="11100" y="12128"/>
                  </a:lnTo>
                  <a:lnTo>
                    <a:pt x="11083" y="12154"/>
                  </a:lnTo>
                  <a:lnTo>
                    <a:pt x="11083" y="12180"/>
                  </a:lnTo>
                  <a:lnTo>
                    <a:pt x="11092" y="12197"/>
                  </a:lnTo>
                  <a:lnTo>
                    <a:pt x="11334" y="12456"/>
                  </a:lnTo>
                  <a:lnTo>
                    <a:pt x="11351" y="12474"/>
                  </a:lnTo>
                  <a:lnTo>
                    <a:pt x="11386" y="12474"/>
                  </a:lnTo>
                  <a:lnTo>
                    <a:pt x="11403" y="12465"/>
                  </a:lnTo>
                  <a:lnTo>
                    <a:pt x="11411" y="12448"/>
                  </a:lnTo>
                  <a:lnTo>
                    <a:pt x="11411" y="12430"/>
                  </a:lnTo>
                  <a:lnTo>
                    <a:pt x="11411" y="12413"/>
                  </a:lnTo>
                  <a:lnTo>
                    <a:pt x="11403" y="12396"/>
                  </a:lnTo>
                  <a:lnTo>
                    <a:pt x="11161" y="12137"/>
                  </a:lnTo>
                  <a:lnTo>
                    <a:pt x="11144" y="12119"/>
                  </a:lnTo>
                  <a:close/>
                  <a:moveTo>
                    <a:pt x="11861" y="12569"/>
                  </a:moveTo>
                  <a:lnTo>
                    <a:pt x="11843" y="12577"/>
                  </a:lnTo>
                  <a:lnTo>
                    <a:pt x="11826" y="12603"/>
                  </a:lnTo>
                  <a:lnTo>
                    <a:pt x="11835" y="12629"/>
                  </a:lnTo>
                  <a:lnTo>
                    <a:pt x="11843" y="12638"/>
                  </a:lnTo>
                  <a:lnTo>
                    <a:pt x="12085" y="12905"/>
                  </a:lnTo>
                  <a:lnTo>
                    <a:pt x="12102" y="12914"/>
                  </a:lnTo>
                  <a:lnTo>
                    <a:pt x="12137" y="12914"/>
                  </a:lnTo>
                  <a:lnTo>
                    <a:pt x="12146" y="12905"/>
                  </a:lnTo>
                  <a:lnTo>
                    <a:pt x="12163" y="12888"/>
                  </a:lnTo>
                  <a:lnTo>
                    <a:pt x="12163" y="12871"/>
                  </a:lnTo>
                  <a:lnTo>
                    <a:pt x="12163" y="12854"/>
                  </a:lnTo>
                  <a:lnTo>
                    <a:pt x="12154" y="12845"/>
                  </a:lnTo>
                  <a:lnTo>
                    <a:pt x="11904" y="12577"/>
                  </a:lnTo>
                  <a:lnTo>
                    <a:pt x="11887" y="12569"/>
                  </a:lnTo>
                  <a:close/>
                  <a:moveTo>
                    <a:pt x="11601" y="12655"/>
                  </a:moveTo>
                  <a:lnTo>
                    <a:pt x="11584" y="12664"/>
                  </a:lnTo>
                  <a:lnTo>
                    <a:pt x="11567" y="12689"/>
                  </a:lnTo>
                  <a:lnTo>
                    <a:pt x="11576" y="12715"/>
                  </a:lnTo>
                  <a:lnTo>
                    <a:pt x="11576" y="12724"/>
                  </a:lnTo>
                  <a:lnTo>
                    <a:pt x="11826" y="12992"/>
                  </a:lnTo>
                  <a:lnTo>
                    <a:pt x="11835" y="13000"/>
                  </a:lnTo>
                  <a:lnTo>
                    <a:pt x="11852" y="13009"/>
                  </a:lnTo>
                  <a:lnTo>
                    <a:pt x="11869" y="13000"/>
                  </a:lnTo>
                  <a:lnTo>
                    <a:pt x="11887" y="12992"/>
                  </a:lnTo>
                  <a:lnTo>
                    <a:pt x="11895" y="12983"/>
                  </a:lnTo>
                  <a:lnTo>
                    <a:pt x="11904" y="12966"/>
                  </a:lnTo>
                  <a:lnTo>
                    <a:pt x="11895" y="12949"/>
                  </a:lnTo>
                  <a:lnTo>
                    <a:pt x="11887" y="12931"/>
                  </a:lnTo>
                  <a:lnTo>
                    <a:pt x="11645" y="12664"/>
                  </a:lnTo>
                  <a:lnTo>
                    <a:pt x="11627" y="12655"/>
                  </a:lnTo>
                  <a:close/>
                  <a:moveTo>
                    <a:pt x="12370" y="13087"/>
                  </a:moveTo>
                  <a:lnTo>
                    <a:pt x="12353" y="13095"/>
                  </a:lnTo>
                  <a:lnTo>
                    <a:pt x="12336" y="13104"/>
                  </a:lnTo>
                  <a:lnTo>
                    <a:pt x="12318" y="13130"/>
                  </a:lnTo>
                  <a:lnTo>
                    <a:pt x="12327" y="13156"/>
                  </a:lnTo>
                  <a:lnTo>
                    <a:pt x="12336" y="13165"/>
                  </a:lnTo>
                  <a:lnTo>
                    <a:pt x="12578" y="13432"/>
                  </a:lnTo>
                  <a:lnTo>
                    <a:pt x="12595" y="13441"/>
                  </a:lnTo>
                  <a:lnTo>
                    <a:pt x="12629" y="13441"/>
                  </a:lnTo>
                  <a:lnTo>
                    <a:pt x="12647" y="13432"/>
                  </a:lnTo>
                  <a:lnTo>
                    <a:pt x="12655" y="13415"/>
                  </a:lnTo>
                  <a:lnTo>
                    <a:pt x="12655" y="13398"/>
                  </a:lnTo>
                  <a:lnTo>
                    <a:pt x="12655" y="13381"/>
                  </a:lnTo>
                  <a:lnTo>
                    <a:pt x="12647" y="13363"/>
                  </a:lnTo>
                  <a:lnTo>
                    <a:pt x="12396" y="13104"/>
                  </a:lnTo>
                  <a:lnTo>
                    <a:pt x="12388" y="13095"/>
                  </a:lnTo>
                  <a:lnTo>
                    <a:pt x="12370" y="13087"/>
                  </a:lnTo>
                  <a:close/>
                  <a:moveTo>
                    <a:pt x="12085" y="13182"/>
                  </a:moveTo>
                  <a:lnTo>
                    <a:pt x="12068" y="13190"/>
                  </a:lnTo>
                  <a:lnTo>
                    <a:pt x="12051" y="13216"/>
                  </a:lnTo>
                  <a:lnTo>
                    <a:pt x="12059" y="13242"/>
                  </a:lnTo>
                  <a:lnTo>
                    <a:pt x="12068" y="13260"/>
                  </a:lnTo>
                  <a:lnTo>
                    <a:pt x="12310" y="13519"/>
                  </a:lnTo>
                  <a:lnTo>
                    <a:pt x="12318" y="13536"/>
                  </a:lnTo>
                  <a:lnTo>
                    <a:pt x="12353" y="13536"/>
                  </a:lnTo>
                  <a:lnTo>
                    <a:pt x="12370" y="13527"/>
                  </a:lnTo>
                  <a:lnTo>
                    <a:pt x="12379" y="13510"/>
                  </a:lnTo>
                  <a:lnTo>
                    <a:pt x="12388" y="13493"/>
                  </a:lnTo>
                  <a:lnTo>
                    <a:pt x="12388" y="13476"/>
                  </a:lnTo>
                  <a:lnTo>
                    <a:pt x="12370" y="13458"/>
                  </a:lnTo>
                  <a:lnTo>
                    <a:pt x="12128" y="13199"/>
                  </a:lnTo>
                  <a:lnTo>
                    <a:pt x="12120" y="13182"/>
                  </a:lnTo>
                  <a:close/>
                  <a:moveTo>
                    <a:pt x="12845" y="13614"/>
                  </a:moveTo>
                  <a:lnTo>
                    <a:pt x="12828" y="13631"/>
                  </a:lnTo>
                  <a:lnTo>
                    <a:pt x="12811" y="13648"/>
                  </a:lnTo>
                  <a:lnTo>
                    <a:pt x="12819" y="13674"/>
                  </a:lnTo>
                  <a:lnTo>
                    <a:pt x="12828" y="13691"/>
                  </a:lnTo>
                  <a:lnTo>
                    <a:pt x="13070" y="13951"/>
                  </a:lnTo>
                  <a:lnTo>
                    <a:pt x="13087" y="13959"/>
                  </a:lnTo>
                  <a:lnTo>
                    <a:pt x="13104" y="13968"/>
                  </a:lnTo>
                  <a:lnTo>
                    <a:pt x="13122" y="13959"/>
                  </a:lnTo>
                  <a:lnTo>
                    <a:pt x="13139" y="13951"/>
                  </a:lnTo>
                  <a:lnTo>
                    <a:pt x="13148" y="13942"/>
                  </a:lnTo>
                  <a:lnTo>
                    <a:pt x="13148" y="13925"/>
                  </a:lnTo>
                  <a:lnTo>
                    <a:pt x="13148" y="13907"/>
                  </a:lnTo>
                  <a:lnTo>
                    <a:pt x="13139" y="13890"/>
                  </a:lnTo>
                  <a:lnTo>
                    <a:pt x="12889" y="13631"/>
                  </a:lnTo>
                  <a:lnTo>
                    <a:pt x="12880" y="13622"/>
                  </a:lnTo>
                  <a:lnTo>
                    <a:pt x="12863" y="13614"/>
                  </a:lnTo>
                  <a:close/>
                  <a:moveTo>
                    <a:pt x="12569" y="13717"/>
                  </a:moveTo>
                  <a:lnTo>
                    <a:pt x="12552" y="13726"/>
                  </a:lnTo>
                  <a:lnTo>
                    <a:pt x="12543" y="13752"/>
                  </a:lnTo>
                  <a:lnTo>
                    <a:pt x="12543" y="13778"/>
                  </a:lnTo>
                  <a:lnTo>
                    <a:pt x="12552" y="13787"/>
                  </a:lnTo>
                  <a:lnTo>
                    <a:pt x="12794" y="14054"/>
                  </a:lnTo>
                  <a:lnTo>
                    <a:pt x="12811" y="14063"/>
                  </a:lnTo>
                  <a:lnTo>
                    <a:pt x="12828" y="14072"/>
                  </a:lnTo>
                  <a:lnTo>
                    <a:pt x="12845" y="14063"/>
                  </a:lnTo>
                  <a:lnTo>
                    <a:pt x="12854" y="14054"/>
                  </a:lnTo>
                  <a:lnTo>
                    <a:pt x="12871" y="14046"/>
                  </a:lnTo>
                  <a:lnTo>
                    <a:pt x="12871" y="14028"/>
                  </a:lnTo>
                  <a:lnTo>
                    <a:pt x="12871" y="14011"/>
                  </a:lnTo>
                  <a:lnTo>
                    <a:pt x="12863" y="13994"/>
                  </a:lnTo>
                  <a:lnTo>
                    <a:pt x="12621" y="13726"/>
                  </a:lnTo>
                  <a:lnTo>
                    <a:pt x="12603" y="13717"/>
                  </a:lnTo>
                  <a:close/>
                  <a:moveTo>
                    <a:pt x="13338" y="14141"/>
                  </a:moveTo>
                  <a:lnTo>
                    <a:pt x="13320" y="14149"/>
                  </a:lnTo>
                  <a:lnTo>
                    <a:pt x="13312" y="14175"/>
                  </a:lnTo>
                  <a:lnTo>
                    <a:pt x="13312" y="14201"/>
                  </a:lnTo>
                  <a:lnTo>
                    <a:pt x="13320" y="14218"/>
                  </a:lnTo>
                  <a:lnTo>
                    <a:pt x="13562" y="14478"/>
                  </a:lnTo>
                  <a:lnTo>
                    <a:pt x="13580" y="14486"/>
                  </a:lnTo>
                  <a:lnTo>
                    <a:pt x="13597" y="14495"/>
                  </a:lnTo>
                  <a:lnTo>
                    <a:pt x="13614" y="14486"/>
                  </a:lnTo>
                  <a:lnTo>
                    <a:pt x="13631" y="14478"/>
                  </a:lnTo>
                  <a:lnTo>
                    <a:pt x="13640" y="14460"/>
                  </a:lnTo>
                  <a:lnTo>
                    <a:pt x="13640" y="14452"/>
                  </a:lnTo>
                  <a:lnTo>
                    <a:pt x="13640" y="14434"/>
                  </a:lnTo>
                  <a:lnTo>
                    <a:pt x="13631" y="14417"/>
                  </a:lnTo>
                  <a:lnTo>
                    <a:pt x="13381" y="14149"/>
                  </a:lnTo>
                  <a:lnTo>
                    <a:pt x="13372" y="14141"/>
                  </a:lnTo>
                  <a:close/>
                  <a:moveTo>
                    <a:pt x="13053" y="14244"/>
                  </a:moveTo>
                  <a:lnTo>
                    <a:pt x="13035" y="14253"/>
                  </a:lnTo>
                  <a:lnTo>
                    <a:pt x="13027" y="14279"/>
                  </a:lnTo>
                  <a:lnTo>
                    <a:pt x="13027" y="14305"/>
                  </a:lnTo>
                  <a:lnTo>
                    <a:pt x="13035" y="14322"/>
                  </a:lnTo>
                  <a:lnTo>
                    <a:pt x="13277" y="14581"/>
                  </a:lnTo>
                  <a:lnTo>
                    <a:pt x="13295" y="14598"/>
                  </a:lnTo>
                  <a:lnTo>
                    <a:pt x="13329" y="14598"/>
                  </a:lnTo>
                  <a:lnTo>
                    <a:pt x="13346" y="14590"/>
                  </a:lnTo>
                  <a:lnTo>
                    <a:pt x="13355" y="14573"/>
                  </a:lnTo>
                  <a:lnTo>
                    <a:pt x="13355" y="14555"/>
                  </a:lnTo>
                  <a:lnTo>
                    <a:pt x="13355" y="14538"/>
                  </a:lnTo>
                  <a:lnTo>
                    <a:pt x="13346" y="14521"/>
                  </a:lnTo>
                  <a:lnTo>
                    <a:pt x="13104" y="14262"/>
                  </a:lnTo>
                  <a:lnTo>
                    <a:pt x="13087" y="14253"/>
                  </a:lnTo>
                  <a:lnTo>
                    <a:pt x="13070" y="14244"/>
                  </a:lnTo>
                  <a:close/>
                  <a:moveTo>
                    <a:pt x="13830" y="14668"/>
                  </a:moveTo>
                  <a:lnTo>
                    <a:pt x="13813" y="14676"/>
                  </a:lnTo>
                  <a:lnTo>
                    <a:pt x="13804" y="14702"/>
                  </a:lnTo>
                  <a:lnTo>
                    <a:pt x="13804" y="14728"/>
                  </a:lnTo>
                  <a:lnTo>
                    <a:pt x="13813" y="14737"/>
                  </a:lnTo>
                  <a:lnTo>
                    <a:pt x="14063" y="15004"/>
                  </a:lnTo>
                  <a:lnTo>
                    <a:pt x="14072" y="15013"/>
                  </a:lnTo>
                  <a:lnTo>
                    <a:pt x="14107" y="15013"/>
                  </a:lnTo>
                  <a:lnTo>
                    <a:pt x="14124" y="15004"/>
                  </a:lnTo>
                  <a:lnTo>
                    <a:pt x="14132" y="14987"/>
                  </a:lnTo>
                  <a:lnTo>
                    <a:pt x="14141" y="14970"/>
                  </a:lnTo>
                  <a:lnTo>
                    <a:pt x="14132" y="14953"/>
                  </a:lnTo>
                  <a:lnTo>
                    <a:pt x="14124" y="14944"/>
                  </a:lnTo>
                  <a:lnTo>
                    <a:pt x="13882" y="14676"/>
                  </a:lnTo>
                  <a:lnTo>
                    <a:pt x="13865" y="14668"/>
                  </a:lnTo>
                  <a:close/>
                  <a:moveTo>
                    <a:pt x="13536" y="14780"/>
                  </a:moveTo>
                  <a:lnTo>
                    <a:pt x="13528" y="14789"/>
                  </a:lnTo>
                  <a:lnTo>
                    <a:pt x="13510" y="14814"/>
                  </a:lnTo>
                  <a:lnTo>
                    <a:pt x="13510" y="14840"/>
                  </a:lnTo>
                  <a:lnTo>
                    <a:pt x="13519" y="14849"/>
                  </a:lnTo>
                  <a:lnTo>
                    <a:pt x="13761" y="15117"/>
                  </a:lnTo>
                  <a:lnTo>
                    <a:pt x="13778" y="15125"/>
                  </a:lnTo>
                  <a:lnTo>
                    <a:pt x="13796" y="15134"/>
                  </a:lnTo>
                  <a:lnTo>
                    <a:pt x="13813" y="15125"/>
                  </a:lnTo>
                  <a:lnTo>
                    <a:pt x="13830" y="15117"/>
                  </a:lnTo>
                  <a:lnTo>
                    <a:pt x="13839" y="15108"/>
                  </a:lnTo>
                  <a:lnTo>
                    <a:pt x="13839" y="15091"/>
                  </a:lnTo>
                  <a:lnTo>
                    <a:pt x="13839" y="15074"/>
                  </a:lnTo>
                  <a:lnTo>
                    <a:pt x="13830" y="15056"/>
                  </a:lnTo>
                  <a:lnTo>
                    <a:pt x="13588" y="14789"/>
                  </a:lnTo>
                  <a:lnTo>
                    <a:pt x="13571" y="14780"/>
                  </a:lnTo>
                  <a:close/>
                  <a:moveTo>
                    <a:pt x="14340" y="15186"/>
                  </a:moveTo>
                  <a:lnTo>
                    <a:pt x="14322" y="15195"/>
                  </a:lnTo>
                  <a:lnTo>
                    <a:pt x="14305" y="15203"/>
                  </a:lnTo>
                  <a:lnTo>
                    <a:pt x="14297" y="15220"/>
                  </a:lnTo>
                  <a:lnTo>
                    <a:pt x="14297" y="15255"/>
                  </a:lnTo>
                  <a:lnTo>
                    <a:pt x="14305" y="15264"/>
                  </a:lnTo>
                  <a:lnTo>
                    <a:pt x="14556" y="15523"/>
                  </a:lnTo>
                  <a:lnTo>
                    <a:pt x="14564" y="15531"/>
                  </a:lnTo>
                  <a:lnTo>
                    <a:pt x="14582" y="15540"/>
                  </a:lnTo>
                  <a:lnTo>
                    <a:pt x="14599" y="15540"/>
                  </a:lnTo>
                  <a:lnTo>
                    <a:pt x="14616" y="15531"/>
                  </a:lnTo>
                  <a:lnTo>
                    <a:pt x="14625" y="15514"/>
                  </a:lnTo>
                  <a:lnTo>
                    <a:pt x="14633" y="15497"/>
                  </a:lnTo>
                  <a:lnTo>
                    <a:pt x="14625" y="15480"/>
                  </a:lnTo>
                  <a:lnTo>
                    <a:pt x="14616" y="15462"/>
                  </a:lnTo>
                  <a:lnTo>
                    <a:pt x="14374" y="15203"/>
                  </a:lnTo>
                  <a:lnTo>
                    <a:pt x="14357" y="15195"/>
                  </a:lnTo>
                  <a:lnTo>
                    <a:pt x="14340" y="15186"/>
                  </a:lnTo>
                  <a:close/>
                  <a:moveTo>
                    <a:pt x="14029" y="15307"/>
                  </a:moveTo>
                  <a:lnTo>
                    <a:pt x="14011" y="15315"/>
                  </a:lnTo>
                  <a:lnTo>
                    <a:pt x="13994" y="15341"/>
                  </a:lnTo>
                  <a:lnTo>
                    <a:pt x="14003" y="15367"/>
                  </a:lnTo>
                  <a:lnTo>
                    <a:pt x="14011" y="15385"/>
                  </a:lnTo>
                  <a:lnTo>
                    <a:pt x="14253" y="15644"/>
                  </a:lnTo>
                  <a:lnTo>
                    <a:pt x="14262" y="15661"/>
                  </a:lnTo>
                  <a:lnTo>
                    <a:pt x="14297" y="15661"/>
                  </a:lnTo>
                  <a:lnTo>
                    <a:pt x="14314" y="15652"/>
                  </a:lnTo>
                  <a:lnTo>
                    <a:pt x="14322" y="15635"/>
                  </a:lnTo>
                  <a:lnTo>
                    <a:pt x="14331" y="15618"/>
                  </a:lnTo>
                  <a:lnTo>
                    <a:pt x="14322" y="15601"/>
                  </a:lnTo>
                  <a:lnTo>
                    <a:pt x="14314" y="15583"/>
                  </a:lnTo>
                  <a:lnTo>
                    <a:pt x="14072" y="15324"/>
                  </a:lnTo>
                  <a:lnTo>
                    <a:pt x="14063" y="15315"/>
                  </a:lnTo>
                  <a:lnTo>
                    <a:pt x="14046" y="15307"/>
                  </a:lnTo>
                  <a:close/>
                  <a:moveTo>
                    <a:pt x="14815" y="15713"/>
                  </a:moveTo>
                  <a:lnTo>
                    <a:pt x="14798" y="15721"/>
                  </a:lnTo>
                  <a:lnTo>
                    <a:pt x="14789" y="15747"/>
                  </a:lnTo>
                  <a:lnTo>
                    <a:pt x="14789" y="15773"/>
                  </a:lnTo>
                  <a:lnTo>
                    <a:pt x="14798" y="15791"/>
                  </a:lnTo>
                  <a:lnTo>
                    <a:pt x="15048" y="16050"/>
                  </a:lnTo>
                  <a:lnTo>
                    <a:pt x="15057" y="16058"/>
                  </a:lnTo>
                  <a:lnTo>
                    <a:pt x="15074" y="16067"/>
                  </a:lnTo>
                  <a:lnTo>
                    <a:pt x="15091" y="16058"/>
                  </a:lnTo>
                  <a:lnTo>
                    <a:pt x="15109" y="16050"/>
                  </a:lnTo>
                  <a:lnTo>
                    <a:pt x="15117" y="16041"/>
                  </a:lnTo>
                  <a:lnTo>
                    <a:pt x="15126" y="16024"/>
                  </a:lnTo>
                  <a:lnTo>
                    <a:pt x="15117" y="16006"/>
                  </a:lnTo>
                  <a:lnTo>
                    <a:pt x="15109" y="15989"/>
                  </a:lnTo>
                  <a:lnTo>
                    <a:pt x="14867" y="15730"/>
                  </a:lnTo>
                  <a:lnTo>
                    <a:pt x="14849" y="15713"/>
                  </a:lnTo>
                  <a:close/>
                  <a:moveTo>
                    <a:pt x="14512" y="15842"/>
                  </a:moveTo>
                  <a:lnTo>
                    <a:pt x="14495" y="15851"/>
                  </a:lnTo>
                  <a:lnTo>
                    <a:pt x="14487" y="15877"/>
                  </a:lnTo>
                  <a:lnTo>
                    <a:pt x="14487" y="15903"/>
                  </a:lnTo>
                  <a:lnTo>
                    <a:pt x="14495" y="15911"/>
                  </a:lnTo>
                  <a:lnTo>
                    <a:pt x="14737" y="16179"/>
                  </a:lnTo>
                  <a:lnTo>
                    <a:pt x="14754" y="16188"/>
                  </a:lnTo>
                  <a:lnTo>
                    <a:pt x="14763" y="16197"/>
                  </a:lnTo>
                  <a:lnTo>
                    <a:pt x="14780" y="16188"/>
                  </a:lnTo>
                  <a:lnTo>
                    <a:pt x="14798" y="16179"/>
                  </a:lnTo>
                  <a:lnTo>
                    <a:pt x="14806" y="16171"/>
                  </a:lnTo>
                  <a:lnTo>
                    <a:pt x="14815" y="16153"/>
                  </a:lnTo>
                  <a:lnTo>
                    <a:pt x="14815" y="16136"/>
                  </a:lnTo>
                  <a:lnTo>
                    <a:pt x="14806" y="16119"/>
                  </a:lnTo>
                  <a:lnTo>
                    <a:pt x="14556" y="15851"/>
                  </a:lnTo>
                  <a:lnTo>
                    <a:pt x="14547" y="15842"/>
                  </a:lnTo>
                  <a:close/>
                  <a:moveTo>
                    <a:pt x="15307" y="16240"/>
                  </a:moveTo>
                  <a:lnTo>
                    <a:pt x="15299" y="16248"/>
                  </a:lnTo>
                  <a:lnTo>
                    <a:pt x="15281" y="16274"/>
                  </a:lnTo>
                  <a:lnTo>
                    <a:pt x="15281" y="16300"/>
                  </a:lnTo>
                  <a:lnTo>
                    <a:pt x="15290" y="16309"/>
                  </a:lnTo>
                  <a:lnTo>
                    <a:pt x="15540" y="16577"/>
                  </a:lnTo>
                  <a:lnTo>
                    <a:pt x="15558" y="16585"/>
                  </a:lnTo>
                  <a:lnTo>
                    <a:pt x="15584" y="16585"/>
                  </a:lnTo>
                  <a:lnTo>
                    <a:pt x="15601" y="16577"/>
                  </a:lnTo>
                  <a:lnTo>
                    <a:pt x="15610" y="16559"/>
                  </a:lnTo>
                  <a:lnTo>
                    <a:pt x="15618" y="16542"/>
                  </a:lnTo>
                  <a:lnTo>
                    <a:pt x="15618" y="16525"/>
                  </a:lnTo>
                  <a:lnTo>
                    <a:pt x="15601" y="16516"/>
                  </a:lnTo>
                  <a:lnTo>
                    <a:pt x="15359" y="16248"/>
                  </a:lnTo>
                  <a:lnTo>
                    <a:pt x="15342" y="16240"/>
                  </a:lnTo>
                  <a:close/>
                  <a:moveTo>
                    <a:pt x="14996" y="16369"/>
                  </a:moveTo>
                  <a:lnTo>
                    <a:pt x="14979" y="16378"/>
                  </a:lnTo>
                  <a:lnTo>
                    <a:pt x="14970" y="16404"/>
                  </a:lnTo>
                  <a:lnTo>
                    <a:pt x="14970" y="16430"/>
                  </a:lnTo>
                  <a:lnTo>
                    <a:pt x="14979" y="16447"/>
                  </a:lnTo>
                  <a:lnTo>
                    <a:pt x="15221" y="16706"/>
                  </a:lnTo>
                  <a:lnTo>
                    <a:pt x="15238" y="16723"/>
                  </a:lnTo>
                  <a:lnTo>
                    <a:pt x="15273" y="16723"/>
                  </a:lnTo>
                  <a:lnTo>
                    <a:pt x="15281" y="16715"/>
                  </a:lnTo>
                  <a:lnTo>
                    <a:pt x="15299" y="16698"/>
                  </a:lnTo>
                  <a:lnTo>
                    <a:pt x="15299" y="16680"/>
                  </a:lnTo>
                  <a:lnTo>
                    <a:pt x="15299" y="16663"/>
                  </a:lnTo>
                  <a:lnTo>
                    <a:pt x="15290" y="16646"/>
                  </a:lnTo>
                  <a:lnTo>
                    <a:pt x="15048" y="16387"/>
                  </a:lnTo>
                  <a:lnTo>
                    <a:pt x="15031" y="16378"/>
                  </a:lnTo>
                  <a:lnTo>
                    <a:pt x="15014" y="16369"/>
                  </a:lnTo>
                  <a:close/>
                  <a:moveTo>
                    <a:pt x="15817" y="16758"/>
                  </a:moveTo>
                  <a:lnTo>
                    <a:pt x="15800" y="16767"/>
                  </a:lnTo>
                  <a:lnTo>
                    <a:pt x="15791" y="16775"/>
                  </a:lnTo>
                  <a:lnTo>
                    <a:pt x="15774" y="16801"/>
                  </a:lnTo>
                  <a:lnTo>
                    <a:pt x="15774" y="16827"/>
                  </a:lnTo>
                  <a:lnTo>
                    <a:pt x="15782" y="16836"/>
                  </a:lnTo>
                  <a:lnTo>
                    <a:pt x="16033" y="17095"/>
                  </a:lnTo>
                  <a:lnTo>
                    <a:pt x="16050" y="17112"/>
                  </a:lnTo>
                  <a:lnTo>
                    <a:pt x="16085" y="17112"/>
                  </a:lnTo>
                  <a:lnTo>
                    <a:pt x="16093" y="17104"/>
                  </a:lnTo>
                  <a:lnTo>
                    <a:pt x="16102" y="17086"/>
                  </a:lnTo>
                  <a:lnTo>
                    <a:pt x="16111" y="17069"/>
                  </a:lnTo>
                  <a:lnTo>
                    <a:pt x="16111" y="17052"/>
                  </a:lnTo>
                  <a:lnTo>
                    <a:pt x="16102" y="17034"/>
                  </a:lnTo>
                  <a:lnTo>
                    <a:pt x="15851" y="16775"/>
                  </a:lnTo>
                  <a:lnTo>
                    <a:pt x="15834" y="16767"/>
                  </a:lnTo>
                  <a:lnTo>
                    <a:pt x="15817" y="16758"/>
                  </a:lnTo>
                  <a:close/>
                  <a:moveTo>
                    <a:pt x="15480" y="16905"/>
                  </a:moveTo>
                  <a:lnTo>
                    <a:pt x="15471" y="16913"/>
                  </a:lnTo>
                  <a:lnTo>
                    <a:pt x="15454" y="16939"/>
                  </a:lnTo>
                  <a:lnTo>
                    <a:pt x="15454" y="16965"/>
                  </a:lnTo>
                  <a:lnTo>
                    <a:pt x="15463" y="16974"/>
                  </a:lnTo>
                  <a:lnTo>
                    <a:pt x="15705" y="17242"/>
                  </a:lnTo>
                  <a:lnTo>
                    <a:pt x="15722" y="17250"/>
                  </a:lnTo>
                  <a:lnTo>
                    <a:pt x="15739" y="17259"/>
                  </a:lnTo>
                  <a:lnTo>
                    <a:pt x="15756" y="17250"/>
                  </a:lnTo>
                  <a:lnTo>
                    <a:pt x="15774" y="17242"/>
                  </a:lnTo>
                  <a:lnTo>
                    <a:pt x="15782" y="17233"/>
                  </a:lnTo>
                  <a:lnTo>
                    <a:pt x="15782" y="17216"/>
                  </a:lnTo>
                  <a:lnTo>
                    <a:pt x="15782" y="17199"/>
                  </a:lnTo>
                  <a:lnTo>
                    <a:pt x="15774" y="17181"/>
                  </a:lnTo>
                  <a:lnTo>
                    <a:pt x="15532" y="16913"/>
                  </a:lnTo>
                  <a:lnTo>
                    <a:pt x="15515" y="16905"/>
                  </a:lnTo>
                  <a:close/>
                  <a:moveTo>
                    <a:pt x="16301" y="17285"/>
                  </a:moveTo>
                  <a:lnTo>
                    <a:pt x="16283" y="17294"/>
                  </a:lnTo>
                  <a:lnTo>
                    <a:pt x="16266" y="17319"/>
                  </a:lnTo>
                  <a:lnTo>
                    <a:pt x="16275" y="17345"/>
                  </a:lnTo>
                  <a:lnTo>
                    <a:pt x="16275" y="17363"/>
                  </a:lnTo>
                  <a:lnTo>
                    <a:pt x="16525" y="17622"/>
                  </a:lnTo>
                  <a:lnTo>
                    <a:pt x="16542" y="17630"/>
                  </a:lnTo>
                  <a:lnTo>
                    <a:pt x="16560" y="17639"/>
                  </a:lnTo>
                  <a:lnTo>
                    <a:pt x="16577" y="17630"/>
                  </a:lnTo>
                  <a:lnTo>
                    <a:pt x="16586" y="17622"/>
                  </a:lnTo>
                  <a:lnTo>
                    <a:pt x="16603" y="17613"/>
                  </a:lnTo>
                  <a:lnTo>
                    <a:pt x="16603" y="17596"/>
                  </a:lnTo>
                  <a:lnTo>
                    <a:pt x="16603" y="17579"/>
                  </a:lnTo>
                  <a:lnTo>
                    <a:pt x="16594" y="17561"/>
                  </a:lnTo>
                  <a:lnTo>
                    <a:pt x="16344" y="17302"/>
                  </a:lnTo>
                  <a:lnTo>
                    <a:pt x="16326" y="17285"/>
                  </a:lnTo>
                  <a:close/>
                  <a:moveTo>
                    <a:pt x="15972" y="17432"/>
                  </a:moveTo>
                  <a:lnTo>
                    <a:pt x="15955" y="17440"/>
                  </a:lnTo>
                  <a:lnTo>
                    <a:pt x="15938" y="17466"/>
                  </a:lnTo>
                  <a:lnTo>
                    <a:pt x="15946" y="17492"/>
                  </a:lnTo>
                  <a:lnTo>
                    <a:pt x="15946" y="17510"/>
                  </a:lnTo>
                  <a:lnTo>
                    <a:pt x="16197" y="17769"/>
                  </a:lnTo>
                  <a:lnTo>
                    <a:pt x="16206" y="17786"/>
                  </a:lnTo>
                  <a:lnTo>
                    <a:pt x="16240" y="17786"/>
                  </a:lnTo>
                  <a:lnTo>
                    <a:pt x="16257" y="17777"/>
                  </a:lnTo>
                  <a:lnTo>
                    <a:pt x="16266" y="17760"/>
                  </a:lnTo>
                  <a:lnTo>
                    <a:pt x="16275" y="17743"/>
                  </a:lnTo>
                  <a:lnTo>
                    <a:pt x="16266" y="17725"/>
                  </a:lnTo>
                  <a:lnTo>
                    <a:pt x="16257" y="17717"/>
                  </a:lnTo>
                  <a:lnTo>
                    <a:pt x="16016" y="17449"/>
                  </a:lnTo>
                  <a:lnTo>
                    <a:pt x="15998" y="17440"/>
                  </a:lnTo>
                  <a:lnTo>
                    <a:pt x="15990" y="17432"/>
                  </a:lnTo>
                  <a:close/>
                  <a:moveTo>
                    <a:pt x="16793" y="17812"/>
                  </a:moveTo>
                  <a:lnTo>
                    <a:pt x="16776" y="17820"/>
                  </a:lnTo>
                  <a:lnTo>
                    <a:pt x="16758" y="17846"/>
                  </a:lnTo>
                  <a:lnTo>
                    <a:pt x="16767" y="17872"/>
                  </a:lnTo>
                  <a:lnTo>
                    <a:pt x="16776" y="17881"/>
                  </a:lnTo>
                  <a:lnTo>
                    <a:pt x="17018" y="18149"/>
                  </a:lnTo>
                  <a:lnTo>
                    <a:pt x="17035" y="18157"/>
                  </a:lnTo>
                  <a:lnTo>
                    <a:pt x="17069" y="18157"/>
                  </a:lnTo>
                  <a:lnTo>
                    <a:pt x="17078" y="18149"/>
                  </a:lnTo>
                  <a:lnTo>
                    <a:pt x="17095" y="18131"/>
                  </a:lnTo>
                  <a:lnTo>
                    <a:pt x="17095" y="18114"/>
                  </a:lnTo>
                  <a:lnTo>
                    <a:pt x="17095" y="18097"/>
                  </a:lnTo>
                  <a:lnTo>
                    <a:pt x="17087" y="18088"/>
                  </a:lnTo>
                  <a:lnTo>
                    <a:pt x="16836" y="17820"/>
                  </a:lnTo>
                  <a:lnTo>
                    <a:pt x="16827" y="17812"/>
                  </a:lnTo>
                  <a:close/>
                  <a:moveTo>
                    <a:pt x="16456" y="17967"/>
                  </a:moveTo>
                  <a:lnTo>
                    <a:pt x="16439" y="17976"/>
                  </a:lnTo>
                  <a:lnTo>
                    <a:pt x="16421" y="18002"/>
                  </a:lnTo>
                  <a:lnTo>
                    <a:pt x="16430" y="18028"/>
                  </a:lnTo>
                  <a:lnTo>
                    <a:pt x="16439" y="18036"/>
                  </a:lnTo>
                  <a:lnTo>
                    <a:pt x="16681" y="18304"/>
                  </a:lnTo>
                  <a:lnTo>
                    <a:pt x="16689" y="18313"/>
                  </a:lnTo>
                  <a:lnTo>
                    <a:pt x="16707" y="18321"/>
                  </a:lnTo>
                  <a:lnTo>
                    <a:pt x="16724" y="18313"/>
                  </a:lnTo>
                  <a:lnTo>
                    <a:pt x="16741" y="18304"/>
                  </a:lnTo>
                  <a:lnTo>
                    <a:pt x="16750" y="18296"/>
                  </a:lnTo>
                  <a:lnTo>
                    <a:pt x="16758" y="18278"/>
                  </a:lnTo>
                  <a:lnTo>
                    <a:pt x="16750" y="18261"/>
                  </a:lnTo>
                  <a:lnTo>
                    <a:pt x="16741" y="18244"/>
                  </a:lnTo>
                  <a:lnTo>
                    <a:pt x="16499" y="17976"/>
                  </a:lnTo>
                  <a:lnTo>
                    <a:pt x="16491" y="17967"/>
                  </a:lnTo>
                  <a:close/>
                  <a:moveTo>
                    <a:pt x="17303" y="18330"/>
                  </a:moveTo>
                  <a:lnTo>
                    <a:pt x="17285" y="18339"/>
                  </a:lnTo>
                  <a:lnTo>
                    <a:pt x="17268" y="18347"/>
                  </a:lnTo>
                  <a:lnTo>
                    <a:pt x="17251" y="18373"/>
                  </a:lnTo>
                  <a:lnTo>
                    <a:pt x="17259" y="18399"/>
                  </a:lnTo>
                  <a:lnTo>
                    <a:pt x="17268" y="18408"/>
                  </a:lnTo>
                  <a:lnTo>
                    <a:pt x="17510" y="18667"/>
                  </a:lnTo>
                  <a:lnTo>
                    <a:pt x="17527" y="18684"/>
                  </a:lnTo>
                  <a:lnTo>
                    <a:pt x="17562" y="18684"/>
                  </a:lnTo>
                  <a:lnTo>
                    <a:pt x="17579" y="18676"/>
                  </a:lnTo>
                  <a:lnTo>
                    <a:pt x="17588" y="18658"/>
                  </a:lnTo>
                  <a:lnTo>
                    <a:pt x="17588" y="18641"/>
                  </a:lnTo>
                  <a:lnTo>
                    <a:pt x="17588" y="18624"/>
                  </a:lnTo>
                  <a:lnTo>
                    <a:pt x="17579" y="18607"/>
                  </a:lnTo>
                  <a:lnTo>
                    <a:pt x="17328" y="18347"/>
                  </a:lnTo>
                  <a:lnTo>
                    <a:pt x="17320" y="18339"/>
                  </a:lnTo>
                  <a:lnTo>
                    <a:pt x="17303" y="18330"/>
                  </a:lnTo>
                  <a:close/>
                  <a:moveTo>
                    <a:pt x="16940" y="18494"/>
                  </a:moveTo>
                  <a:lnTo>
                    <a:pt x="16923" y="18503"/>
                  </a:lnTo>
                  <a:lnTo>
                    <a:pt x="16914" y="18529"/>
                  </a:lnTo>
                  <a:lnTo>
                    <a:pt x="16914" y="18555"/>
                  </a:lnTo>
                  <a:lnTo>
                    <a:pt x="16923" y="18572"/>
                  </a:lnTo>
                  <a:lnTo>
                    <a:pt x="17164" y="18840"/>
                  </a:lnTo>
                  <a:lnTo>
                    <a:pt x="17182" y="18848"/>
                  </a:lnTo>
                  <a:lnTo>
                    <a:pt x="17216" y="18848"/>
                  </a:lnTo>
                  <a:lnTo>
                    <a:pt x="17225" y="18840"/>
                  </a:lnTo>
                  <a:lnTo>
                    <a:pt x="17242" y="18822"/>
                  </a:lnTo>
                  <a:lnTo>
                    <a:pt x="17242" y="18805"/>
                  </a:lnTo>
                  <a:lnTo>
                    <a:pt x="17242" y="18788"/>
                  </a:lnTo>
                  <a:lnTo>
                    <a:pt x="17233" y="18779"/>
                  </a:lnTo>
                  <a:lnTo>
                    <a:pt x="16992" y="18512"/>
                  </a:lnTo>
                  <a:lnTo>
                    <a:pt x="16974" y="18503"/>
                  </a:lnTo>
                  <a:lnTo>
                    <a:pt x="16957" y="18494"/>
                  </a:lnTo>
                  <a:close/>
                  <a:moveTo>
                    <a:pt x="17717" y="18892"/>
                  </a:moveTo>
                  <a:lnTo>
                    <a:pt x="17700" y="18900"/>
                  </a:lnTo>
                  <a:lnTo>
                    <a:pt x="17691" y="18909"/>
                  </a:lnTo>
                  <a:lnTo>
                    <a:pt x="17683" y="18926"/>
                  </a:lnTo>
                  <a:lnTo>
                    <a:pt x="17683" y="18943"/>
                  </a:lnTo>
                  <a:lnTo>
                    <a:pt x="17734" y="19298"/>
                  </a:lnTo>
                  <a:lnTo>
                    <a:pt x="17734" y="19306"/>
                  </a:lnTo>
                  <a:lnTo>
                    <a:pt x="17752" y="19332"/>
                  </a:lnTo>
                  <a:lnTo>
                    <a:pt x="17804" y="19332"/>
                  </a:lnTo>
                  <a:lnTo>
                    <a:pt x="17812" y="19315"/>
                  </a:lnTo>
                  <a:lnTo>
                    <a:pt x="17821" y="19306"/>
                  </a:lnTo>
                  <a:lnTo>
                    <a:pt x="17821" y="19289"/>
                  </a:lnTo>
                  <a:lnTo>
                    <a:pt x="17769" y="18926"/>
                  </a:lnTo>
                  <a:lnTo>
                    <a:pt x="17760" y="18909"/>
                  </a:lnTo>
                  <a:lnTo>
                    <a:pt x="17752" y="18900"/>
                  </a:lnTo>
                  <a:lnTo>
                    <a:pt x="17734" y="18892"/>
                  </a:lnTo>
                  <a:close/>
                  <a:moveTo>
                    <a:pt x="17424" y="19030"/>
                  </a:moveTo>
                  <a:lnTo>
                    <a:pt x="17406" y="19038"/>
                  </a:lnTo>
                  <a:lnTo>
                    <a:pt x="17398" y="19064"/>
                  </a:lnTo>
                  <a:lnTo>
                    <a:pt x="17398" y="19090"/>
                  </a:lnTo>
                  <a:lnTo>
                    <a:pt x="17406" y="19099"/>
                  </a:lnTo>
                  <a:lnTo>
                    <a:pt x="17648" y="19367"/>
                  </a:lnTo>
                  <a:lnTo>
                    <a:pt x="17665" y="19375"/>
                  </a:lnTo>
                  <a:lnTo>
                    <a:pt x="17683" y="19384"/>
                  </a:lnTo>
                  <a:lnTo>
                    <a:pt x="17700" y="19375"/>
                  </a:lnTo>
                  <a:lnTo>
                    <a:pt x="17717" y="19367"/>
                  </a:lnTo>
                  <a:lnTo>
                    <a:pt x="17726" y="19358"/>
                  </a:lnTo>
                  <a:lnTo>
                    <a:pt x="17726" y="19341"/>
                  </a:lnTo>
                  <a:lnTo>
                    <a:pt x="17726" y="19323"/>
                  </a:lnTo>
                  <a:lnTo>
                    <a:pt x="17717" y="19306"/>
                  </a:lnTo>
                  <a:lnTo>
                    <a:pt x="17475" y="19038"/>
                  </a:lnTo>
                  <a:lnTo>
                    <a:pt x="17458" y="1903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-1355022" y="4047622"/>
              <a:ext cx="10991" cy="25658"/>
            </a:xfrm>
            <a:custGeom>
              <a:avLst/>
              <a:gdLst/>
              <a:ahLst/>
              <a:cxnLst/>
              <a:rect l="l" t="t" r="r" b="b"/>
              <a:pathLst>
                <a:path w="278" h="649" extrusionOk="0">
                  <a:moveTo>
                    <a:pt x="217" y="1"/>
                  </a:moveTo>
                  <a:lnTo>
                    <a:pt x="1" y="649"/>
                  </a:lnTo>
                  <a:lnTo>
                    <a:pt x="1" y="649"/>
                  </a:lnTo>
                  <a:lnTo>
                    <a:pt x="277" y="38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1870677" y="4075297"/>
              <a:ext cx="510595" cy="475053"/>
            </a:xfrm>
            <a:custGeom>
              <a:avLst/>
              <a:gdLst/>
              <a:ahLst/>
              <a:cxnLst/>
              <a:rect l="l" t="t" r="r" b="b"/>
              <a:pathLst>
                <a:path w="12915" h="12016" extrusionOk="0">
                  <a:moveTo>
                    <a:pt x="12854" y="0"/>
                  </a:moveTo>
                  <a:lnTo>
                    <a:pt x="12664" y="182"/>
                  </a:lnTo>
                  <a:lnTo>
                    <a:pt x="12646" y="199"/>
                  </a:lnTo>
                  <a:lnTo>
                    <a:pt x="12595" y="251"/>
                  </a:lnTo>
                  <a:lnTo>
                    <a:pt x="12577" y="277"/>
                  </a:lnTo>
                  <a:lnTo>
                    <a:pt x="12586" y="303"/>
                  </a:lnTo>
                  <a:lnTo>
                    <a:pt x="12595" y="311"/>
                  </a:lnTo>
                  <a:lnTo>
                    <a:pt x="12603" y="329"/>
                  </a:lnTo>
                  <a:lnTo>
                    <a:pt x="12638" y="329"/>
                  </a:lnTo>
                  <a:lnTo>
                    <a:pt x="12655" y="320"/>
                  </a:lnTo>
                  <a:lnTo>
                    <a:pt x="12914" y="69"/>
                  </a:lnTo>
                  <a:lnTo>
                    <a:pt x="12854" y="0"/>
                  </a:lnTo>
                  <a:close/>
                  <a:moveTo>
                    <a:pt x="12431" y="406"/>
                  </a:moveTo>
                  <a:lnTo>
                    <a:pt x="12413" y="415"/>
                  </a:lnTo>
                  <a:lnTo>
                    <a:pt x="12396" y="424"/>
                  </a:lnTo>
                  <a:lnTo>
                    <a:pt x="12137" y="666"/>
                  </a:lnTo>
                  <a:lnTo>
                    <a:pt x="12120" y="683"/>
                  </a:lnTo>
                  <a:lnTo>
                    <a:pt x="12120" y="709"/>
                  </a:lnTo>
                  <a:lnTo>
                    <a:pt x="12076" y="752"/>
                  </a:lnTo>
                  <a:lnTo>
                    <a:pt x="12068" y="769"/>
                  </a:lnTo>
                  <a:lnTo>
                    <a:pt x="12068" y="804"/>
                  </a:lnTo>
                  <a:lnTo>
                    <a:pt x="12076" y="812"/>
                  </a:lnTo>
                  <a:lnTo>
                    <a:pt x="12094" y="821"/>
                  </a:lnTo>
                  <a:lnTo>
                    <a:pt x="12111" y="830"/>
                  </a:lnTo>
                  <a:lnTo>
                    <a:pt x="12128" y="821"/>
                  </a:lnTo>
                  <a:lnTo>
                    <a:pt x="12137" y="812"/>
                  </a:lnTo>
                  <a:lnTo>
                    <a:pt x="12396" y="562"/>
                  </a:lnTo>
                  <a:lnTo>
                    <a:pt x="12405" y="553"/>
                  </a:lnTo>
                  <a:lnTo>
                    <a:pt x="12413" y="536"/>
                  </a:lnTo>
                  <a:lnTo>
                    <a:pt x="12456" y="484"/>
                  </a:lnTo>
                  <a:lnTo>
                    <a:pt x="12474" y="475"/>
                  </a:lnTo>
                  <a:lnTo>
                    <a:pt x="12474" y="458"/>
                  </a:lnTo>
                  <a:lnTo>
                    <a:pt x="12474" y="441"/>
                  </a:lnTo>
                  <a:lnTo>
                    <a:pt x="12465" y="424"/>
                  </a:lnTo>
                  <a:lnTo>
                    <a:pt x="12448" y="415"/>
                  </a:lnTo>
                  <a:lnTo>
                    <a:pt x="12431" y="406"/>
                  </a:lnTo>
                  <a:close/>
                  <a:moveTo>
                    <a:pt x="11886" y="899"/>
                  </a:moveTo>
                  <a:lnTo>
                    <a:pt x="11869" y="907"/>
                  </a:lnTo>
                  <a:lnTo>
                    <a:pt x="11610" y="1149"/>
                  </a:lnTo>
                  <a:lnTo>
                    <a:pt x="11593" y="1175"/>
                  </a:lnTo>
                  <a:lnTo>
                    <a:pt x="11593" y="1192"/>
                  </a:lnTo>
                  <a:lnTo>
                    <a:pt x="11601" y="1210"/>
                  </a:lnTo>
                  <a:lnTo>
                    <a:pt x="11558" y="1244"/>
                  </a:lnTo>
                  <a:lnTo>
                    <a:pt x="11549" y="1270"/>
                  </a:lnTo>
                  <a:lnTo>
                    <a:pt x="11549" y="1296"/>
                  </a:lnTo>
                  <a:lnTo>
                    <a:pt x="11558" y="1313"/>
                  </a:lnTo>
                  <a:lnTo>
                    <a:pt x="11575" y="1322"/>
                  </a:lnTo>
                  <a:lnTo>
                    <a:pt x="11610" y="1322"/>
                  </a:lnTo>
                  <a:lnTo>
                    <a:pt x="11619" y="1313"/>
                  </a:lnTo>
                  <a:lnTo>
                    <a:pt x="11878" y="1063"/>
                  </a:lnTo>
                  <a:lnTo>
                    <a:pt x="11895" y="1037"/>
                  </a:lnTo>
                  <a:lnTo>
                    <a:pt x="11895" y="1011"/>
                  </a:lnTo>
                  <a:lnTo>
                    <a:pt x="11930" y="976"/>
                  </a:lnTo>
                  <a:lnTo>
                    <a:pt x="11947" y="959"/>
                  </a:lnTo>
                  <a:lnTo>
                    <a:pt x="11947" y="942"/>
                  </a:lnTo>
                  <a:lnTo>
                    <a:pt x="11947" y="925"/>
                  </a:lnTo>
                  <a:lnTo>
                    <a:pt x="11938" y="907"/>
                  </a:lnTo>
                  <a:lnTo>
                    <a:pt x="11921" y="899"/>
                  </a:lnTo>
                  <a:close/>
                  <a:moveTo>
                    <a:pt x="11359" y="1382"/>
                  </a:moveTo>
                  <a:lnTo>
                    <a:pt x="11342" y="1391"/>
                  </a:lnTo>
                  <a:lnTo>
                    <a:pt x="11083" y="1642"/>
                  </a:lnTo>
                  <a:lnTo>
                    <a:pt x="11074" y="1650"/>
                  </a:lnTo>
                  <a:lnTo>
                    <a:pt x="11066" y="1668"/>
                  </a:lnTo>
                  <a:lnTo>
                    <a:pt x="11066" y="1685"/>
                  </a:lnTo>
                  <a:lnTo>
                    <a:pt x="11083" y="1702"/>
                  </a:lnTo>
                  <a:lnTo>
                    <a:pt x="11040" y="1745"/>
                  </a:lnTo>
                  <a:lnTo>
                    <a:pt x="11031" y="1771"/>
                  </a:lnTo>
                  <a:lnTo>
                    <a:pt x="11031" y="1797"/>
                  </a:lnTo>
                  <a:lnTo>
                    <a:pt x="11040" y="1806"/>
                  </a:lnTo>
                  <a:lnTo>
                    <a:pt x="11057" y="1814"/>
                  </a:lnTo>
                  <a:lnTo>
                    <a:pt x="11074" y="1823"/>
                  </a:lnTo>
                  <a:lnTo>
                    <a:pt x="11092" y="1814"/>
                  </a:lnTo>
                  <a:lnTo>
                    <a:pt x="11109" y="1806"/>
                  </a:lnTo>
                  <a:lnTo>
                    <a:pt x="11359" y="1555"/>
                  </a:lnTo>
                  <a:lnTo>
                    <a:pt x="11377" y="1547"/>
                  </a:lnTo>
                  <a:lnTo>
                    <a:pt x="11377" y="1529"/>
                  </a:lnTo>
                  <a:lnTo>
                    <a:pt x="11377" y="1512"/>
                  </a:lnTo>
                  <a:lnTo>
                    <a:pt x="11368" y="1495"/>
                  </a:lnTo>
                  <a:lnTo>
                    <a:pt x="11403" y="1460"/>
                  </a:lnTo>
                  <a:lnTo>
                    <a:pt x="11420" y="1443"/>
                  </a:lnTo>
                  <a:lnTo>
                    <a:pt x="11420" y="1426"/>
                  </a:lnTo>
                  <a:lnTo>
                    <a:pt x="11420" y="1408"/>
                  </a:lnTo>
                  <a:lnTo>
                    <a:pt x="11411" y="1400"/>
                  </a:lnTo>
                  <a:lnTo>
                    <a:pt x="11394" y="1382"/>
                  </a:lnTo>
                  <a:close/>
                  <a:moveTo>
                    <a:pt x="10850" y="1866"/>
                  </a:moveTo>
                  <a:lnTo>
                    <a:pt x="10832" y="1875"/>
                  </a:lnTo>
                  <a:lnTo>
                    <a:pt x="10815" y="1883"/>
                  </a:lnTo>
                  <a:lnTo>
                    <a:pt x="10556" y="2125"/>
                  </a:lnTo>
                  <a:lnTo>
                    <a:pt x="10547" y="2143"/>
                  </a:lnTo>
                  <a:lnTo>
                    <a:pt x="10539" y="2151"/>
                  </a:lnTo>
                  <a:lnTo>
                    <a:pt x="10539" y="2169"/>
                  </a:lnTo>
                  <a:lnTo>
                    <a:pt x="10547" y="2186"/>
                  </a:lnTo>
                  <a:lnTo>
                    <a:pt x="10565" y="2203"/>
                  </a:lnTo>
                  <a:lnTo>
                    <a:pt x="10522" y="2238"/>
                  </a:lnTo>
                  <a:lnTo>
                    <a:pt x="10513" y="2264"/>
                  </a:lnTo>
                  <a:lnTo>
                    <a:pt x="10513" y="2289"/>
                  </a:lnTo>
                  <a:lnTo>
                    <a:pt x="10522" y="2307"/>
                  </a:lnTo>
                  <a:lnTo>
                    <a:pt x="10539" y="2315"/>
                  </a:lnTo>
                  <a:lnTo>
                    <a:pt x="10573" y="2315"/>
                  </a:lnTo>
                  <a:lnTo>
                    <a:pt x="10591" y="2307"/>
                  </a:lnTo>
                  <a:lnTo>
                    <a:pt x="10850" y="2056"/>
                  </a:lnTo>
                  <a:lnTo>
                    <a:pt x="10858" y="2039"/>
                  </a:lnTo>
                  <a:lnTo>
                    <a:pt x="10858" y="2022"/>
                  </a:lnTo>
                  <a:lnTo>
                    <a:pt x="10858" y="2004"/>
                  </a:lnTo>
                  <a:lnTo>
                    <a:pt x="10850" y="1996"/>
                  </a:lnTo>
                  <a:lnTo>
                    <a:pt x="10841" y="1987"/>
                  </a:lnTo>
                  <a:lnTo>
                    <a:pt x="10876" y="1944"/>
                  </a:lnTo>
                  <a:lnTo>
                    <a:pt x="10893" y="1935"/>
                  </a:lnTo>
                  <a:lnTo>
                    <a:pt x="10893" y="1918"/>
                  </a:lnTo>
                  <a:lnTo>
                    <a:pt x="10893" y="1901"/>
                  </a:lnTo>
                  <a:lnTo>
                    <a:pt x="10884" y="1883"/>
                  </a:lnTo>
                  <a:lnTo>
                    <a:pt x="10867" y="1875"/>
                  </a:lnTo>
                  <a:lnTo>
                    <a:pt x="10850" y="1866"/>
                  </a:lnTo>
                  <a:close/>
                  <a:moveTo>
                    <a:pt x="10306" y="2359"/>
                  </a:moveTo>
                  <a:lnTo>
                    <a:pt x="10288" y="2367"/>
                  </a:lnTo>
                  <a:lnTo>
                    <a:pt x="10029" y="2609"/>
                  </a:lnTo>
                  <a:lnTo>
                    <a:pt x="10021" y="2626"/>
                  </a:lnTo>
                  <a:lnTo>
                    <a:pt x="10012" y="2644"/>
                  </a:lnTo>
                  <a:lnTo>
                    <a:pt x="10012" y="2661"/>
                  </a:lnTo>
                  <a:lnTo>
                    <a:pt x="10021" y="2670"/>
                  </a:lnTo>
                  <a:lnTo>
                    <a:pt x="10038" y="2687"/>
                  </a:lnTo>
                  <a:lnTo>
                    <a:pt x="10064" y="2687"/>
                  </a:lnTo>
                  <a:lnTo>
                    <a:pt x="10012" y="2739"/>
                  </a:lnTo>
                  <a:lnTo>
                    <a:pt x="9995" y="2765"/>
                  </a:lnTo>
                  <a:lnTo>
                    <a:pt x="9995" y="2790"/>
                  </a:lnTo>
                  <a:lnTo>
                    <a:pt x="10003" y="2799"/>
                  </a:lnTo>
                  <a:lnTo>
                    <a:pt x="10021" y="2808"/>
                  </a:lnTo>
                  <a:lnTo>
                    <a:pt x="10038" y="2816"/>
                  </a:lnTo>
                  <a:lnTo>
                    <a:pt x="10055" y="2808"/>
                  </a:lnTo>
                  <a:lnTo>
                    <a:pt x="10072" y="2799"/>
                  </a:lnTo>
                  <a:lnTo>
                    <a:pt x="10331" y="2549"/>
                  </a:lnTo>
                  <a:lnTo>
                    <a:pt x="10340" y="2540"/>
                  </a:lnTo>
                  <a:lnTo>
                    <a:pt x="10340" y="2523"/>
                  </a:lnTo>
                  <a:lnTo>
                    <a:pt x="10340" y="2505"/>
                  </a:lnTo>
                  <a:lnTo>
                    <a:pt x="10331" y="2488"/>
                  </a:lnTo>
                  <a:lnTo>
                    <a:pt x="10306" y="2479"/>
                  </a:lnTo>
                  <a:lnTo>
                    <a:pt x="10349" y="2436"/>
                  </a:lnTo>
                  <a:lnTo>
                    <a:pt x="10366" y="2419"/>
                  </a:lnTo>
                  <a:lnTo>
                    <a:pt x="10366" y="2402"/>
                  </a:lnTo>
                  <a:lnTo>
                    <a:pt x="10366" y="2384"/>
                  </a:lnTo>
                  <a:lnTo>
                    <a:pt x="10357" y="2367"/>
                  </a:lnTo>
                  <a:lnTo>
                    <a:pt x="10340" y="2359"/>
                  </a:lnTo>
                  <a:close/>
                  <a:moveTo>
                    <a:pt x="9779" y="2842"/>
                  </a:moveTo>
                  <a:lnTo>
                    <a:pt x="9761" y="2851"/>
                  </a:lnTo>
                  <a:lnTo>
                    <a:pt x="9502" y="3101"/>
                  </a:lnTo>
                  <a:lnTo>
                    <a:pt x="9494" y="3110"/>
                  </a:lnTo>
                  <a:lnTo>
                    <a:pt x="9485" y="3127"/>
                  </a:lnTo>
                  <a:lnTo>
                    <a:pt x="9485" y="3145"/>
                  </a:lnTo>
                  <a:lnTo>
                    <a:pt x="9494" y="3162"/>
                  </a:lnTo>
                  <a:lnTo>
                    <a:pt x="9511" y="3171"/>
                  </a:lnTo>
                  <a:lnTo>
                    <a:pt x="9545" y="3171"/>
                  </a:lnTo>
                  <a:lnTo>
                    <a:pt x="9563" y="3162"/>
                  </a:lnTo>
                  <a:lnTo>
                    <a:pt x="9710" y="3024"/>
                  </a:lnTo>
                  <a:lnTo>
                    <a:pt x="9494" y="3231"/>
                  </a:lnTo>
                  <a:lnTo>
                    <a:pt x="9476" y="3257"/>
                  </a:lnTo>
                  <a:lnTo>
                    <a:pt x="9485" y="3283"/>
                  </a:lnTo>
                  <a:lnTo>
                    <a:pt x="9494" y="3300"/>
                  </a:lnTo>
                  <a:lnTo>
                    <a:pt x="9502" y="3309"/>
                  </a:lnTo>
                  <a:lnTo>
                    <a:pt x="9537" y="3309"/>
                  </a:lnTo>
                  <a:lnTo>
                    <a:pt x="9554" y="3300"/>
                  </a:lnTo>
                  <a:lnTo>
                    <a:pt x="9813" y="3050"/>
                  </a:lnTo>
                  <a:lnTo>
                    <a:pt x="9822" y="3032"/>
                  </a:lnTo>
                  <a:lnTo>
                    <a:pt x="9822" y="3015"/>
                  </a:lnTo>
                  <a:lnTo>
                    <a:pt x="9822" y="2998"/>
                  </a:lnTo>
                  <a:lnTo>
                    <a:pt x="9813" y="2989"/>
                  </a:lnTo>
                  <a:lnTo>
                    <a:pt x="9787" y="2972"/>
                  </a:lnTo>
                  <a:lnTo>
                    <a:pt x="9761" y="2981"/>
                  </a:lnTo>
                  <a:lnTo>
                    <a:pt x="9822" y="2920"/>
                  </a:lnTo>
                  <a:lnTo>
                    <a:pt x="9830" y="2903"/>
                  </a:lnTo>
                  <a:lnTo>
                    <a:pt x="9839" y="2885"/>
                  </a:lnTo>
                  <a:lnTo>
                    <a:pt x="9839" y="2868"/>
                  </a:lnTo>
                  <a:lnTo>
                    <a:pt x="9830" y="2860"/>
                  </a:lnTo>
                  <a:lnTo>
                    <a:pt x="9813" y="2842"/>
                  </a:lnTo>
                  <a:close/>
                  <a:moveTo>
                    <a:pt x="9269" y="3326"/>
                  </a:moveTo>
                  <a:lnTo>
                    <a:pt x="9252" y="3335"/>
                  </a:lnTo>
                  <a:lnTo>
                    <a:pt x="9234" y="3343"/>
                  </a:lnTo>
                  <a:lnTo>
                    <a:pt x="8975" y="3585"/>
                  </a:lnTo>
                  <a:lnTo>
                    <a:pt x="8958" y="3611"/>
                  </a:lnTo>
                  <a:lnTo>
                    <a:pt x="8958" y="3637"/>
                  </a:lnTo>
                  <a:lnTo>
                    <a:pt x="8967" y="3646"/>
                  </a:lnTo>
                  <a:lnTo>
                    <a:pt x="8984" y="3654"/>
                  </a:lnTo>
                  <a:lnTo>
                    <a:pt x="9001" y="3663"/>
                  </a:lnTo>
                  <a:lnTo>
                    <a:pt x="9019" y="3654"/>
                  </a:lnTo>
                  <a:lnTo>
                    <a:pt x="9036" y="3646"/>
                  </a:lnTo>
                  <a:lnTo>
                    <a:pt x="9295" y="3404"/>
                  </a:lnTo>
                  <a:lnTo>
                    <a:pt x="9304" y="3395"/>
                  </a:lnTo>
                  <a:lnTo>
                    <a:pt x="9312" y="3378"/>
                  </a:lnTo>
                  <a:lnTo>
                    <a:pt x="9312" y="3361"/>
                  </a:lnTo>
                  <a:lnTo>
                    <a:pt x="9304" y="3343"/>
                  </a:lnTo>
                  <a:lnTo>
                    <a:pt x="9286" y="3335"/>
                  </a:lnTo>
                  <a:lnTo>
                    <a:pt x="9269" y="3326"/>
                  </a:lnTo>
                  <a:close/>
                  <a:moveTo>
                    <a:pt x="9252" y="3473"/>
                  </a:moveTo>
                  <a:lnTo>
                    <a:pt x="9234" y="3482"/>
                  </a:lnTo>
                  <a:lnTo>
                    <a:pt x="8975" y="3732"/>
                  </a:lnTo>
                  <a:lnTo>
                    <a:pt x="8958" y="3758"/>
                  </a:lnTo>
                  <a:lnTo>
                    <a:pt x="8967" y="3784"/>
                  </a:lnTo>
                  <a:lnTo>
                    <a:pt x="8975" y="3792"/>
                  </a:lnTo>
                  <a:lnTo>
                    <a:pt x="8984" y="3801"/>
                  </a:lnTo>
                  <a:lnTo>
                    <a:pt x="9001" y="3810"/>
                  </a:lnTo>
                  <a:lnTo>
                    <a:pt x="9019" y="3801"/>
                  </a:lnTo>
                  <a:lnTo>
                    <a:pt x="9036" y="3792"/>
                  </a:lnTo>
                  <a:lnTo>
                    <a:pt x="9295" y="3551"/>
                  </a:lnTo>
                  <a:lnTo>
                    <a:pt x="9304" y="3533"/>
                  </a:lnTo>
                  <a:lnTo>
                    <a:pt x="9312" y="3516"/>
                  </a:lnTo>
                  <a:lnTo>
                    <a:pt x="9304" y="3499"/>
                  </a:lnTo>
                  <a:lnTo>
                    <a:pt x="9295" y="3482"/>
                  </a:lnTo>
                  <a:lnTo>
                    <a:pt x="9286" y="3473"/>
                  </a:lnTo>
                  <a:close/>
                  <a:moveTo>
                    <a:pt x="8725" y="3818"/>
                  </a:moveTo>
                  <a:lnTo>
                    <a:pt x="8708" y="3827"/>
                  </a:lnTo>
                  <a:lnTo>
                    <a:pt x="8448" y="4069"/>
                  </a:lnTo>
                  <a:lnTo>
                    <a:pt x="8431" y="4095"/>
                  </a:lnTo>
                  <a:lnTo>
                    <a:pt x="8431" y="4121"/>
                  </a:lnTo>
                  <a:lnTo>
                    <a:pt x="8440" y="4129"/>
                  </a:lnTo>
                  <a:lnTo>
                    <a:pt x="8457" y="4147"/>
                  </a:lnTo>
                  <a:lnTo>
                    <a:pt x="8492" y="4147"/>
                  </a:lnTo>
                  <a:lnTo>
                    <a:pt x="8509" y="4138"/>
                  </a:lnTo>
                  <a:lnTo>
                    <a:pt x="8768" y="3896"/>
                  </a:lnTo>
                  <a:lnTo>
                    <a:pt x="8777" y="3879"/>
                  </a:lnTo>
                  <a:lnTo>
                    <a:pt x="8785" y="3862"/>
                  </a:lnTo>
                  <a:lnTo>
                    <a:pt x="8785" y="3844"/>
                  </a:lnTo>
                  <a:lnTo>
                    <a:pt x="8777" y="3827"/>
                  </a:lnTo>
                  <a:lnTo>
                    <a:pt x="8759" y="3818"/>
                  </a:lnTo>
                  <a:close/>
                  <a:moveTo>
                    <a:pt x="8751" y="3965"/>
                  </a:moveTo>
                  <a:lnTo>
                    <a:pt x="8733" y="3974"/>
                  </a:lnTo>
                  <a:lnTo>
                    <a:pt x="8716" y="3983"/>
                  </a:lnTo>
                  <a:lnTo>
                    <a:pt x="8457" y="4224"/>
                  </a:lnTo>
                  <a:lnTo>
                    <a:pt x="8448" y="4250"/>
                  </a:lnTo>
                  <a:lnTo>
                    <a:pt x="8448" y="4276"/>
                  </a:lnTo>
                  <a:lnTo>
                    <a:pt x="8457" y="4293"/>
                  </a:lnTo>
                  <a:lnTo>
                    <a:pt x="8474" y="4302"/>
                  </a:lnTo>
                  <a:lnTo>
                    <a:pt x="8509" y="4302"/>
                  </a:lnTo>
                  <a:lnTo>
                    <a:pt x="8517" y="4293"/>
                  </a:lnTo>
                  <a:lnTo>
                    <a:pt x="8777" y="4043"/>
                  </a:lnTo>
                  <a:lnTo>
                    <a:pt x="8785" y="4026"/>
                  </a:lnTo>
                  <a:lnTo>
                    <a:pt x="8794" y="4008"/>
                  </a:lnTo>
                  <a:lnTo>
                    <a:pt x="8785" y="4000"/>
                  </a:lnTo>
                  <a:lnTo>
                    <a:pt x="8777" y="3983"/>
                  </a:lnTo>
                  <a:lnTo>
                    <a:pt x="8768" y="3974"/>
                  </a:lnTo>
                  <a:lnTo>
                    <a:pt x="8751" y="3965"/>
                  </a:lnTo>
                  <a:close/>
                  <a:moveTo>
                    <a:pt x="8198" y="4302"/>
                  </a:moveTo>
                  <a:lnTo>
                    <a:pt x="8181" y="4311"/>
                  </a:lnTo>
                  <a:lnTo>
                    <a:pt x="7921" y="4553"/>
                  </a:lnTo>
                  <a:lnTo>
                    <a:pt x="7904" y="4579"/>
                  </a:lnTo>
                  <a:lnTo>
                    <a:pt x="7904" y="4604"/>
                  </a:lnTo>
                  <a:lnTo>
                    <a:pt x="7913" y="4622"/>
                  </a:lnTo>
                  <a:lnTo>
                    <a:pt x="7930" y="4630"/>
                  </a:lnTo>
                  <a:lnTo>
                    <a:pt x="7965" y="4630"/>
                  </a:lnTo>
                  <a:lnTo>
                    <a:pt x="7982" y="4622"/>
                  </a:lnTo>
                  <a:lnTo>
                    <a:pt x="8241" y="4380"/>
                  </a:lnTo>
                  <a:lnTo>
                    <a:pt x="8250" y="4363"/>
                  </a:lnTo>
                  <a:lnTo>
                    <a:pt x="8258" y="4345"/>
                  </a:lnTo>
                  <a:lnTo>
                    <a:pt x="8258" y="4328"/>
                  </a:lnTo>
                  <a:lnTo>
                    <a:pt x="8241" y="4319"/>
                  </a:lnTo>
                  <a:lnTo>
                    <a:pt x="8232" y="4302"/>
                  </a:lnTo>
                  <a:close/>
                  <a:moveTo>
                    <a:pt x="8215" y="4466"/>
                  </a:moveTo>
                  <a:lnTo>
                    <a:pt x="8198" y="4475"/>
                  </a:lnTo>
                  <a:lnTo>
                    <a:pt x="7939" y="4725"/>
                  </a:lnTo>
                  <a:lnTo>
                    <a:pt x="7930" y="4751"/>
                  </a:lnTo>
                  <a:lnTo>
                    <a:pt x="7930" y="4777"/>
                  </a:lnTo>
                  <a:lnTo>
                    <a:pt x="7939" y="4786"/>
                  </a:lnTo>
                  <a:lnTo>
                    <a:pt x="7956" y="4794"/>
                  </a:lnTo>
                  <a:lnTo>
                    <a:pt x="7973" y="4803"/>
                  </a:lnTo>
                  <a:lnTo>
                    <a:pt x="7991" y="4803"/>
                  </a:lnTo>
                  <a:lnTo>
                    <a:pt x="7999" y="4786"/>
                  </a:lnTo>
                  <a:lnTo>
                    <a:pt x="8258" y="4544"/>
                  </a:lnTo>
                  <a:lnTo>
                    <a:pt x="8276" y="4527"/>
                  </a:lnTo>
                  <a:lnTo>
                    <a:pt x="8276" y="4509"/>
                  </a:lnTo>
                  <a:lnTo>
                    <a:pt x="8276" y="4492"/>
                  </a:lnTo>
                  <a:lnTo>
                    <a:pt x="8258" y="4475"/>
                  </a:lnTo>
                  <a:lnTo>
                    <a:pt x="8250" y="4466"/>
                  </a:lnTo>
                  <a:close/>
                  <a:moveTo>
                    <a:pt x="7688" y="4786"/>
                  </a:moveTo>
                  <a:lnTo>
                    <a:pt x="7671" y="4794"/>
                  </a:lnTo>
                  <a:lnTo>
                    <a:pt x="7654" y="4803"/>
                  </a:lnTo>
                  <a:lnTo>
                    <a:pt x="7395" y="5045"/>
                  </a:lnTo>
                  <a:lnTo>
                    <a:pt x="7377" y="5071"/>
                  </a:lnTo>
                  <a:lnTo>
                    <a:pt x="7377" y="5097"/>
                  </a:lnTo>
                  <a:lnTo>
                    <a:pt x="7386" y="5105"/>
                  </a:lnTo>
                  <a:lnTo>
                    <a:pt x="7403" y="5114"/>
                  </a:lnTo>
                  <a:lnTo>
                    <a:pt x="7420" y="5123"/>
                  </a:lnTo>
                  <a:lnTo>
                    <a:pt x="7438" y="5114"/>
                  </a:lnTo>
                  <a:lnTo>
                    <a:pt x="7455" y="5105"/>
                  </a:lnTo>
                  <a:lnTo>
                    <a:pt x="7714" y="4864"/>
                  </a:lnTo>
                  <a:lnTo>
                    <a:pt x="7723" y="4855"/>
                  </a:lnTo>
                  <a:lnTo>
                    <a:pt x="7731" y="4838"/>
                  </a:lnTo>
                  <a:lnTo>
                    <a:pt x="7731" y="4820"/>
                  </a:lnTo>
                  <a:lnTo>
                    <a:pt x="7714" y="4803"/>
                  </a:lnTo>
                  <a:lnTo>
                    <a:pt x="7706" y="4794"/>
                  </a:lnTo>
                  <a:lnTo>
                    <a:pt x="7688" y="4786"/>
                  </a:lnTo>
                  <a:close/>
                  <a:moveTo>
                    <a:pt x="7714" y="4959"/>
                  </a:moveTo>
                  <a:lnTo>
                    <a:pt x="7697" y="4967"/>
                  </a:lnTo>
                  <a:lnTo>
                    <a:pt x="7680" y="4976"/>
                  </a:lnTo>
                  <a:lnTo>
                    <a:pt x="7420" y="5226"/>
                  </a:lnTo>
                  <a:lnTo>
                    <a:pt x="7412" y="5244"/>
                  </a:lnTo>
                  <a:lnTo>
                    <a:pt x="7412" y="5270"/>
                  </a:lnTo>
                  <a:lnTo>
                    <a:pt x="7420" y="5287"/>
                  </a:lnTo>
                  <a:lnTo>
                    <a:pt x="7438" y="5295"/>
                  </a:lnTo>
                  <a:lnTo>
                    <a:pt x="7472" y="5295"/>
                  </a:lnTo>
                  <a:lnTo>
                    <a:pt x="7490" y="5287"/>
                  </a:lnTo>
                  <a:lnTo>
                    <a:pt x="7749" y="5036"/>
                  </a:lnTo>
                  <a:lnTo>
                    <a:pt x="7757" y="5019"/>
                  </a:lnTo>
                  <a:lnTo>
                    <a:pt x="7757" y="5010"/>
                  </a:lnTo>
                  <a:lnTo>
                    <a:pt x="7757" y="4993"/>
                  </a:lnTo>
                  <a:lnTo>
                    <a:pt x="7749" y="4976"/>
                  </a:lnTo>
                  <a:lnTo>
                    <a:pt x="7731" y="4967"/>
                  </a:lnTo>
                  <a:lnTo>
                    <a:pt x="7714" y="4959"/>
                  </a:lnTo>
                  <a:close/>
                  <a:moveTo>
                    <a:pt x="7144" y="5278"/>
                  </a:moveTo>
                  <a:lnTo>
                    <a:pt x="7127" y="5287"/>
                  </a:lnTo>
                  <a:lnTo>
                    <a:pt x="6868" y="5529"/>
                  </a:lnTo>
                  <a:lnTo>
                    <a:pt x="6850" y="5555"/>
                  </a:lnTo>
                  <a:lnTo>
                    <a:pt x="6850" y="5581"/>
                  </a:lnTo>
                  <a:lnTo>
                    <a:pt x="6859" y="5589"/>
                  </a:lnTo>
                  <a:lnTo>
                    <a:pt x="6876" y="5606"/>
                  </a:lnTo>
                  <a:lnTo>
                    <a:pt x="6911" y="5606"/>
                  </a:lnTo>
                  <a:lnTo>
                    <a:pt x="6928" y="5598"/>
                  </a:lnTo>
                  <a:lnTo>
                    <a:pt x="7187" y="5347"/>
                  </a:lnTo>
                  <a:lnTo>
                    <a:pt x="7196" y="5339"/>
                  </a:lnTo>
                  <a:lnTo>
                    <a:pt x="7205" y="5321"/>
                  </a:lnTo>
                  <a:lnTo>
                    <a:pt x="7205" y="5304"/>
                  </a:lnTo>
                  <a:lnTo>
                    <a:pt x="7187" y="5287"/>
                  </a:lnTo>
                  <a:lnTo>
                    <a:pt x="7179" y="5278"/>
                  </a:lnTo>
                  <a:close/>
                  <a:moveTo>
                    <a:pt x="7179" y="5460"/>
                  </a:moveTo>
                  <a:lnTo>
                    <a:pt x="7161" y="5468"/>
                  </a:lnTo>
                  <a:lnTo>
                    <a:pt x="6911" y="5719"/>
                  </a:lnTo>
                  <a:lnTo>
                    <a:pt x="6894" y="5745"/>
                  </a:lnTo>
                  <a:lnTo>
                    <a:pt x="6894" y="5771"/>
                  </a:lnTo>
                  <a:lnTo>
                    <a:pt x="6902" y="5779"/>
                  </a:lnTo>
                  <a:lnTo>
                    <a:pt x="6919" y="5797"/>
                  </a:lnTo>
                  <a:lnTo>
                    <a:pt x="6954" y="5797"/>
                  </a:lnTo>
                  <a:lnTo>
                    <a:pt x="6971" y="5779"/>
                  </a:lnTo>
                  <a:lnTo>
                    <a:pt x="7230" y="5537"/>
                  </a:lnTo>
                  <a:lnTo>
                    <a:pt x="7239" y="5520"/>
                  </a:lnTo>
                  <a:lnTo>
                    <a:pt x="7239" y="5503"/>
                  </a:lnTo>
                  <a:lnTo>
                    <a:pt x="7239" y="5486"/>
                  </a:lnTo>
                  <a:lnTo>
                    <a:pt x="7230" y="5468"/>
                  </a:lnTo>
                  <a:lnTo>
                    <a:pt x="7213" y="5460"/>
                  </a:lnTo>
                  <a:close/>
                  <a:moveTo>
                    <a:pt x="6617" y="5762"/>
                  </a:moveTo>
                  <a:lnTo>
                    <a:pt x="6600" y="5771"/>
                  </a:lnTo>
                  <a:lnTo>
                    <a:pt x="6341" y="6012"/>
                  </a:lnTo>
                  <a:lnTo>
                    <a:pt x="6323" y="6038"/>
                  </a:lnTo>
                  <a:lnTo>
                    <a:pt x="6323" y="6064"/>
                  </a:lnTo>
                  <a:lnTo>
                    <a:pt x="6332" y="6082"/>
                  </a:lnTo>
                  <a:lnTo>
                    <a:pt x="6349" y="6090"/>
                  </a:lnTo>
                  <a:lnTo>
                    <a:pt x="6384" y="6090"/>
                  </a:lnTo>
                  <a:lnTo>
                    <a:pt x="6401" y="6082"/>
                  </a:lnTo>
                  <a:lnTo>
                    <a:pt x="6660" y="5840"/>
                  </a:lnTo>
                  <a:lnTo>
                    <a:pt x="6669" y="5822"/>
                  </a:lnTo>
                  <a:lnTo>
                    <a:pt x="6678" y="5805"/>
                  </a:lnTo>
                  <a:lnTo>
                    <a:pt x="6678" y="5788"/>
                  </a:lnTo>
                  <a:lnTo>
                    <a:pt x="6660" y="5779"/>
                  </a:lnTo>
                  <a:lnTo>
                    <a:pt x="6652" y="5762"/>
                  </a:lnTo>
                  <a:close/>
                  <a:moveTo>
                    <a:pt x="6678" y="5952"/>
                  </a:moveTo>
                  <a:lnTo>
                    <a:pt x="6660" y="5961"/>
                  </a:lnTo>
                  <a:lnTo>
                    <a:pt x="6652" y="5969"/>
                  </a:lnTo>
                  <a:lnTo>
                    <a:pt x="6393" y="6220"/>
                  </a:lnTo>
                  <a:lnTo>
                    <a:pt x="6375" y="6237"/>
                  </a:lnTo>
                  <a:lnTo>
                    <a:pt x="6375" y="6263"/>
                  </a:lnTo>
                  <a:lnTo>
                    <a:pt x="6384" y="6280"/>
                  </a:lnTo>
                  <a:lnTo>
                    <a:pt x="6401" y="6289"/>
                  </a:lnTo>
                  <a:lnTo>
                    <a:pt x="6418" y="6298"/>
                  </a:lnTo>
                  <a:lnTo>
                    <a:pt x="6436" y="6289"/>
                  </a:lnTo>
                  <a:lnTo>
                    <a:pt x="6453" y="6280"/>
                  </a:lnTo>
                  <a:lnTo>
                    <a:pt x="6712" y="6030"/>
                  </a:lnTo>
                  <a:lnTo>
                    <a:pt x="6721" y="6021"/>
                  </a:lnTo>
                  <a:lnTo>
                    <a:pt x="6721" y="6004"/>
                  </a:lnTo>
                  <a:lnTo>
                    <a:pt x="6721" y="5987"/>
                  </a:lnTo>
                  <a:lnTo>
                    <a:pt x="6712" y="5969"/>
                  </a:lnTo>
                  <a:lnTo>
                    <a:pt x="6695" y="5961"/>
                  </a:lnTo>
                  <a:lnTo>
                    <a:pt x="6678" y="5952"/>
                  </a:lnTo>
                  <a:close/>
                  <a:moveTo>
                    <a:pt x="6107" y="6246"/>
                  </a:moveTo>
                  <a:lnTo>
                    <a:pt x="6090" y="6254"/>
                  </a:lnTo>
                  <a:lnTo>
                    <a:pt x="6073" y="6263"/>
                  </a:lnTo>
                  <a:lnTo>
                    <a:pt x="5814" y="6505"/>
                  </a:lnTo>
                  <a:lnTo>
                    <a:pt x="5797" y="6531"/>
                  </a:lnTo>
                  <a:lnTo>
                    <a:pt x="5797" y="6557"/>
                  </a:lnTo>
                  <a:lnTo>
                    <a:pt x="5805" y="6565"/>
                  </a:lnTo>
                  <a:lnTo>
                    <a:pt x="5822" y="6574"/>
                  </a:lnTo>
                  <a:lnTo>
                    <a:pt x="5840" y="6583"/>
                  </a:lnTo>
                  <a:lnTo>
                    <a:pt x="5857" y="6574"/>
                  </a:lnTo>
                  <a:lnTo>
                    <a:pt x="5874" y="6565"/>
                  </a:lnTo>
                  <a:lnTo>
                    <a:pt x="6133" y="6323"/>
                  </a:lnTo>
                  <a:lnTo>
                    <a:pt x="6142" y="6306"/>
                  </a:lnTo>
                  <a:lnTo>
                    <a:pt x="6151" y="6298"/>
                  </a:lnTo>
                  <a:lnTo>
                    <a:pt x="6142" y="6280"/>
                  </a:lnTo>
                  <a:lnTo>
                    <a:pt x="6133" y="6263"/>
                  </a:lnTo>
                  <a:lnTo>
                    <a:pt x="6125" y="6254"/>
                  </a:lnTo>
                  <a:lnTo>
                    <a:pt x="6107" y="6246"/>
                  </a:lnTo>
                  <a:close/>
                  <a:moveTo>
                    <a:pt x="6142" y="6453"/>
                  </a:moveTo>
                  <a:lnTo>
                    <a:pt x="6133" y="6462"/>
                  </a:lnTo>
                  <a:lnTo>
                    <a:pt x="5874" y="6712"/>
                  </a:lnTo>
                  <a:lnTo>
                    <a:pt x="5857" y="6738"/>
                  </a:lnTo>
                  <a:lnTo>
                    <a:pt x="5866" y="6764"/>
                  </a:lnTo>
                  <a:lnTo>
                    <a:pt x="5874" y="6773"/>
                  </a:lnTo>
                  <a:lnTo>
                    <a:pt x="5883" y="6790"/>
                  </a:lnTo>
                  <a:lnTo>
                    <a:pt x="5917" y="6790"/>
                  </a:lnTo>
                  <a:lnTo>
                    <a:pt x="5935" y="6781"/>
                  </a:lnTo>
                  <a:lnTo>
                    <a:pt x="6194" y="6531"/>
                  </a:lnTo>
                  <a:lnTo>
                    <a:pt x="6203" y="6513"/>
                  </a:lnTo>
                  <a:lnTo>
                    <a:pt x="6211" y="6496"/>
                  </a:lnTo>
                  <a:lnTo>
                    <a:pt x="6203" y="6479"/>
                  </a:lnTo>
                  <a:lnTo>
                    <a:pt x="6194" y="6470"/>
                  </a:lnTo>
                  <a:lnTo>
                    <a:pt x="6177" y="6453"/>
                  </a:lnTo>
                  <a:close/>
                  <a:moveTo>
                    <a:pt x="5563" y="6738"/>
                  </a:moveTo>
                  <a:lnTo>
                    <a:pt x="5546" y="6747"/>
                  </a:lnTo>
                  <a:lnTo>
                    <a:pt x="5287" y="6989"/>
                  </a:lnTo>
                  <a:lnTo>
                    <a:pt x="5270" y="7014"/>
                  </a:lnTo>
                  <a:lnTo>
                    <a:pt x="5270" y="7040"/>
                  </a:lnTo>
                  <a:lnTo>
                    <a:pt x="5278" y="7049"/>
                  </a:lnTo>
                  <a:lnTo>
                    <a:pt x="5296" y="7066"/>
                  </a:lnTo>
                  <a:lnTo>
                    <a:pt x="5330" y="7066"/>
                  </a:lnTo>
                  <a:lnTo>
                    <a:pt x="5347" y="7058"/>
                  </a:lnTo>
                  <a:lnTo>
                    <a:pt x="5606" y="6807"/>
                  </a:lnTo>
                  <a:lnTo>
                    <a:pt x="5615" y="6799"/>
                  </a:lnTo>
                  <a:lnTo>
                    <a:pt x="5624" y="6781"/>
                  </a:lnTo>
                  <a:lnTo>
                    <a:pt x="5615" y="6764"/>
                  </a:lnTo>
                  <a:lnTo>
                    <a:pt x="5606" y="6747"/>
                  </a:lnTo>
                  <a:lnTo>
                    <a:pt x="5598" y="6738"/>
                  </a:lnTo>
                  <a:close/>
                  <a:moveTo>
                    <a:pt x="5650" y="6945"/>
                  </a:moveTo>
                  <a:lnTo>
                    <a:pt x="5632" y="6954"/>
                  </a:lnTo>
                  <a:lnTo>
                    <a:pt x="5615" y="6963"/>
                  </a:lnTo>
                  <a:lnTo>
                    <a:pt x="5356" y="7213"/>
                  </a:lnTo>
                  <a:lnTo>
                    <a:pt x="5339" y="7239"/>
                  </a:lnTo>
                  <a:lnTo>
                    <a:pt x="5347" y="7265"/>
                  </a:lnTo>
                  <a:lnTo>
                    <a:pt x="5356" y="7274"/>
                  </a:lnTo>
                  <a:lnTo>
                    <a:pt x="5365" y="7282"/>
                  </a:lnTo>
                  <a:lnTo>
                    <a:pt x="5382" y="7291"/>
                  </a:lnTo>
                  <a:lnTo>
                    <a:pt x="5399" y="7282"/>
                  </a:lnTo>
                  <a:lnTo>
                    <a:pt x="5416" y="7274"/>
                  </a:lnTo>
                  <a:lnTo>
                    <a:pt x="5676" y="7023"/>
                  </a:lnTo>
                  <a:lnTo>
                    <a:pt x="5684" y="7014"/>
                  </a:lnTo>
                  <a:lnTo>
                    <a:pt x="5693" y="6997"/>
                  </a:lnTo>
                  <a:lnTo>
                    <a:pt x="5684" y="6980"/>
                  </a:lnTo>
                  <a:lnTo>
                    <a:pt x="5676" y="6963"/>
                  </a:lnTo>
                  <a:lnTo>
                    <a:pt x="5667" y="6954"/>
                  </a:lnTo>
                  <a:lnTo>
                    <a:pt x="5650" y="6945"/>
                  </a:lnTo>
                  <a:close/>
                  <a:moveTo>
                    <a:pt x="5036" y="7222"/>
                  </a:moveTo>
                  <a:lnTo>
                    <a:pt x="5019" y="7230"/>
                  </a:lnTo>
                  <a:lnTo>
                    <a:pt x="4751" y="7472"/>
                  </a:lnTo>
                  <a:lnTo>
                    <a:pt x="4743" y="7498"/>
                  </a:lnTo>
                  <a:lnTo>
                    <a:pt x="4743" y="7524"/>
                  </a:lnTo>
                  <a:lnTo>
                    <a:pt x="4751" y="7541"/>
                  </a:lnTo>
                  <a:lnTo>
                    <a:pt x="4769" y="7550"/>
                  </a:lnTo>
                  <a:lnTo>
                    <a:pt x="4803" y="7550"/>
                  </a:lnTo>
                  <a:lnTo>
                    <a:pt x="4820" y="7541"/>
                  </a:lnTo>
                  <a:lnTo>
                    <a:pt x="5080" y="7300"/>
                  </a:lnTo>
                  <a:lnTo>
                    <a:pt x="5088" y="7282"/>
                  </a:lnTo>
                  <a:lnTo>
                    <a:pt x="5097" y="7265"/>
                  </a:lnTo>
                  <a:lnTo>
                    <a:pt x="5088" y="7248"/>
                  </a:lnTo>
                  <a:lnTo>
                    <a:pt x="5080" y="7230"/>
                  </a:lnTo>
                  <a:lnTo>
                    <a:pt x="5071" y="7222"/>
                  </a:lnTo>
                  <a:close/>
                  <a:moveTo>
                    <a:pt x="5114" y="7446"/>
                  </a:moveTo>
                  <a:lnTo>
                    <a:pt x="5097" y="7455"/>
                  </a:lnTo>
                  <a:lnTo>
                    <a:pt x="4838" y="7706"/>
                  </a:lnTo>
                  <a:lnTo>
                    <a:pt x="4829" y="7731"/>
                  </a:lnTo>
                  <a:lnTo>
                    <a:pt x="4829" y="7757"/>
                  </a:lnTo>
                  <a:lnTo>
                    <a:pt x="4838" y="7775"/>
                  </a:lnTo>
                  <a:lnTo>
                    <a:pt x="4855" y="7783"/>
                  </a:lnTo>
                  <a:lnTo>
                    <a:pt x="4890" y="7783"/>
                  </a:lnTo>
                  <a:lnTo>
                    <a:pt x="4898" y="7775"/>
                  </a:lnTo>
                  <a:lnTo>
                    <a:pt x="5157" y="7524"/>
                  </a:lnTo>
                  <a:lnTo>
                    <a:pt x="5166" y="7507"/>
                  </a:lnTo>
                  <a:lnTo>
                    <a:pt x="5175" y="7490"/>
                  </a:lnTo>
                  <a:lnTo>
                    <a:pt x="5166" y="7472"/>
                  </a:lnTo>
                  <a:lnTo>
                    <a:pt x="5157" y="7464"/>
                  </a:lnTo>
                  <a:lnTo>
                    <a:pt x="5149" y="7446"/>
                  </a:lnTo>
                  <a:close/>
                  <a:moveTo>
                    <a:pt x="4509" y="7706"/>
                  </a:moveTo>
                  <a:lnTo>
                    <a:pt x="4492" y="7723"/>
                  </a:lnTo>
                  <a:lnTo>
                    <a:pt x="4224" y="7965"/>
                  </a:lnTo>
                  <a:lnTo>
                    <a:pt x="4216" y="7982"/>
                  </a:lnTo>
                  <a:lnTo>
                    <a:pt x="4216" y="8016"/>
                  </a:lnTo>
                  <a:lnTo>
                    <a:pt x="4224" y="8025"/>
                  </a:lnTo>
                  <a:lnTo>
                    <a:pt x="4242" y="8034"/>
                  </a:lnTo>
                  <a:lnTo>
                    <a:pt x="4259" y="8042"/>
                  </a:lnTo>
                  <a:lnTo>
                    <a:pt x="4276" y="8034"/>
                  </a:lnTo>
                  <a:lnTo>
                    <a:pt x="4294" y="8025"/>
                  </a:lnTo>
                  <a:lnTo>
                    <a:pt x="4553" y="7783"/>
                  </a:lnTo>
                  <a:lnTo>
                    <a:pt x="4561" y="7766"/>
                  </a:lnTo>
                  <a:lnTo>
                    <a:pt x="4570" y="7749"/>
                  </a:lnTo>
                  <a:lnTo>
                    <a:pt x="4561" y="7740"/>
                  </a:lnTo>
                  <a:lnTo>
                    <a:pt x="4553" y="7723"/>
                  </a:lnTo>
                  <a:lnTo>
                    <a:pt x="4544" y="7714"/>
                  </a:lnTo>
                  <a:lnTo>
                    <a:pt x="4527" y="7706"/>
                  </a:lnTo>
                  <a:close/>
                  <a:moveTo>
                    <a:pt x="4596" y="7947"/>
                  </a:moveTo>
                  <a:lnTo>
                    <a:pt x="4579" y="7956"/>
                  </a:lnTo>
                  <a:lnTo>
                    <a:pt x="4319" y="8207"/>
                  </a:lnTo>
                  <a:lnTo>
                    <a:pt x="4311" y="8232"/>
                  </a:lnTo>
                  <a:lnTo>
                    <a:pt x="4311" y="8258"/>
                  </a:lnTo>
                  <a:lnTo>
                    <a:pt x="4319" y="8267"/>
                  </a:lnTo>
                  <a:lnTo>
                    <a:pt x="4337" y="8276"/>
                  </a:lnTo>
                  <a:lnTo>
                    <a:pt x="4354" y="8284"/>
                  </a:lnTo>
                  <a:lnTo>
                    <a:pt x="4371" y="8276"/>
                  </a:lnTo>
                  <a:lnTo>
                    <a:pt x="4380" y="8267"/>
                  </a:lnTo>
                  <a:lnTo>
                    <a:pt x="4639" y="8016"/>
                  </a:lnTo>
                  <a:lnTo>
                    <a:pt x="4656" y="8008"/>
                  </a:lnTo>
                  <a:lnTo>
                    <a:pt x="4656" y="7991"/>
                  </a:lnTo>
                  <a:lnTo>
                    <a:pt x="4656" y="7973"/>
                  </a:lnTo>
                  <a:lnTo>
                    <a:pt x="4648" y="7956"/>
                  </a:lnTo>
                  <a:lnTo>
                    <a:pt x="4630" y="7947"/>
                  </a:lnTo>
                  <a:close/>
                  <a:moveTo>
                    <a:pt x="4000" y="8189"/>
                  </a:moveTo>
                  <a:lnTo>
                    <a:pt x="3983" y="8198"/>
                  </a:lnTo>
                  <a:lnTo>
                    <a:pt x="3965" y="8207"/>
                  </a:lnTo>
                  <a:lnTo>
                    <a:pt x="3697" y="8448"/>
                  </a:lnTo>
                  <a:lnTo>
                    <a:pt x="3689" y="8474"/>
                  </a:lnTo>
                  <a:lnTo>
                    <a:pt x="3689" y="8500"/>
                  </a:lnTo>
                  <a:lnTo>
                    <a:pt x="3697" y="8509"/>
                  </a:lnTo>
                  <a:lnTo>
                    <a:pt x="3715" y="8517"/>
                  </a:lnTo>
                  <a:lnTo>
                    <a:pt x="3732" y="8526"/>
                  </a:lnTo>
                  <a:lnTo>
                    <a:pt x="3749" y="8526"/>
                  </a:lnTo>
                  <a:lnTo>
                    <a:pt x="3758" y="8517"/>
                  </a:lnTo>
                  <a:lnTo>
                    <a:pt x="4026" y="8267"/>
                  </a:lnTo>
                  <a:lnTo>
                    <a:pt x="4034" y="8258"/>
                  </a:lnTo>
                  <a:lnTo>
                    <a:pt x="4043" y="8241"/>
                  </a:lnTo>
                  <a:lnTo>
                    <a:pt x="4034" y="8224"/>
                  </a:lnTo>
                  <a:lnTo>
                    <a:pt x="4026" y="8207"/>
                  </a:lnTo>
                  <a:lnTo>
                    <a:pt x="4017" y="8198"/>
                  </a:lnTo>
                  <a:lnTo>
                    <a:pt x="4000" y="8189"/>
                  </a:lnTo>
                  <a:close/>
                  <a:moveTo>
                    <a:pt x="4078" y="8440"/>
                  </a:moveTo>
                  <a:lnTo>
                    <a:pt x="4060" y="8457"/>
                  </a:lnTo>
                  <a:lnTo>
                    <a:pt x="3801" y="8699"/>
                  </a:lnTo>
                  <a:lnTo>
                    <a:pt x="3792" y="8725"/>
                  </a:lnTo>
                  <a:lnTo>
                    <a:pt x="3792" y="8751"/>
                  </a:lnTo>
                  <a:lnTo>
                    <a:pt x="3801" y="8768"/>
                  </a:lnTo>
                  <a:lnTo>
                    <a:pt x="3818" y="8777"/>
                  </a:lnTo>
                  <a:lnTo>
                    <a:pt x="3853" y="8777"/>
                  </a:lnTo>
                  <a:lnTo>
                    <a:pt x="3870" y="8768"/>
                  </a:lnTo>
                  <a:lnTo>
                    <a:pt x="4129" y="8517"/>
                  </a:lnTo>
                  <a:lnTo>
                    <a:pt x="4138" y="8500"/>
                  </a:lnTo>
                  <a:lnTo>
                    <a:pt x="4138" y="8483"/>
                  </a:lnTo>
                  <a:lnTo>
                    <a:pt x="4138" y="8466"/>
                  </a:lnTo>
                  <a:lnTo>
                    <a:pt x="4129" y="8457"/>
                  </a:lnTo>
                  <a:lnTo>
                    <a:pt x="4112" y="8448"/>
                  </a:lnTo>
                  <a:lnTo>
                    <a:pt x="4095" y="8440"/>
                  </a:lnTo>
                  <a:close/>
                  <a:moveTo>
                    <a:pt x="3456" y="8682"/>
                  </a:moveTo>
                  <a:lnTo>
                    <a:pt x="3438" y="8690"/>
                  </a:lnTo>
                  <a:lnTo>
                    <a:pt x="3171" y="8932"/>
                  </a:lnTo>
                  <a:lnTo>
                    <a:pt x="3162" y="8958"/>
                  </a:lnTo>
                  <a:lnTo>
                    <a:pt x="3162" y="8984"/>
                  </a:lnTo>
                  <a:lnTo>
                    <a:pt x="3171" y="9001"/>
                  </a:lnTo>
                  <a:lnTo>
                    <a:pt x="3188" y="9010"/>
                  </a:lnTo>
                  <a:lnTo>
                    <a:pt x="3222" y="9010"/>
                  </a:lnTo>
                  <a:lnTo>
                    <a:pt x="3231" y="9001"/>
                  </a:lnTo>
                  <a:lnTo>
                    <a:pt x="3499" y="8759"/>
                  </a:lnTo>
                  <a:lnTo>
                    <a:pt x="3507" y="8742"/>
                  </a:lnTo>
                  <a:lnTo>
                    <a:pt x="3516" y="8725"/>
                  </a:lnTo>
                  <a:lnTo>
                    <a:pt x="3507" y="8708"/>
                  </a:lnTo>
                  <a:lnTo>
                    <a:pt x="3499" y="8690"/>
                  </a:lnTo>
                  <a:lnTo>
                    <a:pt x="3490" y="8682"/>
                  </a:lnTo>
                  <a:close/>
                  <a:moveTo>
                    <a:pt x="3559" y="8941"/>
                  </a:moveTo>
                  <a:lnTo>
                    <a:pt x="3542" y="8949"/>
                  </a:lnTo>
                  <a:lnTo>
                    <a:pt x="3291" y="9200"/>
                  </a:lnTo>
                  <a:lnTo>
                    <a:pt x="3274" y="9226"/>
                  </a:lnTo>
                  <a:lnTo>
                    <a:pt x="3274" y="9252"/>
                  </a:lnTo>
                  <a:lnTo>
                    <a:pt x="3283" y="9260"/>
                  </a:lnTo>
                  <a:lnTo>
                    <a:pt x="3300" y="9269"/>
                  </a:lnTo>
                  <a:lnTo>
                    <a:pt x="3317" y="9278"/>
                  </a:lnTo>
                  <a:lnTo>
                    <a:pt x="3335" y="9269"/>
                  </a:lnTo>
                  <a:lnTo>
                    <a:pt x="3352" y="9260"/>
                  </a:lnTo>
                  <a:lnTo>
                    <a:pt x="3611" y="9018"/>
                  </a:lnTo>
                  <a:lnTo>
                    <a:pt x="3620" y="9001"/>
                  </a:lnTo>
                  <a:lnTo>
                    <a:pt x="3620" y="8984"/>
                  </a:lnTo>
                  <a:lnTo>
                    <a:pt x="3620" y="8967"/>
                  </a:lnTo>
                  <a:lnTo>
                    <a:pt x="3611" y="8949"/>
                  </a:lnTo>
                  <a:lnTo>
                    <a:pt x="3594" y="8941"/>
                  </a:lnTo>
                  <a:close/>
                  <a:moveTo>
                    <a:pt x="2929" y="9165"/>
                  </a:moveTo>
                  <a:lnTo>
                    <a:pt x="2911" y="9174"/>
                  </a:lnTo>
                  <a:lnTo>
                    <a:pt x="2644" y="9424"/>
                  </a:lnTo>
                  <a:lnTo>
                    <a:pt x="2635" y="9442"/>
                  </a:lnTo>
                  <a:lnTo>
                    <a:pt x="2635" y="9476"/>
                  </a:lnTo>
                  <a:lnTo>
                    <a:pt x="2644" y="9485"/>
                  </a:lnTo>
                  <a:lnTo>
                    <a:pt x="2661" y="9494"/>
                  </a:lnTo>
                  <a:lnTo>
                    <a:pt x="2678" y="9502"/>
                  </a:lnTo>
                  <a:lnTo>
                    <a:pt x="2695" y="9494"/>
                  </a:lnTo>
                  <a:lnTo>
                    <a:pt x="2704" y="9485"/>
                  </a:lnTo>
                  <a:lnTo>
                    <a:pt x="2972" y="9243"/>
                  </a:lnTo>
                  <a:lnTo>
                    <a:pt x="2981" y="9226"/>
                  </a:lnTo>
                  <a:lnTo>
                    <a:pt x="2989" y="9209"/>
                  </a:lnTo>
                  <a:lnTo>
                    <a:pt x="2981" y="9191"/>
                  </a:lnTo>
                  <a:lnTo>
                    <a:pt x="2972" y="9183"/>
                  </a:lnTo>
                  <a:lnTo>
                    <a:pt x="2963" y="9174"/>
                  </a:lnTo>
                  <a:lnTo>
                    <a:pt x="2946" y="9165"/>
                  </a:lnTo>
                  <a:close/>
                  <a:moveTo>
                    <a:pt x="3058" y="9433"/>
                  </a:moveTo>
                  <a:lnTo>
                    <a:pt x="3041" y="9442"/>
                  </a:lnTo>
                  <a:lnTo>
                    <a:pt x="3032" y="9450"/>
                  </a:lnTo>
                  <a:lnTo>
                    <a:pt x="2773" y="9692"/>
                  </a:lnTo>
                  <a:lnTo>
                    <a:pt x="2756" y="9718"/>
                  </a:lnTo>
                  <a:lnTo>
                    <a:pt x="2765" y="9744"/>
                  </a:lnTo>
                  <a:lnTo>
                    <a:pt x="2773" y="9761"/>
                  </a:lnTo>
                  <a:lnTo>
                    <a:pt x="2782" y="9770"/>
                  </a:lnTo>
                  <a:lnTo>
                    <a:pt x="2816" y="9770"/>
                  </a:lnTo>
                  <a:lnTo>
                    <a:pt x="2834" y="9761"/>
                  </a:lnTo>
                  <a:lnTo>
                    <a:pt x="3093" y="9511"/>
                  </a:lnTo>
                  <a:lnTo>
                    <a:pt x="3101" y="9494"/>
                  </a:lnTo>
                  <a:lnTo>
                    <a:pt x="3101" y="9476"/>
                  </a:lnTo>
                  <a:lnTo>
                    <a:pt x="3101" y="9468"/>
                  </a:lnTo>
                  <a:lnTo>
                    <a:pt x="3093" y="9450"/>
                  </a:lnTo>
                  <a:lnTo>
                    <a:pt x="3076" y="9442"/>
                  </a:lnTo>
                  <a:lnTo>
                    <a:pt x="3058" y="9433"/>
                  </a:lnTo>
                  <a:close/>
                  <a:moveTo>
                    <a:pt x="2419" y="9649"/>
                  </a:moveTo>
                  <a:lnTo>
                    <a:pt x="2402" y="9658"/>
                  </a:lnTo>
                  <a:lnTo>
                    <a:pt x="2385" y="9666"/>
                  </a:lnTo>
                  <a:lnTo>
                    <a:pt x="2117" y="9908"/>
                  </a:lnTo>
                  <a:lnTo>
                    <a:pt x="2108" y="9934"/>
                  </a:lnTo>
                  <a:lnTo>
                    <a:pt x="2108" y="9960"/>
                  </a:lnTo>
                  <a:lnTo>
                    <a:pt x="2117" y="9969"/>
                  </a:lnTo>
                  <a:lnTo>
                    <a:pt x="2134" y="9977"/>
                  </a:lnTo>
                  <a:lnTo>
                    <a:pt x="2151" y="9986"/>
                  </a:lnTo>
                  <a:lnTo>
                    <a:pt x="2169" y="9986"/>
                  </a:lnTo>
                  <a:lnTo>
                    <a:pt x="2177" y="9969"/>
                  </a:lnTo>
                  <a:lnTo>
                    <a:pt x="2445" y="9727"/>
                  </a:lnTo>
                  <a:lnTo>
                    <a:pt x="2454" y="9718"/>
                  </a:lnTo>
                  <a:lnTo>
                    <a:pt x="2462" y="9701"/>
                  </a:lnTo>
                  <a:lnTo>
                    <a:pt x="2454" y="9684"/>
                  </a:lnTo>
                  <a:lnTo>
                    <a:pt x="2445" y="9666"/>
                  </a:lnTo>
                  <a:lnTo>
                    <a:pt x="2436" y="9658"/>
                  </a:lnTo>
                  <a:lnTo>
                    <a:pt x="2419" y="9649"/>
                  </a:lnTo>
                  <a:close/>
                  <a:moveTo>
                    <a:pt x="2523" y="9934"/>
                  </a:moveTo>
                  <a:lnTo>
                    <a:pt x="2514" y="9943"/>
                  </a:lnTo>
                  <a:lnTo>
                    <a:pt x="2255" y="10193"/>
                  </a:lnTo>
                  <a:lnTo>
                    <a:pt x="2238" y="10219"/>
                  </a:lnTo>
                  <a:lnTo>
                    <a:pt x="2246" y="10245"/>
                  </a:lnTo>
                  <a:lnTo>
                    <a:pt x="2255" y="10254"/>
                  </a:lnTo>
                  <a:lnTo>
                    <a:pt x="2264" y="10262"/>
                  </a:lnTo>
                  <a:lnTo>
                    <a:pt x="2281" y="10271"/>
                  </a:lnTo>
                  <a:lnTo>
                    <a:pt x="2298" y="10262"/>
                  </a:lnTo>
                  <a:lnTo>
                    <a:pt x="2315" y="10254"/>
                  </a:lnTo>
                  <a:lnTo>
                    <a:pt x="2575" y="10012"/>
                  </a:lnTo>
                  <a:lnTo>
                    <a:pt x="2583" y="9995"/>
                  </a:lnTo>
                  <a:lnTo>
                    <a:pt x="2583" y="9977"/>
                  </a:lnTo>
                  <a:lnTo>
                    <a:pt x="2583" y="9960"/>
                  </a:lnTo>
                  <a:lnTo>
                    <a:pt x="2575" y="9943"/>
                  </a:lnTo>
                  <a:lnTo>
                    <a:pt x="2557" y="9934"/>
                  </a:lnTo>
                  <a:close/>
                  <a:moveTo>
                    <a:pt x="1875" y="10141"/>
                  </a:moveTo>
                  <a:lnTo>
                    <a:pt x="1858" y="10150"/>
                  </a:lnTo>
                  <a:lnTo>
                    <a:pt x="1590" y="10392"/>
                  </a:lnTo>
                  <a:lnTo>
                    <a:pt x="1581" y="10418"/>
                  </a:lnTo>
                  <a:lnTo>
                    <a:pt x="1581" y="10444"/>
                  </a:lnTo>
                  <a:lnTo>
                    <a:pt x="1590" y="10461"/>
                  </a:lnTo>
                  <a:lnTo>
                    <a:pt x="1607" y="10470"/>
                  </a:lnTo>
                  <a:lnTo>
                    <a:pt x="1642" y="10470"/>
                  </a:lnTo>
                  <a:lnTo>
                    <a:pt x="1650" y="10461"/>
                  </a:lnTo>
                  <a:lnTo>
                    <a:pt x="1918" y="10219"/>
                  </a:lnTo>
                  <a:lnTo>
                    <a:pt x="1927" y="10202"/>
                  </a:lnTo>
                  <a:lnTo>
                    <a:pt x="1935" y="10185"/>
                  </a:lnTo>
                  <a:lnTo>
                    <a:pt x="1927" y="10167"/>
                  </a:lnTo>
                  <a:lnTo>
                    <a:pt x="1918" y="10150"/>
                  </a:lnTo>
                  <a:lnTo>
                    <a:pt x="1909" y="10141"/>
                  </a:lnTo>
                  <a:close/>
                  <a:moveTo>
                    <a:pt x="2030" y="10426"/>
                  </a:moveTo>
                  <a:lnTo>
                    <a:pt x="2013" y="10435"/>
                  </a:lnTo>
                  <a:lnTo>
                    <a:pt x="1996" y="10444"/>
                  </a:lnTo>
                  <a:lnTo>
                    <a:pt x="1737" y="10694"/>
                  </a:lnTo>
                  <a:lnTo>
                    <a:pt x="1719" y="10712"/>
                  </a:lnTo>
                  <a:lnTo>
                    <a:pt x="1728" y="10737"/>
                  </a:lnTo>
                  <a:lnTo>
                    <a:pt x="1737" y="10755"/>
                  </a:lnTo>
                  <a:lnTo>
                    <a:pt x="1745" y="10763"/>
                  </a:lnTo>
                  <a:lnTo>
                    <a:pt x="1780" y="10763"/>
                  </a:lnTo>
                  <a:lnTo>
                    <a:pt x="1797" y="10755"/>
                  </a:lnTo>
                  <a:lnTo>
                    <a:pt x="2056" y="10504"/>
                  </a:lnTo>
                  <a:lnTo>
                    <a:pt x="2065" y="10487"/>
                  </a:lnTo>
                  <a:lnTo>
                    <a:pt x="2074" y="10478"/>
                  </a:lnTo>
                  <a:lnTo>
                    <a:pt x="2065" y="10461"/>
                  </a:lnTo>
                  <a:lnTo>
                    <a:pt x="2056" y="10444"/>
                  </a:lnTo>
                  <a:lnTo>
                    <a:pt x="2048" y="10435"/>
                  </a:lnTo>
                  <a:lnTo>
                    <a:pt x="2030" y="10426"/>
                  </a:lnTo>
                  <a:close/>
                  <a:moveTo>
                    <a:pt x="1348" y="10625"/>
                  </a:moveTo>
                  <a:lnTo>
                    <a:pt x="1331" y="10634"/>
                  </a:lnTo>
                  <a:lnTo>
                    <a:pt x="1063" y="10884"/>
                  </a:lnTo>
                  <a:lnTo>
                    <a:pt x="1054" y="10902"/>
                  </a:lnTo>
                  <a:lnTo>
                    <a:pt x="1054" y="10927"/>
                  </a:lnTo>
                  <a:lnTo>
                    <a:pt x="1063" y="10945"/>
                  </a:lnTo>
                  <a:lnTo>
                    <a:pt x="1080" y="10953"/>
                  </a:lnTo>
                  <a:lnTo>
                    <a:pt x="1097" y="10962"/>
                  </a:lnTo>
                  <a:lnTo>
                    <a:pt x="1115" y="10953"/>
                  </a:lnTo>
                  <a:lnTo>
                    <a:pt x="1123" y="10945"/>
                  </a:lnTo>
                  <a:lnTo>
                    <a:pt x="1391" y="10703"/>
                  </a:lnTo>
                  <a:lnTo>
                    <a:pt x="1400" y="10686"/>
                  </a:lnTo>
                  <a:lnTo>
                    <a:pt x="1408" y="10668"/>
                  </a:lnTo>
                  <a:lnTo>
                    <a:pt x="1400" y="10651"/>
                  </a:lnTo>
                  <a:lnTo>
                    <a:pt x="1391" y="10642"/>
                  </a:lnTo>
                  <a:lnTo>
                    <a:pt x="1374" y="10625"/>
                  </a:lnTo>
                  <a:close/>
                  <a:moveTo>
                    <a:pt x="1495" y="10927"/>
                  </a:moveTo>
                  <a:lnTo>
                    <a:pt x="1478" y="10936"/>
                  </a:lnTo>
                  <a:lnTo>
                    <a:pt x="1218" y="11187"/>
                  </a:lnTo>
                  <a:lnTo>
                    <a:pt x="1210" y="11213"/>
                  </a:lnTo>
                  <a:lnTo>
                    <a:pt x="1210" y="11238"/>
                  </a:lnTo>
                  <a:lnTo>
                    <a:pt x="1218" y="11247"/>
                  </a:lnTo>
                  <a:lnTo>
                    <a:pt x="1236" y="11264"/>
                  </a:lnTo>
                  <a:lnTo>
                    <a:pt x="1270" y="11264"/>
                  </a:lnTo>
                  <a:lnTo>
                    <a:pt x="1279" y="11247"/>
                  </a:lnTo>
                  <a:lnTo>
                    <a:pt x="1538" y="11005"/>
                  </a:lnTo>
                  <a:lnTo>
                    <a:pt x="1547" y="10988"/>
                  </a:lnTo>
                  <a:lnTo>
                    <a:pt x="1555" y="10971"/>
                  </a:lnTo>
                  <a:lnTo>
                    <a:pt x="1547" y="10953"/>
                  </a:lnTo>
                  <a:lnTo>
                    <a:pt x="1538" y="10936"/>
                  </a:lnTo>
                  <a:lnTo>
                    <a:pt x="1529" y="10927"/>
                  </a:lnTo>
                  <a:close/>
                  <a:moveTo>
                    <a:pt x="838" y="11109"/>
                  </a:moveTo>
                  <a:lnTo>
                    <a:pt x="821" y="11118"/>
                  </a:lnTo>
                  <a:lnTo>
                    <a:pt x="804" y="11126"/>
                  </a:lnTo>
                  <a:lnTo>
                    <a:pt x="536" y="11368"/>
                  </a:lnTo>
                  <a:lnTo>
                    <a:pt x="527" y="11394"/>
                  </a:lnTo>
                  <a:lnTo>
                    <a:pt x="527" y="11420"/>
                  </a:lnTo>
                  <a:lnTo>
                    <a:pt x="536" y="11429"/>
                  </a:lnTo>
                  <a:lnTo>
                    <a:pt x="553" y="11437"/>
                  </a:lnTo>
                  <a:lnTo>
                    <a:pt x="571" y="11446"/>
                  </a:lnTo>
                  <a:lnTo>
                    <a:pt x="588" y="11446"/>
                  </a:lnTo>
                  <a:lnTo>
                    <a:pt x="596" y="11429"/>
                  </a:lnTo>
                  <a:lnTo>
                    <a:pt x="864" y="11187"/>
                  </a:lnTo>
                  <a:lnTo>
                    <a:pt x="873" y="11178"/>
                  </a:lnTo>
                  <a:lnTo>
                    <a:pt x="881" y="11161"/>
                  </a:lnTo>
                  <a:lnTo>
                    <a:pt x="873" y="11143"/>
                  </a:lnTo>
                  <a:lnTo>
                    <a:pt x="864" y="11126"/>
                  </a:lnTo>
                  <a:lnTo>
                    <a:pt x="847" y="11118"/>
                  </a:lnTo>
                  <a:lnTo>
                    <a:pt x="838" y="11109"/>
                  </a:lnTo>
                  <a:close/>
                  <a:moveTo>
                    <a:pt x="994" y="11420"/>
                  </a:moveTo>
                  <a:lnTo>
                    <a:pt x="977" y="11429"/>
                  </a:lnTo>
                  <a:lnTo>
                    <a:pt x="959" y="11437"/>
                  </a:lnTo>
                  <a:lnTo>
                    <a:pt x="700" y="11688"/>
                  </a:lnTo>
                  <a:lnTo>
                    <a:pt x="691" y="11705"/>
                  </a:lnTo>
                  <a:lnTo>
                    <a:pt x="691" y="11731"/>
                  </a:lnTo>
                  <a:lnTo>
                    <a:pt x="700" y="11748"/>
                  </a:lnTo>
                  <a:lnTo>
                    <a:pt x="717" y="11757"/>
                  </a:lnTo>
                  <a:lnTo>
                    <a:pt x="752" y="11757"/>
                  </a:lnTo>
                  <a:lnTo>
                    <a:pt x="761" y="11748"/>
                  </a:lnTo>
                  <a:lnTo>
                    <a:pt x="1020" y="11498"/>
                  </a:lnTo>
                  <a:lnTo>
                    <a:pt x="1037" y="11489"/>
                  </a:lnTo>
                  <a:lnTo>
                    <a:pt x="1037" y="11472"/>
                  </a:lnTo>
                  <a:lnTo>
                    <a:pt x="1037" y="11454"/>
                  </a:lnTo>
                  <a:lnTo>
                    <a:pt x="1028" y="11437"/>
                  </a:lnTo>
                  <a:lnTo>
                    <a:pt x="1011" y="11429"/>
                  </a:lnTo>
                  <a:lnTo>
                    <a:pt x="994" y="11420"/>
                  </a:lnTo>
                  <a:close/>
                  <a:moveTo>
                    <a:pt x="294" y="11601"/>
                  </a:moveTo>
                  <a:lnTo>
                    <a:pt x="277" y="11610"/>
                  </a:lnTo>
                  <a:lnTo>
                    <a:pt x="9" y="11852"/>
                  </a:lnTo>
                  <a:lnTo>
                    <a:pt x="0" y="11878"/>
                  </a:lnTo>
                  <a:lnTo>
                    <a:pt x="0" y="11904"/>
                  </a:lnTo>
                  <a:lnTo>
                    <a:pt x="9" y="11921"/>
                  </a:lnTo>
                  <a:lnTo>
                    <a:pt x="26" y="11930"/>
                  </a:lnTo>
                  <a:lnTo>
                    <a:pt x="61" y="11930"/>
                  </a:lnTo>
                  <a:lnTo>
                    <a:pt x="70" y="11921"/>
                  </a:lnTo>
                  <a:lnTo>
                    <a:pt x="337" y="11679"/>
                  </a:lnTo>
                  <a:lnTo>
                    <a:pt x="346" y="11662"/>
                  </a:lnTo>
                  <a:lnTo>
                    <a:pt x="355" y="11644"/>
                  </a:lnTo>
                  <a:lnTo>
                    <a:pt x="346" y="11627"/>
                  </a:lnTo>
                  <a:lnTo>
                    <a:pt x="337" y="11610"/>
                  </a:lnTo>
                  <a:lnTo>
                    <a:pt x="320" y="11601"/>
                  </a:lnTo>
                  <a:close/>
                  <a:moveTo>
                    <a:pt x="424" y="11852"/>
                  </a:moveTo>
                  <a:lnTo>
                    <a:pt x="78" y="11930"/>
                  </a:lnTo>
                  <a:lnTo>
                    <a:pt x="61" y="11930"/>
                  </a:lnTo>
                  <a:lnTo>
                    <a:pt x="52" y="11947"/>
                  </a:lnTo>
                  <a:lnTo>
                    <a:pt x="44" y="11964"/>
                  </a:lnTo>
                  <a:lnTo>
                    <a:pt x="44" y="11981"/>
                  </a:lnTo>
                  <a:lnTo>
                    <a:pt x="44" y="11990"/>
                  </a:lnTo>
                  <a:lnTo>
                    <a:pt x="52" y="11999"/>
                  </a:lnTo>
                  <a:lnTo>
                    <a:pt x="61" y="12007"/>
                  </a:lnTo>
                  <a:lnTo>
                    <a:pt x="78" y="12016"/>
                  </a:lnTo>
                  <a:lnTo>
                    <a:pt x="95" y="12016"/>
                  </a:lnTo>
                  <a:lnTo>
                    <a:pt x="450" y="11938"/>
                  </a:lnTo>
                  <a:lnTo>
                    <a:pt x="458" y="11930"/>
                  </a:lnTo>
                  <a:lnTo>
                    <a:pt x="475" y="11921"/>
                  </a:lnTo>
                  <a:lnTo>
                    <a:pt x="484" y="11904"/>
                  </a:lnTo>
                  <a:lnTo>
                    <a:pt x="484" y="11886"/>
                  </a:lnTo>
                  <a:lnTo>
                    <a:pt x="475" y="11869"/>
                  </a:lnTo>
                  <a:lnTo>
                    <a:pt x="458" y="11852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1898667" y="4544182"/>
              <a:ext cx="24630" cy="10951"/>
            </a:xfrm>
            <a:custGeom>
              <a:avLst/>
              <a:gdLst/>
              <a:ahLst/>
              <a:cxnLst/>
              <a:rect l="l" t="t" r="r" b="b"/>
              <a:pathLst>
                <a:path w="623" h="277" extrusionOk="0">
                  <a:moveTo>
                    <a:pt x="0" y="0"/>
                  </a:moveTo>
                  <a:lnTo>
                    <a:pt x="251" y="277"/>
                  </a:lnTo>
                  <a:lnTo>
                    <a:pt x="622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2612788" y="3782975"/>
              <a:ext cx="711393" cy="755791"/>
            </a:xfrm>
            <a:custGeom>
              <a:avLst/>
              <a:gdLst/>
              <a:ahLst/>
              <a:cxnLst/>
              <a:rect l="l" t="t" r="r" b="b"/>
              <a:pathLst>
                <a:path w="17994" h="19117" extrusionOk="0">
                  <a:moveTo>
                    <a:pt x="53" y="0"/>
                  </a:moveTo>
                  <a:lnTo>
                    <a:pt x="27" y="9"/>
                  </a:lnTo>
                  <a:lnTo>
                    <a:pt x="18" y="18"/>
                  </a:lnTo>
                  <a:lnTo>
                    <a:pt x="1" y="35"/>
                  </a:lnTo>
                  <a:lnTo>
                    <a:pt x="1" y="61"/>
                  </a:lnTo>
                  <a:lnTo>
                    <a:pt x="10" y="78"/>
                  </a:lnTo>
                  <a:lnTo>
                    <a:pt x="260" y="337"/>
                  </a:lnTo>
                  <a:lnTo>
                    <a:pt x="286" y="354"/>
                  </a:lnTo>
                  <a:lnTo>
                    <a:pt x="312" y="346"/>
                  </a:lnTo>
                  <a:lnTo>
                    <a:pt x="321" y="337"/>
                  </a:lnTo>
                  <a:lnTo>
                    <a:pt x="329" y="328"/>
                  </a:lnTo>
                  <a:lnTo>
                    <a:pt x="338" y="311"/>
                  </a:lnTo>
                  <a:lnTo>
                    <a:pt x="338" y="294"/>
                  </a:lnTo>
                  <a:lnTo>
                    <a:pt x="321" y="277"/>
                  </a:lnTo>
                  <a:lnTo>
                    <a:pt x="79" y="18"/>
                  </a:lnTo>
                  <a:lnTo>
                    <a:pt x="53" y="0"/>
                  </a:lnTo>
                  <a:close/>
                  <a:moveTo>
                    <a:pt x="519" y="527"/>
                  </a:moveTo>
                  <a:lnTo>
                    <a:pt x="511" y="536"/>
                  </a:lnTo>
                  <a:lnTo>
                    <a:pt x="493" y="562"/>
                  </a:lnTo>
                  <a:lnTo>
                    <a:pt x="493" y="588"/>
                  </a:lnTo>
                  <a:lnTo>
                    <a:pt x="502" y="596"/>
                  </a:lnTo>
                  <a:lnTo>
                    <a:pt x="752" y="855"/>
                  </a:lnTo>
                  <a:lnTo>
                    <a:pt x="770" y="873"/>
                  </a:lnTo>
                  <a:lnTo>
                    <a:pt x="804" y="873"/>
                  </a:lnTo>
                  <a:lnTo>
                    <a:pt x="813" y="864"/>
                  </a:lnTo>
                  <a:lnTo>
                    <a:pt x="822" y="847"/>
                  </a:lnTo>
                  <a:lnTo>
                    <a:pt x="830" y="829"/>
                  </a:lnTo>
                  <a:lnTo>
                    <a:pt x="822" y="812"/>
                  </a:lnTo>
                  <a:lnTo>
                    <a:pt x="813" y="795"/>
                  </a:lnTo>
                  <a:lnTo>
                    <a:pt x="571" y="536"/>
                  </a:lnTo>
                  <a:lnTo>
                    <a:pt x="545" y="527"/>
                  </a:lnTo>
                  <a:close/>
                  <a:moveTo>
                    <a:pt x="1020" y="1045"/>
                  </a:moveTo>
                  <a:lnTo>
                    <a:pt x="994" y="1054"/>
                  </a:lnTo>
                  <a:lnTo>
                    <a:pt x="986" y="1080"/>
                  </a:lnTo>
                  <a:lnTo>
                    <a:pt x="986" y="1097"/>
                  </a:lnTo>
                  <a:lnTo>
                    <a:pt x="986" y="1106"/>
                  </a:lnTo>
                  <a:lnTo>
                    <a:pt x="994" y="1123"/>
                  </a:lnTo>
                  <a:lnTo>
                    <a:pt x="1236" y="1382"/>
                  </a:lnTo>
                  <a:lnTo>
                    <a:pt x="1253" y="1391"/>
                  </a:lnTo>
                  <a:lnTo>
                    <a:pt x="1288" y="1391"/>
                  </a:lnTo>
                  <a:lnTo>
                    <a:pt x="1305" y="1382"/>
                  </a:lnTo>
                  <a:lnTo>
                    <a:pt x="1314" y="1356"/>
                  </a:lnTo>
                  <a:lnTo>
                    <a:pt x="1314" y="1330"/>
                  </a:lnTo>
                  <a:lnTo>
                    <a:pt x="1305" y="1322"/>
                  </a:lnTo>
                  <a:lnTo>
                    <a:pt x="1063" y="1063"/>
                  </a:lnTo>
                  <a:lnTo>
                    <a:pt x="1046" y="1045"/>
                  </a:lnTo>
                  <a:close/>
                  <a:moveTo>
                    <a:pt x="1521" y="1564"/>
                  </a:moveTo>
                  <a:lnTo>
                    <a:pt x="1504" y="1572"/>
                  </a:lnTo>
                  <a:lnTo>
                    <a:pt x="1487" y="1581"/>
                  </a:lnTo>
                  <a:lnTo>
                    <a:pt x="1478" y="1607"/>
                  </a:lnTo>
                  <a:lnTo>
                    <a:pt x="1478" y="1633"/>
                  </a:lnTo>
                  <a:lnTo>
                    <a:pt x="1487" y="1641"/>
                  </a:lnTo>
                  <a:lnTo>
                    <a:pt x="1729" y="1901"/>
                  </a:lnTo>
                  <a:lnTo>
                    <a:pt x="1746" y="1909"/>
                  </a:lnTo>
                  <a:lnTo>
                    <a:pt x="1763" y="1918"/>
                  </a:lnTo>
                  <a:lnTo>
                    <a:pt x="1780" y="1918"/>
                  </a:lnTo>
                  <a:lnTo>
                    <a:pt x="1798" y="1901"/>
                  </a:lnTo>
                  <a:lnTo>
                    <a:pt x="1806" y="1883"/>
                  </a:lnTo>
                  <a:lnTo>
                    <a:pt x="1806" y="1857"/>
                  </a:lnTo>
                  <a:lnTo>
                    <a:pt x="1798" y="1840"/>
                  </a:lnTo>
                  <a:lnTo>
                    <a:pt x="1556" y="1581"/>
                  </a:lnTo>
                  <a:lnTo>
                    <a:pt x="1539" y="1572"/>
                  </a:lnTo>
                  <a:lnTo>
                    <a:pt x="1521" y="1564"/>
                  </a:lnTo>
                  <a:close/>
                  <a:moveTo>
                    <a:pt x="1996" y="2091"/>
                  </a:moveTo>
                  <a:lnTo>
                    <a:pt x="1979" y="2099"/>
                  </a:lnTo>
                  <a:lnTo>
                    <a:pt x="1962" y="2125"/>
                  </a:lnTo>
                  <a:lnTo>
                    <a:pt x="1970" y="2151"/>
                  </a:lnTo>
                  <a:lnTo>
                    <a:pt x="1979" y="2160"/>
                  </a:lnTo>
                  <a:lnTo>
                    <a:pt x="2221" y="2428"/>
                  </a:lnTo>
                  <a:lnTo>
                    <a:pt x="2238" y="2436"/>
                  </a:lnTo>
                  <a:lnTo>
                    <a:pt x="2273" y="2436"/>
                  </a:lnTo>
                  <a:lnTo>
                    <a:pt x="2281" y="2428"/>
                  </a:lnTo>
                  <a:lnTo>
                    <a:pt x="2299" y="2402"/>
                  </a:lnTo>
                  <a:lnTo>
                    <a:pt x="2299" y="2376"/>
                  </a:lnTo>
                  <a:lnTo>
                    <a:pt x="2290" y="2367"/>
                  </a:lnTo>
                  <a:lnTo>
                    <a:pt x="2040" y="2099"/>
                  </a:lnTo>
                  <a:lnTo>
                    <a:pt x="2031" y="2091"/>
                  </a:lnTo>
                  <a:close/>
                  <a:moveTo>
                    <a:pt x="2489" y="2609"/>
                  </a:moveTo>
                  <a:lnTo>
                    <a:pt x="2471" y="2626"/>
                  </a:lnTo>
                  <a:lnTo>
                    <a:pt x="2454" y="2643"/>
                  </a:lnTo>
                  <a:lnTo>
                    <a:pt x="2463" y="2669"/>
                  </a:lnTo>
                  <a:lnTo>
                    <a:pt x="2471" y="2687"/>
                  </a:lnTo>
                  <a:lnTo>
                    <a:pt x="2713" y="2946"/>
                  </a:lnTo>
                  <a:lnTo>
                    <a:pt x="2731" y="2954"/>
                  </a:lnTo>
                  <a:lnTo>
                    <a:pt x="2748" y="2963"/>
                  </a:lnTo>
                  <a:lnTo>
                    <a:pt x="2765" y="2954"/>
                  </a:lnTo>
                  <a:lnTo>
                    <a:pt x="2774" y="2946"/>
                  </a:lnTo>
                  <a:lnTo>
                    <a:pt x="2791" y="2920"/>
                  </a:lnTo>
                  <a:lnTo>
                    <a:pt x="2791" y="2894"/>
                  </a:lnTo>
                  <a:lnTo>
                    <a:pt x="2782" y="2885"/>
                  </a:lnTo>
                  <a:lnTo>
                    <a:pt x="2532" y="2626"/>
                  </a:lnTo>
                  <a:lnTo>
                    <a:pt x="2515" y="2618"/>
                  </a:lnTo>
                  <a:lnTo>
                    <a:pt x="2506" y="2609"/>
                  </a:lnTo>
                  <a:close/>
                  <a:moveTo>
                    <a:pt x="2972" y="3136"/>
                  </a:moveTo>
                  <a:lnTo>
                    <a:pt x="2964" y="3144"/>
                  </a:lnTo>
                  <a:lnTo>
                    <a:pt x="2947" y="3170"/>
                  </a:lnTo>
                  <a:lnTo>
                    <a:pt x="2947" y="3196"/>
                  </a:lnTo>
                  <a:lnTo>
                    <a:pt x="2955" y="3205"/>
                  </a:lnTo>
                  <a:lnTo>
                    <a:pt x="3206" y="3464"/>
                  </a:lnTo>
                  <a:lnTo>
                    <a:pt x="3214" y="3481"/>
                  </a:lnTo>
                  <a:lnTo>
                    <a:pt x="3249" y="3481"/>
                  </a:lnTo>
                  <a:lnTo>
                    <a:pt x="3266" y="3473"/>
                  </a:lnTo>
                  <a:lnTo>
                    <a:pt x="3283" y="3447"/>
                  </a:lnTo>
                  <a:lnTo>
                    <a:pt x="3275" y="3421"/>
                  </a:lnTo>
                  <a:lnTo>
                    <a:pt x="3266" y="3404"/>
                  </a:lnTo>
                  <a:lnTo>
                    <a:pt x="3024" y="3144"/>
                  </a:lnTo>
                  <a:lnTo>
                    <a:pt x="3007" y="3136"/>
                  </a:lnTo>
                  <a:close/>
                  <a:moveTo>
                    <a:pt x="3465" y="3654"/>
                  </a:moveTo>
                  <a:lnTo>
                    <a:pt x="3448" y="3663"/>
                  </a:lnTo>
                  <a:lnTo>
                    <a:pt x="3439" y="3689"/>
                  </a:lnTo>
                  <a:lnTo>
                    <a:pt x="3439" y="3715"/>
                  </a:lnTo>
                  <a:lnTo>
                    <a:pt x="3448" y="3732"/>
                  </a:lnTo>
                  <a:lnTo>
                    <a:pt x="3698" y="3991"/>
                  </a:lnTo>
                  <a:lnTo>
                    <a:pt x="3707" y="4000"/>
                  </a:lnTo>
                  <a:lnTo>
                    <a:pt x="3741" y="4000"/>
                  </a:lnTo>
                  <a:lnTo>
                    <a:pt x="3759" y="3991"/>
                  </a:lnTo>
                  <a:lnTo>
                    <a:pt x="3776" y="3965"/>
                  </a:lnTo>
                  <a:lnTo>
                    <a:pt x="3767" y="3939"/>
                  </a:lnTo>
                  <a:lnTo>
                    <a:pt x="3759" y="3931"/>
                  </a:lnTo>
                  <a:lnTo>
                    <a:pt x="3517" y="3671"/>
                  </a:lnTo>
                  <a:lnTo>
                    <a:pt x="3499" y="3654"/>
                  </a:lnTo>
                  <a:close/>
                  <a:moveTo>
                    <a:pt x="3974" y="4172"/>
                  </a:moveTo>
                  <a:lnTo>
                    <a:pt x="3957" y="4181"/>
                  </a:lnTo>
                  <a:lnTo>
                    <a:pt x="3940" y="4190"/>
                  </a:lnTo>
                  <a:lnTo>
                    <a:pt x="3931" y="4207"/>
                  </a:lnTo>
                  <a:lnTo>
                    <a:pt x="3931" y="4242"/>
                  </a:lnTo>
                  <a:lnTo>
                    <a:pt x="3940" y="4250"/>
                  </a:lnTo>
                  <a:lnTo>
                    <a:pt x="4182" y="4509"/>
                  </a:lnTo>
                  <a:lnTo>
                    <a:pt x="4199" y="4518"/>
                  </a:lnTo>
                  <a:lnTo>
                    <a:pt x="4216" y="4527"/>
                  </a:lnTo>
                  <a:lnTo>
                    <a:pt x="4234" y="4527"/>
                  </a:lnTo>
                  <a:lnTo>
                    <a:pt x="4251" y="4509"/>
                  </a:lnTo>
                  <a:lnTo>
                    <a:pt x="4260" y="4501"/>
                  </a:lnTo>
                  <a:lnTo>
                    <a:pt x="4260" y="4483"/>
                  </a:lnTo>
                  <a:lnTo>
                    <a:pt x="4260" y="4466"/>
                  </a:lnTo>
                  <a:lnTo>
                    <a:pt x="4251" y="4449"/>
                  </a:lnTo>
                  <a:lnTo>
                    <a:pt x="4009" y="4190"/>
                  </a:lnTo>
                  <a:lnTo>
                    <a:pt x="3992" y="4181"/>
                  </a:lnTo>
                  <a:lnTo>
                    <a:pt x="3974" y="4172"/>
                  </a:lnTo>
                  <a:close/>
                  <a:moveTo>
                    <a:pt x="4450" y="4699"/>
                  </a:moveTo>
                  <a:lnTo>
                    <a:pt x="4432" y="4708"/>
                  </a:lnTo>
                  <a:lnTo>
                    <a:pt x="4424" y="4734"/>
                  </a:lnTo>
                  <a:lnTo>
                    <a:pt x="4424" y="4760"/>
                  </a:lnTo>
                  <a:lnTo>
                    <a:pt x="4432" y="4768"/>
                  </a:lnTo>
                  <a:lnTo>
                    <a:pt x="4674" y="5036"/>
                  </a:lnTo>
                  <a:lnTo>
                    <a:pt x="4691" y="5045"/>
                  </a:lnTo>
                  <a:lnTo>
                    <a:pt x="4726" y="5045"/>
                  </a:lnTo>
                  <a:lnTo>
                    <a:pt x="4743" y="5036"/>
                  </a:lnTo>
                  <a:lnTo>
                    <a:pt x="4752" y="5019"/>
                  </a:lnTo>
                  <a:lnTo>
                    <a:pt x="4752" y="5002"/>
                  </a:lnTo>
                  <a:lnTo>
                    <a:pt x="4752" y="4984"/>
                  </a:lnTo>
                  <a:lnTo>
                    <a:pt x="4743" y="4976"/>
                  </a:lnTo>
                  <a:lnTo>
                    <a:pt x="4493" y="4708"/>
                  </a:lnTo>
                  <a:lnTo>
                    <a:pt x="4484" y="4699"/>
                  </a:lnTo>
                  <a:close/>
                  <a:moveTo>
                    <a:pt x="4942" y="5218"/>
                  </a:moveTo>
                  <a:lnTo>
                    <a:pt x="4925" y="5235"/>
                  </a:lnTo>
                  <a:lnTo>
                    <a:pt x="4907" y="5252"/>
                  </a:lnTo>
                  <a:lnTo>
                    <a:pt x="4916" y="5278"/>
                  </a:lnTo>
                  <a:lnTo>
                    <a:pt x="4925" y="5295"/>
                  </a:lnTo>
                  <a:lnTo>
                    <a:pt x="5167" y="5554"/>
                  </a:lnTo>
                  <a:lnTo>
                    <a:pt x="5184" y="5563"/>
                  </a:lnTo>
                  <a:lnTo>
                    <a:pt x="5201" y="5572"/>
                  </a:lnTo>
                  <a:lnTo>
                    <a:pt x="5218" y="5563"/>
                  </a:lnTo>
                  <a:lnTo>
                    <a:pt x="5227" y="5554"/>
                  </a:lnTo>
                  <a:lnTo>
                    <a:pt x="5244" y="5546"/>
                  </a:lnTo>
                  <a:lnTo>
                    <a:pt x="5244" y="5529"/>
                  </a:lnTo>
                  <a:lnTo>
                    <a:pt x="5244" y="5511"/>
                  </a:lnTo>
                  <a:lnTo>
                    <a:pt x="5236" y="5494"/>
                  </a:lnTo>
                  <a:lnTo>
                    <a:pt x="4985" y="5235"/>
                  </a:lnTo>
                  <a:lnTo>
                    <a:pt x="4976" y="5226"/>
                  </a:lnTo>
                  <a:lnTo>
                    <a:pt x="4959" y="5218"/>
                  </a:lnTo>
                  <a:close/>
                  <a:moveTo>
                    <a:pt x="5434" y="5745"/>
                  </a:moveTo>
                  <a:lnTo>
                    <a:pt x="5417" y="5753"/>
                  </a:lnTo>
                  <a:lnTo>
                    <a:pt x="5400" y="5779"/>
                  </a:lnTo>
                  <a:lnTo>
                    <a:pt x="5408" y="5805"/>
                  </a:lnTo>
                  <a:lnTo>
                    <a:pt x="5417" y="5814"/>
                  </a:lnTo>
                  <a:lnTo>
                    <a:pt x="5659" y="6073"/>
                  </a:lnTo>
                  <a:lnTo>
                    <a:pt x="5676" y="6090"/>
                  </a:lnTo>
                  <a:lnTo>
                    <a:pt x="5702" y="6090"/>
                  </a:lnTo>
                  <a:lnTo>
                    <a:pt x="5719" y="6081"/>
                  </a:lnTo>
                  <a:lnTo>
                    <a:pt x="5728" y="6064"/>
                  </a:lnTo>
                  <a:lnTo>
                    <a:pt x="5737" y="6047"/>
                  </a:lnTo>
                  <a:lnTo>
                    <a:pt x="5737" y="6030"/>
                  </a:lnTo>
                  <a:lnTo>
                    <a:pt x="5728" y="6012"/>
                  </a:lnTo>
                  <a:lnTo>
                    <a:pt x="5477" y="5753"/>
                  </a:lnTo>
                  <a:lnTo>
                    <a:pt x="5460" y="5745"/>
                  </a:lnTo>
                  <a:close/>
                  <a:moveTo>
                    <a:pt x="5918" y="6263"/>
                  </a:moveTo>
                  <a:lnTo>
                    <a:pt x="5909" y="6271"/>
                  </a:lnTo>
                  <a:lnTo>
                    <a:pt x="5892" y="6297"/>
                  </a:lnTo>
                  <a:lnTo>
                    <a:pt x="5892" y="6323"/>
                  </a:lnTo>
                  <a:lnTo>
                    <a:pt x="5901" y="6341"/>
                  </a:lnTo>
                  <a:lnTo>
                    <a:pt x="6151" y="6600"/>
                  </a:lnTo>
                  <a:lnTo>
                    <a:pt x="6160" y="6608"/>
                  </a:lnTo>
                  <a:lnTo>
                    <a:pt x="6194" y="6608"/>
                  </a:lnTo>
                  <a:lnTo>
                    <a:pt x="6212" y="6600"/>
                  </a:lnTo>
                  <a:lnTo>
                    <a:pt x="6220" y="6582"/>
                  </a:lnTo>
                  <a:lnTo>
                    <a:pt x="6229" y="6565"/>
                  </a:lnTo>
                  <a:lnTo>
                    <a:pt x="6220" y="6548"/>
                  </a:lnTo>
                  <a:lnTo>
                    <a:pt x="6212" y="6539"/>
                  </a:lnTo>
                  <a:lnTo>
                    <a:pt x="5970" y="6280"/>
                  </a:lnTo>
                  <a:lnTo>
                    <a:pt x="5953" y="6263"/>
                  </a:lnTo>
                  <a:close/>
                  <a:moveTo>
                    <a:pt x="6428" y="6781"/>
                  </a:moveTo>
                  <a:lnTo>
                    <a:pt x="6410" y="6790"/>
                  </a:lnTo>
                  <a:lnTo>
                    <a:pt x="6393" y="6798"/>
                  </a:lnTo>
                  <a:lnTo>
                    <a:pt x="6384" y="6816"/>
                  </a:lnTo>
                  <a:lnTo>
                    <a:pt x="6384" y="6850"/>
                  </a:lnTo>
                  <a:lnTo>
                    <a:pt x="6393" y="6859"/>
                  </a:lnTo>
                  <a:lnTo>
                    <a:pt x="6644" y="7118"/>
                  </a:lnTo>
                  <a:lnTo>
                    <a:pt x="6652" y="7127"/>
                  </a:lnTo>
                  <a:lnTo>
                    <a:pt x="6670" y="7135"/>
                  </a:lnTo>
                  <a:lnTo>
                    <a:pt x="6687" y="7127"/>
                  </a:lnTo>
                  <a:lnTo>
                    <a:pt x="6704" y="7118"/>
                  </a:lnTo>
                  <a:lnTo>
                    <a:pt x="6713" y="7101"/>
                  </a:lnTo>
                  <a:lnTo>
                    <a:pt x="6713" y="7075"/>
                  </a:lnTo>
                  <a:lnTo>
                    <a:pt x="6713" y="7066"/>
                  </a:lnTo>
                  <a:lnTo>
                    <a:pt x="6704" y="7058"/>
                  </a:lnTo>
                  <a:lnTo>
                    <a:pt x="6462" y="6798"/>
                  </a:lnTo>
                  <a:lnTo>
                    <a:pt x="6445" y="6790"/>
                  </a:lnTo>
                  <a:lnTo>
                    <a:pt x="6428" y="6781"/>
                  </a:lnTo>
                  <a:close/>
                  <a:moveTo>
                    <a:pt x="6903" y="7308"/>
                  </a:moveTo>
                  <a:lnTo>
                    <a:pt x="6885" y="7317"/>
                  </a:lnTo>
                  <a:lnTo>
                    <a:pt x="6877" y="7343"/>
                  </a:lnTo>
                  <a:lnTo>
                    <a:pt x="6877" y="7368"/>
                  </a:lnTo>
                  <a:lnTo>
                    <a:pt x="6885" y="7377"/>
                  </a:lnTo>
                  <a:lnTo>
                    <a:pt x="7127" y="7645"/>
                  </a:lnTo>
                  <a:lnTo>
                    <a:pt x="7145" y="7654"/>
                  </a:lnTo>
                  <a:lnTo>
                    <a:pt x="7179" y="7654"/>
                  </a:lnTo>
                  <a:lnTo>
                    <a:pt x="7196" y="7645"/>
                  </a:lnTo>
                  <a:lnTo>
                    <a:pt x="7205" y="7619"/>
                  </a:lnTo>
                  <a:lnTo>
                    <a:pt x="7205" y="7593"/>
                  </a:lnTo>
                  <a:lnTo>
                    <a:pt x="7196" y="7576"/>
                  </a:lnTo>
                  <a:lnTo>
                    <a:pt x="6955" y="7317"/>
                  </a:lnTo>
                  <a:lnTo>
                    <a:pt x="6937" y="7308"/>
                  </a:lnTo>
                  <a:close/>
                  <a:moveTo>
                    <a:pt x="7395" y="7826"/>
                  </a:moveTo>
                  <a:lnTo>
                    <a:pt x="7378" y="7835"/>
                  </a:lnTo>
                  <a:lnTo>
                    <a:pt x="7369" y="7861"/>
                  </a:lnTo>
                  <a:lnTo>
                    <a:pt x="7369" y="7887"/>
                  </a:lnTo>
                  <a:lnTo>
                    <a:pt x="7378" y="7904"/>
                  </a:lnTo>
                  <a:lnTo>
                    <a:pt x="7620" y="8163"/>
                  </a:lnTo>
                  <a:lnTo>
                    <a:pt x="7637" y="8172"/>
                  </a:lnTo>
                  <a:lnTo>
                    <a:pt x="7654" y="8180"/>
                  </a:lnTo>
                  <a:lnTo>
                    <a:pt x="7672" y="8172"/>
                  </a:lnTo>
                  <a:lnTo>
                    <a:pt x="7689" y="8163"/>
                  </a:lnTo>
                  <a:lnTo>
                    <a:pt x="7697" y="8137"/>
                  </a:lnTo>
                  <a:lnTo>
                    <a:pt x="7697" y="8111"/>
                  </a:lnTo>
                  <a:lnTo>
                    <a:pt x="7689" y="8103"/>
                  </a:lnTo>
                  <a:lnTo>
                    <a:pt x="7438" y="7844"/>
                  </a:lnTo>
                  <a:lnTo>
                    <a:pt x="7430" y="7835"/>
                  </a:lnTo>
                  <a:lnTo>
                    <a:pt x="7412" y="7826"/>
                  </a:lnTo>
                  <a:close/>
                  <a:moveTo>
                    <a:pt x="7905" y="8345"/>
                  </a:moveTo>
                  <a:lnTo>
                    <a:pt x="7887" y="8353"/>
                  </a:lnTo>
                  <a:lnTo>
                    <a:pt x="7870" y="8362"/>
                  </a:lnTo>
                  <a:lnTo>
                    <a:pt x="7853" y="8388"/>
                  </a:lnTo>
                  <a:lnTo>
                    <a:pt x="7862" y="8414"/>
                  </a:lnTo>
                  <a:lnTo>
                    <a:pt x="7870" y="8422"/>
                  </a:lnTo>
                  <a:lnTo>
                    <a:pt x="8112" y="8681"/>
                  </a:lnTo>
                  <a:lnTo>
                    <a:pt x="8129" y="8699"/>
                  </a:lnTo>
                  <a:lnTo>
                    <a:pt x="8164" y="8699"/>
                  </a:lnTo>
                  <a:lnTo>
                    <a:pt x="8173" y="8690"/>
                  </a:lnTo>
                  <a:lnTo>
                    <a:pt x="8190" y="8664"/>
                  </a:lnTo>
                  <a:lnTo>
                    <a:pt x="8190" y="8638"/>
                  </a:lnTo>
                  <a:lnTo>
                    <a:pt x="8181" y="8621"/>
                  </a:lnTo>
                  <a:lnTo>
                    <a:pt x="7931" y="8362"/>
                  </a:lnTo>
                  <a:lnTo>
                    <a:pt x="7922" y="8353"/>
                  </a:lnTo>
                  <a:lnTo>
                    <a:pt x="7905" y="8345"/>
                  </a:lnTo>
                  <a:close/>
                  <a:moveTo>
                    <a:pt x="8371" y="8871"/>
                  </a:moveTo>
                  <a:lnTo>
                    <a:pt x="8363" y="8880"/>
                  </a:lnTo>
                  <a:lnTo>
                    <a:pt x="8345" y="8906"/>
                  </a:lnTo>
                  <a:lnTo>
                    <a:pt x="8354" y="8932"/>
                  </a:lnTo>
                  <a:lnTo>
                    <a:pt x="8354" y="8949"/>
                  </a:lnTo>
                  <a:lnTo>
                    <a:pt x="8604" y="9208"/>
                  </a:lnTo>
                  <a:lnTo>
                    <a:pt x="8622" y="9217"/>
                  </a:lnTo>
                  <a:lnTo>
                    <a:pt x="8648" y="9217"/>
                  </a:lnTo>
                  <a:lnTo>
                    <a:pt x="8665" y="9208"/>
                  </a:lnTo>
                  <a:lnTo>
                    <a:pt x="8682" y="9182"/>
                  </a:lnTo>
                  <a:lnTo>
                    <a:pt x="8674" y="9157"/>
                  </a:lnTo>
                  <a:lnTo>
                    <a:pt x="8665" y="9148"/>
                  </a:lnTo>
                  <a:lnTo>
                    <a:pt x="8423" y="8880"/>
                  </a:lnTo>
                  <a:lnTo>
                    <a:pt x="8406" y="8871"/>
                  </a:lnTo>
                  <a:close/>
                  <a:moveTo>
                    <a:pt x="8881" y="9390"/>
                  </a:moveTo>
                  <a:lnTo>
                    <a:pt x="8864" y="9398"/>
                  </a:lnTo>
                  <a:lnTo>
                    <a:pt x="8855" y="9407"/>
                  </a:lnTo>
                  <a:lnTo>
                    <a:pt x="8838" y="9424"/>
                  </a:lnTo>
                  <a:lnTo>
                    <a:pt x="8838" y="9459"/>
                  </a:lnTo>
                  <a:lnTo>
                    <a:pt x="8846" y="9468"/>
                  </a:lnTo>
                  <a:lnTo>
                    <a:pt x="9097" y="9727"/>
                  </a:lnTo>
                  <a:lnTo>
                    <a:pt x="9114" y="9735"/>
                  </a:lnTo>
                  <a:lnTo>
                    <a:pt x="9140" y="9744"/>
                  </a:lnTo>
                  <a:lnTo>
                    <a:pt x="9157" y="9727"/>
                  </a:lnTo>
                  <a:lnTo>
                    <a:pt x="9175" y="9709"/>
                  </a:lnTo>
                  <a:lnTo>
                    <a:pt x="9166" y="9675"/>
                  </a:lnTo>
                  <a:lnTo>
                    <a:pt x="9157" y="9666"/>
                  </a:lnTo>
                  <a:lnTo>
                    <a:pt x="8915" y="9407"/>
                  </a:lnTo>
                  <a:lnTo>
                    <a:pt x="8898" y="9398"/>
                  </a:lnTo>
                  <a:lnTo>
                    <a:pt x="8881" y="9390"/>
                  </a:lnTo>
                  <a:close/>
                  <a:moveTo>
                    <a:pt x="9356" y="9917"/>
                  </a:moveTo>
                  <a:lnTo>
                    <a:pt x="9339" y="9925"/>
                  </a:lnTo>
                  <a:lnTo>
                    <a:pt x="9330" y="9951"/>
                  </a:lnTo>
                  <a:lnTo>
                    <a:pt x="9330" y="9977"/>
                  </a:lnTo>
                  <a:lnTo>
                    <a:pt x="9339" y="9986"/>
                  </a:lnTo>
                  <a:lnTo>
                    <a:pt x="9589" y="10254"/>
                  </a:lnTo>
                  <a:lnTo>
                    <a:pt x="9606" y="10262"/>
                  </a:lnTo>
                  <a:lnTo>
                    <a:pt x="9632" y="10262"/>
                  </a:lnTo>
                  <a:lnTo>
                    <a:pt x="9650" y="10254"/>
                  </a:lnTo>
                  <a:lnTo>
                    <a:pt x="9658" y="10236"/>
                  </a:lnTo>
                  <a:lnTo>
                    <a:pt x="9667" y="10219"/>
                  </a:lnTo>
                  <a:lnTo>
                    <a:pt x="9658" y="10202"/>
                  </a:lnTo>
                  <a:lnTo>
                    <a:pt x="9650" y="10184"/>
                  </a:lnTo>
                  <a:lnTo>
                    <a:pt x="9408" y="9925"/>
                  </a:lnTo>
                  <a:lnTo>
                    <a:pt x="9382" y="9917"/>
                  </a:lnTo>
                  <a:close/>
                  <a:moveTo>
                    <a:pt x="9874" y="10435"/>
                  </a:moveTo>
                  <a:lnTo>
                    <a:pt x="9848" y="10444"/>
                  </a:lnTo>
                  <a:lnTo>
                    <a:pt x="9831" y="10444"/>
                  </a:lnTo>
                  <a:lnTo>
                    <a:pt x="9822" y="10470"/>
                  </a:lnTo>
                  <a:lnTo>
                    <a:pt x="9822" y="10495"/>
                  </a:lnTo>
                  <a:lnTo>
                    <a:pt x="9831" y="10513"/>
                  </a:lnTo>
                  <a:lnTo>
                    <a:pt x="10073" y="10772"/>
                  </a:lnTo>
                  <a:lnTo>
                    <a:pt x="10099" y="10780"/>
                  </a:lnTo>
                  <a:lnTo>
                    <a:pt x="10125" y="10780"/>
                  </a:lnTo>
                  <a:lnTo>
                    <a:pt x="10142" y="10772"/>
                  </a:lnTo>
                  <a:lnTo>
                    <a:pt x="10151" y="10755"/>
                  </a:lnTo>
                  <a:lnTo>
                    <a:pt x="10151" y="10746"/>
                  </a:lnTo>
                  <a:lnTo>
                    <a:pt x="10151" y="10729"/>
                  </a:lnTo>
                  <a:lnTo>
                    <a:pt x="10142" y="10711"/>
                  </a:lnTo>
                  <a:lnTo>
                    <a:pt x="9900" y="10452"/>
                  </a:lnTo>
                  <a:lnTo>
                    <a:pt x="9874" y="10435"/>
                  </a:lnTo>
                  <a:close/>
                  <a:moveTo>
                    <a:pt x="10332" y="10962"/>
                  </a:moveTo>
                  <a:lnTo>
                    <a:pt x="10323" y="10971"/>
                  </a:lnTo>
                  <a:lnTo>
                    <a:pt x="10306" y="10996"/>
                  </a:lnTo>
                  <a:lnTo>
                    <a:pt x="10315" y="11022"/>
                  </a:lnTo>
                  <a:lnTo>
                    <a:pt x="10323" y="11031"/>
                  </a:lnTo>
                  <a:lnTo>
                    <a:pt x="10565" y="11290"/>
                  </a:lnTo>
                  <a:lnTo>
                    <a:pt x="10591" y="11307"/>
                  </a:lnTo>
                  <a:lnTo>
                    <a:pt x="10617" y="11299"/>
                  </a:lnTo>
                  <a:lnTo>
                    <a:pt x="10634" y="11299"/>
                  </a:lnTo>
                  <a:lnTo>
                    <a:pt x="10643" y="11281"/>
                  </a:lnTo>
                  <a:lnTo>
                    <a:pt x="10643" y="11264"/>
                  </a:lnTo>
                  <a:lnTo>
                    <a:pt x="10643" y="11247"/>
                  </a:lnTo>
                  <a:lnTo>
                    <a:pt x="10634" y="11230"/>
                  </a:lnTo>
                  <a:lnTo>
                    <a:pt x="10384" y="10971"/>
                  </a:lnTo>
                  <a:lnTo>
                    <a:pt x="10367" y="10962"/>
                  </a:lnTo>
                  <a:close/>
                  <a:moveTo>
                    <a:pt x="10824" y="11480"/>
                  </a:moveTo>
                  <a:lnTo>
                    <a:pt x="10816" y="11489"/>
                  </a:lnTo>
                  <a:lnTo>
                    <a:pt x="10799" y="11515"/>
                  </a:lnTo>
                  <a:lnTo>
                    <a:pt x="10807" y="11541"/>
                  </a:lnTo>
                  <a:lnTo>
                    <a:pt x="10816" y="11558"/>
                  </a:lnTo>
                  <a:lnTo>
                    <a:pt x="11058" y="11817"/>
                  </a:lnTo>
                  <a:lnTo>
                    <a:pt x="11084" y="11826"/>
                  </a:lnTo>
                  <a:lnTo>
                    <a:pt x="11109" y="11826"/>
                  </a:lnTo>
                  <a:lnTo>
                    <a:pt x="11118" y="11817"/>
                  </a:lnTo>
                  <a:lnTo>
                    <a:pt x="11135" y="11800"/>
                  </a:lnTo>
                  <a:lnTo>
                    <a:pt x="11135" y="11783"/>
                  </a:lnTo>
                  <a:lnTo>
                    <a:pt x="11135" y="11765"/>
                  </a:lnTo>
                  <a:lnTo>
                    <a:pt x="11127" y="11757"/>
                  </a:lnTo>
                  <a:lnTo>
                    <a:pt x="10876" y="11489"/>
                  </a:lnTo>
                  <a:lnTo>
                    <a:pt x="10850" y="11480"/>
                  </a:lnTo>
                  <a:close/>
                  <a:moveTo>
                    <a:pt x="11343" y="11998"/>
                  </a:moveTo>
                  <a:lnTo>
                    <a:pt x="11317" y="12007"/>
                  </a:lnTo>
                  <a:lnTo>
                    <a:pt x="11308" y="12016"/>
                  </a:lnTo>
                  <a:lnTo>
                    <a:pt x="11291" y="12033"/>
                  </a:lnTo>
                  <a:lnTo>
                    <a:pt x="11291" y="12068"/>
                  </a:lnTo>
                  <a:lnTo>
                    <a:pt x="11300" y="12076"/>
                  </a:lnTo>
                  <a:lnTo>
                    <a:pt x="11550" y="12335"/>
                  </a:lnTo>
                  <a:lnTo>
                    <a:pt x="11576" y="12353"/>
                  </a:lnTo>
                  <a:lnTo>
                    <a:pt x="11602" y="12344"/>
                  </a:lnTo>
                  <a:lnTo>
                    <a:pt x="11610" y="12335"/>
                  </a:lnTo>
                  <a:lnTo>
                    <a:pt x="11619" y="12327"/>
                  </a:lnTo>
                  <a:lnTo>
                    <a:pt x="11628" y="12309"/>
                  </a:lnTo>
                  <a:lnTo>
                    <a:pt x="11628" y="12292"/>
                  </a:lnTo>
                  <a:lnTo>
                    <a:pt x="11610" y="12275"/>
                  </a:lnTo>
                  <a:lnTo>
                    <a:pt x="11369" y="12016"/>
                  </a:lnTo>
                  <a:lnTo>
                    <a:pt x="11343" y="11998"/>
                  </a:lnTo>
                  <a:close/>
                  <a:moveTo>
                    <a:pt x="11809" y="12525"/>
                  </a:moveTo>
                  <a:lnTo>
                    <a:pt x="11801" y="12534"/>
                  </a:lnTo>
                  <a:lnTo>
                    <a:pt x="11783" y="12560"/>
                  </a:lnTo>
                  <a:lnTo>
                    <a:pt x="11783" y="12586"/>
                  </a:lnTo>
                  <a:lnTo>
                    <a:pt x="11792" y="12594"/>
                  </a:lnTo>
                  <a:lnTo>
                    <a:pt x="12042" y="12862"/>
                  </a:lnTo>
                  <a:lnTo>
                    <a:pt x="12060" y="12871"/>
                  </a:lnTo>
                  <a:lnTo>
                    <a:pt x="12094" y="12871"/>
                  </a:lnTo>
                  <a:lnTo>
                    <a:pt x="12103" y="12862"/>
                  </a:lnTo>
                  <a:lnTo>
                    <a:pt x="12111" y="12845"/>
                  </a:lnTo>
                  <a:lnTo>
                    <a:pt x="12120" y="12828"/>
                  </a:lnTo>
                  <a:lnTo>
                    <a:pt x="12111" y="12810"/>
                  </a:lnTo>
                  <a:lnTo>
                    <a:pt x="12103" y="12793"/>
                  </a:lnTo>
                  <a:lnTo>
                    <a:pt x="11861" y="12534"/>
                  </a:lnTo>
                  <a:lnTo>
                    <a:pt x="11835" y="12525"/>
                  </a:lnTo>
                  <a:close/>
                  <a:moveTo>
                    <a:pt x="12302" y="13044"/>
                  </a:moveTo>
                  <a:lnTo>
                    <a:pt x="12284" y="13052"/>
                  </a:lnTo>
                  <a:lnTo>
                    <a:pt x="12276" y="13078"/>
                  </a:lnTo>
                  <a:lnTo>
                    <a:pt x="12276" y="13104"/>
                  </a:lnTo>
                  <a:lnTo>
                    <a:pt x="12284" y="13121"/>
                  </a:lnTo>
                  <a:lnTo>
                    <a:pt x="12526" y="13381"/>
                  </a:lnTo>
                  <a:lnTo>
                    <a:pt x="12552" y="13389"/>
                  </a:lnTo>
                  <a:lnTo>
                    <a:pt x="12578" y="13389"/>
                  </a:lnTo>
                  <a:lnTo>
                    <a:pt x="12595" y="13381"/>
                  </a:lnTo>
                  <a:lnTo>
                    <a:pt x="12604" y="13363"/>
                  </a:lnTo>
                  <a:lnTo>
                    <a:pt x="12604" y="13355"/>
                  </a:lnTo>
                  <a:lnTo>
                    <a:pt x="12604" y="13337"/>
                  </a:lnTo>
                  <a:lnTo>
                    <a:pt x="12595" y="13320"/>
                  </a:lnTo>
                  <a:lnTo>
                    <a:pt x="12353" y="13061"/>
                  </a:lnTo>
                  <a:lnTo>
                    <a:pt x="12327" y="13044"/>
                  </a:lnTo>
                  <a:close/>
                  <a:moveTo>
                    <a:pt x="12820" y="13562"/>
                  </a:moveTo>
                  <a:lnTo>
                    <a:pt x="12794" y="13571"/>
                  </a:lnTo>
                  <a:lnTo>
                    <a:pt x="12777" y="13579"/>
                  </a:lnTo>
                  <a:lnTo>
                    <a:pt x="12768" y="13605"/>
                  </a:lnTo>
                  <a:lnTo>
                    <a:pt x="12768" y="13631"/>
                  </a:lnTo>
                  <a:lnTo>
                    <a:pt x="12777" y="13640"/>
                  </a:lnTo>
                  <a:lnTo>
                    <a:pt x="13018" y="13899"/>
                  </a:lnTo>
                  <a:lnTo>
                    <a:pt x="13044" y="13916"/>
                  </a:lnTo>
                  <a:lnTo>
                    <a:pt x="13070" y="13907"/>
                  </a:lnTo>
                  <a:lnTo>
                    <a:pt x="13088" y="13907"/>
                  </a:lnTo>
                  <a:lnTo>
                    <a:pt x="13096" y="13890"/>
                  </a:lnTo>
                  <a:lnTo>
                    <a:pt x="13096" y="13873"/>
                  </a:lnTo>
                  <a:lnTo>
                    <a:pt x="13096" y="13856"/>
                  </a:lnTo>
                  <a:lnTo>
                    <a:pt x="13088" y="13838"/>
                  </a:lnTo>
                  <a:lnTo>
                    <a:pt x="12846" y="13579"/>
                  </a:lnTo>
                  <a:lnTo>
                    <a:pt x="12820" y="13562"/>
                  </a:lnTo>
                  <a:close/>
                  <a:moveTo>
                    <a:pt x="13278" y="14089"/>
                  </a:moveTo>
                  <a:lnTo>
                    <a:pt x="13269" y="14097"/>
                  </a:lnTo>
                  <a:lnTo>
                    <a:pt x="13252" y="14123"/>
                  </a:lnTo>
                  <a:lnTo>
                    <a:pt x="13260" y="14149"/>
                  </a:lnTo>
                  <a:lnTo>
                    <a:pt x="13269" y="14167"/>
                  </a:lnTo>
                  <a:lnTo>
                    <a:pt x="13511" y="14426"/>
                  </a:lnTo>
                  <a:lnTo>
                    <a:pt x="13537" y="14434"/>
                  </a:lnTo>
                  <a:lnTo>
                    <a:pt x="13563" y="14434"/>
                  </a:lnTo>
                  <a:lnTo>
                    <a:pt x="13571" y="14426"/>
                  </a:lnTo>
                  <a:lnTo>
                    <a:pt x="13589" y="14408"/>
                  </a:lnTo>
                  <a:lnTo>
                    <a:pt x="13589" y="14391"/>
                  </a:lnTo>
                  <a:lnTo>
                    <a:pt x="13589" y="14374"/>
                  </a:lnTo>
                  <a:lnTo>
                    <a:pt x="13580" y="14365"/>
                  </a:lnTo>
                  <a:lnTo>
                    <a:pt x="13329" y="14097"/>
                  </a:lnTo>
                  <a:lnTo>
                    <a:pt x="13312" y="14089"/>
                  </a:lnTo>
                  <a:close/>
                  <a:moveTo>
                    <a:pt x="13796" y="14607"/>
                  </a:moveTo>
                  <a:lnTo>
                    <a:pt x="13770" y="14616"/>
                  </a:lnTo>
                  <a:lnTo>
                    <a:pt x="13761" y="14624"/>
                  </a:lnTo>
                  <a:lnTo>
                    <a:pt x="13744" y="14642"/>
                  </a:lnTo>
                  <a:lnTo>
                    <a:pt x="13753" y="14668"/>
                  </a:lnTo>
                  <a:lnTo>
                    <a:pt x="13761" y="14685"/>
                  </a:lnTo>
                  <a:lnTo>
                    <a:pt x="14003" y="14944"/>
                  </a:lnTo>
                  <a:lnTo>
                    <a:pt x="14029" y="14961"/>
                  </a:lnTo>
                  <a:lnTo>
                    <a:pt x="14055" y="14953"/>
                  </a:lnTo>
                  <a:lnTo>
                    <a:pt x="14064" y="14944"/>
                  </a:lnTo>
                  <a:lnTo>
                    <a:pt x="14081" y="14935"/>
                  </a:lnTo>
                  <a:lnTo>
                    <a:pt x="14081" y="14918"/>
                  </a:lnTo>
                  <a:lnTo>
                    <a:pt x="14081" y="14901"/>
                  </a:lnTo>
                  <a:lnTo>
                    <a:pt x="14072" y="14884"/>
                  </a:lnTo>
                  <a:lnTo>
                    <a:pt x="13822" y="14624"/>
                  </a:lnTo>
                  <a:lnTo>
                    <a:pt x="13796" y="14607"/>
                  </a:lnTo>
                  <a:close/>
                  <a:moveTo>
                    <a:pt x="14262" y="15134"/>
                  </a:moveTo>
                  <a:lnTo>
                    <a:pt x="14254" y="15143"/>
                  </a:lnTo>
                  <a:lnTo>
                    <a:pt x="14236" y="15169"/>
                  </a:lnTo>
                  <a:lnTo>
                    <a:pt x="14236" y="15195"/>
                  </a:lnTo>
                  <a:lnTo>
                    <a:pt x="14245" y="15203"/>
                  </a:lnTo>
                  <a:lnTo>
                    <a:pt x="14496" y="15462"/>
                  </a:lnTo>
                  <a:lnTo>
                    <a:pt x="14521" y="15480"/>
                  </a:lnTo>
                  <a:lnTo>
                    <a:pt x="14547" y="15480"/>
                  </a:lnTo>
                  <a:lnTo>
                    <a:pt x="14556" y="15471"/>
                  </a:lnTo>
                  <a:lnTo>
                    <a:pt x="14565" y="15454"/>
                  </a:lnTo>
                  <a:lnTo>
                    <a:pt x="14573" y="15436"/>
                  </a:lnTo>
                  <a:lnTo>
                    <a:pt x="14565" y="15419"/>
                  </a:lnTo>
                  <a:lnTo>
                    <a:pt x="14556" y="15402"/>
                  </a:lnTo>
                  <a:lnTo>
                    <a:pt x="14314" y="15143"/>
                  </a:lnTo>
                  <a:lnTo>
                    <a:pt x="14288" y="15134"/>
                  </a:lnTo>
                  <a:close/>
                  <a:moveTo>
                    <a:pt x="14755" y="15652"/>
                  </a:moveTo>
                  <a:lnTo>
                    <a:pt x="14737" y="15661"/>
                  </a:lnTo>
                  <a:lnTo>
                    <a:pt x="14729" y="15687"/>
                  </a:lnTo>
                  <a:lnTo>
                    <a:pt x="14729" y="15713"/>
                  </a:lnTo>
                  <a:lnTo>
                    <a:pt x="14737" y="15730"/>
                  </a:lnTo>
                  <a:lnTo>
                    <a:pt x="14988" y="15989"/>
                  </a:lnTo>
                  <a:lnTo>
                    <a:pt x="15005" y="15998"/>
                  </a:lnTo>
                  <a:lnTo>
                    <a:pt x="15040" y="15998"/>
                  </a:lnTo>
                  <a:lnTo>
                    <a:pt x="15048" y="15989"/>
                  </a:lnTo>
                  <a:lnTo>
                    <a:pt x="15057" y="15972"/>
                  </a:lnTo>
                  <a:lnTo>
                    <a:pt x="15066" y="15955"/>
                  </a:lnTo>
                  <a:lnTo>
                    <a:pt x="15057" y="15946"/>
                  </a:lnTo>
                  <a:lnTo>
                    <a:pt x="15048" y="15929"/>
                  </a:lnTo>
                  <a:lnTo>
                    <a:pt x="14807" y="15670"/>
                  </a:lnTo>
                  <a:lnTo>
                    <a:pt x="14781" y="15652"/>
                  </a:lnTo>
                  <a:close/>
                  <a:moveTo>
                    <a:pt x="15273" y="16171"/>
                  </a:moveTo>
                  <a:lnTo>
                    <a:pt x="15247" y="16179"/>
                  </a:lnTo>
                  <a:lnTo>
                    <a:pt x="15230" y="16188"/>
                  </a:lnTo>
                  <a:lnTo>
                    <a:pt x="15221" y="16214"/>
                  </a:lnTo>
                  <a:lnTo>
                    <a:pt x="15221" y="16240"/>
                  </a:lnTo>
                  <a:lnTo>
                    <a:pt x="15230" y="16248"/>
                  </a:lnTo>
                  <a:lnTo>
                    <a:pt x="15472" y="16508"/>
                  </a:lnTo>
                  <a:lnTo>
                    <a:pt x="15498" y="16525"/>
                  </a:lnTo>
                  <a:lnTo>
                    <a:pt x="15532" y="16516"/>
                  </a:lnTo>
                  <a:lnTo>
                    <a:pt x="15541" y="16508"/>
                  </a:lnTo>
                  <a:lnTo>
                    <a:pt x="15549" y="16490"/>
                  </a:lnTo>
                  <a:lnTo>
                    <a:pt x="15549" y="16464"/>
                  </a:lnTo>
                  <a:lnTo>
                    <a:pt x="15541" y="16447"/>
                  </a:lnTo>
                  <a:lnTo>
                    <a:pt x="15299" y="16188"/>
                  </a:lnTo>
                  <a:lnTo>
                    <a:pt x="15273" y="16171"/>
                  </a:lnTo>
                  <a:close/>
                  <a:moveTo>
                    <a:pt x="15739" y="16698"/>
                  </a:moveTo>
                  <a:lnTo>
                    <a:pt x="15722" y="16706"/>
                  </a:lnTo>
                  <a:lnTo>
                    <a:pt x="15714" y="16732"/>
                  </a:lnTo>
                  <a:lnTo>
                    <a:pt x="15714" y="16758"/>
                  </a:lnTo>
                  <a:lnTo>
                    <a:pt x="15722" y="16767"/>
                  </a:lnTo>
                  <a:lnTo>
                    <a:pt x="15964" y="17034"/>
                  </a:lnTo>
                  <a:lnTo>
                    <a:pt x="15990" y="17043"/>
                  </a:lnTo>
                  <a:lnTo>
                    <a:pt x="16025" y="17043"/>
                  </a:lnTo>
                  <a:lnTo>
                    <a:pt x="16033" y="17034"/>
                  </a:lnTo>
                  <a:lnTo>
                    <a:pt x="16042" y="17017"/>
                  </a:lnTo>
                  <a:lnTo>
                    <a:pt x="16042" y="17000"/>
                  </a:lnTo>
                  <a:lnTo>
                    <a:pt x="16042" y="16983"/>
                  </a:lnTo>
                  <a:lnTo>
                    <a:pt x="16033" y="16974"/>
                  </a:lnTo>
                  <a:lnTo>
                    <a:pt x="15783" y="16706"/>
                  </a:lnTo>
                  <a:lnTo>
                    <a:pt x="15765" y="16698"/>
                  </a:lnTo>
                  <a:close/>
                  <a:moveTo>
                    <a:pt x="16258" y="17216"/>
                  </a:moveTo>
                  <a:lnTo>
                    <a:pt x="16223" y="17224"/>
                  </a:lnTo>
                  <a:lnTo>
                    <a:pt x="16215" y="17233"/>
                  </a:lnTo>
                  <a:lnTo>
                    <a:pt x="16197" y="17250"/>
                  </a:lnTo>
                  <a:lnTo>
                    <a:pt x="16206" y="17276"/>
                  </a:lnTo>
                  <a:lnTo>
                    <a:pt x="16215" y="17294"/>
                  </a:lnTo>
                  <a:lnTo>
                    <a:pt x="16456" y="17553"/>
                  </a:lnTo>
                  <a:lnTo>
                    <a:pt x="16474" y="17561"/>
                  </a:lnTo>
                  <a:lnTo>
                    <a:pt x="16491" y="17570"/>
                  </a:lnTo>
                  <a:lnTo>
                    <a:pt x="16508" y="17561"/>
                  </a:lnTo>
                  <a:lnTo>
                    <a:pt x="16517" y="17553"/>
                  </a:lnTo>
                  <a:lnTo>
                    <a:pt x="16526" y="17553"/>
                  </a:lnTo>
                  <a:lnTo>
                    <a:pt x="16534" y="17527"/>
                  </a:lnTo>
                  <a:lnTo>
                    <a:pt x="16534" y="17518"/>
                  </a:lnTo>
                  <a:lnTo>
                    <a:pt x="16526" y="17501"/>
                  </a:lnTo>
                  <a:lnTo>
                    <a:pt x="16526" y="17492"/>
                  </a:lnTo>
                  <a:lnTo>
                    <a:pt x="16275" y="17233"/>
                  </a:lnTo>
                  <a:lnTo>
                    <a:pt x="16258" y="17216"/>
                  </a:lnTo>
                  <a:close/>
                  <a:moveTo>
                    <a:pt x="16716" y="17743"/>
                  </a:moveTo>
                  <a:lnTo>
                    <a:pt x="16707" y="17751"/>
                  </a:lnTo>
                  <a:lnTo>
                    <a:pt x="16690" y="17777"/>
                  </a:lnTo>
                  <a:lnTo>
                    <a:pt x="16698" y="17803"/>
                  </a:lnTo>
                  <a:lnTo>
                    <a:pt x="16707" y="17812"/>
                  </a:lnTo>
                  <a:lnTo>
                    <a:pt x="16949" y="18071"/>
                  </a:lnTo>
                  <a:lnTo>
                    <a:pt x="16949" y="18080"/>
                  </a:lnTo>
                  <a:lnTo>
                    <a:pt x="16975" y="18088"/>
                  </a:lnTo>
                  <a:lnTo>
                    <a:pt x="17001" y="18080"/>
                  </a:lnTo>
                  <a:lnTo>
                    <a:pt x="17009" y="18080"/>
                  </a:lnTo>
                  <a:lnTo>
                    <a:pt x="17018" y="18062"/>
                  </a:lnTo>
                  <a:lnTo>
                    <a:pt x="17027" y="18045"/>
                  </a:lnTo>
                  <a:lnTo>
                    <a:pt x="17027" y="18036"/>
                  </a:lnTo>
                  <a:lnTo>
                    <a:pt x="17018" y="18019"/>
                  </a:lnTo>
                  <a:lnTo>
                    <a:pt x="17018" y="18011"/>
                  </a:lnTo>
                  <a:lnTo>
                    <a:pt x="16767" y="17751"/>
                  </a:lnTo>
                  <a:lnTo>
                    <a:pt x="16741" y="17743"/>
                  </a:lnTo>
                  <a:close/>
                  <a:moveTo>
                    <a:pt x="17208" y="18261"/>
                  </a:moveTo>
                  <a:lnTo>
                    <a:pt x="17199" y="18270"/>
                  </a:lnTo>
                  <a:lnTo>
                    <a:pt x="17182" y="18296"/>
                  </a:lnTo>
                  <a:lnTo>
                    <a:pt x="17182" y="18321"/>
                  </a:lnTo>
                  <a:lnTo>
                    <a:pt x="17191" y="18339"/>
                  </a:lnTo>
                  <a:lnTo>
                    <a:pt x="17433" y="18598"/>
                  </a:lnTo>
                  <a:lnTo>
                    <a:pt x="17441" y="18598"/>
                  </a:lnTo>
                  <a:lnTo>
                    <a:pt x="17467" y="18607"/>
                  </a:lnTo>
                  <a:lnTo>
                    <a:pt x="17493" y="18607"/>
                  </a:lnTo>
                  <a:lnTo>
                    <a:pt x="17502" y="18598"/>
                  </a:lnTo>
                  <a:lnTo>
                    <a:pt x="17510" y="18589"/>
                  </a:lnTo>
                  <a:lnTo>
                    <a:pt x="17519" y="18563"/>
                  </a:lnTo>
                  <a:lnTo>
                    <a:pt x="17510" y="18546"/>
                  </a:lnTo>
                  <a:lnTo>
                    <a:pt x="17502" y="18537"/>
                  </a:lnTo>
                  <a:lnTo>
                    <a:pt x="17260" y="18278"/>
                  </a:lnTo>
                  <a:lnTo>
                    <a:pt x="17234" y="18261"/>
                  </a:lnTo>
                  <a:close/>
                  <a:moveTo>
                    <a:pt x="17726" y="18779"/>
                  </a:moveTo>
                  <a:lnTo>
                    <a:pt x="17700" y="18788"/>
                  </a:lnTo>
                  <a:lnTo>
                    <a:pt x="17683" y="18797"/>
                  </a:lnTo>
                  <a:lnTo>
                    <a:pt x="17674" y="18823"/>
                  </a:lnTo>
                  <a:lnTo>
                    <a:pt x="17674" y="18848"/>
                  </a:lnTo>
                  <a:lnTo>
                    <a:pt x="17683" y="18857"/>
                  </a:lnTo>
                  <a:lnTo>
                    <a:pt x="17934" y="19116"/>
                  </a:lnTo>
                  <a:lnTo>
                    <a:pt x="17994" y="19056"/>
                  </a:lnTo>
                  <a:lnTo>
                    <a:pt x="17752" y="18797"/>
                  </a:lnTo>
                  <a:lnTo>
                    <a:pt x="17726" y="18779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2626784" y="3768268"/>
              <a:ext cx="7551" cy="7551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61" y="1"/>
                  </a:moveTo>
                  <a:lnTo>
                    <a:pt x="1" y="61"/>
                  </a:lnTo>
                  <a:lnTo>
                    <a:pt x="122" y="191"/>
                  </a:lnTo>
                  <a:lnTo>
                    <a:pt x="191" y="13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-2990822" y="2011926"/>
              <a:ext cx="448446" cy="215505"/>
            </a:xfrm>
            <a:custGeom>
              <a:avLst/>
              <a:gdLst/>
              <a:ahLst/>
              <a:cxnLst/>
              <a:rect l="l" t="t" r="r" b="b"/>
              <a:pathLst>
                <a:path w="11343" h="5451" extrusionOk="0">
                  <a:moveTo>
                    <a:pt x="6367" y="0"/>
                  </a:moveTo>
                  <a:lnTo>
                    <a:pt x="6082" y="9"/>
                  </a:lnTo>
                  <a:lnTo>
                    <a:pt x="5788" y="18"/>
                  </a:lnTo>
                  <a:lnTo>
                    <a:pt x="5494" y="26"/>
                  </a:lnTo>
                  <a:lnTo>
                    <a:pt x="5209" y="52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56"/>
                  </a:lnTo>
                  <a:lnTo>
                    <a:pt x="4086" y="208"/>
                  </a:lnTo>
                  <a:lnTo>
                    <a:pt x="3819" y="260"/>
                  </a:lnTo>
                  <a:lnTo>
                    <a:pt x="3560" y="320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27"/>
                  </a:lnTo>
                  <a:lnTo>
                    <a:pt x="2583" y="605"/>
                  </a:lnTo>
                  <a:lnTo>
                    <a:pt x="2359" y="691"/>
                  </a:lnTo>
                  <a:lnTo>
                    <a:pt x="2143" y="786"/>
                  </a:lnTo>
                  <a:lnTo>
                    <a:pt x="1936" y="873"/>
                  </a:lnTo>
                  <a:lnTo>
                    <a:pt x="1728" y="976"/>
                  </a:lnTo>
                  <a:lnTo>
                    <a:pt x="1538" y="1080"/>
                  </a:lnTo>
                  <a:lnTo>
                    <a:pt x="1357" y="1184"/>
                  </a:lnTo>
                  <a:lnTo>
                    <a:pt x="1184" y="1296"/>
                  </a:lnTo>
                  <a:lnTo>
                    <a:pt x="1029" y="1408"/>
                  </a:lnTo>
                  <a:lnTo>
                    <a:pt x="873" y="1521"/>
                  </a:lnTo>
                  <a:lnTo>
                    <a:pt x="735" y="1642"/>
                  </a:lnTo>
                  <a:lnTo>
                    <a:pt x="605" y="1763"/>
                  </a:lnTo>
                  <a:lnTo>
                    <a:pt x="484" y="1883"/>
                  </a:lnTo>
                  <a:lnTo>
                    <a:pt x="381" y="2013"/>
                  </a:lnTo>
                  <a:lnTo>
                    <a:pt x="286" y="2143"/>
                  </a:lnTo>
                  <a:lnTo>
                    <a:pt x="208" y="2272"/>
                  </a:lnTo>
                  <a:lnTo>
                    <a:pt x="139" y="2410"/>
                  </a:lnTo>
                  <a:lnTo>
                    <a:pt x="78" y="2540"/>
                  </a:lnTo>
                  <a:lnTo>
                    <a:pt x="35" y="2678"/>
                  </a:lnTo>
                  <a:lnTo>
                    <a:pt x="9" y="2816"/>
                  </a:lnTo>
                  <a:lnTo>
                    <a:pt x="1" y="2955"/>
                  </a:lnTo>
                  <a:lnTo>
                    <a:pt x="1" y="3093"/>
                  </a:lnTo>
                  <a:lnTo>
                    <a:pt x="18" y="3231"/>
                  </a:lnTo>
                  <a:lnTo>
                    <a:pt x="44" y="3369"/>
                  </a:lnTo>
                  <a:lnTo>
                    <a:pt x="87" y="3499"/>
                  </a:lnTo>
                  <a:lnTo>
                    <a:pt x="148" y="3628"/>
                  </a:lnTo>
                  <a:lnTo>
                    <a:pt x="225" y="3758"/>
                  </a:lnTo>
                  <a:lnTo>
                    <a:pt x="303" y="3879"/>
                  </a:lnTo>
                  <a:lnTo>
                    <a:pt x="407" y="4000"/>
                  </a:lnTo>
                  <a:lnTo>
                    <a:pt x="510" y="4112"/>
                  </a:lnTo>
                  <a:lnTo>
                    <a:pt x="631" y="4224"/>
                  </a:lnTo>
                  <a:lnTo>
                    <a:pt x="769" y="4337"/>
                  </a:lnTo>
                  <a:lnTo>
                    <a:pt x="908" y="4440"/>
                  </a:lnTo>
                  <a:lnTo>
                    <a:pt x="1063" y="4535"/>
                  </a:lnTo>
                  <a:lnTo>
                    <a:pt x="1227" y="4639"/>
                  </a:lnTo>
                  <a:lnTo>
                    <a:pt x="1400" y="4725"/>
                  </a:lnTo>
                  <a:lnTo>
                    <a:pt x="1590" y="4812"/>
                  </a:lnTo>
                  <a:lnTo>
                    <a:pt x="1780" y="4898"/>
                  </a:lnTo>
                  <a:lnTo>
                    <a:pt x="1987" y="4967"/>
                  </a:lnTo>
                  <a:lnTo>
                    <a:pt x="2195" y="5045"/>
                  </a:lnTo>
                  <a:lnTo>
                    <a:pt x="2411" y="5105"/>
                  </a:lnTo>
                  <a:lnTo>
                    <a:pt x="2644" y="5166"/>
                  </a:lnTo>
                  <a:lnTo>
                    <a:pt x="2877" y="5226"/>
                  </a:lnTo>
                  <a:lnTo>
                    <a:pt x="3119" y="5278"/>
                  </a:lnTo>
                  <a:lnTo>
                    <a:pt x="3361" y="5321"/>
                  </a:lnTo>
                  <a:lnTo>
                    <a:pt x="3620" y="5356"/>
                  </a:lnTo>
                  <a:lnTo>
                    <a:pt x="3879" y="5391"/>
                  </a:lnTo>
                  <a:lnTo>
                    <a:pt x="4147" y="5416"/>
                  </a:lnTo>
                  <a:lnTo>
                    <a:pt x="4415" y="5434"/>
                  </a:lnTo>
                  <a:lnTo>
                    <a:pt x="4691" y="5442"/>
                  </a:lnTo>
                  <a:lnTo>
                    <a:pt x="4976" y="5451"/>
                  </a:lnTo>
                  <a:lnTo>
                    <a:pt x="5261" y="5451"/>
                  </a:lnTo>
                  <a:lnTo>
                    <a:pt x="5546" y="5442"/>
                  </a:lnTo>
                  <a:lnTo>
                    <a:pt x="5840" y="5425"/>
                  </a:lnTo>
                  <a:lnTo>
                    <a:pt x="6134" y="5408"/>
                  </a:lnTo>
                  <a:lnTo>
                    <a:pt x="6419" y="5373"/>
                  </a:lnTo>
                  <a:lnTo>
                    <a:pt x="6704" y="5339"/>
                  </a:lnTo>
                  <a:lnTo>
                    <a:pt x="6980" y="5296"/>
                  </a:lnTo>
                  <a:lnTo>
                    <a:pt x="7248" y="5252"/>
                  </a:lnTo>
                  <a:lnTo>
                    <a:pt x="7516" y="5200"/>
                  </a:lnTo>
                  <a:lnTo>
                    <a:pt x="7775" y="5140"/>
                  </a:lnTo>
                  <a:lnTo>
                    <a:pt x="8034" y="5071"/>
                  </a:lnTo>
                  <a:lnTo>
                    <a:pt x="8276" y="5002"/>
                  </a:lnTo>
                  <a:lnTo>
                    <a:pt x="8518" y="4924"/>
                  </a:lnTo>
                  <a:lnTo>
                    <a:pt x="8751" y="4846"/>
                  </a:lnTo>
                  <a:lnTo>
                    <a:pt x="8976" y="4760"/>
                  </a:lnTo>
                  <a:lnTo>
                    <a:pt x="9200" y="4674"/>
                  </a:lnTo>
                  <a:lnTo>
                    <a:pt x="9407" y="4579"/>
                  </a:lnTo>
                  <a:lnTo>
                    <a:pt x="9606" y="4484"/>
                  </a:lnTo>
                  <a:lnTo>
                    <a:pt x="9796" y="4380"/>
                  </a:lnTo>
                  <a:lnTo>
                    <a:pt x="9978" y="4276"/>
                  </a:lnTo>
                  <a:lnTo>
                    <a:pt x="10150" y="4164"/>
                  </a:lnTo>
                  <a:lnTo>
                    <a:pt x="10314" y="4052"/>
                  </a:lnTo>
                  <a:lnTo>
                    <a:pt x="10461" y="3931"/>
                  </a:lnTo>
                  <a:lnTo>
                    <a:pt x="10608" y="3818"/>
                  </a:lnTo>
                  <a:lnTo>
                    <a:pt x="10738" y="3697"/>
                  </a:lnTo>
                  <a:lnTo>
                    <a:pt x="10850" y="3568"/>
                  </a:lnTo>
                  <a:lnTo>
                    <a:pt x="10954" y="3438"/>
                  </a:lnTo>
                  <a:lnTo>
                    <a:pt x="11049" y="3317"/>
                  </a:lnTo>
                  <a:lnTo>
                    <a:pt x="11135" y="3179"/>
                  </a:lnTo>
                  <a:lnTo>
                    <a:pt x="11204" y="3050"/>
                  </a:lnTo>
                  <a:lnTo>
                    <a:pt x="11256" y="2911"/>
                  </a:lnTo>
                  <a:lnTo>
                    <a:pt x="11299" y="2782"/>
                  </a:lnTo>
                  <a:lnTo>
                    <a:pt x="11325" y="2644"/>
                  </a:lnTo>
                  <a:lnTo>
                    <a:pt x="11342" y="2505"/>
                  </a:lnTo>
                  <a:lnTo>
                    <a:pt x="11334" y="2367"/>
                  </a:lnTo>
                  <a:lnTo>
                    <a:pt x="11325" y="2229"/>
                  </a:lnTo>
                  <a:lnTo>
                    <a:pt x="11291" y="2091"/>
                  </a:lnTo>
                  <a:lnTo>
                    <a:pt x="11247" y="1953"/>
                  </a:lnTo>
                  <a:lnTo>
                    <a:pt x="11187" y="1823"/>
                  </a:lnTo>
                  <a:lnTo>
                    <a:pt x="11118" y="1702"/>
                  </a:lnTo>
                  <a:lnTo>
                    <a:pt x="11031" y="1581"/>
                  </a:lnTo>
                  <a:lnTo>
                    <a:pt x="10936" y="1460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23"/>
                  </a:lnTo>
                  <a:lnTo>
                    <a:pt x="10427" y="1020"/>
                  </a:lnTo>
                  <a:lnTo>
                    <a:pt x="10271" y="916"/>
                  </a:lnTo>
                  <a:lnTo>
                    <a:pt x="10107" y="821"/>
                  </a:lnTo>
                  <a:lnTo>
                    <a:pt x="9934" y="726"/>
                  </a:lnTo>
                  <a:lnTo>
                    <a:pt x="9753" y="640"/>
                  </a:lnTo>
                  <a:lnTo>
                    <a:pt x="9554" y="562"/>
                  </a:lnTo>
                  <a:lnTo>
                    <a:pt x="9356" y="484"/>
                  </a:lnTo>
                  <a:lnTo>
                    <a:pt x="9140" y="415"/>
                  </a:lnTo>
                  <a:lnTo>
                    <a:pt x="8924" y="346"/>
                  </a:lnTo>
                  <a:lnTo>
                    <a:pt x="8699" y="285"/>
                  </a:lnTo>
                  <a:lnTo>
                    <a:pt x="8466" y="234"/>
                  </a:lnTo>
                  <a:lnTo>
                    <a:pt x="8224" y="182"/>
                  </a:lnTo>
                  <a:lnTo>
                    <a:pt x="7974" y="139"/>
                  </a:lnTo>
                  <a:lnTo>
                    <a:pt x="7714" y="95"/>
                  </a:lnTo>
                  <a:lnTo>
                    <a:pt x="7455" y="70"/>
                  </a:lnTo>
                  <a:lnTo>
                    <a:pt x="7188" y="44"/>
                  </a:lnTo>
                  <a:lnTo>
                    <a:pt x="6920" y="26"/>
                  </a:lnTo>
                  <a:lnTo>
                    <a:pt x="6643" y="9"/>
                  </a:lnTo>
                  <a:lnTo>
                    <a:pt x="636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-2992878" y="2065535"/>
              <a:ext cx="450146" cy="147228"/>
            </a:xfrm>
            <a:custGeom>
              <a:avLst/>
              <a:gdLst/>
              <a:ahLst/>
              <a:cxnLst/>
              <a:rect l="l" t="t" r="r" b="b"/>
              <a:pathLst>
                <a:path w="11386" h="3724" extrusionOk="0">
                  <a:moveTo>
                    <a:pt x="11325" y="1"/>
                  </a:moveTo>
                  <a:lnTo>
                    <a:pt x="1" y="916"/>
                  </a:lnTo>
                  <a:lnTo>
                    <a:pt x="122" y="2022"/>
                  </a:lnTo>
                  <a:lnTo>
                    <a:pt x="4959" y="3724"/>
                  </a:lnTo>
                  <a:lnTo>
                    <a:pt x="11386" y="1011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-2992878" y="1979823"/>
              <a:ext cx="448446" cy="215189"/>
            </a:xfrm>
            <a:custGeom>
              <a:avLst/>
              <a:gdLst/>
              <a:ahLst/>
              <a:cxnLst/>
              <a:rect l="l" t="t" r="r" b="b"/>
              <a:pathLst>
                <a:path w="11343" h="5443" extrusionOk="0">
                  <a:moveTo>
                    <a:pt x="6082" y="0"/>
                  </a:moveTo>
                  <a:lnTo>
                    <a:pt x="5788" y="9"/>
                  </a:lnTo>
                  <a:lnTo>
                    <a:pt x="5495" y="26"/>
                  </a:lnTo>
                  <a:lnTo>
                    <a:pt x="5210" y="44"/>
                  </a:lnTo>
                  <a:lnTo>
                    <a:pt x="4916" y="78"/>
                  </a:lnTo>
                  <a:lnTo>
                    <a:pt x="4639" y="113"/>
                  </a:lnTo>
                  <a:lnTo>
                    <a:pt x="4363" y="147"/>
                  </a:lnTo>
                  <a:lnTo>
                    <a:pt x="4087" y="199"/>
                  </a:lnTo>
                  <a:lnTo>
                    <a:pt x="3819" y="251"/>
                  </a:lnTo>
                  <a:lnTo>
                    <a:pt x="3560" y="311"/>
                  </a:lnTo>
                  <a:lnTo>
                    <a:pt x="3309" y="380"/>
                  </a:lnTo>
                  <a:lnTo>
                    <a:pt x="3059" y="450"/>
                  </a:lnTo>
                  <a:lnTo>
                    <a:pt x="2817" y="519"/>
                  </a:lnTo>
                  <a:lnTo>
                    <a:pt x="2584" y="605"/>
                  </a:lnTo>
                  <a:lnTo>
                    <a:pt x="2359" y="691"/>
                  </a:lnTo>
                  <a:lnTo>
                    <a:pt x="2143" y="778"/>
                  </a:lnTo>
                  <a:lnTo>
                    <a:pt x="1936" y="873"/>
                  </a:lnTo>
                  <a:lnTo>
                    <a:pt x="1728" y="968"/>
                  </a:lnTo>
                  <a:lnTo>
                    <a:pt x="1538" y="1072"/>
                  </a:lnTo>
                  <a:lnTo>
                    <a:pt x="1357" y="1175"/>
                  </a:lnTo>
                  <a:lnTo>
                    <a:pt x="1184" y="1287"/>
                  </a:lnTo>
                  <a:lnTo>
                    <a:pt x="1029" y="1400"/>
                  </a:lnTo>
                  <a:lnTo>
                    <a:pt x="873" y="1512"/>
                  </a:lnTo>
                  <a:lnTo>
                    <a:pt x="735" y="1633"/>
                  </a:lnTo>
                  <a:lnTo>
                    <a:pt x="606" y="1754"/>
                  </a:lnTo>
                  <a:lnTo>
                    <a:pt x="485" y="1884"/>
                  </a:lnTo>
                  <a:lnTo>
                    <a:pt x="381" y="2004"/>
                  </a:lnTo>
                  <a:lnTo>
                    <a:pt x="286" y="2134"/>
                  </a:lnTo>
                  <a:lnTo>
                    <a:pt x="208" y="2264"/>
                  </a:lnTo>
                  <a:lnTo>
                    <a:pt x="139" y="2402"/>
                  </a:lnTo>
                  <a:lnTo>
                    <a:pt x="79" y="2531"/>
                  </a:lnTo>
                  <a:lnTo>
                    <a:pt x="44" y="2670"/>
                  </a:lnTo>
                  <a:lnTo>
                    <a:pt x="9" y="2808"/>
                  </a:lnTo>
                  <a:lnTo>
                    <a:pt x="1" y="2946"/>
                  </a:lnTo>
                  <a:lnTo>
                    <a:pt x="1" y="3084"/>
                  </a:lnTo>
                  <a:lnTo>
                    <a:pt x="18" y="3222"/>
                  </a:lnTo>
                  <a:lnTo>
                    <a:pt x="44" y="3361"/>
                  </a:lnTo>
                  <a:lnTo>
                    <a:pt x="96" y="3490"/>
                  </a:lnTo>
                  <a:lnTo>
                    <a:pt x="148" y="3620"/>
                  </a:lnTo>
                  <a:lnTo>
                    <a:pt x="225" y="3749"/>
                  </a:lnTo>
                  <a:lnTo>
                    <a:pt x="303" y="3870"/>
                  </a:lnTo>
                  <a:lnTo>
                    <a:pt x="407" y="3991"/>
                  </a:lnTo>
                  <a:lnTo>
                    <a:pt x="511" y="4112"/>
                  </a:lnTo>
                  <a:lnTo>
                    <a:pt x="631" y="4224"/>
                  </a:lnTo>
                  <a:lnTo>
                    <a:pt x="770" y="4328"/>
                  </a:lnTo>
                  <a:lnTo>
                    <a:pt x="908" y="4432"/>
                  </a:lnTo>
                  <a:lnTo>
                    <a:pt x="1063" y="4535"/>
                  </a:lnTo>
                  <a:lnTo>
                    <a:pt x="1227" y="4630"/>
                  </a:lnTo>
                  <a:lnTo>
                    <a:pt x="1400" y="4717"/>
                  </a:lnTo>
                  <a:lnTo>
                    <a:pt x="1590" y="4803"/>
                  </a:lnTo>
                  <a:lnTo>
                    <a:pt x="1780" y="4890"/>
                  </a:lnTo>
                  <a:lnTo>
                    <a:pt x="1988" y="4967"/>
                  </a:lnTo>
                  <a:lnTo>
                    <a:pt x="2195" y="5036"/>
                  </a:lnTo>
                  <a:lnTo>
                    <a:pt x="2411" y="5106"/>
                  </a:lnTo>
                  <a:lnTo>
                    <a:pt x="2644" y="5166"/>
                  </a:lnTo>
                  <a:lnTo>
                    <a:pt x="2877" y="5218"/>
                  </a:lnTo>
                  <a:lnTo>
                    <a:pt x="3119" y="5270"/>
                  </a:lnTo>
                  <a:lnTo>
                    <a:pt x="3361" y="5313"/>
                  </a:lnTo>
                  <a:lnTo>
                    <a:pt x="3620" y="5347"/>
                  </a:lnTo>
                  <a:lnTo>
                    <a:pt x="3879" y="5382"/>
                  </a:lnTo>
                  <a:lnTo>
                    <a:pt x="4147" y="5408"/>
                  </a:lnTo>
                  <a:lnTo>
                    <a:pt x="4415" y="5425"/>
                  </a:lnTo>
                  <a:lnTo>
                    <a:pt x="4691" y="5442"/>
                  </a:lnTo>
                  <a:lnTo>
                    <a:pt x="5261" y="5442"/>
                  </a:lnTo>
                  <a:lnTo>
                    <a:pt x="5546" y="5434"/>
                  </a:lnTo>
                  <a:lnTo>
                    <a:pt x="5840" y="5425"/>
                  </a:lnTo>
                  <a:lnTo>
                    <a:pt x="6134" y="5399"/>
                  </a:lnTo>
                  <a:lnTo>
                    <a:pt x="6419" y="5373"/>
                  </a:lnTo>
                  <a:lnTo>
                    <a:pt x="6704" y="5330"/>
                  </a:lnTo>
                  <a:lnTo>
                    <a:pt x="6980" y="5296"/>
                  </a:lnTo>
                  <a:lnTo>
                    <a:pt x="7248" y="5244"/>
                  </a:lnTo>
                  <a:lnTo>
                    <a:pt x="7516" y="5192"/>
                  </a:lnTo>
                  <a:lnTo>
                    <a:pt x="7775" y="5131"/>
                  </a:lnTo>
                  <a:lnTo>
                    <a:pt x="8034" y="5071"/>
                  </a:lnTo>
                  <a:lnTo>
                    <a:pt x="8276" y="4993"/>
                  </a:lnTo>
                  <a:lnTo>
                    <a:pt x="8518" y="4924"/>
                  </a:lnTo>
                  <a:lnTo>
                    <a:pt x="8751" y="4838"/>
                  </a:lnTo>
                  <a:lnTo>
                    <a:pt x="8976" y="4760"/>
                  </a:lnTo>
                  <a:lnTo>
                    <a:pt x="9200" y="4665"/>
                  </a:lnTo>
                  <a:lnTo>
                    <a:pt x="9408" y="4570"/>
                  </a:lnTo>
                  <a:lnTo>
                    <a:pt x="9606" y="4475"/>
                  </a:lnTo>
                  <a:lnTo>
                    <a:pt x="9796" y="4371"/>
                  </a:lnTo>
                  <a:lnTo>
                    <a:pt x="9978" y="4268"/>
                  </a:lnTo>
                  <a:lnTo>
                    <a:pt x="10151" y="4155"/>
                  </a:lnTo>
                  <a:lnTo>
                    <a:pt x="10315" y="4043"/>
                  </a:lnTo>
                  <a:lnTo>
                    <a:pt x="10462" y="3931"/>
                  </a:lnTo>
                  <a:lnTo>
                    <a:pt x="10608" y="3810"/>
                  </a:lnTo>
                  <a:lnTo>
                    <a:pt x="10738" y="3689"/>
                  </a:lnTo>
                  <a:lnTo>
                    <a:pt x="10850" y="3559"/>
                  </a:lnTo>
                  <a:lnTo>
                    <a:pt x="10963" y="3438"/>
                  </a:lnTo>
                  <a:lnTo>
                    <a:pt x="11049" y="3309"/>
                  </a:lnTo>
                  <a:lnTo>
                    <a:pt x="11135" y="3179"/>
                  </a:lnTo>
                  <a:lnTo>
                    <a:pt x="11204" y="3041"/>
                  </a:lnTo>
                  <a:lnTo>
                    <a:pt x="11256" y="2911"/>
                  </a:lnTo>
                  <a:lnTo>
                    <a:pt x="11299" y="2773"/>
                  </a:lnTo>
                  <a:lnTo>
                    <a:pt x="11325" y="2635"/>
                  </a:lnTo>
                  <a:lnTo>
                    <a:pt x="11343" y="2497"/>
                  </a:lnTo>
                  <a:lnTo>
                    <a:pt x="11334" y="2359"/>
                  </a:lnTo>
                  <a:lnTo>
                    <a:pt x="11325" y="2220"/>
                  </a:lnTo>
                  <a:lnTo>
                    <a:pt x="11291" y="2082"/>
                  </a:lnTo>
                  <a:lnTo>
                    <a:pt x="11248" y="1953"/>
                  </a:lnTo>
                  <a:lnTo>
                    <a:pt x="11187" y="1823"/>
                  </a:lnTo>
                  <a:lnTo>
                    <a:pt x="11118" y="1693"/>
                  </a:lnTo>
                  <a:lnTo>
                    <a:pt x="11032" y="1573"/>
                  </a:lnTo>
                  <a:lnTo>
                    <a:pt x="10937" y="1452"/>
                  </a:lnTo>
                  <a:lnTo>
                    <a:pt x="10824" y="1339"/>
                  </a:lnTo>
                  <a:lnTo>
                    <a:pt x="10703" y="1227"/>
                  </a:lnTo>
                  <a:lnTo>
                    <a:pt x="10574" y="1115"/>
                  </a:lnTo>
                  <a:lnTo>
                    <a:pt x="10427" y="1011"/>
                  </a:lnTo>
                  <a:lnTo>
                    <a:pt x="10271" y="907"/>
                  </a:lnTo>
                  <a:lnTo>
                    <a:pt x="10107" y="812"/>
                  </a:lnTo>
                  <a:lnTo>
                    <a:pt x="9935" y="726"/>
                  </a:lnTo>
                  <a:lnTo>
                    <a:pt x="9753" y="640"/>
                  </a:lnTo>
                  <a:lnTo>
                    <a:pt x="9555" y="553"/>
                  </a:lnTo>
                  <a:lnTo>
                    <a:pt x="9356" y="476"/>
                  </a:lnTo>
                  <a:lnTo>
                    <a:pt x="9140" y="406"/>
                  </a:lnTo>
                  <a:lnTo>
                    <a:pt x="8924" y="337"/>
                  </a:lnTo>
                  <a:lnTo>
                    <a:pt x="8699" y="277"/>
                  </a:lnTo>
                  <a:lnTo>
                    <a:pt x="8466" y="225"/>
                  </a:lnTo>
                  <a:lnTo>
                    <a:pt x="8224" y="173"/>
                  </a:lnTo>
                  <a:lnTo>
                    <a:pt x="7974" y="130"/>
                  </a:lnTo>
                  <a:lnTo>
                    <a:pt x="7715" y="95"/>
                  </a:lnTo>
                  <a:lnTo>
                    <a:pt x="7455" y="61"/>
                  </a:lnTo>
                  <a:lnTo>
                    <a:pt x="7196" y="35"/>
                  </a:lnTo>
                  <a:lnTo>
                    <a:pt x="6920" y="18"/>
                  </a:lnTo>
                  <a:lnTo>
                    <a:pt x="664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-2966903" y="1998958"/>
              <a:ext cx="400964" cy="172491"/>
            </a:xfrm>
            <a:custGeom>
              <a:avLst/>
              <a:gdLst/>
              <a:ahLst/>
              <a:cxnLst/>
              <a:rect l="l" t="t" r="r" b="b"/>
              <a:pathLst>
                <a:path w="10142" h="4363" extrusionOk="0">
                  <a:moveTo>
                    <a:pt x="5451" y="0"/>
                  </a:moveTo>
                  <a:lnTo>
                    <a:pt x="5192" y="9"/>
                  </a:lnTo>
                  <a:lnTo>
                    <a:pt x="4933" y="26"/>
                  </a:lnTo>
                  <a:lnTo>
                    <a:pt x="4674" y="43"/>
                  </a:lnTo>
                  <a:lnTo>
                    <a:pt x="4414" y="69"/>
                  </a:lnTo>
                  <a:lnTo>
                    <a:pt x="4164" y="104"/>
                  </a:lnTo>
                  <a:lnTo>
                    <a:pt x="3913" y="138"/>
                  </a:lnTo>
                  <a:lnTo>
                    <a:pt x="3672" y="173"/>
                  </a:lnTo>
                  <a:lnTo>
                    <a:pt x="3430" y="216"/>
                  </a:lnTo>
                  <a:lnTo>
                    <a:pt x="3196" y="268"/>
                  </a:lnTo>
                  <a:lnTo>
                    <a:pt x="2972" y="320"/>
                  </a:lnTo>
                  <a:lnTo>
                    <a:pt x="2747" y="380"/>
                  </a:lnTo>
                  <a:lnTo>
                    <a:pt x="2531" y="441"/>
                  </a:lnTo>
                  <a:lnTo>
                    <a:pt x="2324" y="510"/>
                  </a:lnTo>
                  <a:lnTo>
                    <a:pt x="2125" y="579"/>
                  </a:lnTo>
                  <a:lnTo>
                    <a:pt x="1927" y="648"/>
                  </a:lnTo>
                  <a:lnTo>
                    <a:pt x="1737" y="726"/>
                  </a:lnTo>
                  <a:lnTo>
                    <a:pt x="1564" y="803"/>
                  </a:lnTo>
                  <a:lnTo>
                    <a:pt x="1391" y="890"/>
                  </a:lnTo>
                  <a:lnTo>
                    <a:pt x="1227" y="976"/>
                  </a:lnTo>
                  <a:lnTo>
                    <a:pt x="1071" y="1063"/>
                  </a:lnTo>
                  <a:lnTo>
                    <a:pt x="925" y="1149"/>
                  </a:lnTo>
                  <a:lnTo>
                    <a:pt x="795" y="1244"/>
                  </a:lnTo>
                  <a:lnTo>
                    <a:pt x="665" y="1339"/>
                  </a:lnTo>
                  <a:lnTo>
                    <a:pt x="545" y="1443"/>
                  </a:lnTo>
                  <a:lnTo>
                    <a:pt x="441" y="1538"/>
                  </a:lnTo>
                  <a:lnTo>
                    <a:pt x="346" y="1641"/>
                  </a:lnTo>
                  <a:lnTo>
                    <a:pt x="259" y="1745"/>
                  </a:lnTo>
                  <a:lnTo>
                    <a:pt x="190" y="1849"/>
                  </a:lnTo>
                  <a:lnTo>
                    <a:pt x="130" y="1961"/>
                  </a:lnTo>
                  <a:lnTo>
                    <a:pt x="78" y="2065"/>
                  </a:lnTo>
                  <a:lnTo>
                    <a:pt x="35" y="2177"/>
                  </a:lnTo>
                  <a:lnTo>
                    <a:pt x="18" y="2281"/>
                  </a:lnTo>
                  <a:lnTo>
                    <a:pt x="0" y="2393"/>
                  </a:lnTo>
                  <a:lnTo>
                    <a:pt x="0" y="2505"/>
                  </a:lnTo>
                  <a:lnTo>
                    <a:pt x="18" y="2617"/>
                  </a:lnTo>
                  <a:lnTo>
                    <a:pt x="44" y="2721"/>
                  </a:lnTo>
                  <a:lnTo>
                    <a:pt x="78" y="2833"/>
                  </a:lnTo>
                  <a:lnTo>
                    <a:pt x="130" y="2937"/>
                  </a:lnTo>
                  <a:lnTo>
                    <a:pt x="199" y="3032"/>
                  </a:lnTo>
                  <a:lnTo>
                    <a:pt x="268" y="3127"/>
                  </a:lnTo>
                  <a:lnTo>
                    <a:pt x="355" y="3222"/>
                  </a:lnTo>
                  <a:lnTo>
                    <a:pt x="450" y="3317"/>
                  </a:lnTo>
                  <a:lnTo>
                    <a:pt x="562" y="3404"/>
                  </a:lnTo>
                  <a:lnTo>
                    <a:pt x="674" y="3490"/>
                  </a:lnTo>
                  <a:lnTo>
                    <a:pt x="804" y="3576"/>
                  </a:lnTo>
                  <a:lnTo>
                    <a:pt x="942" y="3654"/>
                  </a:lnTo>
                  <a:lnTo>
                    <a:pt x="1089" y="3732"/>
                  </a:lnTo>
                  <a:lnTo>
                    <a:pt x="1244" y="3801"/>
                  </a:lnTo>
                  <a:lnTo>
                    <a:pt x="1408" y="3870"/>
                  </a:lnTo>
                  <a:lnTo>
                    <a:pt x="1581" y="3930"/>
                  </a:lnTo>
                  <a:lnTo>
                    <a:pt x="1763" y="3991"/>
                  </a:lnTo>
                  <a:lnTo>
                    <a:pt x="1953" y="4051"/>
                  </a:lnTo>
                  <a:lnTo>
                    <a:pt x="2143" y="4103"/>
                  </a:lnTo>
                  <a:lnTo>
                    <a:pt x="2350" y="4146"/>
                  </a:lnTo>
                  <a:lnTo>
                    <a:pt x="2557" y="4190"/>
                  </a:lnTo>
                  <a:lnTo>
                    <a:pt x="2773" y="4233"/>
                  </a:lnTo>
                  <a:lnTo>
                    <a:pt x="2998" y="4259"/>
                  </a:lnTo>
                  <a:lnTo>
                    <a:pt x="3222" y="4293"/>
                  </a:lnTo>
                  <a:lnTo>
                    <a:pt x="3456" y="4311"/>
                  </a:lnTo>
                  <a:lnTo>
                    <a:pt x="3689" y="4336"/>
                  </a:lnTo>
                  <a:lnTo>
                    <a:pt x="3931" y="4345"/>
                  </a:lnTo>
                  <a:lnTo>
                    <a:pt x="4181" y="4354"/>
                  </a:lnTo>
                  <a:lnTo>
                    <a:pt x="4432" y="4362"/>
                  </a:lnTo>
                  <a:lnTo>
                    <a:pt x="4682" y="4354"/>
                  </a:lnTo>
                  <a:lnTo>
                    <a:pt x="4941" y="4345"/>
                  </a:lnTo>
                  <a:lnTo>
                    <a:pt x="5209" y="4336"/>
                  </a:lnTo>
                  <a:lnTo>
                    <a:pt x="5468" y="4311"/>
                  </a:lnTo>
                  <a:lnTo>
                    <a:pt x="5719" y="4285"/>
                  </a:lnTo>
                  <a:lnTo>
                    <a:pt x="5978" y="4259"/>
                  </a:lnTo>
                  <a:lnTo>
                    <a:pt x="6220" y="4224"/>
                  </a:lnTo>
                  <a:lnTo>
                    <a:pt x="6470" y="4181"/>
                  </a:lnTo>
                  <a:lnTo>
                    <a:pt x="6703" y="4138"/>
                  </a:lnTo>
                  <a:lnTo>
                    <a:pt x="6937" y="4095"/>
                  </a:lnTo>
                  <a:lnTo>
                    <a:pt x="7170" y="4034"/>
                  </a:lnTo>
                  <a:lnTo>
                    <a:pt x="7386" y="3982"/>
                  </a:lnTo>
                  <a:lnTo>
                    <a:pt x="7602" y="3922"/>
                  </a:lnTo>
                  <a:lnTo>
                    <a:pt x="7809" y="3853"/>
                  </a:lnTo>
                  <a:lnTo>
                    <a:pt x="8016" y="3784"/>
                  </a:lnTo>
                  <a:lnTo>
                    <a:pt x="8206" y="3715"/>
                  </a:lnTo>
                  <a:lnTo>
                    <a:pt x="8397" y="3637"/>
                  </a:lnTo>
                  <a:lnTo>
                    <a:pt x="8578" y="3550"/>
                  </a:lnTo>
                  <a:lnTo>
                    <a:pt x="8751" y="3473"/>
                  </a:lnTo>
                  <a:lnTo>
                    <a:pt x="8915" y="3386"/>
                  </a:lnTo>
                  <a:lnTo>
                    <a:pt x="9070" y="3300"/>
                  </a:lnTo>
                  <a:lnTo>
                    <a:pt x="9208" y="3205"/>
                  </a:lnTo>
                  <a:lnTo>
                    <a:pt x="9347" y="3110"/>
                  </a:lnTo>
                  <a:lnTo>
                    <a:pt x="9476" y="3015"/>
                  </a:lnTo>
                  <a:lnTo>
                    <a:pt x="9589" y="2920"/>
                  </a:lnTo>
                  <a:lnTo>
                    <a:pt x="9692" y="2816"/>
                  </a:lnTo>
                  <a:lnTo>
                    <a:pt x="9796" y="2721"/>
                  </a:lnTo>
                  <a:lnTo>
                    <a:pt x="9874" y="2617"/>
                  </a:lnTo>
                  <a:lnTo>
                    <a:pt x="9951" y="2505"/>
                  </a:lnTo>
                  <a:lnTo>
                    <a:pt x="10012" y="2402"/>
                  </a:lnTo>
                  <a:lnTo>
                    <a:pt x="10064" y="2298"/>
                  </a:lnTo>
                  <a:lnTo>
                    <a:pt x="10098" y="2186"/>
                  </a:lnTo>
                  <a:lnTo>
                    <a:pt x="10124" y="2073"/>
                  </a:lnTo>
                  <a:lnTo>
                    <a:pt x="10141" y="1961"/>
                  </a:lnTo>
                  <a:lnTo>
                    <a:pt x="10141" y="1857"/>
                  </a:lnTo>
                  <a:lnTo>
                    <a:pt x="10124" y="1745"/>
                  </a:lnTo>
                  <a:lnTo>
                    <a:pt x="10098" y="1633"/>
                  </a:lnTo>
                  <a:lnTo>
                    <a:pt x="10055" y="1529"/>
                  </a:lnTo>
                  <a:lnTo>
                    <a:pt x="10003" y="1425"/>
                  </a:lnTo>
                  <a:lnTo>
                    <a:pt x="9943" y="1322"/>
                  </a:lnTo>
                  <a:lnTo>
                    <a:pt x="9865" y="1227"/>
                  </a:lnTo>
                  <a:lnTo>
                    <a:pt x="9787" y="1132"/>
                  </a:lnTo>
                  <a:lnTo>
                    <a:pt x="9684" y="1037"/>
                  </a:lnTo>
                  <a:lnTo>
                    <a:pt x="9580" y="950"/>
                  </a:lnTo>
                  <a:lnTo>
                    <a:pt x="9459" y="864"/>
                  </a:lnTo>
                  <a:lnTo>
                    <a:pt x="9329" y="786"/>
                  </a:lnTo>
                  <a:lnTo>
                    <a:pt x="9200" y="708"/>
                  </a:lnTo>
                  <a:lnTo>
                    <a:pt x="9053" y="631"/>
                  </a:lnTo>
                  <a:lnTo>
                    <a:pt x="8898" y="562"/>
                  </a:lnTo>
                  <a:lnTo>
                    <a:pt x="8733" y="493"/>
                  </a:lnTo>
                  <a:lnTo>
                    <a:pt x="8561" y="423"/>
                  </a:lnTo>
                  <a:lnTo>
                    <a:pt x="8379" y="363"/>
                  </a:lnTo>
                  <a:lnTo>
                    <a:pt x="8189" y="311"/>
                  </a:lnTo>
                  <a:lnTo>
                    <a:pt x="7991" y="259"/>
                  </a:lnTo>
                  <a:lnTo>
                    <a:pt x="7792" y="207"/>
                  </a:lnTo>
                  <a:lnTo>
                    <a:pt x="7585" y="164"/>
                  </a:lnTo>
                  <a:lnTo>
                    <a:pt x="7369" y="130"/>
                  </a:lnTo>
                  <a:lnTo>
                    <a:pt x="7144" y="95"/>
                  </a:lnTo>
                  <a:lnTo>
                    <a:pt x="6919" y="69"/>
                  </a:lnTo>
                  <a:lnTo>
                    <a:pt x="6686" y="43"/>
                  </a:lnTo>
                  <a:lnTo>
                    <a:pt x="6444" y="26"/>
                  </a:lnTo>
                  <a:lnTo>
                    <a:pt x="6202" y="9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-2963819" y="2014298"/>
              <a:ext cx="400964" cy="172531"/>
            </a:xfrm>
            <a:custGeom>
              <a:avLst/>
              <a:gdLst/>
              <a:ahLst/>
              <a:cxnLst/>
              <a:rect l="l" t="t" r="r" b="b"/>
              <a:pathLst>
                <a:path w="10142" h="4364" extrusionOk="0">
                  <a:moveTo>
                    <a:pt x="5710" y="1"/>
                  </a:moveTo>
                  <a:lnTo>
                    <a:pt x="5451" y="10"/>
                  </a:lnTo>
                  <a:lnTo>
                    <a:pt x="5192" y="18"/>
                  </a:lnTo>
                  <a:lnTo>
                    <a:pt x="4932" y="27"/>
                  </a:lnTo>
                  <a:lnTo>
                    <a:pt x="4673" y="53"/>
                  </a:lnTo>
                  <a:lnTo>
                    <a:pt x="4414" y="70"/>
                  </a:lnTo>
                  <a:lnTo>
                    <a:pt x="4164" y="105"/>
                  </a:lnTo>
                  <a:lnTo>
                    <a:pt x="3913" y="139"/>
                  </a:lnTo>
                  <a:lnTo>
                    <a:pt x="3671" y="182"/>
                  </a:lnTo>
                  <a:lnTo>
                    <a:pt x="3429" y="225"/>
                  </a:lnTo>
                  <a:lnTo>
                    <a:pt x="3196" y="269"/>
                  </a:lnTo>
                  <a:lnTo>
                    <a:pt x="2972" y="329"/>
                  </a:lnTo>
                  <a:lnTo>
                    <a:pt x="2747" y="381"/>
                  </a:lnTo>
                  <a:lnTo>
                    <a:pt x="2531" y="441"/>
                  </a:lnTo>
                  <a:lnTo>
                    <a:pt x="2324" y="511"/>
                  </a:lnTo>
                  <a:lnTo>
                    <a:pt x="2125" y="580"/>
                  </a:lnTo>
                  <a:lnTo>
                    <a:pt x="1926" y="649"/>
                  </a:lnTo>
                  <a:lnTo>
                    <a:pt x="1745" y="726"/>
                  </a:lnTo>
                  <a:lnTo>
                    <a:pt x="1564" y="804"/>
                  </a:lnTo>
                  <a:lnTo>
                    <a:pt x="1391" y="891"/>
                  </a:lnTo>
                  <a:lnTo>
                    <a:pt x="1227" y="977"/>
                  </a:lnTo>
                  <a:lnTo>
                    <a:pt x="1071" y="1063"/>
                  </a:lnTo>
                  <a:lnTo>
                    <a:pt x="924" y="1158"/>
                  </a:lnTo>
                  <a:lnTo>
                    <a:pt x="795" y="1253"/>
                  </a:lnTo>
                  <a:lnTo>
                    <a:pt x="665" y="1348"/>
                  </a:lnTo>
                  <a:lnTo>
                    <a:pt x="553" y="1443"/>
                  </a:lnTo>
                  <a:lnTo>
                    <a:pt x="441" y="1547"/>
                  </a:lnTo>
                  <a:lnTo>
                    <a:pt x="346" y="1642"/>
                  </a:lnTo>
                  <a:lnTo>
                    <a:pt x="259" y="1746"/>
                  </a:lnTo>
                  <a:lnTo>
                    <a:pt x="190" y="1858"/>
                  </a:lnTo>
                  <a:lnTo>
                    <a:pt x="130" y="1962"/>
                  </a:lnTo>
                  <a:lnTo>
                    <a:pt x="78" y="2065"/>
                  </a:lnTo>
                  <a:lnTo>
                    <a:pt x="43" y="2178"/>
                  </a:lnTo>
                  <a:lnTo>
                    <a:pt x="17" y="2290"/>
                  </a:lnTo>
                  <a:lnTo>
                    <a:pt x="0" y="2402"/>
                  </a:lnTo>
                  <a:lnTo>
                    <a:pt x="0" y="2506"/>
                  </a:lnTo>
                  <a:lnTo>
                    <a:pt x="17" y="2618"/>
                  </a:lnTo>
                  <a:lnTo>
                    <a:pt x="43" y="2730"/>
                  </a:lnTo>
                  <a:lnTo>
                    <a:pt x="78" y="2834"/>
                  </a:lnTo>
                  <a:lnTo>
                    <a:pt x="130" y="2938"/>
                  </a:lnTo>
                  <a:lnTo>
                    <a:pt x="199" y="3041"/>
                  </a:lnTo>
                  <a:lnTo>
                    <a:pt x="268" y="3136"/>
                  </a:lnTo>
                  <a:lnTo>
                    <a:pt x="354" y="3231"/>
                  </a:lnTo>
                  <a:lnTo>
                    <a:pt x="449" y="3318"/>
                  </a:lnTo>
                  <a:lnTo>
                    <a:pt x="562" y="3413"/>
                  </a:lnTo>
                  <a:lnTo>
                    <a:pt x="682" y="3499"/>
                  </a:lnTo>
                  <a:lnTo>
                    <a:pt x="803" y="3577"/>
                  </a:lnTo>
                  <a:lnTo>
                    <a:pt x="942" y="3655"/>
                  </a:lnTo>
                  <a:lnTo>
                    <a:pt x="1088" y="3732"/>
                  </a:lnTo>
                  <a:lnTo>
                    <a:pt x="1244" y="3802"/>
                  </a:lnTo>
                  <a:lnTo>
                    <a:pt x="1408" y="3871"/>
                  </a:lnTo>
                  <a:lnTo>
                    <a:pt x="1581" y="3940"/>
                  </a:lnTo>
                  <a:lnTo>
                    <a:pt x="1762" y="4000"/>
                  </a:lnTo>
                  <a:lnTo>
                    <a:pt x="1952" y="4052"/>
                  </a:lnTo>
                  <a:lnTo>
                    <a:pt x="2151" y="4104"/>
                  </a:lnTo>
                  <a:lnTo>
                    <a:pt x="2350" y="4156"/>
                  </a:lnTo>
                  <a:lnTo>
                    <a:pt x="2557" y="4190"/>
                  </a:lnTo>
                  <a:lnTo>
                    <a:pt x="2773" y="4234"/>
                  </a:lnTo>
                  <a:lnTo>
                    <a:pt x="2997" y="4268"/>
                  </a:lnTo>
                  <a:lnTo>
                    <a:pt x="3222" y="4294"/>
                  </a:lnTo>
                  <a:lnTo>
                    <a:pt x="3455" y="4320"/>
                  </a:lnTo>
                  <a:lnTo>
                    <a:pt x="3697" y="4337"/>
                  </a:lnTo>
                  <a:lnTo>
                    <a:pt x="3939" y="4354"/>
                  </a:lnTo>
                  <a:lnTo>
                    <a:pt x="4181" y="4363"/>
                  </a:lnTo>
                  <a:lnTo>
                    <a:pt x="4691" y="4363"/>
                  </a:lnTo>
                  <a:lnTo>
                    <a:pt x="4941" y="4354"/>
                  </a:lnTo>
                  <a:lnTo>
                    <a:pt x="5209" y="4337"/>
                  </a:lnTo>
                  <a:lnTo>
                    <a:pt x="5468" y="4320"/>
                  </a:lnTo>
                  <a:lnTo>
                    <a:pt x="5727" y="4294"/>
                  </a:lnTo>
                  <a:lnTo>
                    <a:pt x="5978" y="4259"/>
                  </a:lnTo>
                  <a:lnTo>
                    <a:pt x="6228" y="4225"/>
                  </a:lnTo>
                  <a:lnTo>
                    <a:pt x="6470" y="4190"/>
                  </a:lnTo>
                  <a:lnTo>
                    <a:pt x="6703" y="4147"/>
                  </a:lnTo>
                  <a:lnTo>
                    <a:pt x="6936" y="4095"/>
                  </a:lnTo>
                  <a:lnTo>
                    <a:pt x="7170" y="4043"/>
                  </a:lnTo>
                  <a:lnTo>
                    <a:pt x="7386" y="3983"/>
                  </a:lnTo>
                  <a:lnTo>
                    <a:pt x="7602" y="3923"/>
                  </a:lnTo>
                  <a:lnTo>
                    <a:pt x="7818" y="3853"/>
                  </a:lnTo>
                  <a:lnTo>
                    <a:pt x="8016" y="3784"/>
                  </a:lnTo>
                  <a:lnTo>
                    <a:pt x="8215" y="3715"/>
                  </a:lnTo>
                  <a:lnTo>
                    <a:pt x="8396" y="3637"/>
                  </a:lnTo>
                  <a:lnTo>
                    <a:pt x="8578" y="3560"/>
                  </a:lnTo>
                  <a:lnTo>
                    <a:pt x="8750" y="3473"/>
                  </a:lnTo>
                  <a:lnTo>
                    <a:pt x="8915" y="3387"/>
                  </a:lnTo>
                  <a:lnTo>
                    <a:pt x="9070" y="3301"/>
                  </a:lnTo>
                  <a:lnTo>
                    <a:pt x="9217" y="3214"/>
                  </a:lnTo>
                  <a:lnTo>
                    <a:pt x="9346" y="3119"/>
                  </a:lnTo>
                  <a:lnTo>
                    <a:pt x="9476" y="3024"/>
                  </a:lnTo>
                  <a:lnTo>
                    <a:pt x="9588" y="2921"/>
                  </a:lnTo>
                  <a:lnTo>
                    <a:pt x="9701" y="2826"/>
                  </a:lnTo>
                  <a:lnTo>
                    <a:pt x="9796" y="2722"/>
                  </a:lnTo>
                  <a:lnTo>
                    <a:pt x="9873" y="2618"/>
                  </a:lnTo>
                  <a:lnTo>
                    <a:pt x="9951" y="2515"/>
                  </a:lnTo>
                  <a:lnTo>
                    <a:pt x="10012" y="2402"/>
                  </a:lnTo>
                  <a:lnTo>
                    <a:pt x="10063" y="2299"/>
                  </a:lnTo>
                  <a:lnTo>
                    <a:pt x="10098" y="2186"/>
                  </a:lnTo>
                  <a:lnTo>
                    <a:pt x="10124" y="2083"/>
                  </a:lnTo>
                  <a:lnTo>
                    <a:pt x="10141" y="1970"/>
                  </a:lnTo>
                  <a:lnTo>
                    <a:pt x="10141" y="1858"/>
                  </a:lnTo>
                  <a:lnTo>
                    <a:pt x="10124" y="1746"/>
                  </a:lnTo>
                  <a:lnTo>
                    <a:pt x="10098" y="1642"/>
                  </a:lnTo>
                  <a:lnTo>
                    <a:pt x="10063" y="1530"/>
                  </a:lnTo>
                  <a:lnTo>
                    <a:pt x="10012" y="1426"/>
                  </a:lnTo>
                  <a:lnTo>
                    <a:pt x="9942" y="1331"/>
                  </a:lnTo>
                  <a:lnTo>
                    <a:pt x="9873" y="1227"/>
                  </a:lnTo>
                  <a:lnTo>
                    <a:pt x="9787" y="1132"/>
                  </a:lnTo>
                  <a:lnTo>
                    <a:pt x="9683" y="1046"/>
                  </a:lnTo>
                  <a:lnTo>
                    <a:pt x="9580" y="960"/>
                  </a:lnTo>
                  <a:lnTo>
                    <a:pt x="9459" y="873"/>
                  </a:lnTo>
                  <a:lnTo>
                    <a:pt x="9338" y="787"/>
                  </a:lnTo>
                  <a:lnTo>
                    <a:pt x="9200" y="709"/>
                  </a:lnTo>
                  <a:lnTo>
                    <a:pt x="9053" y="631"/>
                  </a:lnTo>
                  <a:lnTo>
                    <a:pt x="8897" y="562"/>
                  </a:lnTo>
                  <a:lnTo>
                    <a:pt x="8733" y="493"/>
                  </a:lnTo>
                  <a:lnTo>
                    <a:pt x="8560" y="433"/>
                  </a:lnTo>
                  <a:lnTo>
                    <a:pt x="8379" y="372"/>
                  </a:lnTo>
                  <a:lnTo>
                    <a:pt x="8189" y="312"/>
                  </a:lnTo>
                  <a:lnTo>
                    <a:pt x="7990" y="260"/>
                  </a:lnTo>
                  <a:lnTo>
                    <a:pt x="7792" y="217"/>
                  </a:lnTo>
                  <a:lnTo>
                    <a:pt x="7584" y="174"/>
                  </a:lnTo>
                  <a:lnTo>
                    <a:pt x="7368" y="130"/>
                  </a:lnTo>
                  <a:lnTo>
                    <a:pt x="7144" y="105"/>
                  </a:lnTo>
                  <a:lnTo>
                    <a:pt x="6919" y="70"/>
                  </a:lnTo>
                  <a:lnTo>
                    <a:pt x="6686" y="44"/>
                  </a:lnTo>
                  <a:lnTo>
                    <a:pt x="6444" y="27"/>
                  </a:lnTo>
                  <a:lnTo>
                    <a:pt x="6202" y="18"/>
                  </a:lnTo>
                  <a:lnTo>
                    <a:pt x="5960" y="10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-2911238" y="2031061"/>
              <a:ext cx="300901" cy="91879"/>
            </a:xfrm>
            <a:custGeom>
              <a:avLst/>
              <a:gdLst/>
              <a:ahLst/>
              <a:cxnLst/>
              <a:rect l="l" t="t" r="r" b="b"/>
              <a:pathLst>
                <a:path w="7611" h="2324" extrusionOk="0">
                  <a:moveTo>
                    <a:pt x="5581" y="458"/>
                  </a:moveTo>
                  <a:lnTo>
                    <a:pt x="5693" y="475"/>
                  </a:lnTo>
                  <a:lnTo>
                    <a:pt x="5788" y="492"/>
                  </a:lnTo>
                  <a:lnTo>
                    <a:pt x="5891" y="518"/>
                  </a:lnTo>
                  <a:lnTo>
                    <a:pt x="5978" y="544"/>
                  </a:lnTo>
                  <a:lnTo>
                    <a:pt x="6056" y="579"/>
                  </a:lnTo>
                  <a:lnTo>
                    <a:pt x="6133" y="622"/>
                  </a:lnTo>
                  <a:lnTo>
                    <a:pt x="6194" y="674"/>
                  </a:lnTo>
                  <a:lnTo>
                    <a:pt x="6254" y="717"/>
                  </a:lnTo>
                  <a:lnTo>
                    <a:pt x="6306" y="778"/>
                  </a:lnTo>
                  <a:lnTo>
                    <a:pt x="6349" y="838"/>
                  </a:lnTo>
                  <a:lnTo>
                    <a:pt x="6384" y="898"/>
                  </a:lnTo>
                  <a:lnTo>
                    <a:pt x="6410" y="968"/>
                  </a:lnTo>
                  <a:lnTo>
                    <a:pt x="6427" y="1037"/>
                  </a:lnTo>
                  <a:lnTo>
                    <a:pt x="6436" y="1114"/>
                  </a:lnTo>
                  <a:lnTo>
                    <a:pt x="6435" y="1120"/>
                  </a:lnTo>
                  <a:lnTo>
                    <a:pt x="6435" y="1120"/>
                  </a:lnTo>
                  <a:lnTo>
                    <a:pt x="4102" y="1096"/>
                  </a:lnTo>
                  <a:lnTo>
                    <a:pt x="4102" y="1096"/>
                  </a:lnTo>
                  <a:lnTo>
                    <a:pt x="4112" y="1080"/>
                  </a:lnTo>
                  <a:lnTo>
                    <a:pt x="4173" y="1002"/>
                  </a:lnTo>
                  <a:lnTo>
                    <a:pt x="4242" y="924"/>
                  </a:lnTo>
                  <a:lnTo>
                    <a:pt x="4311" y="855"/>
                  </a:lnTo>
                  <a:lnTo>
                    <a:pt x="4380" y="786"/>
                  </a:lnTo>
                  <a:lnTo>
                    <a:pt x="4458" y="734"/>
                  </a:lnTo>
                  <a:lnTo>
                    <a:pt x="4527" y="683"/>
                  </a:lnTo>
                  <a:lnTo>
                    <a:pt x="4613" y="631"/>
                  </a:lnTo>
                  <a:lnTo>
                    <a:pt x="4691" y="596"/>
                  </a:lnTo>
                  <a:lnTo>
                    <a:pt x="4777" y="562"/>
                  </a:lnTo>
                  <a:lnTo>
                    <a:pt x="4864" y="527"/>
                  </a:lnTo>
                  <a:lnTo>
                    <a:pt x="4950" y="510"/>
                  </a:lnTo>
                  <a:lnTo>
                    <a:pt x="5045" y="484"/>
                  </a:lnTo>
                  <a:lnTo>
                    <a:pt x="5140" y="475"/>
                  </a:lnTo>
                  <a:lnTo>
                    <a:pt x="5339" y="458"/>
                  </a:lnTo>
                  <a:close/>
                  <a:moveTo>
                    <a:pt x="1002" y="1265"/>
                  </a:moveTo>
                  <a:lnTo>
                    <a:pt x="3108" y="1291"/>
                  </a:lnTo>
                  <a:lnTo>
                    <a:pt x="3108" y="1291"/>
                  </a:lnTo>
                  <a:lnTo>
                    <a:pt x="3058" y="1365"/>
                  </a:lnTo>
                  <a:lnTo>
                    <a:pt x="2946" y="1495"/>
                  </a:lnTo>
                  <a:lnTo>
                    <a:pt x="2885" y="1555"/>
                  </a:lnTo>
                  <a:lnTo>
                    <a:pt x="2825" y="1615"/>
                  </a:lnTo>
                  <a:lnTo>
                    <a:pt x="2765" y="1659"/>
                  </a:lnTo>
                  <a:lnTo>
                    <a:pt x="2695" y="1702"/>
                  </a:lnTo>
                  <a:lnTo>
                    <a:pt x="2635" y="1745"/>
                  </a:lnTo>
                  <a:lnTo>
                    <a:pt x="2557" y="1771"/>
                  </a:lnTo>
                  <a:lnTo>
                    <a:pt x="2488" y="1805"/>
                  </a:lnTo>
                  <a:lnTo>
                    <a:pt x="2402" y="1823"/>
                  </a:lnTo>
                  <a:lnTo>
                    <a:pt x="2324" y="1840"/>
                  </a:lnTo>
                  <a:lnTo>
                    <a:pt x="2238" y="1857"/>
                  </a:lnTo>
                  <a:lnTo>
                    <a:pt x="2048" y="1875"/>
                  </a:lnTo>
                  <a:lnTo>
                    <a:pt x="1858" y="1875"/>
                  </a:lnTo>
                  <a:lnTo>
                    <a:pt x="1763" y="1857"/>
                  </a:lnTo>
                  <a:lnTo>
                    <a:pt x="1676" y="1849"/>
                  </a:lnTo>
                  <a:lnTo>
                    <a:pt x="1581" y="1823"/>
                  </a:lnTo>
                  <a:lnTo>
                    <a:pt x="1495" y="1805"/>
                  </a:lnTo>
                  <a:lnTo>
                    <a:pt x="1417" y="1771"/>
                  </a:lnTo>
                  <a:lnTo>
                    <a:pt x="1339" y="1736"/>
                  </a:lnTo>
                  <a:lnTo>
                    <a:pt x="1270" y="1693"/>
                  </a:lnTo>
                  <a:lnTo>
                    <a:pt x="1201" y="1650"/>
                  </a:lnTo>
                  <a:lnTo>
                    <a:pt x="1141" y="1598"/>
                  </a:lnTo>
                  <a:lnTo>
                    <a:pt x="1097" y="1538"/>
                  </a:lnTo>
                  <a:lnTo>
                    <a:pt x="1054" y="1477"/>
                  </a:lnTo>
                  <a:lnTo>
                    <a:pt x="1028" y="1408"/>
                  </a:lnTo>
                  <a:lnTo>
                    <a:pt x="1002" y="1330"/>
                  </a:lnTo>
                  <a:lnTo>
                    <a:pt x="1002" y="1265"/>
                  </a:lnTo>
                  <a:close/>
                  <a:moveTo>
                    <a:pt x="5183" y="0"/>
                  </a:moveTo>
                  <a:lnTo>
                    <a:pt x="4984" y="9"/>
                  </a:lnTo>
                  <a:lnTo>
                    <a:pt x="4812" y="17"/>
                  </a:lnTo>
                  <a:lnTo>
                    <a:pt x="4648" y="35"/>
                  </a:lnTo>
                  <a:lnTo>
                    <a:pt x="4501" y="69"/>
                  </a:lnTo>
                  <a:lnTo>
                    <a:pt x="4354" y="104"/>
                  </a:lnTo>
                  <a:lnTo>
                    <a:pt x="4224" y="156"/>
                  </a:lnTo>
                  <a:lnTo>
                    <a:pt x="4103" y="216"/>
                  </a:lnTo>
                  <a:lnTo>
                    <a:pt x="3982" y="285"/>
                  </a:lnTo>
                  <a:lnTo>
                    <a:pt x="3870" y="354"/>
                  </a:lnTo>
                  <a:lnTo>
                    <a:pt x="3767" y="441"/>
                  </a:lnTo>
                  <a:lnTo>
                    <a:pt x="3672" y="527"/>
                  </a:lnTo>
                  <a:lnTo>
                    <a:pt x="3576" y="631"/>
                  </a:lnTo>
                  <a:lnTo>
                    <a:pt x="3490" y="734"/>
                  </a:lnTo>
                  <a:lnTo>
                    <a:pt x="3404" y="838"/>
                  </a:lnTo>
                  <a:lnTo>
                    <a:pt x="3326" y="959"/>
                  </a:lnTo>
                  <a:lnTo>
                    <a:pt x="3244" y="1087"/>
                  </a:lnTo>
                  <a:lnTo>
                    <a:pt x="3244" y="1087"/>
                  </a:lnTo>
                  <a:lnTo>
                    <a:pt x="1022" y="1064"/>
                  </a:lnTo>
                  <a:lnTo>
                    <a:pt x="1022" y="1064"/>
                  </a:lnTo>
                  <a:lnTo>
                    <a:pt x="1046" y="994"/>
                  </a:lnTo>
                  <a:lnTo>
                    <a:pt x="1089" y="916"/>
                  </a:lnTo>
                  <a:lnTo>
                    <a:pt x="1141" y="855"/>
                  </a:lnTo>
                  <a:lnTo>
                    <a:pt x="1201" y="786"/>
                  </a:lnTo>
                  <a:lnTo>
                    <a:pt x="1261" y="734"/>
                  </a:lnTo>
                  <a:lnTo>
                    <a:pt x="1339" y="683"/>
                  </a:lnTo>
                  <a:lnTo>
                    <a:pt x="1426" y="631"/>
                  </a:lnTo>
                  <a:lnTo>
                    <a:pt x="1512" y="588"/>
                  </a:lnTo>
                  <a:lnTo>
                    <a:pt x="1607" y="544"/>
                  </a:lnTo>
                  <a:lnTo>
                    <a:pt x="1702" y="510"/>
                  </a:lnTo>
                  <a:lnTo>
                    <a:pt x="1918" y="449"/>
                  </a:lnTo>
                  <a:lnTo>
                    <a:pt x="2134" y="397"/>
                  </a:lnTo>
                  <a:lnTo>
                    <a:pt x="2065" y="225"/>
                  </a:lnTo>
                  <a:lnTo>
                    <a:pt x="838" y="380"/>
                  </a:lnTo>
                  <a:lnTo>
                    <a:pt x="786" y="544"/>
                  </a:lnTo>
                  <a:lnTo>
                    <a:pt x="735" y="726"/>
                  </a:lnTo>
                  <a:lnTo>
                    <a:pt x="717" y="821"/>
                  </a:lnTo>
                  <a:lnTo>
                    <a:pt x="700" y="933"/>
                  </a:lnTo>
                  <a:lnTo>
                    <a:pt x="691" y="1054"/>
                  </a:lnTo>
                  <a:lnTo>
                    <a:pt x="691" y="1061"/>
                  </a:lnTo>
                  <a:lnTo>
                    <a:pt x="691" y="1061"/>
                  </a:lnTo>
                  <a:lnTo>
                    <a:pt x="0" y="1054"/>
                  </a:lnTo>
                  <a:lnTo>
                    <a:pt x="0" y="1253"/>
                  </a:lnTo>
                  <a:lnTo>
                    <a:pt x="695" y="1261"/>
                  </a:lnTo>
                  <a:lnTo>
                    <a:pt x="695" y="1261"/>
                  </a:lnTo>
                  <a:lnTo>
                    <a:pt x="700" y="1330"/>
                  </a:lnTo>
                  <a:lnTo>
                    <a:pt x="735" y="1460"/>
                  </a:lnTo>
                  <a:lnTo>
                    <a:pt x="778" y="1572"/>
                  </a:lnTo>
                  <a:lnTo>
                    <a:pt x="830" y="1685"/>
                  </a:lnTo>
                  <a:lnTo>
                    <a:pt x="899" y="1788"/>
                  </a:lnTo>
                  <a:lnTo>
                    <a:pt x="985" y="1875"/>
                  </a:lnTo>
                  <a:lnTo>
                    <a:pt x="1071" y="1961"/>
                  </a:lnTo>
                  <a:lnTo>
                    <a:pt x="1175" y="2030"/>
                  </a:lnTo>
                  <a:lnTo>
                    <a:pt x="1296" y="2099"/>
                  </a:lnTo>
                  <a:lnTo>
                    <a:pt x="1417" y="2151"/>
                  </a:lnTo>
                  <a:lnTo>
                    <a:pt x="1547" y="2194"/>
                  </a:lnTo>
                  <a:lnTo>
                    <a:pt x="1676" y="2237"/>
                  </a:lnTo>
                  <a:lnTo>
                    <a:pt x="1823" y="2263"/>
                  </a:lnTo>
                  <a:lnTo>
                    <a:pt x="1970" y="2281"/>
                  </a:lnTo>
                  <a:lnTo>
                    <a:pt x="2125" y="2289"/>
                  </a:lnTo>
                  <a:lnTo>
                    <a:pt x="2281" y="2289"/>
                  </a:lnTo>
                  <a:lnTo>
                    <a:pt x="2436" y="2281"/>
                  </a:lnTo>
                  <a:lnTo>
                    <a:pt x="2583" y="2263"/>
                  </a:lnTo>
                  <a:lnTo>
                    <a:pt x="2730" y="2237"/>
                  </a:lnTo>
                  <a:lnTo>
                    <a:pt x="2860" y="2203"/>
                  </a:lnTo>
                  <a:lnTo>
                    <a:pt x="2980" y="2160"/>
                  </a:lnTo>
                  <a:lnTo>
                    <a:pt x="3101" y="2116"/>
                  </a:lnTo>
                  <a:lnTo>
                    <a:pt x="3214" y="2056"/>
                  </a:lnTo>
                  <a:lnTo>
                    <a:pt x="3317" y="1987"/>
                  </a:lnTo>
                  <a:lnTo>
                    <a:pt x="3421" y="1918"/>
                  </a:lnTo>
                  <a:lnTo>
                    <a:pt x="3516" y="1831"/>
                  </a:lnTo>
                  <a:lnTo>
                    <a:pt x="3611" y="1745"/>
                  </a:lnTo>
                  <a:lnTo>
                    <a:pt x="3697" y="1650"/>
                  </a:lnTo>
                  <a:lnTo>
                    <a:pt x="3792" y="1538"/>
                  </a:lnTo>
                  <a:lnTo>
                    <a:pt x="3879" y="1425"/>
                  </a:lnTo>
                  <a:lnTo>
                    <a:pt x="3964" y="1302"/>
                  </a:lnTo>
                  <a:lnTo>
                    <a:pt x="3964" y="1302"/>
                  </a:lnTo>
                  <a:lnTo>
                    <a:pt x="6402" y="1333"/>
                  </a:lnTo>
                  <a:lnTo>
                    <a:pt x="6402" y="1333"/>
                  </a:lnTo>
                  <a:lnTo>
                    <a:pt x="6375" y="1399"/>
                  </a:lnTo>
                  <a:lnTo>
                    <a:pt x="6332" y="1486"/>
                  </a:lnTo>
                  <a:lnTo>
                    <a:pt x="6272" y="1564"/>
                  </a:lnTo>
                  <a:lnTo>
                    <a:pt x="6202" y="1641"/>
                  </a:lnTo>
                  <a:lnTo>
                    <a:pt x="6125" y="1710"/>
                  </a:lnTo>
                  <a:lnTo>
                    <a:pt x="6030" y="1780"/>
                  </a:lnTo>
                  <a:lnTo>
                    <a:pt x="5935" y="1840"/>
                  </a:lnTo>
                  <a:lnTo>
                    <a:pt x="5831" y="1892"/>
                  </a:lnTo>
                  <a:lnTo>
                    <a:pt x="5710" y="1944"/>
                  </a:lnTo>
                  <a:lnTo>
                    <a:pt x="5598" y="1987"/>
                  </a:lnTo>
                  <a:lnTo>
                    <a:pt x="5468" y="2030"/>
                  </a:lnTo>
                  <a:lnTo>
                    <a:pt x="5339" y="2073"/>
                  </a:lnTo>
                  <a:lnTo>
                    <a:pt x="5071" y="2142"/>
                  </a:lnTo>
                  <a:lnTo>
                    <a:pt x="5157" y="2324"/>
                  </a:lnTo>
                  <a:lnTo>
                    <a:pt x="5900" y="2211"/>
                  </a:lnTo>
                  <a:lnTo>
                    <a:pt x="6470" y="2125"/>
                  </a:lnTo>
                  <a:lnTo>
                    <a:pt x="6565" y="1926"/>
                  </a:lnTo>
                  <a:lnTo>
                    <a:pt x="6617" y="1814"/>
                  </a:lnTo>
                  <a:lnTo>
                    <a:pt x="6660" y="1685"/>
                  </a:lnTo>
                  <a:lnTo>
                    <a:pt x="6703" y="1555"/>
                  </a:lnTo>
                  <a:lnTo>
                    <a:pt x="6729" y="1417"/>
                  </a:lnTo>
                  <a:lnTo>
                    <a:pt x="6739" y="1337"/>
                  </a:lnTo>
                  <a:lnTo>
                    <a:pt x="6739" y="1337"/>
                  </a:lnTo>
                  <a:lnTo>
                    <a:pt x="7610" y="1348"/>
                  </a:lnTo>
                  <a:lnTo>
                    <a:pt x="7602" y="1132"/>
                  </a:lnTo>
                  <a:lnTo>
                    <a:pt x="6747" y="1123"/>
                  </a:lnTo>
                  <a:lnTo>
                    <a:pt x="6747" y="1123"/>
                  </a:lnTo>
                  <a:lnTo>
                    <a:pt x="6738" y="1002"/>
                  </a:lnTo>
                  <a:lnTo>
                    <a:pt x="6712" y="890"/>
                  </a:lnTo>
                  <a:lnTo>
                    <a:pt x="6669" y="778"/>
                  </a:lnTo>
                  <a:lnTo>
                    <a:pt x="6608" y="674"/>
                  </a:lnTo>
                  <a:lnTo>
                    <a:pt x="6539" y="570"/>
                  </a:lnTo>
                  <a:lnTo>
                    <a:pt x="6462" y="484"/>
                  </a:lnTo>
                  <a:lnTo>
                    <a:pt x="6367" y="389"/>
                  </a:lnTo>
                  <a:lnTo>
                    <a:pt x="6254" y="311"/>
                  </a:lnTo>
                  <a:lnTo>
                    <a:pt x="6133" y="242"/>
                  </a:lnTo>
                  <a:lnTo>
                    <a:pt x="6004" y="173"/>
                  </a:lnTo>
                  <a:lnTo>
                    <a:pt x="5857" y="121"/>
                  </a:lnTo>
                  <a:lnTo>
                    <a:pt x="5701" y="78"/>
                  </a:lnTo>
                  <a:lnTo>
                    <a:pt x="5537" y="43"/>
                  </a:lnTo>
                  <a:lnTo>
                    <a:pt x="5365" y="17"/>
                  </a:lnTo>
                  <a:lnTo>
                    <a:pt x="51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-2535576" y="2128356"/>
              <a:ext cx="569660" cy="602830"/>
            </a:xfrm>
            <a:custGeom>
              <a:avLst/>
              <a:gdLst/>
              <a:ahLst/>
              <a:cxnLst/>
              <a:rect l="l" t="t" r="r" b="b"/>
              <a:pathLst>
                <a:path w="14409" h="15248" extrusionOk="0">
                  <a:moveTo>
                    <a:pt x="7204" y="1"/>
                  </a:moveTo>
                  <a:lnTo>
                    <a:pt x="6833" y="10"/>
                  </a:lnTo>
                  <a:lnTo>
                    <a:pt x="6470" y="36"/>
                  </a:lnTo>
                  <a:lnTo>
                    <a:pt x="6107" y="87"/>
                  </a:lnTo>
                  <a:lnTo>
                    <a:pt x="5753" y="156"/>
                  </a:lnTo>
                  <a:lnTo>
                    <a:pt x="5408" y="243"/>
                  </a:lnTo>
                  <a:lnTo>
                    <a:pt x="5062" y="346"/>
                  </a:lnTo>
                  <a:lnTo>
                    <a:pt x="4734" y="459"/>
                  </a:lnTo>
                  <a:lnTo>
                    <a:pt x="4406" y="597"/>
                  </a:lnTo>
                  <a:lnTo>
                    <a:pt x="4086" y="752"/>
                  </a:lnTo>
                  <a:lnTo>
                    <a:pt x="3775" y="917"/>
                  </a:lnTo>
                  <a:lnTo>
                    <a:pt x="3473" y="1107"/>
                  </a:lnTo>
                  <a:lnTo>
                    <a:pt x="3179" y="1305"/>
                  </a:lnTo>
                  <a:lnTo>
                    <a:pt x="2894" y="1513"/>
                  </a:lnTo>
                  <a:lnTo>
                    <a:pt x="2626" y="1737"/>
                  </a:lnTo>
                  <a:lnTo>
                    <a:pt x="2367" y="1979"/>
                  </a:lnTo>
                  <a:lnTo>
                    <a:pt x="2116" y="2230"/>
                  </a:lnTo>
                  <a:lnTo>
                    <a:pt x="1875" y="2497"/>
                  </a:lnTo>
                  <a:lnTo>
                    <a:pt x="1650" y="2774"/>
                  </a:lnTo>
                  <a:lnTo>
                    <a:pt x="1434" y="3059"/>
                  </a:lnTo>
                  <a:lnTo>
                    <a:pt x="1235" y="3361"/>
                  </a:lnTo>
                  <a:lnTo>
                    <a:pt x="1045" y="3672"/>
                  </a:lnTo>
                  <a:lnTo>
                    <a:pt x="873" y="3992"/>
                  </a:lnTo>
                  <a:lnTo>
                    <a:pt x="717" y="4320"/>
                  </a:lnTo>
                  <a:lnTo>
                    <a:pt x="570" y="4657"/>
                  </a:lnTo>
                  <a:lnTo>
                    <a:pt x="441" y="5002"/>
                  </a:lnTo>
                  <a:lnTo>
                    <a:pt x="328" y="5357"/>
                  </a:lnTo>
                  <a:lnTo>
                    <a:pt x="233" y="5719"/>
                  </a:lnTo>
                  <a:lnTo>
                    <a:pt x="147" y="6091"/>
                  </a:lnTo>
                  <a:lnTo>
                    <a:pt x="87" y="6462"/>
                  </a:lnTo>
                  <a:lnTo>
                    <a:pt x="43" y="6842"/>
                  </a:lnTo>
                  <a:lnTo>
                    <a:pt x="9" y="7231"/>
                  </a:lnTo>
                  <a:lnTo>
                    <a:pt x="0" y="7620"/>
                  </a:lnTo>
                  <a:lnTo>
                    <a:pt x="9" y="8017"/>
                  </a:lnTo>
                  <a:lnTo>
                    <a:pt x="43" y="8406"/>
                  </a:lnTo>
                  <a:lnTo>
                    <a:pt x="87" y="8786"/>
                  </a:lnTo>
                  <a:lnTo>
                    <a:pt x="147" y="9157"/>
                  </a:lnTo>
                  <a:lnTo>
                    <a:pt x="233" y="9529"/>
                  </a:lnTo>
                  <a:lnTo>
                    <a:pt x="328" y="9892"/>
                  </a:lnTo>
                  <a:lnTo>
                    <a:pt x="441" y="10246"/>
                  </a:lnTo>
                  <a:lnTo>
                    <a:pt x="570" y="10591"/>
                  </a:lnTo>
                  <a:lnTo>
                    <a:pt x="717" y="10928"/>
                  </a:lnTo>
                  <a:lnTo>
                    <a:pt x="873" y="11256"/>
                  </a:lnTo>
                  <a:lnTo>
                    <a:pt x="1045" y="11576"/>
                  </a:lnTo>
                  <a:lnTo>
                    <a:pt x="1235" y="11887"/>
                  </a:lnTo>
                  <a:lnTo>
                    <a:pt x="1434" y="12181"/>
                  </a:lnTo>
                  <a:lnTo>
                    <a:pt x="1650" y="12474"/>
                  </a:lnTo>
                  <a:lnTo>
                    <a:pt x="1875" y="12751"/>
                  </a:lnTo>
                  <a:lnTo>
                    <a:pt x="2116" y="13010"/>
                  </a:lnTo>
                  <a:lnTo>
                    <a:pt x="2367" y="13269"/>
                  </a:lnTo>
                  <a:lnTo>
                    <a:pt x="2626" y="13502"/>
                  </a:lnTo>
                  <a:lnTo>
                    <a:pt x="2894" y="13735"/>
                  </a:lnTo>
                  <a:lnTo>
                    <a:pt x="3179" y="13943"/>
                  </a:lnTo>
                  <a:lnTo>
                    <a:pt x="3473" y="14141"/>
                  </a:lnTo>
                  <a:lnTo>
                    <a:pt x="3775" y="14323"/>
                  </a:lnTo>
                  <a:lnTo>
                    <a:pt x="4086" y="14496"/>
                  </a:lnTo>
                  <a:lnTo>
                    <a:pt x="4406" y="14642"/>
                  </a:lnTo>
                  <a:lnTo>
                    <a:pt x="4734" y="14781"/>
                  </a:lnTo>
                  <a:lnTo>
                    <a:pt x="5062" y="14902"/>
                  </a:lnTo>
                  <a:lnTo>
                    <a:pt x="5408" y="15005"/>
                  </a:lnTo>
                  <a:lnTo>
                    <a:pt x="5753" y="15092"/>
                  </a:lnTo>
                  <a:lnTo>
                    <a:pt x="6107" y="15161"/>
                  </a:lnTo>
                  <a:lnTo>
                    <a:pt x="6470" y="15204"/>
                  </a:lnTo>
                  <a:lnTo>
                    <a:pt x="6833" y="15238"/>
                  </a:lnTo>
                  <a:lnTo>
                    <a:pt x="7204" y="15247"/>
                  </a:lnTo>
                  <a:lnTo>
                    <a:pt x="7576" y="15238"/>
                  </a:lnTo>
                  <a:lnTo>
                    <a:pt x="7947" y="15204"/>
                  </a:lnTo>
                  <a:lnTo>
                    <a:pt x="8301" y="15161"/>
                  </a:lnTo>
                  <a:lnTo>
                    <a:pt x="8655" y="15092"/>
                  </a:lnTo>
                  <a:lnTo>
                    <a:pt x="9010" y="15005"/>
                  </a:lnTo>
                  <a:lnTo>
                    <a:pt x="9347" y="14902"/>
                  </a:lnTo>
                  <a:lnTo>
                    <a:pt x="9683" y="14781"/>
                  </a:lnTo>
                  <a:lnTo>
                    <a:pt x="10012" y="14642"/>
                  </a:lnTo>
                  <a:lnTo>
                    <a:pt x="10331" y="14496"/>
                  </a:lnTo>
                  <a:lnTo>
                    <a:pt x="10642" y="14323"/>
                  </a:lnTo>
                  <a:lnTo>
                    <a:pt x="10945" y="14141"/>
                  </a:lnTo>
                  <a:lnTo>
                    <a:pt x="11238" y="13943"/>
                  </a:lnTo>
                  <a:lnTo>
                    <a:pt x="11515" y="13735"/>
                  </a:lnTo>
                  <a:lnTo>
                    <a:pt x="11791" y="13502"/>
                  </a:lnTo>
                  <a:lnTo>
                    <a:pt x="12050" y="13269"/>
                  </a:lnTo>
                  <a:lnTo>
                    <a:pt x="12301" y="13010"/>
                  </a:lnTo>
                  <a:lnTo>
                    <a:pt x="12543" y="12751"/>
                  </a:lnTo>
                  <a:lnTo>
                    <a:pt x="12767" y="12474"/>
                  </a:lnTo>
                  <a:lnTo>
                    <a:pt x="12983" y="12181"/>
                  </a:lnTo>
                  <a:lnTo>
                    <a:pt x="13182" y="11887"/>
                  </a:lnTo>
                  <a:lnTo>
                    <a:pt x="13372" y="11576"/>
                  </a:lnTo>
                  <a:lnTo>
                    <a:pt x="13545" y="11256"/>
                  </a:lnTo>
                  <a:lnTo>
                    <a:pt x="13700" y="10928"/>
                  </a:lnTo>
                  <a:lnTo>
                    <a:pt x="13847" y="10591"/>
                  </a:lnTo>
                  <a:lnTo>
                    <a:pt x="13976" y="10246"/>
                  </a:lnTo>
                  <a:lnTo>
                    <a:pt x="14089" y="9892"/>
                  </a:lnTo>
                  <a:lnTo>
                    <a:pt x="14184" y="9529"/>
                  </a:lnTo>
                  <a:lnTo>
                    <a:pt x="14262" y="9157"/>
                  </a:lnTo>
                  <a:lnTo>
                    <a:pt x="14331" y="8786"/>
                  </a:lnTo>
                  <a:lnTo>
                    <a:pt x="14374" y="8406"/>
                  </a:lnTo>
                  <a:lnTo>
                    <a:pt x="14400" y="8017"/>
                  </a:lnTo>
                  <a:lnTo>
                    <a:pt x="14408" y="7620"/>
                  </a:lnTo>
                  <a:lnTo>
                    <a:pt x="14400" y="7231"/>
                  </a:lnTo>
                  <a:lnTo>
                    <a:pt x="14374" y="6842"/>
                  </a:lnTo>
                  <a:lnTo>
                    <a:pt x="14331" y="6462"/>
                  </a:lnTo>
                  <a:lnTo>
                    <a:pt x="14262" y="6091"/>
                  </a:lnTo>
                  <a:lnTo>
                    <a:pt x="14184" y="5719"/>
                  </a:lnTo>
                  <a:lnTo>
                    <a:pt x="14089" y="5357"/>
                  </a:lnTo>
                  <a:lnTo>
                    <a:pt x="13976" y="5002"/>
                  </a:lnTo>
                  <a:lnTo>
                    <a:pt x="13847" y="4657"/>
                  </a:lnTo>
                  <a:lnTo>
                    <a:pt x="13700" y="4320"/>
                  </a:lnTo>
                  <a:lnTo>
                    <a:pt x="13545" y="3992"/>
                  </a:lnTo>
                  <a:lnTo>
                    <a:pt x="13372" y="3672"/>
                  </a:lnTo>
                  <a:lnTo>
                    <a:pt x="13182" y="3361"/>
                  </a:lnTo>
                  <a:lnTo>
                    <a:pt x="12983" y="3059"/>
                  </a:lnTo>
                  <a:lnTo>
                    <a:pt x="12767" y="2774"/>
                  </a:lnTo>
                  <a:lnTo>
                    <a:pt x="12543" y="2497"/>
                  </a:lnTo>
                  <a:lnTo>
                    <a:pt x="12301" y="2230"/>
                  </a:lnTo>
                  <a:lnTo>
                    <a:pt x="12050" y="1979"/>
                  </a:lnTo>
                  <a:lnTo>
                    <a:pt x="11791" y="1737"/>
                  </a:lnTo>
                  <a:lnTo>
                    <a:pt x="11515" y="1513"/>
                  </a:lnTo>
                  <a:lnTo>
                    <a:pt x="11238" y="1305"/>
                  </a:lnTo>
                  <a:lnTo>
                    <a:pt x="10945" y="1107"/>
                  </a:lnTo>
                  <a:lnTo>
                    <a:pt x="10642" y="917"/>
                  </a:lnTo>
                  <a:lnTo>
                    <a:pt x="10331" y="752"/>
                  </a:lnTo>
                  <a:lnTo>
                    <a:pt x="10012" y="597"/>
                  </a:lnTo>
                  <a:lnTo>
                    <a:pt x="9683" y="459"/>
                  </a:lnTo>
                  <a:lnTo>
                    <a:pt x="9347" y="346"/>
                  </a:lnTo>
                  <a:lnTo>
                    <a:pt x="9010" y="243"/>
                  </a:lnTo>
                  <a:lnTo>
                    <a:pt x="8655" y="156"/>
                  </a:lnTo>
                  <a:lnTo>
                    <a:pt x="8301" y="87"/>
                  </a:lnTo>
                  <a:lnTo>
                    <a:pt x="7947" y="36"/>
                  </a:lnTo>
                  <a:lnTo>
                    <a:pt x="7576" y="10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-2567362" y="2119856"/>
              <a:ext cx="569699" cy="602790"/>
            </a:xfrm>
            <a:custGeom>
              <a:avLst/>
              <a:gdLst/>
              <a:ahLst/>
              <a:cxnLst/>
              <a:rect l="l" t="t" r="r" b="b"/>
              <a:pathLst>
                <a:path w="14410" h="15247" extrusionOk="0">
                  <a:moveTo>
                    <a:pt x="7205" y="0"/>
                  </a:moveTo>
                  <a:lnTo>
                    <a:pt x="6834" y="17"/>
                  </a:lnTo>
                  <a:lnTo>
                    <a:pt x="6471" y="43"/>
                  </a:lnTo>
                  <a:lnTo>
                    <a:pt x="6108" y="95"/>
                  </a:lnTo>
                  <a:lnTo>
                    <a:pt x="5754" y="156"/>
                  </a:lnTo>
                  <a:lnTo>
                    <a:pt x="5408" y="242"/>
                  </a:lnTo>
                  <a:lnTo>
                    <a:pt x="5063" y="346"/>
                  </a:lnTo>
                  <a:lnTo>
                    <a:pt x="4726" y="466"/>
                  </a:lnTo>
                  <a:lnTo>
                    <a:pt x="4398" y="605"/>
                  </a:lnTo>
                  <a:lnTo>
                    <a:pt x="4078" y="752"/>
                  </a:lnTo>
                  <a:lnTo>
                    <a:pt x="3767" y="924"/>
                  </a:lnTo>
                  <a:lnTo>
                    <a:pt x="3473" y="1106"/>
                  </a:lnTo>
                  <a:lnTo>
                    <a:pt x="3180" y="1304"/>
                  </a:lnTo>
                  <a:lnTo>
                    <a:pt x="2895" y="1520"/>
                  </a:lnTo>
                  <a:lnTo>
                    <a:pt x="2627" y="1745"/>
                  </a:lnTo>
                  <a:lnTo>
                    <a:pt x="2359" y="1987"/>
                  </a:lnTo>
                  <a:lnTo>
                    <a:pt x="2109" y="2237"/>
                  </a:lnTo>
                  <a:lnTo>
                    <a:pt x="1875" y="2496"/>
                  </a:lnTo>
                  <a:lnTo>
                    <a:pt x="1642" y="2781"/>
                  </a:lnTo>
                  <a:lnTo>
                    <a:pt x="1435" y="3067"/>
                  </a:lnTo>
                  <a:lnTo>
                    <a:pt x="1227" y="3360"/>
                  </a:lnTo>
                  <a:lnTo>
                    <a:pt x="1046" y="3671"/>
                  </a:lnTo>
                  <a:lnTo>
                    <a:pt x="873" y="3991"/>
                  </a:lnTo>
                  <a:lnTo>
                    <a:pt x="709" y="4319"/>
                  </a:lnTo>
                  <a:lnTo>
                    <a:pt x="571" y="4656"/>
                  </a:lnTo>
                  <a:lnTo>
                    <a:pt x="441" y="5001"/>
                  </a:lnTo>
                  <a:lnTo>
                    <a:pt x="329" y="5356"/>
                  </a:lnTo>
                  <a:lnTo>
                    <a:pt x="225" y="5718"/>
                  </a:lnTo>
                  <a:lnTo>
                    <a:pt x="148" y="6090"/>
                  </a:lnTo>
                  <a:lnTo>
                    <a:pt x="87" y="6461"/>
                  </a:lnTo>
                  <a:lnTo>
                    <a:pt x="35" y="6850"/>
                  </a:lnTo>
                  <a:lnTo>
                    <a:pt x="9" y="7230"/>
                  </a:lnTo>
                  <a:lnTo>
                    <a:pt x="1" y="7627"/>
                  </a:lnTo>
                  <a:lnTo>
                    <a:pt x="9" y="8016"/>
                  </a:lnTo>
                  <a:lnTo>
                    <a:pt x="35" y="8405"/>
                  </a:lnTo>
                  <a:lnTo>
                    <a:pt x="87" y="8785"/>
                  </a:lnTo>
                  <a:lnTo>
                    <a:pt x="148" y="9165"/>
                  </a:lnTo>
                  <a:lnTo>
                    <a:pt x="225" y="9528"/>
                  </a:lnTo>
                  <a:lnTo>
                    <a:pt x="329" y="9891"/>
                  </a:lnTo>
                  <a:lnTo>
                    <a:pt x="441" y="10245"/>
                  </a:lnTo>
                  <a:lnTo>
                    <a:pt x="571" y="10590"/>
                  </a:lnTo>
                  <a:lnTo>
                    <a:pt x="709" y="10927"/>
                  </a:lnTo>
                  <a:lnTo>
                    <a:pt x="873" y="11255"/>
                  </a:lnTo>
                  <a:lnTo>
                    <a:pt x="1046" y="11575"/>
                  </a:lnTo>
                  <a:lnTo>
                    <a:pt x="1227" y="11886"/>
                  </a:lnTo>
                  <a:lnTo>
                    <a:pt x="1435" y="12188"/>
                  </a:lnTo>
                  <a:lnTo>
                    <a:pt x="1642" y="12473"/>
                  </a:lnTo>
                  <a:lnTo>
                    <a:pt x="1875" y="12750"/>
                  </a:lnTo>
                  <a:lnTo>
                    <a:pt x="2109" y="13018"/>
                  </a:lnTo>
                  <a:lnTo>
                    <a:pt x="2359" y="13268"/>
                  </a:lnTo>
                  <a:lnTo>
                    <a:pt x="2627" y="13510"/>
                  </a:lnTo>
                  <a:lnTo>
                    <a:pt x="2895" y="13734"/>
                  </a:lnTo>
                  <a:lnTo>
                    <a:pt x="3180" y="13950"/>
                  </a:lnTo>
                  <a:lnTo>
                    <a:pt x="3473" y="14149"/>
                  </a:lnTo>
                  <a:lnTo>
                    <a:pt x="3767" y="14331"/>
                  </a:lnTo>
                  <a:lnTo>
                    <a:pt x="4078" y="14495"/>
                  </a:lnTo>
                  <a:lnTo>
                    <a:pt x="4398" y="14650"/>
                  </a:lnTo>
                  <a:lnTo>
                    <a:pt x="4726" y="14788"/>
                  </a:lnTo>
                  <a:lnTo>
                    <a:pt x="5063" y="14909"/>
                  </a:lnTo>
                  <a:lnTo>
                    <a:pt x="5408" y="15013"/>
                  </a:lnTo>
                  <a:lnTo>
                    <a:pt x="5754" y="15091"/>
                  </a:lnTo>
                  <a:lnTo>
                    <a:pt x="6108" y="15160"/>
                  </a:lnTo>
                  <a:lnTo>
                    <a:pt x="6471" y="15212"/>
                  </a:lnTo>
                  <a:lnTo>
                    <a:pt x="6834" y="15238"/>
                  </a:lnTo>
                  <a:lnTo>
                    <a:pt x="7205" y="15246"/>
                  </a:lnTo>
                  <a:lnTo>
                    <a:pt x="7576" y="15238"/>
                  </a:lnTo>
                  <a:lnTo>
                    <a:pt x="7939" y="15212"/>
                  </a:lnTo>
                  <a:lnTo>
                    <a:pt x="8302" y="15160"/>
                  </a:lnTo>
                  <a:lnTo>
                    <a:pt x="8656" y="15091"/>
                  </a:lnTo>
                  <a:lnTo>
                    <a:pt x="9002" y="15013"/>
                  </a:lnTo>
                  <a:lnTo>
                    <a:pt x="9347" y="14909"/>
                  </a:lnTo>
                  <a:lnTo>
                    <a:pt x="9684" y="14788"/>
                  </a:lnTo>
                  <a:lnTo>
                    <a:pt x="10012" y="14650"/>
                  </a:lnTo>
                  <a:lnTo>
                    <a:pt x="10332" y="14495"/>
                  </a:lnTo>
                  <a:lnTo>
                    <a:pt x="10643" y="14331"/>
                  </a:lnTo>
                  <a:lnTo>
                    <a:pt x="10937" y="14149"/>
                  </a:lnTo>
                  <a:lnTo>
                    <a:pt x="11230" y="13950"/>
                  </a:lnTo>
                  <a:lnTo>
                    <a:pt x="11515" y="13734"/>
                  </a:lnTo>
                  <a:lnTo>
                    <a:pt x="11792" y="13510"/>
                  </a:lnTo>
                  <a:lnTo>
                    <a:pt x="12051" y="13268"/>
                  </a:lnTo>
                  <a:lnTo>
                    <a:pt x="12301" y="13018"/>
                  </a:lnTo>
                  <a:lnTo>
                    <a:pt x="12535" y="12750"/>
                  </a:lnTo>
                  <a:lnTo>
                    <a:pt x="12768" y="12473"/>
                  </a:lnTo>
                  <a:lnTo>
                    <a:pt x="12975" y="12188"/>
                  </a:lnTo>
                  <a:lnTo>
                    <a:pt x="13182" y="11886"/>
                  </a:lnTo>
                  <a:lnTo>
                    <a:pt x="13364" y="11575"/>
                  </a:lnTo>
                  <a:lnTo>
                    <a:pt x="13537" y="11255"/>
                  </a:lnTo>
                  <a:lnTo>
                    <a:pt x="13701" y="10927"/>
                  </a:lnTo>
                  <a:lnTo>
                    <a:pt x="13839" y="10590"/>
                  </a:lnTo>
                  <a:lnTo>
                    <a:pt x="13969" y="10245"/>
                  </a:lnTo>
                  <a:lnTo>
                    <a:pt x="14089" y="9891"/>
                  </a:lnTo>
                  <a:lnTo>
                    <a:pt x="14184" y="9528"/>
                  </a:lnTo>
                  <a:lnTo>
                    <a:pt x="14262" y="9165"/>
                  </a:lnTo>
                  <a:lnTo>
                    <a:pt x="14323" y="8785"/>
                  </a:lnTo>
                  <a:lnTo>
                    <a:pt x="14375" y="8405"/>
                  </a:lnTo>
                  <a:lnTo>
                    <a:pt x="14400" y="8016"/>
                  </a:lnTo>
                  <a:lnTo>
                    <a:pt x="14409" y="7627"/>
                  </a:lnTo>
                  <a:lnTo>
                    <a:pt x="14400" y="7230"/>
                  </a:lnTo>
                  <a:lnTo>
                    <a:pt x="14375" y="6850"/>
                  </a:lnTo>
                  <a:lnTo>
                    <a:pt x="14323" y="6461"/>
                  </a:lnTo>
                  <a:lnTo>
                    <a:pt x="14262" y="6090"/>
                  </a:lnTo>
                  <a:lnTo>
                    <a:pt x="14184" y="5718"/>
                  </a:lnTo>
                  <a:lnTo>
                    <a:pt x="14089" y="5356"/>
                  </a:lnTo>
                  <a:lnTo>
                    <a:pt x="13969" y="5001"/>
                  </a:lnTo>
                  <a:lnTo>
                    <a:pt x="13839" y="4656"/>
                  </a:lnTo>
                  <a:lnTo>
                    <a:pt x="13701" y="4319"/>
                  </a:lnTo>
                  <a:lnTo>
                    <a:pt x="13537" y="3991"/>
                  </a:lnTo>
                  <a:lnTo>
                    <a:pt x="13364" y="3671"/>
                  </a:lnTo>
                  <a:lnTo>
                    <a:pt x="13182" y="3360"/>
                  </a:lnTo>
                  <a:lnTo>
                    <a:pt x="12975" y="3067"/>
                  </a:lnTo>
                  <a:lnTo>
                    <a:pt x="12768" y="2781"/>
                  </a:lnTo>
                  <a:lnTo>
                    <a:pt x="12535" y="2496"/>
                  </a:lnTo>
                  <a:lnTo>
                    <a:pt x="12301" y="2237"/>
                  </a:lnTo>
                  <a:lnTo>
                    <a:pt x="12051" y="1987"/>
                  </a:lnTo>
                  <a:lnTo>
                    <a:pt x="11792" y="1745"/>
                  </a:lnTo>
                  <a:lnTo>
                    <a:pt x="11515" y="1520"/>
                  </a:lnTo>
                  <a:lnTo>
                    <a:pt x="11230" y="1304"/>
                  </a:lnTo>
                  <a:lnTo>
                    <a:pt x="10937" y="1106"/>
                  </a:lnTo>
                  <a:lnTo>
                    <a:pt x="10643" y="924"/>
                  </a:lnTo>
                  <a:lnTo>
                    <a:pt x="10332" y="752"/>
                  </a:lnTo>
                  <a:lnTo>
                    <a:pt x="10012" y="605"/>
                  </a:lnTo>
                  <a:lnTo>
                    <a:pt x="9684" y="466"/>
                  </a:lnTo>
                  <a:lnTo>
                    <a:pt x="9347" y="346"/>
                  </a:lnTo>
                  <a:lnTo>
                    <a:pt x="9002" y="242"/>
                  </a:lnTo>
                  <a:lnTo>
                    <a:pt x="8656" y="156"/>
                  </a:lnTo>
                  <a:lnTo>
                    <a:pt x="8302" y="95"/>
                  </a:lnTo>
                  <a:lnTo>
                    <a:pt x="7939" y="43"/>
                  </a:lnTo>
                  <a:lnTo>
                    <a:pt x="7576" y="17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-2523637" y="2165954"/>
              <a:ext cx="494188" cy="519095"/>
            </a:xfrm>
            <a:custGeom>
              <a:avLst/>
              <a:gdLst/>
              <a:ahLst/>
              <a:cxnLst/>
              <a:rect l="l" t="t" r="r" b="b"/>
              <a:pathLst>
                <a:path w="12500" h="13130" extrusionOk="0">
                  <a:moveTo>
                    <a:pt x="6254" y="0"/>
                  </a:moveTo>
                  <a:lnTo>
                    <a:pt x="5926" y="9"/>
                  </a:lnTo>
                  <a:lnTo>
                    <a:pt x="5615" y="35"/>
                  </a:lnTo>
                  <a:lnTo>
                    <a:pt x="5296" y="78"/>
                  </a:lnTo>
                  <a:lnTo>
                    <a:pt x="4993" y="138"/>
                  </a:lnTo>
                  <a:lnTo>
                    <a:pt x="4691" y="207"/>
                  </a:lnTo>
                  <a:lnTo>
                    <a:pt x="4389" y="294"/>
                  </a:lnTo>
                  <a:lnTo>
                    <a:pt x="4104" y="398"/>
                  </a:lnTo>
                  <a:lnTo>
                    <a:pt x="3819" y="518"/>
                  </a:lnTo>
                  <a:lnTo>
                    <a:pt x="3542" y="648"/>
                  </a:lnTo>
                  <a:lnTo>
                    <a:pt x="3274" y="795"/>
                  </a:lnTo>
                  <a:lnTo>
                    <a:pt x="3015" y="950"/>
                  </a:lnTo>
                  <a:lnTo>
                    <a:pt x="2756" y="1123"/>
                  </a:lnTo>
                  <a:lnTo>
                    <a:pt x="2514" y="1304"/>
                  </a:lnTo>
                  <a:lnTo>
                    <a:pt x="2272" y="1503"/>
                  </a:lnTo>
                  <a:lnTo>
                    <a:pt x="2048" y="1710"/>
                  </a:lnTo>
                  <a:lnTo>
                    <a:pt x="1832" y="1926"/>
                  </a:lnTo>
                  <a:lnTo>
                    <a:pt x="1624" y="2151"/>
                  </a:lnTo>
                  <a:lnTo>
                    <a:pt x="1426" y="2393"/>
                  </a:lnTo>
                  <a:lnTo>
                    <a:pt x="1244" y="2635"/>
                  </a:lnTo>
                  <a:lnTo>
                    <a:pt x="1072" y="2894"/>
                  </a:lnTo>
                  <a:lnTo>
                    <a:pt x="907" y="3162"/>
                  </a:lnTo>
                  <a:lnTo>
                    <a:pt x="761" y="3438"/>
                  </a:lnTo>
                  <a:lnTo>
                    <a:pt x="622" y="3723"/>
                  </a:lnTo>
                  <a:lnTo>
                    <a:pt x="493" y="4008"/>
                  </a:lnTo>
                  <a:lnTo>
                    <a:pt x="381" y="4311"/>
                  </a:lnTo>
                  <a:lnTo>
                    <a:pt x="286" y="4613"/>
                  </a:lnTo>
                  <a:lnTo>
                    <a:pt x="199" y="4924"/>
                  </a:lnTo>
                  <a:lnTo>
                    <a:pt x="130" y="5243"/>
                  </a:lnTo>
                  <a:lnTo>
                    <a:pt x="78" y="5563"/>
                  </a:lnTo>
                  <a:lnTo>
                    <a:pt x="35" y="5891"/>
                  </a:lnTo>
                  <a:lnTo>
                    <a:pt x="9" y="6228"/>
                  </a:lnTo>
                  <a:lnTo>
                    <a:pt x="1" y="6565"/>
                  </a:lnTo>
                  <a:lnTo>
                    <a:pt x="9" y="6902"/>
                  </a:lnTo>
                  <a:lnTo>
                    <a:pt x="35" y="7239"/>
                  </a:lnTo>
                  <a:lnTo>
                    <a:pt x="78" y="7567"/>
                  </a:lnTo>
                  <a:lnTo>
                    <a:pt x="130" y="7887"/>
                  </a:lnTo>
                  <a:lnTo>
                    <a:pt x="199" y="8206"/>
                  </a:lnTo>
                  <a:lnTo>
                    <a:pt x="286" y="8517"/>
                  </a:lnTo>
                  <a:lnTo>
                    <a:pt x="381" y="8820"/>
                  </a:lnTo>
                  <a:lnTo>
                    <a:pt x="493" y="9122"/>
                  </a:lnTo>
                  <a:lnTo>
                    <a:pt x="622" y="9416"/>
                  </a:lnTo>
                  <a:lnTo>
                    <a:pt x="761" y="9692"/>
                  </a:lnTo>
                  <a:lnTo>
                    <a:pt x="907" y="9968"/>
                  </a:lnTo>
                  <a:lnTo>
                    <a:pt x="1072" y="10236"/>
                  </a:lnTo>
                  <a:lnTo>
                    <a:pt x="1244" y="10495"/>
                  </a:lnTo>
                  <a:lnTo>
                    <a:pt x="1426" y="10737"/>
                  </a:lnTo>
                  <a:lnTo>
                    <a:pt x="1624" y="10979"/>
                  </a:lnTo>
                  <a:lnTo>
                    <a:pt x="1832" y="11204"/>
                  </a:lnTo>
                  <a:lnTo>
                    <a:pt x="2048" y="11428"/>
                  </a:lnTo>
                  <a:lnTo>
                    <a:pt x="2272" y="11627"/>
                  </a:lnTo>
                  <a:lnTo>
                    <a:pt x="2514" y="11826"/>
                  </a:lnTo>
                  <a:lnTo>
                    <a:pt x="2756" y="12007"/>
                  </a:lnTo>
                  <a:lnTo>
                    <a:pt x="3015" y="12180"/>
                  </a:lnTo>
                  <a:lnTo>
                    <a:pt x="3274" y="12335"/>
                  </a:lnTo>
                  <a:lnTo>
                    <a:pt x="3542" y="12482"/>
                  </a:lnTo>
                  <a:lnTo>
                    <a:pt x="3819" y="12612"/>
                  </a:lnTo>
                  <a:lnTo>
                    <a:pt x="4104" y="12733"/>
                  </a:lnTo>
                  <a:lnTo>
                    <a:pt x="4389" y="12836"/>
                  </a:lnTo>
                  <a:lnTo>
                    <a:pt x="4691" y="12923"/>
                  </a:lnTo>
                  <a:lnTo>
                    <a:pt x="4993" y="13000"/>
                  </a:lnTo>
                  <a:lnTo>
                    <a:pt x="5296" y="13052"/>
                  </a:lnTo>
                  <a:lnTo>
                    <a:pt x="5615" y="13095"/>
                  </a:lnTo>
                  <a:lnTo>
                    <a:pt x="5926" y="13121"/>
                  </a:lnTo>
                  <a:lnTo>
                    <a:pt x="6254" y="13130"/>
                  </a:lnTo>
                  <a:lnTo>
                    <a:pt x="6574" y="13121"/>
                  </a:lnTo>
                  <a:lnTo>
                    <a:pt x="6885" y="13095"/>
                  </a:lnTo>
                  <a:lnTo>
                    <a:pt x="7205" y="13052"/>
                  </a:lnTo>
                  <a:lnTo>
                    <a:pt x="7507" y="13000"/>
                  </a:lnTo>
                  <a:lnTo>
                    <a:pt x="7809" y="12923"/>
                  </a:lnTo>
                  <a:lnTo>
                    <a:pt x="8112" y="12836"/>
                  </a:lnTo>
                  <a:lnTo>
                    <a:pt x="8397" y="12733"/>
                  </a:lnTo>
                  <a:lnTo>
                    <a:pt x="8682" y="12612"/>
                  </a:lnTo>
                  <a:lnTo>
                    <a:pt x="8958" y="12482"/>
                  </a:lnTo>
                  <a:lnTo>
                    <a:pt x="9226" y="12335"/>
                  </a:lnTo>
                  <a:lnTo>
                    <a:pt x="9485" y="12180"/>
                  </a:lnTo>
                  <a:lnTo>
                    <a:pt x="9744" y="12007"/>
                  </a:lnTo>
                  <a:lnTo>
                    <a:pt x="9986" y="11826"/>
                  </a:lnTo>
                  <a:lnTo>
                    <a:pt x="10228" y="11627"/>
                  </a:lnTo>
                  <a:lnTo>
                    <a:pt x="10453" y="11428"/>
                  </a:lnTo>
                  <a:lnTo>
                    <a:pt x="10668" y="11204"/>
                  </a:lnTo>
                  <a:lnTo>
                    <a:pt x="10876" y="10979"/>
                  </a:lnTo>
                  <a:lnTo>
                    <a:pt x="11074" y="10737"/>
                  </a:lnTo>
                  <a:lnTo>
                    <a:pt x="11256" y="10495"/>
                  </a:lnTo>
                  <a:lnTo>
                    <a:pt x="11429" y="10236"/>
                  </a:lnTo>
                  <a:lnTo>
                    <a:pt x="11593" y="9968"/>
                  </a:lnTo>
                  <a:lnTo>
                    <a:pt x="11740" y="9692"/>
                  </a:lnTo>
                  <a:lnTo>
                    <a:pt x="11878" y="9416"/>
                  </a:lnTo>
                  <a:lnTo>
                    <a:pt x="12007" y="9122"/>
                  </a:lnTo>
                  <a:lnTo>
                    <a:pt x="12120" y="8820"/>
                  </a:lnTo>
                  <a:lnTo>
                    <a:pt x="12215" y="8517"/>
                  </a:lnTo>
                  <a:lnTo>
                    <a:pt x="12301" y="8206"/>
                  </a:lnTo>
                  <a:lnTo>
                    <a:pt x="12370" y="7887"/>
                  </a:lnTo>
                  <a:lnTo>
                    <a:pt x="12422" y="7567"/>
                  </a:lnTo>
                  <a:lnTo>
                    <a:pt x="12465" y="7239"/>
                  </a:lnTo>
                  <a:lnTo>
                    <a:pt x="12491" y="6902"/>
                  </a:lnTo>
                  <a:lnTo>
                    <a:pt x="12500" y="6565"/>
                  </a:lnTo>
                  <a:lnTo>
                    <a:pt x="12491" y="6228"/>
                  </a:lnTo>
                  <a:lnTo>
                    <a:pt x="12465" y="5891"/>
                  </a:lnTo>
                  <a:lnTo>
                    <a:pt x="12422" y="5563"/>
                  </a:lnTo>
                  <a:lnTo>
                    <a:pt x="12370" y="5243"/>
                  </a:lnTo>
                  <a:lnTo>
                    <a:pt x="12301" y="4924"/>
                  </a:lnTo>
                  <a:lnTo>
                    <a:pt x="12215" y="4613"/>
                  </a:lnTo>
                  <a:lnTo>
                    <a:pt x="12120" y="4311"/>
                  </a:lnTo>
                  <a:lnTo>
                    <a:pt x="12007" y="4008"/>
                  </a:lnTo>
                  <a:lnTo>
                    <a:pt x="11878" y="3723"/>
                  </a:lnTo>
                  <a:lnTo>
                    <a:pt x="11740" y="3438"/>
                  </a:lnTo>
                  <a:lnTo>
                    <a:pt x="11593" y="3162"/>
                  </a:lnTo>
                  <a:lnTo>
                    <a:pt x="11429" y="2894"/>
                  </a:lnTo>
                  <a:lnTo>
                    <a:pt x="11256" y="2635"/>
                  </a:lnTo>
                  <a:lnTo>
                    <a:pt x="11074" y="2393"/>
                  </a:lnTo>
                  <a:lnTo>
                    <a:pt x="10876" y="2151"/>
                  </a:lnTo>
                  <a:lnTo>
                    <a:pt x="10668" y="1926"/>
                  </a:lnTo>
                  <a:lnTo>
                    <a:pt x="10453" y="1710"/>
                  </a:lnTo>
                  <a:lnTo>
                    <a:pt x="10228" y="1503"/>
                  </a:lnTo>
                  <a:lnTo>
                    <a:pt x="9986" y="1304"/>
                  </a:lnTo>
                  <a:lnTo>
                    <a:pt x="9744" y="1123"/>
                  </a:lnTo>
                  <a:lnTo>
                    <a:pt x="9485" y="950"/>
                  </a:lnTo>
                  <a:lnTo>
                    <a:pt x="9226" y="795"/>
                  </a:lnTo>
                  <a:lnTo>
                    <a:pt x="8958" y="648"/>
                  </a:lnTo>
                  <a:lnTo>
                    <a:pt x="8682" y="518"/>
                  </a:lnTo>
                  <a:lnTo>
                    <a:pt x="8397" y="398"/>
                  </a:lnTo>
                  <a:lnTo>
                    <a:pt x="8112" y="294"/>
                  </a:lnTo>
                  <a:lnTo>
                    <a:pt x="7809" y="207"/>
                  </a:lnTo>
                  <a:lnTo>
                    <a:pt x="7507" y="138"/>
                  </a:lnTo>
                  <a:lnTo>
                    <a:pt x="7205" y="78"/>
                  </a:lnTo>
                  <a:lnTo>
                    <a:pt x="6885" y="35"/>
                  </a:lnTo>
                  <a:lnTo>
                    <a:pt x="6574" y="9"/>
                  </a:lnTo>
                  <a:lnTo>
                    <a:pt x="62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-2425629" y="2188133"/>
              <a:ext cx="285522" cy="433422"/>
            </a:xfrm>
            <a:custGeom>
              <a:avLst/>
              <a:gdLst/>
              <a:ahLst/>
              <a:cxnLst/>
              <a:rect l="l" t="t" r="r" b="b"/>
              <a:pathLst>
                <a:path w="7222" h="10963" extrusionOk="0">
                  <a:moveTo>
                    <a:pt x="3537" y="1685"/>
                  </a:moveTo>
                  <a:lnTo>
                    <a:pt x="3354" y="5041"/>
                  </a:lnTo>
                  <a:lnTo>
                    <a:pt x="3354" y="5041"/>
                  </a:lnTo>
                  <a:lnTo>
                    <a:pt x="3318" y="5028"/>
                  </a:lnTo>
                  <a:lnTo>
                    <a:pt x="3058" y="4924"/>
                  </a:lnTo>
                  <a:lnTo>
                    <a:pt x="2825" y="4829"/>
                  </a:lnTo>
                  <a:lnTo>
                    <a:pt x="2609" y="4726"/>
                  </a:lnTo>
                  <a:lnTo>
                    <a:pt x="2419" y="4613"/>
                  </a:lnTo>
                  <a:lnTo>
                    <a:pt x="2238" y="4501"/>
                  </a:lnTo>
                  <a:lnTo>
                    <a:pt x="2082" y="4389"/>
                  </a:lnTo>
                  <a:lnTo>
                    <a:pt x="1944" y="4276"/>
                  </a:lnTo>
                  <a:lnTo>
                    <a:pt x="1823" y="4156"/>
                  </a:lnTo>
                  <a:lnTo>
                    <a:pt x="1720" y="4026"/>
                  </a:lnTo>
                  <a:lnTo>
                    <a:pt x="1633" y="3896"/>
                  </a:lnTo>
                  <a:lnTo>
                    <a:pt x="1564" y="3767"/>
                  </a:lnTo>
                  <a:lnTo>
                    <a:pt x="1504" y="3637"/>
                  </a:lnTo>
                  <a:lnTo>
                    <a:pt x="1460" y="3499"/>
                  </a:lnTo>
                  <a:lnTo>
                    <a:pt x="1435" y="3352"/>
                  </a:lnTo>
                  <a:lnTo>
                    <a:pt x="1426" y="3205"/>
                  </a:lnTo>
                  <a:lnTo>
                    <a:pt x="1426" y="3119"/>
                  </a:lnTo>
                  <a:lnTo>
                    <a:pt x="1426" y="3033"/>
                  </a:lnTo>
                  <a:lnTo>
                    <a:pt x="1435" y="2946"/>
                  </a:lnTo>
                  <a:lnTo>
                    <a:pt x="1452" y="2860"/>
                  </a:lnTo>
                  <a:lnTo>
                    <a:pt x="1469" y="2782"/>
                  </a:lnTo>
                  <a:lnTo>
                    <a:pt x="1495" y="2704"/>
                  </a:lnTo>
                  <a:lnTo>
                    <a:pt x="1521" y="2627"/>
                  </a:lnTo>
                  <a:lnTo>
                    <a:pt x="1555" y="2557"/>
                  </a:lnTo>
                  <a:lnTo>
                    <a:pt x="1599" y="2488"/>
                  </a:lnTo>
                  <a:lnTo>
                    <a:pt x="1642" y="2419"/>
                  </a:lnTo>
                  <a:lnTo>
                    <a:pt x="1737" y="2298"/>
                  </a:lnTo>
                  <a:lnTo>
                    <a:pt x="1849" y="2177"/>
                  </a:lnTo>
                  <a:lnTo>
                    <a:pt x="1987" y="2082"/>
                  </a:lnTo>
                  <a:lnTo>
                    <a:pt x="2134" y="1987"/>
                  </a:lnTo>
                  <a:lnTo>
                    <a:pt x="2290" y="1910"/>
                  </a:lnTo>
                  <a:lnTo>
                    <a:pt x="2471" y="1841"/>
                  </a:lnTo>
                  <a:lnTo>
                    <a:pt x="2652" y="1780"/>
                  </a:lnTo>
                  <a:lnTo>
                    <a:pt x="2851" y="1737"/>
                  </a:lnTo>
                  <a:lnTo>
                    <a:pt x="3067" y="1711"/>
                  </a:lnTo>
                  <a:lnTo>
                    <a:pt x="3283" y="1685"/>
                  </a:lnTo>
                  <a:close/>
                  <a:moveTo>
                    <a:pt x="3916" y="6485"/>
                  </a:moveTo>
                  <a:lnTo>
                    <a:pt x="4138" y="6557"/>
                  </a:lnTo>
                  <a:lnTo>
                    <a:pt x="4354" y="6643"/>
                  </a:lnTo>
                  <a:lnTo>
                    <a:pt x="4553" y="6738"/>
                  </a:lnTo>
                  <a:lnTo>
                    <a:pt x="4734" y="6825"/>
                  </a:lnTo>
                  <a:lnTo>
                    <a:pt x="4898" y="6920"/>
                  </a:lnTo>
                  <a:lnTo>
                    <a:pt x="5045" y="7015"/>
                  </a:lnTo>
                  <a:lnTo>
                    <a:pt x="5175" y="7110"/>
                  </a:lnTo>
                  <a:lnTo>
                    <a:pt x="5287" y="7213"/>
                  </a:lnTo>
                  <a:lnTo>
                    <a:pt x="5391" y="7317"/>
                  </a:lnTo>
                  <a:lnTo>
                    <a:pt x="5468" y="7429"/>
                  </a:lnTo>
                  <a:lnTo>
                    <a:pt x="5538" y="7542"/>
                  </a:lnTo>
                  <a:lnTo>
                    <a:pt x="5598" y="7663"/>
                  </a:lnTo>
                  <a:lnTo>
                    <a:pt x="5633" y="7792"/>
                  </a:lnTo>
                  <a:lnTo>
                    <a:pt x="5659" y="7922"/>
                  </a:lnTo>
                  <a:lnTo>
                    <a:pt x="5676" y="8069"/>
                  </a:lnTo>
                  <a:lnTo>
                    <a:pt x="5676" y="8198"/>
                  </a:lnTo>
                  <a:lnTo>
                    <a:pt x="5659" y="8336"/>
                  </a:lnTo>
                  <a:lnTo>
                    <a:pt x="5624" y="8466"/>
                  </a:lnTo>
                  <a:lnTo>
                    <a:pt x="5572" y="8604"/>
                  </a:lnTo>
                  <a:lnTo>
                    <a:pt x="5503" y="8725"/>
                  </a:lnTo>
                  <a:lnTo>
                    <a:pt x="5425" y="8846"/>
                  </a:lnTo>
                  <a:lnTo>
                    <a:pt x="5330" y="8967"/>
                  </a:lnTo>
                  <a:lnTo>
                    <a:pt x="5209" y="9071"/>
                  </a:lnTo>
                  <a:lnTo>
                    <a:pt x="5080" y="9174"/>
                  </a:lnTo>
                  <a:lnTo>
                    <a:pt x="4933" y="9261"/>
                  </a:lnTo>
                  <a:lnTo>
                    <a:pt x="4769" y="9338"/>
                  </a:lnTo>
                  <a:lnTo>
                    <a:pt x="4587" y="9407"/>
                  </a:lnTo>
                  <a:lnTo>
                    <a:pt x="4389" y="9459"/>
                  </a:lnTo>
                  <a:lnTo>
                    <a:pt x="4173" y="9502"/>
                  </a:lnTo>
                  <a:lnTo>
                    <a:pt x="3940" y="9520"/>
                  </a:lnTo>
                  <a:lnTo>
                    <a:pt x="3739" y="9520"/>
                  </a:lnTo>
                  <a:lnTo>
                    <a:pt x="3916" y="6485"/>
                  </a:lnTo>
                  <a:close/>
                  <a:moveTo>
                    <a:pt x="3629" y="1"/>
                  </a:moveTo>
                  <a:lnTo>
                    <a:pt x="3562" y="1227"/>
                  </a:lnTo>
                  <a:lnTo>
                    <a:pt x="3369" y="1227"/>
                  </a:lnTo>
                  <a:lnTo>
                    <a:pt x="3188" y="1236"/>
                  </a:lnTo>
                  <a:lnTo>
                    <a:pt x="3015" y="1245"/>
                  </a:lnTo>
                  <a:lnTo>
                    <a:pt x="2834" y="1262"/>
                  </a:lnTo>
                  <a:lnTo>
                    <a:pt x="2661" y="1288"/>
                  </a:lnTo>
                  <a:lnTo>
                    <a:pt x="2497" y="1314"/>
                  </a:lnTo>
                  <a:lnTo>
                    <a:pt x="2324" y="1348"/>
                  </a:lnTo>
                  <a:lnTo>
                    <a:pt x="2160" y="1391"/>
                  </a:lnTo>
                  <a:lnTo>
                    <a:pt x="2005" y="1435"/>
                  </a:lnTo>
                  <a:lnTo>
                    <a:pt x="1849" y="1478"/>
                  </a:lnTo>
                  <a:lnTo>
                    <a:pt x="1702" y="1538"/>
                  </a:lnTo>
                  <a:lnTo>
                    <a:pt x="1555" y="1590"/>
                  </a:lnTo>
                  <a:lnTo>
                    <a:pt x="1409" y="1659"/>
                  </a:lnTo>
                  <a:lnTo>
                    <a:pt x="1279" y="1728"/>
                  </a:lnTo>
                  <a:lnTo>
                    <a:pt x="1149" y="1797"/>
                  </a:lnTo>
                  <a:lnTo>
                    <a:pt x="1020" y="1875"/>
                  </a:lnTo>
                  <a:lnTo>
                    <a:pt x="899" y="1961"/>
                  </a:lnTo>
                  <a:lnTo>
                    <a:pt x="787" y="2048"/>
                  </a:lnTo>
                  <a:lnTo>
                    <a:pt x="683" y="2134"/>
                  </a:lnTo>
                  <a:lnTo>
                    <a:pt x="579" y="2229"/>
                  </a:lnTo>
                  <a:lnTo>
                    <a:pt x="493" y="2333"/>
                  </a:lnTo>
                  <a:lnTo>
                    <a:pt x="407" y="2437"/>
                  </a:lnTo>
                  <a:lnTo>
                    <a:pt x="329" y="2540"/>
                  </a:lnTo>
                  <a:lnTo>
                    <a:pt x="260" y="2652"/>
                  </a:lnTo>
                  <a:lnTo>
                    <a:pt x="191" y="2765"/>
                  </a:lnTo>
                  <a:lnTo>
                    <a:pt x="139" y="2886"/>
                  </a:lnTo>
                  <a:lnTo>
                    <a:pt x="96" y="3007"/>
                  </a:lnTo>
                  <a:lnTo>
                    <a:pt x="61" y="3136"/>
                  </a:lnTo>
                  <a:lnTo>
                    <a:pt x="27" y="3266"/>
                  </a:lnTo>
                  <a:lnTo>
                    <a:pt x="9" y="3404"/>
                  </a:lnTo>
                  <a:lnTo>
                    <a:pt x="1" y="3534"/>
                  </a:lnTo>
                  <a:lnTo>
                    <a:pt x="1" y="3680"/>
                  </a:lnTo>
                  <a:lnTo>
                    <a:pt x="9" y="3801"/>
                  </a:lnTo>
                  <a:lnTo>
                    <a:pt x="27" y="3931"/>
                  </a:lnTo>
                  <a:lnTo>
                    <a:pt x="52" y="4052"/>
                  </a:lnTo>
                  <a:lnTo>
                    <a:pt x="87" y="4164"/>
                  </a:lnTo>
                  <a:lnTo>
                    <a:pt x="130" y="4276"/>
                  </a:lnTo>
                  <a:lnTo>
                    <a:pt x="173" y="4389"/>
                  </a:lnTo>
                  <a:lnTo>
                    <a:pt x="234" y="4492"/>
                  </a:lnTo>
                  <a:lnTo>
                    <a:pt x="294" y="4596"/>
                  </a:lnTo>
                  <a:lnTo>
                    <a:pt x="363" y="4691"/>
                  </a:lnTo>
                  <a:lnTo>
                    <a:pt x="441" y="4786"/>
                  </a:lnTo>
                  <a:lnTo>
                    <a:pt x="528" y="4881"/>
                  </a:lnTo>
                  <a:lnTo>
                    <a:pt x="614" y="4976"/>
                  </a:lnTo>
                  <a:lnTo>
                    <a:pt x="718" y="5063"/>
                  </a:lnTo>
                  <a:lnTo>
                    <a:pt x="821" y="5149"/>
                  </a:lnTo>
                  <a:lnTo>
                    <a:pt x="934" y="5227"/>
                  </a:lnTo>
                  <a:lnTo>
                    <a:pt x="1046" y="5313"/>
                  </a:lnTo>
                  <a:lnTo>
                    <a:pt x="1296" y="5468"/>
                  </a:lnTo>
                  <a:lnTo>
                    <a:pt x="1573" y="5615"/>
                  </a:lnTo>
                  <a:lnTo>
                    <a:pt x="1875" y="5754"/>
                  </a:lnTo>
                  <a:lnTo>
                    <a:pt x="2195" y="5892"/>
                  </a:lnTo>
                  <a:lnTo>
                    <a:pt x="2532" y="6021"/>
                  </a:lnTo>
                  <a:lnTo>
                    <a:pt x="2886" y="6142"/>
                  </a:lnTo>
                  <a:lnTo>
                    <a:pt x="3257" y="6272"/>
                  </a:lnTo>
                  <a:lnTo>
                    <a:pt x="3287" y="6281"/>
                  </a:lnTo>
                  <a:lnTo>
                    <a:pt x="3287" y="6281"/>
                  </a:lnTo>
                  <a:lnTo>
                    <a:pt x="3113" y="9473"/>
                  </a:lnTo>
                  <a:lnTo>
                    <a:pt x="3113" y="9473"/>
                  </a:lnTo>
                  <a:lnTo>
                    <a:pt x="2886" y="9433"/>
                  </a:lnTo>
                  <a:lnTo>
                    <a:pt x="2661" y="9364"/>
                  </a:lnTo>
                  <a:lnTo>
                    <a:pt x="2454" y="9287"/>
                  </a:lnTo>
                  <a:lnTo>
                    <a:pt x="2264" y="9200"/>
                  </a:lnTo>
                  <a:lnTo>
                    <a:pt x="2091" y="9096"/>
                  </a:lnTo>
                  <a:lnTo>
                    <a:pt x="1927" y="8984"/>
                  </a:lnTo>
                  <a:lnTo>
                    <a:pt x="1789" y="8863"/>
                  </a:lnTo>
                  <a:lnTo>
                    <a:pt x="1650" y="8734"/>
                  </a:lnTo>
                  <a:lnTo>
                    <a:pt x="1530" y="8595"/>
                  </a:lnTo>
                  <a:lnTo>
                    <a:pt x="1426" y="8449"/>
                  </a:lnTo>
                  <a:lnTo>
                    <a:pt x="1331" y="8293"/>
                  </a:lnTo>
                  <a:lnTo>
                    <a:pt x="1236" y="8138"/>
                  </a:lnTo>
                  <a:lnTo>
                    <a:pt x="1158" y="7982"/>
                  </a:lnTo>
                  <a:lnTo>
                    <a:pt x="1089" y="7818"/>
                  </a:lnTo>
                  <a:lnTo>
                    <a:pt x="553" y="7904"/>
                  </a:lnTo>
                  <a:lnTo>
                    <a:pt x="674" y="8414"/>
                  </a:lnTo>
                  <a:lnTo>
                    <a:pt x="787" y="8881"/>
                  </a:lnTo>
                  <a:lnTo>
                    <a:pt x="882" y="9295"/>
                  </a:lnTo>
                  <a:lnTo>
                    <a:pt x="985" y="9692"/>
                  </a:lnTo>
                  <a:lnTo>
                    <a:pt x="1236" y="9727"/>
                  </a:lnTo>
                  <a:lnTo>
                    <a:pt x="1486" y="9770"/>
                  </a:lnTo>
                  <a:lnTo>
                    <a:pt x="2039" y="9857"/>
                  </a:lnTo>
                  <a:lnTo>
                    <a:pt x="2350" y="9900"/>
                  </a:lnTo>
                  <a:lnTo>
                    <a:pt x="2687" y="9926"/>
                  </a:lnTo>
                  <a:lnTo>
                    <a:pt x="3076" y="9952"/>
                  </a:lnTo>
                  <a:lnTo>
                    <a:pt x="3087" y="9952"/>
                  </a:lnTo>
                  <a:lnTo>
                    <a:pt x="3087" y="9952"/>
                  </a:lnTo>
                  <a:lnTo>
                    <a:pt x="3033" y="10954"/>
                  </a:lnTo>
                  <a:lnTo>
                    <a:pt x="3655" y="10962"/>
                  </a:lnTo>
                  <a:lnTo>
                    <a:pt x="3713" y="9960"/>
                  </a:lnTo>
                  <a:lnTo>
                    <a:pt x="3715" y="9960"/>
                  </a:lnTo>
                  <a:lnTo>
                    <a:pt x="3922" y="9952"/>
                  </a:lnTo>
                  <a:lnTo>
                    <a:pt x="4121" y="9943"/>
                  </a:lnTo>
                  <a:lnTo>
                    <a:pt x="4320" y="9926"/>
                  </a:lnTo>
                  <a:lnTo>
                    <a:pt x="4501" y="9900"/>
                  </a:lnTo>
                  <a:lnTo>
                    <a:pt x="4682" y="9874"/>
                  </a:lnTo>
                  <a:lnTo>
                    <a:pt x="4864" y="9839"/>
                  </a:lnTo>
                  <a:lnTo>
                    <a:pt x="5028" y="9796"/>
                  </a:lnTo>
                  <a:lnTo>
                    <a:pt x="5192" y="9753"/>
                  </a:lnTo>
                  <a:lnTo>
                    <a:pt x="5339" y="9710"/>
                  </a:lnTo>
                  <a:lnTo>
                    <a:pt x="5486" y="9658"/>
                  </a:lnTo>
                  <a:lnTo>
                    <a:pt x="5633" y="9597"/>
                  </a:lnTo>
                  <a:lnTo>
                    <a:pt x="5762" y="9537"/>
                  </a:lnTo>
                  <a:lnTo>
                    <a:pt x="5892" y="9468"/>
                  </a:lnTo>
                  <a:lnTo>
                    <a:pt x="6013" y="9399"/>
                  </a:lnTo>
                  <a:lnTo>
                    <a:pt x="6125" y="9330"/>
                  </a:lnTo>
                  <a:lnTo>
                    <a:pt x="6229" y="9252"/>
                  </a:lnTo>
                  <a:lnTo>
                    <a:pt x="6332" y="9166"/>
                  </a:lnTo>
                  <a:lnTo>
                    <a:pt x="6419" y="9088"/>
                  </a:lnTo>
                  <a:lnTo>
                    <a:pt x="6505" y="9001"/>
                  </a:lnTo>
                  <a:lnTo>
                    <a:pt x="6583" y="8906"/>
                  </a:lnTo>
                  <a:lnTo>
                    <a:pt x="6652" y="8811"/>
                  </a:lnTo>
                  <a:lnTo>
                    <a:pt x="6721" y="8716"/>
                  </a:lnTo>
                  <a:lnTo>
                    <a:pt x="6773" y="8621"/>
                  </a:lnTo>
                  <a:lnTo>
                    <a:pt x="6825" y="8518"/>
                  </a:lnTo>
                  <a:lnTo>
                    <a:pt x="6868" y="8414"/>
                  </a:lnTo>
                  <a:lnTo>
                    <a:pt x="6902" y="8310"/>
                  </a:lnTo>
                  <a:lnTo>
                    <a:pt x="6937" y="8207"/>
                  </a:lnTo>
                  <a:lnTo>
                    <a:pt x="6954" y="8094"/>
                  </a:lnTo>
                  <a:lnTo>
                    <a:pt x="6972" y="7982"/>
                  </a:lnTo>
                  <a:lnTo>
                    <a:pt x="6972" y="7870"/>
                  </a:lnTo>
                  <a:lnTo>
                    <a:pt x="6972" y="7758"/>
                  </a:lnTo>
                  <a:lnTo>
                    <a:pt x="6963" y="7645"/>
                  </a:lnTo>
                  <a:lnTo>
                    <a:pt x="6954" y="7533"/>
                  </a:lnTo>
                  <a:lnTo>
                    <a:pt x="6928" y="7421"/>
                  </a:lnTo>
                  <a:lnTo>
                    <a:pt x="6902" y="7317"/>
                  </a:lnTo>
                  <a:lnTo>
                    <a:pt x="6868" y="7213"/>
                  </a:lnTo>
                  <a:lnTo>
                    <a:pt x="6833" y="7110"/>
                  </a:lnTo>
                  <a:lnTo>
                    <a:pt x="6790" y="7015"/>
                  </a:lnTo>
                  <a:lnTo>
                    <a:pt x="6738" y="6920"/>
                  </a:lnTo>
                  <a:lnTo>
                    <a:pt x="6678" y="6825"/>
                  </a:lnTo>
                  <a:lnTo>
                    <a:pt x="6617" y="6738"/>
                  </a:lnTo>
                  <a:lnTo>
                    <a:pt x="6540" y="6652"/>
                  </a:lnTo>
                  <a:lnTo>
                    <a:pt x="6470" y="6566"/>
                  </a:lnTo>
                  <a:lnTo>
                    <a:pt x="6384" y="6479"/>
                  </a:lnTo>
                  <a:lnTo>
                    <a:pt x="6298" y="6401"/>
                  </a:lnTo>
                  <a:lnTo>
                    <a:pt x="6203" y="6315"/>
                  </a:lnTo>
                  <a:lnTo>
                    <a:pt x="6099" y="6237"/>
                  </a:lnTo>
                  <a:lnTo>
                    <a:pt x="5874" y="6090"/>
                  </a:lnTo>
                  <a:lnTo>
                    <a:pt x="5624" y="5944"/>
                  </a:lnTo>
                  <a:lnTo>
                    <a:pt x="5356" y="5797"/>
                  </a:lnTo>
                  <a:lnTo>
                    <a:pt x="5054" y="5659"/>
                  </a:lnTo>
                  <a:lnTo>
                    <a:pt x="4726" y="5529"/>
                  </a:lnTo>
                  <a:lnTo>
                    <a:pt x="4371" y="5391"/>
                  </a:lnTo>
                  <a:lnTo>
                    <a:pt x="4000" y="5253"/>
                  </a:lnTo>
                  <a:lnTo>
                    <a:pt x="3988" y="5249"/>
                  </a:lnTo>
                  <a:lnTo>
                    <a:pt x="4193" y="1739"/>
                  </a:lnTo>
                  <a:lnTo>
                    <a:pt x="4276" y="1754"/>
                  </a:lnTo>
                  <a:lnTo>
                    <a:pt x="4415" y="1789"/>
                  </a:lnTo>
                  <a:lnTo>
                    <a:pt x="4544" y="1823"/>
                  </a:lnTo>
                  <a:lnTo>
                    <a:pt x="4674" y="1858"/>
                  </a:lnTo>
                  <a:lnTo>
                    <a:pt x="4795" y="1901"/>
                  </a:lnTo>
                  <a:lnTo>
                    <a:pt x="4916" y="1953"/>
                  </a:lnTo>
                  <a:lnTo>
                    <a:pt x="5037" y="1996"/>
                  </a:lnTo>
                  <a:lnTo>
                    <a:pt x="5149" y="2056"/>
                  </a:lnTo>
                  <a:lnTo>
                    <a:pt x="5365" y="2177"/>
                  </a:lnTo>
                  <a:lnTo>
                    <a:pt x="5564" y="2307"/>
                  </a:lnTo>
                  <a:lnTo>
                    <a:pt x="5745" y="2454"/>
                  </a:lnTo>
                  <a:lnTo>
                    <a:pt x="5909" y="2618"/>
                  </a:lnTo>
                  <a:lnTo>
                    <a:pt x="6065" y="2782"/>
                  </a:lnTo>
                  <a:lnTo>
                    <a:pt x="6211" y="2963"/>
                  </a:lnTo>
                  <a:lnTo>
                    <a:pt x="6332" y="3145"/>
                  </a:lnTo>
                  <a:lnTo>
                    <a:pt x="6453" y="3335"/>
                  </a:lnTo>
                  <a:lnTo>
                    <a:pt x="6557" y="3525"/>
                  </a:lnTo>
                  <a:lnTo>
                    <a:pt x="6652" y="3724"/>
                  </a:lnTo>
                  <a:lnTo>
                    <a:pt x="7222" y="3620"/>
                  </a:lnTo>
                  <a:lnTo>
                    <a:pt x="7075" y="3084"/>
                  </a:lnTo>
                  <a:lnTo>
                    <a:pt x="6911" y="2532"/>
                  </a:lnTo>
                  <a:lnTo>
                    <a:pt x="6764" y="2048"/>
                  </a:lnTo>
                  <a:lnTo>
                    <a:pt x="6661" y="1711"/>
                  </a:lnTo>
                  <a:lnTo>
                    <a:pt x="6056" y="1555"/>
                  </a:lnTo>
                  <a:lnTo>
                    <a:pt x="5702" y="1478"/>
                  </a:lnTo>
                  <a:lnTo>
                    <a:pt x="5313" y="1400"/>
                  </a:lnTo>
                  <a:lnTo>
                    <a:pt x="4907" y="1331"/>
                  </a:lnTo>
                  <a:lnTo>
                    <a:pt x="4475" y="1279"/>
                  </a:lnTo>
                  <a:lnTo>
                    <a:pt x="4251" y="1253"/>
                  </a:lnTo>
                  <a:lnTo>
                    <a:pt x="4221" y="1251"/>
                  </a:lnTo>
                  <a:lnTo>
                    <a:pt x="4294" y="9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-3134255" y="2620488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10" y="0"/>
                  </a:moveTo>
                  <a:lnTo>
                    <a:pt x="5417" y="9"/>
                  </a:lnTo>
                  <a:lnTo>
                    <a:pt x="5123" y="18"/>
                  </a:lnTo>
                  <a:lnTo>
                    <a:pt x="4838" y="26"/>
                  </a:lnTo>
                  <a:lnTo>
                    <a:pt x="4562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50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307" y="519"/>
                  </a:lnTo>
                  <a:lnTo>
                    <a:pt x="2091" y="596"/>
                  </a:lnTo>
                  <a:lnTo>
                    <a:pt x="1884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4" y="959"/>
                  </a:lnTo>
                  <a:lnTo>
                    <a:pt x="1141" y="1054"/>
                  </a:lnTo>
                  <a:lnTo>
                    <a:pt x="985" y="1158"/>
                  </a:lnTo>
                  <a:lnTo>
                    <a:pt x="839" y="1270"/>
                  </a:lnTo>
                  <a:lnTo>
                    <a:pt x="700" y="1382"/>
                  </a:lnTo>
                  <a:lnTo>
                    <a:pt x="571" y="1495"/>
                  </a:lnTo>
                  <a:lnTo>
                    <a:pt x="459" y="1616"/>
                  </a:lnTo>
                  <a:lnTo>
                    <a:pt x="355" y="1737"/>
                  </a:lnTo>
                  <a:lnTo>
                    <a:pt x="268" y="1866"/>
                  </a:lnTo>
                  <a:lnTo>
                    <a:pt x="191" y="1987"/>
                  </a:lnTo>
                  <a:lnTo>
                    <a:pt x="122" y="2125"/>
                  </a:lnTo>
                  <a:lnTo>
                    <a:pt x="70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1" y="2670"/>
                  </a:lnTo>
                  <a:lnTo>
                    <a:pt x="9" y="2808"/>
                  </a:lnTo>
                  <a:lnTo>
                    <a:pt x="27" y="2946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8" y="3602"/>
                  </a:lnTo>
                  <a:lnTo>
                    <a:pt x="441" y="3723"/>
                  </a:lnTo>
                  <a:lnTo>
                    <a:pt x="554" y="3844"/>
                  </a:lnTo>
                  <a:lnTo>
                    <a:pt x="674" y="3957"/>
                  </a:lnTo>
                  <a:lnTo>
                    <a:pt x="813" y="4078"/>
                  </a:lnTo>
                  <a:lnTo>
                    <a:pt x="960" y="4181"/>
                  </a:lnTo>
                  <a:lnTo>
                    <a:pt x="1115" y="4293"/>
                  </a:lnTo>
                  <a:lnTo>
                    <a:pt x="1288" y="4397"/>
                  </a:lnTo>
                  <a:lnTo>
                    <a:pt x="1461" y="4492"/>
                  </a:lnTo>
                  <a:lnTo>
                    <a:pt x="1651" y="4587"/>
                  </a:lnTo>
                  <a:lnTo>
                    <a:pt x="1849" y="4682"/>
                  </a:lnTo>
                  <a:lnTo>
                    <a:pt x="2048" y="4769"/>
                  </a:lnTo>
                  <a:lnTo>
                    <a:pt x="2264" y="4846"/>
                  </a:lnTo>
                  <a:lnTo>
                    <a:pt x="2488" y="4924"/>
                  </a:lnTo>
                  <a:lnTo>
                    <a:pt x="2713" y="5002"/>
                  </a:lnTo>
                  <a:lnTo>
                    <a:pt x="2955" y="5062"/>
                  </a:lnTo>
                  <a:lnTo>
                    <a:pt x="3197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2" y="5321"/>
                  </a:lnTo>
                  <a:lnTo>
                    <a:pt x="4518" y="5347"/>
                  </a:lnTo>
                  <a:lnTo>
                    <a:pt x="4795" y="5373"/>
                  </a:lnTo>
                  <a:lnTo>
                    <a:pt x="5080" y="5399"/>
                  </a:lnTo>
                  <a:lnTo>
                    <a:pt x="5365" y="5408"/>
                  </a:lnTo>
                  <a:lnTo>
                    <a:pt x="5659" y="5416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2" y="5304"/>
                  </a:lnTo>
                  <a:lnTo>
                    <a:pt x="7611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71" y="5105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8"/>
                  </a:lnTo>
                  <a:lnTo>
                    <a:pt x="9278" y="4820"/>
                  </a:lnTo>
                  <a:lnTo>
                    <a:pt x="9485" y="4743"/>
                  </a:lnTo>
                  <a:lnTo>
                    <a:pt x="9684" y="4648"/>
                  </a:lnTo>
                  <a:lnTo>
                    <a:pt x="9874" y="4561"/>
                  </a:lnTo>
                  <a:lnTo>
                    <a:pt x="10047" y="4466"/>
                  </a:lnTo>
                  <a:lnTo>
                    <a:pt x="10220" y="4363"/>
                  </a:lnTo>
                  <a:lnTo>
                    <a:pt x="10375" y="4259"/>
                  </a:lnTo>
                  <a:lnTo>
                    <a:pt x="10530" y="4147"/>
                  </a:lnTo>
                  <a:lnTo>
                    <a:pt x="10669" y="4034"/>
                  </a:lnTo>
                  <a:lnTo>
                    <a:pt x="10790" y="3922"/>
                  </a:lnTo>
                  <a:lnTo>
                    <a:pt x="10911" y="3801"/>
                  </a:lnTo>
                  <a:lnTo>
                    <a:pt x="11006" y="3680"/>
                  </a:lnTo>
                  <a:lnTo>
                    <a:pt x="11101" y="3551"/>
                  </a:lnTo>
                  <a:lnTo>
                    <a:pt x="11178" y="3430"/>
                  </a:lnTo>
                  <a:lnTo>
                    <a:pt x="11239" y="3300"/>
                  </a:lnTo>
                  <a:lnTo>
                    <a:pt x="11291" y="3162"/>
                  </a:lnTo>
                  <a:lnTo>
                    <a:pt x="11334" y="3032"/>
                  </a:lnTo>
                  <a:lnTo>
                    <a:pt x="11351" y="2894"/>
                  </a:lnTo>
                  <a:lnTo>
                    <a:pt x="11360" y="2756"/>
                  </a:lnTo>
                  <a:lnTo>
                    <a:pt x="11360" y="2609"/>
                  </a:lnTo>
                  <a:lnTo>
                    <a:pt x="11334" y="2479"/>
                  </a:lnTo>
                  <a:lnTo>
                    <a:pt x="11299" y="2341"/>
                  </a:lnTo>
                  <a:lnTo>
                    <a:pt x="11256" y="2203"/>
                  </a:lnTo>
                  <a:lnTo>
                    <a:pt x="11187" y="2073"/>
                  </a:lnTo>
                  <a:lnTo>
                    <a:pt x="11118" y="1944"/>
                  </a:lnTo>
                  <a:lnTo>
                    <a:pt x="11023" y="1823"/>
                  </a:lnTo>
                  <a:lnTo>
                    <a:pt x="10928" y="1693"/>
                  </a:lnTo>
                  <a:lnTo>
                    <a:pt x="10816" y="1572"/>
                  </a:lnTo>
                  <a:lnTo>
                    <a:pt x="10686" y="1460"/>
                  </a:lnTo>
                  <a:lnTo>
                    <a:pt x="10556" y="1339"/>
                  </a:lnTo>
                  <a:lnTo>
                    <a:pt x="10410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900" y="925"/>
                  </a:lnTo>
                  <a:lnTo>
                    <a:pt x="9718" y="830"/>
                  </a:lnTo>
                  <a:lnTo>
                    <a:pt x="9520" y="735"/>
                  </a:lnTo>
                  <a:lnTo>
                    <a:pt x="9313" y="648"/>
                  </a:lnTo>
                  <a:lnTo>
                    <a:pt x="9097" y="570"/>
                  </a:lnTo>
                  <a:lnTo>
                    <a:pt x="8881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4" y="294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5" y="139"/>
                  </a:lnTo>
                  <a:lnTo>
                    <a:pt x="7127" y="104"/>
                  </a:lnTo>
                  <a:lnTo>
                    <a:pt x="6851" y="69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6" y="9"/>
                  </a:lnTo>
                  <a:lnTo>
                    <a:pt x="5710" y="0"/>
                  </a:lnTo>
                  <a:close/>
                </a:path>
              </a:pathLst>
            </a:custGeom>
            <a:solidFill>
              <a:srgbClr val="454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-3132199" y="2608865"/>
              <a:ext cx="449473" cy="213845"/>
            </a:xfrm>
            <a:custGeom>
              <a:avLst/>
              <a:gdLst/>
              <a:ahLst/>
              <a:cxnLst/>
              <a:rect l="l" t="t" r="r" b="b"/>
              <a:pathLst>
                <a:path w="11369" h="5409" extrusionOk="0">
                  <a:moveTo>
                    <a:pt x="5417" y="1"/>
                  </a:moveTo>
                  <a:lnTo>
                    <a:pt x="5132" y="9"/>
                  </a:lnTo>
                  <a:lnTo>
                    <a:pt x="4846" y="18"/>
                  </a:lnTo>
                  <a:lnTo>
                    <a:pt x="4561" y="44"/>
                  </a:lnTo>
                  <a:lnTo>
                    <a:pt x="4285" y="70"/>
                  </a:lnTo>
                  <a:lnTo>
                    <a:pt x="4017" y="104"/>
                  </a:lnTo>
                  <a:lnTo>
                    <a:pt x="3758" y="148"/>
                  </a:lnTo>
                  <a:lnTo>
                    <a:pt x="3499" y="191"/>
                  </a:lnTo>
                  <a:lnTo>
                    <a:pt x="3240" y="243"/>
                  </a:lnTo>
                  <a:lnTo>
                    <a:pt x="2998" y="303"/>
                  </a:lnTo>
                  <a:lnTo>
                    <a:pt x="2756" y="363"/>
                  </a:lnTo>
                  <a:lnTo>
                    <a:pt x="2531" y="433"/>
                  </a:lnTo>
                  <a:lnTo>
                    <a:pt x="2307" y="510"/>
                  </a:lnTo>
                  <a:lnTo>
                    <a:pt x="2091" y="588"/>
                  </a:lnTo>
                  <a:lnTo>
                    <a:pt x="1884" y="674"/>
                  </a:lnTo>
                  <a:lnTo>
                    <a:pt x="1685" y="761"/>
                  </a:lnTo>
                  <a:lnTo>
                    <a:pt x="1495" y="847"/>
                  </a:lnTo>
                  <a:lnTo>
                    <a:pt x="1314" y="951"/>
                  </a:lnTo>
                  <a:lnTo>
                    <a:pt x="1149" y="1046"/>
                  </a:lnTo>
                  <a:lnTo>
                    <a:pt x="985" y="1158"/>
                  </a:lnTo>
                  <a:lnTo>
                    <a:pt x="838" y="1262"/>
                  </a:lnTo>
                  <a:lnTo>
                    <a:pt x="700" y="1374"/>
                  </a:lnTo>
                  <a:lnTo>
                    <a:pt x="579" y="1486"/>
                  </a:lnTo>
                  <a:lnTo>
                    <a:pt x="458" y="1607"/>
                  </a:lnTo>
                  <a:lnTo>
                    <a:pt x="355" y="1728"/>
                  </a:lnTo>
                  <a:lnTo>
                    <a:pt x="268" y="1858"/>
                  </a:lnTo>
                  <a:lnTo>
                    <a:pt x="191" y="1987"/>
                  </a:lnTo>
                  <a:lnTo>
                    <a:pt x="121" y="2117"/>
                  </a:lnTo>
                  <a:lnTo>
                    <a:pt x="70" y="2247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1" y="2661"/>
                  </a:lnTo>
                  <a:lnTo>
                    <a:pt x="9" y="2799"/>
                  </a:lnTo>
                  <a:lnTo>
                    <a:pt x="35" y="2938"/>
                  </a:lnTo>
                  <a:lnTo>
                    <a:pt x="70" y="3067"/>
                  </a:lnTo>
                  <a:lnTo>
                    <a:pt x="113" y="3205"/>
                  </a:lnTo>
                  <a:lnTo>
                    <a:pt x="173" y="3335"/>
                  </a:lnTo>
                  <a:lnTo>
                    <a:pt x="251" y="3465"/>
                  </a:lnTo>
                  <a:lnTo>
                    <a:pt x="337" y="3594"/>
                  </a:lnTo>
                  <a:lnTo>
                    <a:pt x="441" y="3715"/>
                  </a:lnTo>
                  <a:lnTo>
                    <a:pt x="553" y="3836"/>
                  </a:lnTo>
                  <a:lnTo>
                    <a:pt x="683" y="3957"/>
                  </a:lnTo>
                  <a:lnTo>
                    <a:pt x="813" y="4069"/>
                  </a:lnTo>
                  <a:lnTo>
                    <a:pt x="959" y="4181"/>
                  </a:lnTo>
                  <a:lnTo>
                    <a:pt x="1115" y="4285"/>
                  </a:lnTo>
                  <a:lnTo>
                    <a:pt x="1288" y="4389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74"/>
                  </a:lnTo>
                  <a:lnTo>
                    <a:pt x="2056" y="4760"/>
                  </a:lnTo>
                  <a:lnTo>
                    <a:pt x="2264" y="4847"/>
                  </a:lnTo>
                  <a:lnTo>
                    <a:pt x="2488" y="4924"/>
                  </a:lnTo>
                  <a:lnTo>
                    <a:pt x="2722" y="4993"/>
                  </a:lnTo>
                  <a:lnTo>
                    <a:pt x="2955" y="5063"/>
                  </a:lnTo>
                  <a:lnTo>
                    <a:pt x="3197" y="5123"/>
                  </a:lnTo>
                  <a:lnTo>
                    <a:pt x="3456" y="5175"/>
                  </a:lnTo>
                  <a:lnTo>
                    <a:pt x="3706" y="5227"/>
                  </a:lnTo>
                  <a:lnTo>
                    <a:pt x="3974" y="5270"/>
                  </a:lnTo>
                  <a:lnTo>
                    <a:pt x="4242" y="5313"/>
                  </a:lnTo>
                  <a:lnTo>
                    <a:pt x="4518" y="5339"/>
                  </a:lnTo>
                  <a:lnTo>
                    <a:pt x="4795" y="5365"/>
                  </a:lnTo>
                  <a:lnTo>
                    <a:pt x="5080" y="5391"/>
                  </a:lnTo>
                  <a:lnTo>
                    <a:pt x="5365" y="5399"/>
                  </a:lnTo>
                  <a:lnTo>
                    <a:pt x="5658" y="5408"/>
                  </a:lnTo>
                  <a:lnTo>
                    <a:pt x="5952" y="5408"/>
                  </a:lnTo>
                  <a:lnTo>
                    <a:pt x="6246" y="5399"/>
                  </a:lnTo>
                  <a:lnTo>
                    <a:pt x="6522" y="5382"/>
                  </a:lnTo>
                  <a:lnTo>
                    <a:pt x="6807" y="5356"/>
                  </a:lnTo>
                  <a:lnTo>
                    <a:pt x="7084" y="5330"/>
                  </a:lnTo>
                  <a:lnTo>
                    <a:pt x="7352" y="5296"/>
                  </a:lnTo>
                  <a:lnTo>
                    <a:pt x="7619" y="5253"/>
                  </a:lnTo>
                  <a:lnTo>
                    <a:pt x="7870" y="5209"/>
                  </a:lnTo>
                  <a:lnTo>
                    <a:pt x="8129" y="5158"/>
                  </a:lnTo>
                  <a:lnTo>
                    <a:pt x="8371" y="5097"/>
                  </a:lnTo>
                  <a:lnTo>
                    <a:pt x="8613" y="5037"/>
                  </a:lnTo>
                  <a:lnTo>
                    <a:pt x="8837" y="4968"/>
                  </a:lnTo>
                  <a:lnTo>
                    <a:pt x="9062" y="4898"/>
                  </a:lnTo>
                  <a:lnTo>
                    <a:pt x="9278" y="4812"/>
                  </a:lnTo>
                  <a:lnTo>
                    <a:pt x="9485" y="4734"/>
                  </a:lnTo>
                  <a:lnTo>
                    <a:pt x="9684" y="4648"/>
                  </a:lnTo>
                  <a:lnTo>
                    <a:pt x="9874" y="4553"/>
                  </a:lnTo>
                  <a:lnTo>
                    <a:pt x="10055" y="4458"/>
                  </a:lnTo>
                  <a:lnTo>
                    <a:pt x="10219" y="4354"/>
                  </a:lnTo>
                  <a:lnTo>
                    <a:pt x="10383" y="4251"/>
                  </a:lnTo>
                  <a:lnTo>
                    <a:pt x="10530" y="4138"/>
                  </a:lnTo>
                  <a:lnTo>
                    <a:pt x="10669" y="4026"/>
                  </a:lnTo>
                  <a:lnTo>
                    <a:pt x="10798" y="3914"/>
                  </a:lnTo>
                  <a:lnTo>
                    <a:pt x="10910" y="3793"/>
                  </a:lnTo>
                  <a:lnTo>
                    <a:pt x="11014" y="3672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47" y="3292"/>
                  </a:lnTo>
                  <a:lnTo>
                    <a:pt x="11299" y="3154"/>
                  </a:lnTo>
                  <a:lnTo>
                    <a:pt x="11334" y="3024"/>
                  </a:lnTo>
                  <a:lnTo>
                    <a:pt x="11360" y="2886"/>
                  </a:lnTo>
                  <a:lnTo>
                    <a:pt x="11368" y="2748"/>
                  </a:lnTo>
                  <a:lnTo>
                    <a:pt x="11360" y="2609"/>
                  </a:lnTo>
                  <a:lnTo>
                    <a:pt x="11334" y="2471"/>
                  </a:lnTo>
                  <a:lnTo>
                    <a:pt x="11299" y="2333"/>
                  </a:lnTo>
                  <a:lnTo>
                    <a:pt x="11256" y="2195"/>
                  </a:lnTo>
                  <a:lnTo>
                    <a:pt x="11195" y="2065"/>
                  </a:lnTo>
                  <a:lnTo>
                    <a:pt x="11118" y="1936"/>
                  </a:lnTo>
                  <a:lnTo>
                    <a:pt x="11031" y="1815"/>
                  </a:lnTo>
                  <a:lnTo>
                    <a:pt x="10928" y="1685"/>
                  </a:lnTo>
                  <a:lnTo>
                    <a:pt x="10815" y="1564"/>
                  </a:lnTo>
                  <a:lnTo>
                    <a:pt x="10694" y="1452"/>
                  </a:lnTo>
                  <a:lnTo>
                    <a:pt x="10556" y="1340"/>
                  </a:lnTo>
                  <a:lnTo>
                    <a:pt x="10409" y="1227"/>
                  </a:lnTo>
                  <a:lnTo>
                    <a:pt x="10254" y="1115"/>
                  </a:lnTo>
                  <a:lnTo>
                    <a:pt x="10081" y="1011"/>
                  </a:lnTo>
                  <a:lnTo>
                    <a:pt x="9908" y="916"/>
                  </a:lnTo>
                  <a:lnTo>
                    <a:pt x="9718" y="821"/>
                  </a:lnTo>
                  <a:lnTo>
                    <a:pt x="9520" y="726"/>
                  </a:lnTo>
                  <a:lnTo>
                    <a:pt x="9312" y="640"/>
                  </a:lnTo>
                  <a:lnTo>
                    <a:pt x="9105" y="562"/>
                  </a:lnTo>
                  <a:lnTo>
                    <a:pt x="8880" y="484"/>
                  </a:lnTo>
                  <a:lnTo>
                    <a:pt x="8647" y="415"/>
                  </a:lnTo>
                  <a:lnTo>
                    <a:pt x="8414" y="346"/>
                  </a:lnTo>
                  <a:lnTo>
                    <a:pt x="8172" y="286"/>
                  </a:lnTo>
                  <a:lnTo>
                    <a:pt x="7922" y="225"/>
                  </a:lnTo>
                  <a:lnTo>
                    <a:pt x="7662" y="173"/>
                  </a:lnTo>
                  <a:lnTo>
                    <a:pt x="7395" y="130"/>
                  </a:lnTo>
                  <a:lnTo>
                    <a:pt x="7127" y="96"/>
                  </a:lnTo>
                  <a:lnTo>
                    <a:pt x="6850" y="61"/>
                  </a:lnTo>
                  <a:lnTo>
                    <a:pt x="6574" y="35"/>
                  </a:lnTo>
                  <a:lnTo>
                    <a:pt x="6289" y="18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-3017785" y="2634483"/>
              <a:ext cx="204949" cy="145845"/>
            </a:xfrm>
            <a:custGeom>
              <a:avLst/>
              <a:gdLst/>
              <a:ahLst/>
              <a:cxnLst/>
              <a:rect l="l" t="t" r="r" b="b"/>
              <a:pathLst>
                <a:path w="5184" h="3689" extrusionOk="0">
                  <a:moveTo>
                    <a:pt x="4172" y="493"/>
                  </a:moveTo>
                  <a:lnTo>
                    <a:pt x="4259" y="502"/>
                  </a:lnTo>
                  <a:lnTo>
                    <a:pt x="4345" y="510"/>
                  </a:lnTo>
                  <a:lnTo>
                    <a:pt x="4432" y="536"/>
                  </a:lnTo>
                  <a:lnTo>
                    <a:pt x="4501" y="579"/>
                  </a:lnTo>
                  <a:lnTo>
                    <a:pt x="4553" y="622"/>
                  </a:lnTo>
                  <a:lnTo>
                    <a:pt x="4578" y="683"/>
                  </a:lnTo>
                  <a:lnTo>
                    <a:pt x="4596" y="752"/>
                  </a:lnTo>
                  <a:lnTo>
                    <a:pt x="4596" y="821"/>
                  </a:lnTo>
                  <a:lnTo>
                    <a:pt x="4578" y="882"/>
                  </a:lnTo>
                  <a:lnTo>
                    <a:pt x="4535" y="942"/>
                  </a:lnTo>
                  <a:lnTo>
                    <a:pt x="4475" y="994"/>
                  </a:lnTo>
                  <a:lnTo>
                    <a:pt x="4406" y="1037"/>
                  </a:lnTo>
                  <a:lnTo>
                    <a:pt x="4328" y="1072"/>
                  </a:lnTo>
                  <a:lnTo>
                    <a:pt x="4233" y="1098"/>
                  </a:lnTo>
                  <a:lnTo>
                    <a:pt x="4138" y="1115"/>
                  </a:lnTo>
                  <a:lnTo>
                    <a:pt x="3861" y="1141"/>
                  </a:lnTo>
                  <a:lnTo>
                    <a:pt x="3758" y="1149"/>
                  </a:lnTo>
                  <a:lnTo>
                    <a:pt x="3663" y="1141"/>
                  </a:lnTo>
                  <a:lnTo>
                    <a:pt x="3576" y="1123"/>
                  </a:lnTo>
                  <a:lnTo>
                    <a:pt x="3499" y="1098"/>
                  </a:lnTo>
                  <a:lnTo>
                    <a:pt x="3438" y="1063"/>
                  </a:lnTo>
                  <a:lnTo>
                    <a:pt x="3386" y="1011"/>
                  </a:lnTo>
                  <a:lnTo>
                    <a:pt x="3352" y="959"/>
                  </a:lnTo>
                  <a:lnTo>
                    <a:pt x="3335" y="890"/>
                  </a:lnTo>
                  <a:lnTo>
                    <a:pt x="3335" y="821"/>
                  </a:lnTo>
                  <a:lnTo>
                    <a:pt x="3360" y="752"/>
                  </a:lnTo>
                  <a:lnTo>
                    <a:pt x="3395" y="700"/>
                  </a:lnTo>
                  <a:lnTo>
                    <a:pt x="3455" y="648"/>
                  </a:lnTo>
                  <a:lnTo>
                    <a:pt x="3525" y="605"/>
                  </a:lnTo>
                  <a:lnTo>
                    <a:pt x="3602" y="571"/>
                  </a:lnTo>
                  <a:lnTo>
                    <a:pt x="3697" y="545"/>
                  </a:lnTo>
                  <a:lnTo>
                    <a:pt x="3792" y="527"/>
                  </a:lnTo>
                  <a:lnTo>
                    <a:pt x="4069" y="502"/>
                  </a:lnTo>
                  <a:lnTo>
                    <a:pt x="4172" y="493"/>
                  </a:lnTo>
                  <a:close/>
                  <a:moveTo>
                    <a:pt x="4242" y="1"/>
                  </a:moveTo>
                  <a:lnTo>
                    <a:pt x="4129" y="9"/>
                  </a:lnTo>
                  <a:lnTo>
                    <a:pt x="4017" y="18"/>
                  </a:lnTo>
                  <a:lnTo>
                    <a:pt x="3741" y="44"/>
                  </a:lnTo>
                  <a:lnTo>
                    <a:pt x="3628" y="61"/>
                  </a:lnTo>
                  <a:lnTo>
                    <a:pt x="3525" y="78"/>
                  </a:lnTo>
                  <a:lnTo>
                    <a:pt x="3421" y="104"/>
                  </a:lnTo>
                  <a:lnTo>
                    <a:pt x="3326" y="139"/>
                  </a:lnTo>
                  <a:lnTo>
                    <a:pt x="3231" y="182"/>
                  </a:lnTo>
                  <a:lnTo>
                    <a:pt x="3153" y="225"/>
                  </a:lnTo>
                  <a:lnTo>
                    <a:pt x="3067" y="277"/>
                  </a:lnTo>
                  <a:lnTo>
                    <a:pt x="2998" y="337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34" y="536"/>
                  </a:lnTo>
                  <a:lnTo>
                    <a:pt x="2799" y="614"/>
                  </a:lnTo>
                  <a:lnTo>
                    <a:pt x="2773" y="692"/>
                  </a:lnTo>
                  <a:lnTo>
                    <a:pt x="2756" y="769"/>
                  </a:lnTo>
                  <a:lnTo>
                    <a:pt x="2747" y="864"/>
                  </a:lnTo>
                  <a:lnTo>
                    <a:pt x="2756" y="951"/>
                  </a:lnTo>
                  <a:lnTo>
                    <a:pt x="2773" y="1046"/>
                  </a:lnTo>
                  <a:lnTo>
                    <a:pt x="2790" y="1123"/>
                  </a:lnTo>
                  <a:lnTo>
                    <a:pt x="2825" y="1201"/>
                  </a:lnTo>
                  <a:lnTo>
                    <a:pt x="2868" y="1279"/>
                  </a:lnTo>
                  <a:lnTo>
                    <a:pt x="2920" y="1339"/>
                  </a:lnTo>
                  <a:lnTo>
                    <a:pt x="2980" y="1400"/>
                  </a:lnTo>
                  <a:lnTo>
                    <a:pt x="3041" y="1452"/>
                  </a:lnTo>
                  <a:lnTo>
                    <a:pt x="3119" y="1504"/>
                  </a:lnTo>
                  <a:lnTo>
                    <a:pt x="3205" y="1538"/>
                  </a:lnTo>
                  <a:lnTo>
                    <a:pt x="3291" y="1573"/>
                  </a:lnTo>
                  <a:lnTo>
                    <a:pt x="3386" y="1599"/>
                  </a:lnTo>
                  <a:lnTo>
                    <a:pt x="3481" y="1616"/>
                  </a:lnTo>
                  <a:lnTo>
                    <a:pt x="3585" y="1633"/>
                  </a:lnTo>
                  <a:lnTo>
                    <a:pt x="3801" y="1633"/>
                  </a:lnTo>
                  <a:lnTo>
                    <a:pt x="3913" y="1624"/>
                  </a:lnTo>
                  <a:lnTo>
                    <a:pt x="4190" y="1599"/>
                  </a:lnTo>
                  <a:lnTo>
                    <a:pt x="4302" y="1581"/>
                  </a:lnTo>
                  <a:lnTo>
                    <a:pt x="4406" y="1555"/>
                  </a:lnTo>
                  <a:lnTo>
                    <a:pt x="4509" y="1529"/>
                  </a:lnTo>
                  <a:lnTo>
                    <a:pt x="4604" y="1495"/>
                  </a:lnTo>
                  <a:lnTo>
                    <a:pt x="4699" y="1460"/>
                  </a:lnTo>
                  <a:lnTo>
                    <a:pt x="4786" y="1417"/>
                  </a:lnTo>
                  <a:lnTo>
                    <a:pt x="4863" y="1365"/>
                  </a:lnTo>
                  <a:lnTo>
                    <a:pt x="4933" y="1305"/>
                  </a:lnTo>
                  <a:lnTo>
                    <a:pt x="5002" y="1244"/>
                  </a:lnTo>
                  <a:lnTo>
                    <a:pt x="5054" y="1175"/>
                  </a:lnTo>
                  <a:lnTo>
                    <a:pt x="5105" y="1106"/>
                  </a:lnTo>
                  <a:lnTo>
                    <a:pt x="5140" y="1028"/>
                  </a:lnTo>
                  <a:lnTo>
                    <a:pt x="5166" y="951"/>
                  </a:lnTo>
                  <a:lnTo>
                    <a:pt x="5174" y="864"/>
                  </a:lnTo>
                  <a:lnTo>
                    <a:pt x="5183" y="778"/>
                  </a:lnTo>
                  <a:lnTo>
                    <a:pt x="5174" y="692"/>
                  </a:lnTo>
                  <a:lnTo>
                    <a:pt x="5166" y="597"/>
                  </a:lnTo>
                  <a:lnTo>
                    <a:pt x="5140" y="519"/>
                  </a:lnTo>
                  <a:lnTo>
                    <a:pt x="5105" y="441"/>
                  </a:lnTo>
                  <a:lnTo>
                    <a:pt x="5062" y="363"/>
                  </a:lnTo>
                  <a:lnTo>
                    <a:pt x="5019" y="303"/>
                  </a:lnTo>
                  <a:lnTo>
                    <a:pt x="4959" y="242"/>
                  </a:lnTo>
                  <a:lnTo>
                    <a:pt x="4889" y="191"/>
                  </a:lnTo>
                  <a:lnTo>
                    <a:pt x="4812" y="139"/>
                  </a:lnTo>
                  <a:lnTo>
                    <a:pt x="4725" y="104"/>
                  </a:lnTo>
                  <a:lnTo>
                    <a:pt x="4639" y="70"/>
                  </a:lnTo>
                  <a:lnTo>
                    <a:pt x="4544" y="44"/>
                  </a:lnTo>
                  <a:lnTo>
                    <a:pt x="4449" y="18"/>
                  </a:lnTo>
                  <a:lnTo>
                    <a:pt x="4345" y="9"/>
                  </a:lnTo>
                  <a:lnTo>
                    <a:pt x="4242" y="1"/>
                  </a:lnTo>
                  <a:close/>
                  <a:moveTo>
                    <a:pt x="527" y="951"/>
                  </a:moveTo>
                  <a:lnTo>
                    <a:pt x="294" y="1339"/>
                  </a:lnTo>
                  <a:lnTo>
                    <a:pt x="4561" y="2678"/>
                  </a:lnTo>
                  <a:lnTo>
                    <a:pt x="4786" y="2298"/>
                  </a:lnTo>
                  <a:lnTo>
                    <a:pt x="527" y="951"/>
                  </a:lnTo>
                  <a:close/>
                  <a:moveTo>
                    <a:pt x="1512" y="2549"/>
                  </a:moveTo>
                  <a:lnTo>
                    <a:pt x="1598" y="2566"/>
                  </a:lnTo>
                  <a:lnTo>
                    <a:pt x="1685" y="2592"/>
                  </a:lnTo>
                  <a:lnTo>
                    <a:pt x="1745" y="2626"/>
                  </a:lnTo>
                  <a:lnTo>
                    <a:pt x="1797" y="2678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32" y="2937"/>
                  </a:lnTo>
                  <a:lnTo>
                    <a:pt x="1788" y="2998"/>
                  </a:lnTo>
                  <a:lnTo>
                    <a:pt x="1728" y="3050"/>
                  </a:lnTo>
                  <a:lnTo>
                    <a:pt x="1659" y="3093"/>
                  </a:lnTo>
                  <a:lnTo>
                    <a:pt x="1572" y="3127"/>
                  </a:lnTo>
                  <a:lnTo>
                    <a:pt x="1486" y="3153"/>
                  </a:lnTo>
                  <a:lnTo>
                    <a:pt x="1391" y="3162"/>
                  </a:lnTo>
                  <a:lnTo>
                    <a:pt x="1115" y="3197"/>
                  </a:lnTo>
                  <a:lnTo>
                    <a:pt x="1002" y="3205"/>
                  </a:lnTo>
                  <a:lnTo>
                    <a:pt x="907" y="3197"/>
                  </a:lnTo>
                  <a:lnTo>
                    <a:pt x="821" y="3188"/>
                  </a:lnTo>
                  <a:lnTo>
                    <a:pt x="743" y="3162"/>
                  </a:lnTo>
                  <a:lnTo>
                    <a:pt x="683" y="3127"/>
                  </a:lnTo>
                  <a:lnTo>
                    <a:pt x="639" y="3084"/>
                  </a:lnTo>
                  <a:lnTo>
                    <a:pt x="605" y="3024"/>
                  </a:lnTo>
                  <a:lnTo>
                    <a:pt x="588" y="2946"/>
                  </a:lnTo>
                  <a:lnTo>
                    <a:pt x="588" y="2877"/>
                  </a:lnTo>
                  <a:lnTo>
                    <a:pt x="614" y="2817"/>
                  </a:lnTo>
                  <a:lnTo>
                    <a:pt x="648" y="2756"/>
                  </a:lnTo>
                  <a:lnTo>
                    <a:pt x="709" y="2704"/>
                  </a:lnTo>
                  <a:lnTo>
                    <a:pt x="778" y="2661"/>
                  </a:lnTo>
                  <a:lnTo>
                    <a:pt x="864" y="2626"/>
                  </a:lnTo>
                  <a:lnTo>
                    <a:pt x="950" y="2601"/>
                  </a:lnTo>
                  <a:lnTo>
                    <a:pt x="1045" y="2583"/>
                  </a:lnTo>
                  <a:lnTo>
                    <a:pt x="1322" y="2549"/>
                  </a:lnTo>
                  <a:close/>
                  <a:moveTo>
                    <a:pt x="1382" y="2056"/>
                  </a:moveTo>
                  <a:lnTo>
                    <a:pt x="1270" y="2065"/>
                  </a:lnTo>
                  <a:lnTo>
                    <a:pt x="994" y="2100"/>
                  </a:lnTo>
                  <a:lnTo>
                    <a:pt x="881" y="2108"/>
                  </a:lnTo>
                  <a:lnTo>
                    <a:pt x="778" y="2134"/>
                  </a:lnTo>
                  <a:lnTo>
                    <a:pt x="674" y="2160"/>
                  </a:lnTo>
                  <a:lnTo>
                    <a:pt x="579" y="2195"/>
                  </a:lnTo>
                  <a:lnTo>
                    <a:pt x="493" y="2238"/>
                  </a:lnTo>
                  <a:lnTo>
                    <a:pt x="406" y="2281"/>
                  </a:lnTo>
                  <a:lnTo>
                    <a:pt x="329" y="2333"/>
                  </a:lnTo>
                  <a:lnTo>
                    <a:pt x="251" y="2393"/>
                  </a:lnTo>
                  <a:lnTo>
                    <a:pt x="182" y="2454"/>
                  </a:lnTo>
                  <a:lnTo>
                    <a:pt x="130" y="2523"/>
                  </a:lnTo>
                  <a:lnTo>
                    <a:pt x="87" y="2592"/>
                  </a:lnTo>
                  <a:lnTo>
                    <a:pt x="52" y="2670"/>
                  </a:lnTo>
                  <a:lnTo>
                    <a:pt x="26" y="2747"/>
                  </a:lnTo>
                  <a:lnTo>
                    <a:pt x="9" y="2825"/>
                  </a:lnTo>
                  <a:lnTo>
                    <a:pt x="0" y="2920"/>
                  </a:lnTo>
                  <a:lnTo>
                    <a:pt x="9" y="3007"/>
                  </a:lnTo>
                  <a:lnTo>
                    <a:pt x="26" y="3102"/>
                  </a:lnTo>
                  <a:lnTo>
                    <a:pt x="43" y="3179"/>
                  </a:lnTo>
                  <a:lnTo>
                    <a:pt x="78" y="3257"/>
                  </a:lnTo>
                  <a:lnTo>
                    <a:pt x="121" y="3335"/>
                  </a:lnTo>
                  <a:lnTo>
                    <a:pt x="173" y="3395"/>
                  </a:lnTo>
                  <a:lnTo>
                    <a:pt x="225" y="3456"/>
                  </a:lnTo>
                  <a:lnTo>
                    <a:pt x="294" y="3508"/>
                  </a:lnTo>
                  <a:lnTo>
                    <a:pt x="372" y="3551"/>
                  </a:lnTo>
                  <a:lnTo>
                    <a:pt x="458" y="3594"/>
                  </a:lnTo>
                  <a:lnTo>
                    <a:pt x="544" y="3629"/>
                  </a:lnTo>
                  <a:lnTo>
                    <a:pt x="639" y="3654"/>
                  </a:lnTo>
                  <a:lnTo>
                    <a:pt x="735" y="3672"/>
                  </a:lnTo>
                  <a:lnTo>
                    <a:pt x="838" y="3689"/>
                  </a:lnTo>
                  <a:lnTo>
                    <a:pt x="1054" y="3689"/>
                  </a:lnTo>
                  <a:lnTo>
                    <a:pt x="1166" y="3680"/>
                  </a:lnTo>
                  <a:lnTo>
                    <a:pt x="1443" y="3654"/>
                  </a:lnTo>
                  <a:lnTo>
                    <a:pt x="1555" y="3637"/>
                  </a:lnTo>
                  <a:lnTo>
                    <a:pt x="1659" y="3611"/>
                  </a:lnTo>
                  <a:lnTo>
                    <a:pt x="1762" y="3585"/>
                  </a:lnTo>
                  <a:lnTo>
                    <a:pt x="1857" y="3551"/>
                  </a:lnTo>
                  <a:lnTo>
                    <a:pt x="1952" y="3516"/>
                  </a:lnTo>
                  <a:lnTo>
                    <a:pt x="2030" y="3464"/>
                  </a:lnTo>
                  <a:lnTo>
                    <a:pt x="2117" y="3421"/>
                  </a:lnTo>
                  <a:lnTo>
                    <a:pt x="2186" y="3361"/>
                  </a:lnTo>
                  <a:lnTo>
                    <a:pt x="2255" y="3300"/>
                  </a:lnTo>
                  <a:lnTo>
                    <a:pt x="2307" y="3231"/>
                  </a:lnTo>
                  <a:lnTo>
                    <a:pt x="2350" y="3162"/>
                  </a:lnTo>
                  <a:lnTo>
                    <a:pt x="2393" y="3084"/>
                  </a:lnTo>
                  <a:lnTo>
                    <a:pt x="2410" y="3007"/>
                  </a:lnTo>
                  <a:lnTo>
                    <a:pt x="2428" y="2920"/>
                  </a:lnTo>
                  <a:lnTo>
                    <a:pt x="2436" y="2834"/>
                  </a:lnTo>
                  <a:lnTo>
                    <a:pt x="2428" y="2747"/>
                  </a:lnTo>
                  <a:lnTo>
                    <a:pt x="2419" y="2652"/>
                  </a:lnTo>
                  <a:lnTo>
                    <a:pt x="2393" y="2566"/>
                  </a:lnTo>
                  <a:lnTo>
                    <a:pt x="2358" y="2488"/>
                  </a:lnTo>
                  <a:lnTo>
                    <a:pt x="2315" y="2419"/>
                  </a:lnTo>
                  <a:lnTo>
                    <a:pt x="2263" y="2359"/>
                  </a:lnTo>
                  <a:lnTo>
                    <a:pt x="2203" y="2298"/>
                  </a:lnTo>
                  <a:lnTo>
                    <a:pt x="2134" y="2238"/>
                  </a:lnTo>
                  <a:lnTo>
                    <a:pt x="2056" y="2195"/>
                  </a:lnTo>
                  <a:lnTo>
                    <a:pt x="1978" y="2151"/>
                  </a:lnTo>
                  <a:lnTo>
                    <a:pt x="1883" y="2117"/>
                  </a:lnTo>
                  <a:lnTo>
                    <a:pt x="1797" y="2091"/>
                  </a:lnTo>
                  <a:lnTo>
                    <a:pt x="1702" y="2074"/>
                  </a:lnTo>
                  <a:lnTo>
                    <a:pt x="1598" y="2065"/>
                  </a:lnTo>
                  <a:lnTo>
                    <a:pt x="1495" y="2056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-1813983" y="2285112"/>
              <a:ext cx="449118" cy="213845"/>
            </a:xfrm>
            <a:custGeom>
              <a:avLst/>
              <a:gdLst/>
              <a:ahLst/>
              <a:cxnLst/>
              <a:rect l="l" t="t" r="r" b="b"/>
              <a:pathLst>
                <a:path w="11360" h="5409" extrusionOk="0">
                  <a:moveTo>
                    <a:pt x="5701" y="1"/>
                  </a:moveTo>
                  <a:lnTo>
                    <a:pt x="5408" y="9"/>
                  </a:lnTo>
                  <a:lnTo>
                    <a:pt x="5123" y="9"/>
                  </a:lnTo>
                  <a:lnTo>
                    <a:pt x="4838" y="27"/>
                  </a:lnTo>
                  <a:lnTo>
                    <a:pt x="4561" y="53"/>
                  </a:lnTo>
                  <a:lnTo>
                    <a:pt x="4285" y="79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40" y="251"/>
                  </a:lnTo>
                  <a:lnTo>
                    <a:pt x="2989" y="312"/>
                  </a:lnTo>
                  <a:lnTo>
                    <a:pt x="2756" y="372"/>
                  </a:lnTo>
                  <a:lnTo>
                    <a:pt x="2523" y="441"/>
                  </a:lnTo>
                  <a:lnTo>
                    <a:pt x="2298" y="519"/>
                  </a:lnTo>
                  <a:lnTo>
                    <a:pt x="2082" y="597"/>
                  </a:lnTo>
                  <a:lnTo>
                    <a:pt x="1875" y="675"/>
                  </a:lnTo>
                  <a:lnTo>
                    <a:pt x="1676" y="770"/>
                  </a:lnTo>
                  <a:lnTo>
                    <a:pt x="1495" y="856"/>
                  </a:lnTo>
                  <a:lnTo>
                    <a:pt x="1313" y="951"/>
                  </a:lnTo>
                  <a:lnTo>
                    <a:pt x="1141" y="1055"/>
                  </a:lnTo>
                  <a:lnTo>
                    <a:pt x="985" y="1158"/>
                  </a:lnTo>
                  <a:lnTo>
                    <a:pt x="838" y="1271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59" y="1867"/>
                  </a:lnTo>
                  <a:lnTo>
                    <a:pt x="182" y="1988"/>
                  </a:lnTo>
                  <a:lnTo>
                    <a:pt x="121" y="2117"/>
                  </a:lnTo>
                  <a:lnTo>
                    <a:pt x="69" y="2255"/>
                  </a:lnTo>
                  <a:lnTo>
                    <a:pt x="35" y="2385"/>
                  </a:lnTo>
                  <a:lnTo>
                    <a:pt x="9" y="2523"/>
                  </a:lnTo>
                  <a:lnTo>
                    <a:pt x="0" y="2661"/>
                  </a:lnTo>
                  <a:lnTo>
                    <a:pt x="9" y="2808"/>
                  </a:lnTo>
                  <a:lnTo>
                    <a:pt x="26" y="2938"/>
                  </a:lnTo>
                  <a:lnTo>
                    <a:pt x="61" y="3076"/>
                  </a:lnTo>
                  <a:lnTo>
                    <a:pt x="113" y="3214"/>
                  </a:lnTo>
                  <a:lnTo>
                    <a:pt x="173" y="3344"/>
                  </a:lnTo>
                  <a:lnTo>
                    <a:pt x="251" y="3473"/>
                  </a:lnTo>
                  <a:lnTo>
                    <a:pt x="337" y="3594"/>
                  </a:lnTo>
                  <a:lnTo>
                    <a:pt x="432" y="3724"/>
                  </a:lnTo>
                  <a:lnTo>
                    <a:pt x="553" y="3845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2"/>
                  </a:lnTo>
                  <a:lnTo>
                    <a:pt x="1115" y="4294"/>
                  </a:lnTo>
                  <a:lnTo>
                    <a:pt x="1279" y="4398"/>
                  </a:lnTo>
                  <a:lnTo>
                    <a:pt x="1460" y="4493"/>
                  </a:lnTo>
                  <a:lnTo>
                    <a:pt x="1650" y="4588"/>
                  </a:lnTo>
                  <a:lnTo>
                    <a:pt x="1840" y="4683"/>
                  </a:lnTo>
                  <a:lnTo>
                    <a:pt x="2048" y="4769"/>
                  </a:lnTo>
                  <a:lnTo>
                    <a:pt x="2263" y="4847"/>
                  </a:lnTo>
                  <a:lnTo>
                    <a:pt x="2479" y="4925"/>
                  </a:lnTo>
                  <a:lnTo>
                    <a:pt x="2713" y="5002"/>
                  </a:lnTo>
                  <a:lnTo>
                    <a:pt x="2955" y="5063"/>
                  </a:lnTo>
                  <a:lnTo>
                    <a:pt x="3196" y="5123"/>
                  </a:lnTo>
                  <a:lnTo>
                    <a:pt x="3447" y="5184"/>
                  </a:lnTo>
                  <a:lnTo>
                    <a:pt x="3706" y="5235"/>
                  </a:lnTo>
                  <a:lnTo>
                    <a:pt x="3965" y="5279"/>
                  </a:lnTo>
                  <a:lnTo>
                    <a:pt x="4233" y="5313"/>
                  </a:lnTo>
                  <a:lnTo>
                    <a:pt x="4509" y="5348"/>
                  </a:lnTo>
                  <a:lnTo>
                    <a:pt x="4794" y="5374"/>
                  </a:lnTo>
                  <a:lnTo>
                    <a:pt x="5071" y="5391"/>
                  </a:lnTo>
                  <a:lnTo>
                    <a:pt x="5365" y="5408"/>
                  </a:lnTo>
                  <a:lnTo>
                    <a:pt x="5952" y="5408"/>
                  </a:lnTo>
                  <a:lnTo>
                    <a:pt x="6237" y="5400"/>
                  </a:lnTo>
                  <a:lnTo>
                    <a:pt x="6522" y="5391"/>
                  </a:lnTo>
                  <a:lnTo>
                    <a:pt x="6798" y="5365"/>
                  </a:lnTo>
                  <a:lnTo>
                    <a:pt x="7075" y="5339"/>
                  </a:lnTo>
                  <a:lnTo>
                    <a:pt x="7343" y="5305"/>
                  </a:lnTo>
                  <a:lnTo>
                    <a:pt x="7610" y="5261"/>
                  </a:lnTo>
                  <a:lnTo>
                    <a:pt x="7870" y="5218"/>
                  </a:lnTo>
                  <a:lnTo>
                    <a:pt x="8120" y="5166"/>
                  </a:lnTo>
                  <a:lnTo>
                    <a:pt x="8362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2" y="4899"/>
                  </a:lnTo>
                  <a:lnTo>
                    <a:pt x="9278" y="4821"/>
                  </a:lnTo>
                  <a:lnTo>
                    <a:pt x="9485" y="4743"/>
                  </a:lnTo>
                  <a:lnTo>
                    <a:pt x="9675" y="4648"/>
                  </a:lnTo>
                  <a:lnTo>
                    <a:pt x="9865" y="4562"/>
                  </a:lnTo>
                  <a:lnTo>
                    <a:pt x="10046" y="4458"/>
                  </a:lnTo>
                  <a:lnTo>
                    <a:pt x="10219" y="4363"/>
                  </a:lnTo>
                  <a:lnTo>
                    <a:pt x="10375" y="4259"/>
                  </a:lnTo>
                  <a:lnTo>
                    <a:pt x="10521" y="4147"/>
                  </a:lnTo>
                  <a:lnTo>
                    <a:pt x="10660" y="4035"/>
                  </a:lnTo>
                  <a:lnTo>
                    <a:pt x="10789" y="3922"/>
                  </a:lnTo>
                  <a:lnTo>
                    <a:pt x="10902" y="3802"/>
                  </a:lnTo>
                  <a:lnTo>
                    <a:pt x="11005" y="3681"/>
                  </a:lnTo>
                  <a:lnTo>
                    <a:pt x="11100" y="3551"/>
                  </a:lnTo>
                  <a:lnTo>
                    <a:pt x="11178" y="3421"/>
                  </a:lnTo>
                  <a:lnTo>
                    <a:pt x="11238" y="3292"/>
                  </a:lnTo>
                  <a:lnTo>
                    <a:pt x="11290" y="3162"/>
                  </a:lnTo>
                  <a:lnTo>
                    <a:pt x="11325" y="3024"/>
                  </a:lnTo>
                  <a:lnTo>
                    <a:pt x="11351" y="2895"/>
                  </a:lnTo>
                  <a:lnTo>
                    <a:pt x="11359" y="2748"/>
                  </a:lnTo>
                  <a:lnTo>
                    <a:pt x="11351" y="2610"/>
                  </a:lnTo>
                  <a:lnTo>
                    <a:pt x="11333" y="2471"/>
                  </a:lnTo>
                  <a:lnTo>
                    <a:pt x="11299" y="2342"/>
                  </a:lnTo>
                  <a:lnTo>
                    <a:pt x="11247" y="2204"/>
                  </a:lnTo>
                  <a:lnTo>
                    <a:pt x="11187" y="2074"/>
                  </a:lnTo>
                  <a:lnTo>
                    <a:pt x="11109" y="1944"/>
                  </a:lnTo>
                  <a:lnTo>
                    <a:pt x="11022" y="1815"/>
                  </a:lnTo>
                  <a:lnTo>
                    <a:pt x="10919" y="1694"/>
                  </a:lnTo>
                  <a:lnTo>
                    <a:pt x="10806" y="1573"/>
                  </a:lnTo>
                  <a:lnTo>
                    <a:pt x="10686" y="1461"/>
                  </a:lnTo>
                  <a:lnTo>
                    <a:pt x="10547" y="1340"/>
                  </a:lnTo>
                  <a:lnTo>
                    <a:pt x="10400" y="1236"/>
                  </a:lnTo>
                  <a:lnTo>
                    <a:pt x="10245" y="1124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09" y="830"/>
                  </a:lnTo>
                  <a:lnTo>
                    <a:pt x="9519" y="735"/>
                  </a:lnTo>
                  <a:lnTo>
                    <a:pt x="9312" y="649"/>
                  </a:lnTo>
                  <a:lnTo>
                    <a:pt x="9096" y="571"/>
                  </a:lnTo>
                  <a:lnTo>
                    <a:pt x="8872" y="493"/>
                  </a:lnTo>
                  <a:lnTo>
                    <a:pt x="8647" y="415"/>
                  </a:lnTo>
                  <a:lnTo>
                    <a:pt x="8405" y="355"/>
                  </a:lnTo>
                  <a:lnTo>
                    <a:pt x="8163" y="286"/>
                  </a:lnTo>
                  <a:lnTo>
                    <a:pt x="7913" y="234"/>
                  </a:lnTo>
                  <a:lnTo>
                    <a:pt x="7654" y="182"/>
                  </a:lnTo>
                  <a:lnTo>
                    <a:pt x="7394" y="139"/>
                  </a:lnTo>
                  <a:lnTo>
                    <a:pt x="7118" y="96"/>
                  </a:lnTo>
                  <a:lnTo>
                    <a:pt x="6850" y="70"/>
                  </a:lnTo>
                  <a:lnTo>
                    <a:pt x="6565" y="44"/>
                  </a:lnTo>
                  <a:lnTo>
                    <a:pt x="6280" y="18"/>
                  </a:lnTo>
                  <a:lnTo>
                    <a:pt x="5995" y="9"/>
                  </a:lnTo>
                  <a:lnTo>
                    <a:pt x="5701" y="1"/>
                  </a:lnTo>
                  <a:close/>
                </a:path>
              </a:pathLst>
            </a:custGeom>
            <a:solidFill>
              <a:srgbClr val="46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-1811928" y="2273173"/>
              <a:ext cx="449118" cy="214161"/>
            </a:xfrm>
            <a:custGeom>
              <a:avLst/>
              <a:gdLst/>
              <a:ahLst/>
              <a:cxnLst/>
              <a:rect l="l" t="t" r="r" b="b"/>
              <a:pathLst>
                <a:path w="11360" h="5417" extrusionOk="0">
                  <a:moveTo>
                    <a:pt x="5701" y="0"/>
                  </a:moveTo>
                  <a:lnTo>
                    <a:pt x="5416" y="9"/>
                  </a:lnTo>
                  <a:lnTo>
                    <a:pt x="5122" y="18"/>
                  </a:lnTo>
                  <a:lnTo>
                    <a:pt x="4837" y="26"/>
                  </a:lnTo>
                  <a:lnTo>
                    <a:pt x="4561" y="52"/>
                  </a:lnTo>
                  <a:lnTo>
                    <a:pt x="4285" y="78"/>
                  </a:lnTo>
                  <a:lnTo>
                    <a:pt x="4017" y="113"/>
                  </a:lnTo>
                  <a:lnTo>
                    <a:pt x="3749" y="156"/>
                  </a:lnTo>
                  <a:lnTo>
                    <a:pt x="3490" y="199"/>
                  </a:lnTo>
                  <a:lnTo>
                    <a:pt x="3239" y="251"/>
                  </a:lnTo>
                  <a:lnTo>
                    <a:pt x="2998" y="311"/>
                  </a:lnTo>
                  <a:lnTo>
                    <a:pt x="2756" y="372"/>
                  </a:lnTo>
                  <a:lnTo>
                    <a:pt x="2522" y="441"/>
                  </a:lnTo>
                  <a:lnTo>
                    <a:pt x="2306" y="519"/>
                  </a:lnTo>
                  <a:lnTo>
                    <a:pt x="2091" y="597"/>
                  </a:lnTo>
                  <a:lnTo>
                    <a:pt x="1883" y="674"/>
                  </a:lnTo>
                  <a:lnTo>
                    <a:pt x="1685" y="769"/>
                  </a:lnTo>
                  <a:lnTo>
                    <a:pt x="1495" y="856"/>
                  </a:lnTo>
                  <a:lnTo>
                    <a:pt x="1313" y="959"/>
                  </a:lnTo>
                  <a:lnTo>
                    <a:pt x="1140" y="1054"/>
                  </a:lnTo>
                  <a:lnTo>
                    <a:pt x="985" y="1158"/>
                  </a:lnTo>
                  <a:lnTo>
                    <a:pt x="838" y="1270"/>
                  </a:lnTo>
                  <a:lnTo>
                    <a:pt x="700" y="1383"/>
                  </a:lnTo>
                  <a:lnTo>
                    <a:pt x="570" y="1495"/>
                  </a:lnTo>
                  <a:lnTo>
                    <a:pt x="458" y="1616"/>
                  </a:lnTo>
                  <a:lnTo>
                    <a:pt x="354" y="1737"/>
                  </a:lnTo>
                  <a:lnTo>
                    <a:pt x="268" y="1866"/>
                  </a:lnTo>
                  <a:lnTo>
                    <a:pt x="190" y="1987"/>
                  </a:lnTo>
                  <a:lnTo>
                    <a:pt x="121" y="2125"/>
                  </a:lnTo>
                  <a:lnTo>
                    <a:pt x="69" y="2255"/>
                  </a:lnTo>
                  <a:lnTo>
                    <a:pt x="35" y="2393"/>
                  </a:lnTo>
                  <a:lnTo>
                    <a:pt x="9" y="2523"/>
                  </a:lnTo>
                  <a:lnTo>
                    <a:pt x="0" y="2670"/>
                  </a:lnTo>
                  <a:lnTo>
                    <a:pt x="9" y="2808"/>
                  </a:lnTo>
                  <a:lnTo>
                    <a:pt x="26" y="2946"/>
                  </a:lnTo>
                  <a:lnTo>
                    <a:pt x="61" y="3076"/>
                  </a:lnTo>
                  <a:lnTo>
                    <a:pt x="112" y="3214"/>
                  </a:lnTo>
                  <a:lnTo>
                    <a:pt x="173" y="3343"/>
                  </a:lnTo>
                  <a:lnTo>
                    <a:pt x="251" y="3473"/>
                  </a:lnTo>
                  <a:lnTo>
                    <a:pt x="337" y="3603"/>
                  </a:lnTo>
                  <a:lnTo>
                    <a:pt x="441" y="3723"/>
                  </a:lnTo>
                  <a:lnTo>
                    <a:pt x="553" y="3844"/>
                  </a:lnTo>
                  <a:lnTo>
                    <a:pt x="674" y="3957"/>
                  </a:lnTo>
                  <a:lnTo>
                    <a:pt x="812" y="4078"/>
                  </a:lnTo>
                  <a:lnTo>
                    <a:pt x="959" y="4181"/>
                  </a:lnTo>
                  <a:lnTo>
                    <a:pt x="1114" y="4294"/>
                  </a:lnTo>
                  <a:lnTo>
                    <a:pt x="1287" y="4397"/>
                  </a:lnTo>
                  <a:lnTo>
                    <a:pt x="1460" y="4492"/>
                  </a:lnTo>
                  <a:lnTo>
                    <a:pt x="1650" y="4587"/>
                  </a:lnTo>
                  <a:lnTo>
                    <a:pt x="1849" y="4682"/>
                  </a:lnTo>
                  <a:lnTo>
                    <a:pt x="2047" y="4769"/>
                  </a:lnTo>
                  <a:lnTo>
                    <a:pt x="2263" y="4846"/>
                  </a:lnTo>
                  <a:lnTo>
                    <a:pt x="2488" y="4924"/>
                  </a:lnTo>
                  <a:lnTo>
                    <a:pt x="2712" y="5002"/>
                  </a:lnTo>
                  <a:lnTo>
                    <a:pt x="2954" y="5062"/>
                  </a:lnTo>
                  <a:lnTo>
                    <a:pt x="3196" y="5131"/>
                  </a:lnTo>
                  <a:lnTo>
                    <a:pt x="3447" y="5183"/>
                  </a:lnTo>
                  <a:lnTo>
                    <a:pt x="3706" y="5235"/>
                  </a:lnTo>
                  <a:lnTo>
                    <a:pt x="3974" y="5278"/>
                  </a:lnTo>
                  <a:lnTo>
                    <a:pt x="4241" y="5322"/>
                  </a:lnTo>
                  <a:lnTo>
                    <a:pt x="4509" y="5347"/>
                  </a:lnTo>
                  <a:lnTo>
                    <a:pt x="4794" y="5373"/>
                  </a:lnTo>
                  <a:lnTo>
                    <a:pt x="5079" y="5399"/>
                  </a:lnTo>
                  <a:lnTo>
                    <a:pt x="5364" y="5408"/>
                  </a:lnTo>
                  <a:lnTo>
                    <a:pt x="5658" y="5417"/>
                  </a:lnTo>
                  <a:lnTo>
                    <a:pt x="5952" y="5408"/>
                  </a:lnTo>
                  <a:lnTo>
                    <a:pt x="6237" y="5408"/>
                  </a:lnTo>
                  <a:lnTo>
                    <a:pt x="6522" y="5391"/>
                  </a:lnTo>
                  <a:lnTo>
                    <a:pt x="6807" y="5365"/>
                  </a:lnTo>
                  <a:lnTo>
                    <a:pt x="7075" y="5339"/>
                  </a:lnTo>
                  <a:lnTo>
                    <a:pt x="7351" y="5304"/>
                  </a:lnTo>
                  <a:lnTo>
                    <a:pt x="7610" y="5261"/>
                  </a:lnTo>
                  <a:lnTo>
                    <a:pt x="7869" y="5218"/>
                  </a:lnTo>
                  <a:lnTo>
                    <a:pt x="8120" y="5166"/>
                  </a:lnTo>
                  <a:lnTo>
                    <a:pt x="8370" y="5106"/>
                  </a:lnTo>
                  <a:lnTo>
                    <a:pt x="8604" y="5045"/>
                  </a:lnTo>
                  <a:lnTo>
                    <a:pt x="8837" y="4976"/>
                  </a:lnTo>
                  <a:lnTo>
                    <a:pt x="9061" y="4898"/>
                  </a:lnTo>
                  <a:lnTo>
                    <a:pt x="9277" y="4821"/>
                  </a:lnTo>
                  <a:lnTo>
                    <a:pt x="9485" y="4743"/>
                  </a:lnTo>
                  <a:lnTo>
                    <a:pt x="9683" y="4648"/>
                  </a:lnTo>
                  <a:lnTo>
                    <a:pt x="9873" y="4561"/>
                  </a:lnTo>
                  <a:lnTo>
                    <a:pt x="10046" y="4466"/>
                  </a:lnTo>
                  <a:lnTo>
                    <a:pt x="10219" y="4363"/>
                  </a:lnTo>
                  <a:lnTo>
                    <a:pt x="10374" y="4259"/>
                  </a:lnTo>
                  <a:lnTo>
                    <a:pt x="10530" y="4147"/>
                  </a:lnTo>
                  <a:lnTo>
                    <a:pt x="10668" y="4034"/>
                  </a:lnTo>
                  <a:lnTo>
                    <a:pt x="10789" y="3922"/>
                  </a:lnTo>
                  <a:lnTo>
                    <a:pt x="10910" y="3801"/>
                  </a:lnTo>
                  <a:lnTo>
                    <a:pt x="11005" y="3680"/>
                  </a:lnTo>
                  <a:lnTo>
                    <a:pt x="11100" y="3551"/>
                  </a:lnTo>
                  <a:lnTo>
                    <a:pt x="11178" y="3430"/>
                  </a:lnTo>
                  <a:lnTo>
                    <a:pt x="11238" y="3300"/>
                  </a:lnTo>
                  <a:lnTo>
                    <a:pt x="11290" y="3162"/>
                  </a:lnTo>
                  <a:lnTo>
                    <a:pt x="11333" y="3032"/>
                  </a:lnTo>
                  <a:lnTo>
                    <a:pt x="11351" y="2894"/>
                  </a:lnTo>
                  <a:lnTo>
                    <a:pt x="11359" y="2756"/>
                  </a:lnTo>
                  <a:lnTo>
                    <a:pt x="11359" y="2609"/>
                  </a:lnTo>
                  <a:lnTo>
                    <a:pt x="11333" y="2480"/>
                  </a:lnTo>
                  <a:lnTo>
                    <a:pt x="11299" y="2341"/>
                  </a:lnTo>
                  <a:lnTo>
                    <a:pt x="11247" y="2203"/>
                  </a:lnTo>
                  <a:lnTo>
                    <a:pt x="11186" y="2074"/>
                  </a:lnTo>
                  <a:lnTo>
                    <a:pt x="11117" y="1944"/>
                  </a:lnTo>
                  <a:lnTo>
                    <a:pt x="11022" y="1823"/>
                  </a:lnTo>
                  <a:lnTo>
                    <a:pt x="10927" y="1694"/>
                  </a:lnTo>
                  <a:lnTo>
                    <a:pt x="10815" y="1573"/>
                  </a:lnTo>
                  <a:lnTo>
                    <a:pt x="10685" y="1460"/>
                  </a:lnTo>
                  <a:lnTo>
                    <a:pt x="10556" y="1339"/>
                  </a:lnTo>
                  <a:lnTo>
                    <a:pt x="10409" y="1236"/>
                  </a:lnTo>
                  <a:lnTo>
                    <a:pt x="10245" y="1123"/>
                  </a:lnTo>
                  <a:lnTo>
                    <a:pt x="10081" y="1020"/>
                  </a:lnTo>
                  <a:lnTo>
                    <a:pt x="9899" y="925"/>
                  </a:lnTo>
                  <a:lnTo>
                    <a:pt x="9718" y="830"/>
                  </a:lnTo>
                  <a:lnTo>
                    <a:pt x="9519" y="735"/>
                  </a:lnTo>
                  <a:lnTo>
                    <a:pt x="9312" y="648"/>
                  </a:lnTo>
                  <a:lnTo>
                    <a:pt x="9096" y="571"/>
                  </a:lnTo>
                  <a:lnTo>
                    <a:pt x="8880" y="493"/>
                  </a:lnTo>
                  <a:lnTo>
                    <a:pt x="8647" y="415"/>
                  </a:lnTo>
                  <a:lnTo>
                    <a:pt x="8414" y="355"/>
                  </a:lnTo>
                  <a:lnTo>
                    <a:pt x="8163" y="294"/>
                  </a:lnTo>
                  <a:lnTo>
                    <a:pt x="7913" y="234"/>
                  </a:lnTo>
                  <a:lnTo>
                    <a:pt x="7653" y="182"/>
                  </a:lnTo>
                  <a:lnTo>
                    <a:pt x="7394" y="139"/>
                  </a:lnTo>
                  <a:lnTo>
                    <a:pt x="7127" y="104"/>
                  </a:lnTo>
                  <a:lnTo>
                    <a:pt x="6850" y="70"/>
                  </a:lnTo>
                  <a:lnTo>
                    <a:pt x="6574" y="44"/>
                  </a:lnTo>
                  <a:lnTo>
                    <a:pt x="6289" y="26"/>
                  </a:lnTo>
                  <a:lnTo>
                    <a:pt x="5995" y="9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697553" y="2299108"/>
              <a:ext cx="204949" cy="145884"/>
            </a:xfrm>
            <a:custGeom>
              <a:avLst/>
              <a:gdLst/>
              <a:ahLst/>
              <a:cxnLst/>
              <a:rect l="l" t="t" r="r" b="b"/>
              <a:pathLst>
                <a:path w="5184" h="3690" extrusionOk="0">
                  <a:moveTo>
                    <a:pt x="4259" y="493"/>
                  </a:moveTo>
                  <a:lnTo>
                    <a:pt x="4346" y="511"/>
                  </a:lnTo>
                  <a:lnTo>
                    <a:pt x="4424" y="537"/>
                  </a:lnTo>
                  <a:lnTo>
                    <a:pt x="4493" y="580"/>
                  </a:lnTo>
                  <a:lnTo>
                    <a:pt x="4544" y="623"/>
                  </a:lnTo>
                  <a:lnTo>
                    <a:pt x="4579" y="683"/>
                  </a:lnTo>
                  <a:lnTo>
                    <a:pt x="4596" y="752"/>
                  </a:lnTo>
                  <a:lnTo>
                    <a:pt x="4596" y="822"/>
                  </a:lnTo>
                  <a:lnTo>
                    <a:pt x="4570" y="882"/>
                  </a:lnTo>
                  <a:lnTo>
                    <a:pt x="4536" y="943"/>
                  </a:lnTo>
                  <a:lnTo>
                    <a:pt x="4475" y="994"/>
                  </a:lnTo>
                  <a:lnTo>
                    <a:pt x="4406" y="1038"/>
                  </a:lnTo>
                  <a:lnTo>
                    <a:pt x="4320" y="1072"/>
                  </a:lnTo>
                  <a:lnTo>
                    <a:pt x="4234" y="1098"/>
                  </a:lnTo>
                  <a:lnTo>
                    <a:pt x="4130" y="1107"/>
                  </a:lnTo>
                  <a:lnTo>
                    <a:pt x="3853" y="1141"/>
                  </a:lnTo>
                  <a:lnTo>
                    <a:pt x="3663" y="1141"/>
                  </a:lnTo>
                  <a:lnTo>
                    <a:pt x="3577" y="1124"/>
                  </a:lnTo>
                  <a:lnTo>
                    <a:pt x="3499" y="1098"/>
                  </a:lnTo>
                  <a:lnTo>
                    <a:pt x="3430" y="1063"/>
                  </a:lnTo>
                  <a:lnTo>
                    <a:pt x="3387" y="1012"/>
                  </a:lnTo>
                  <a:lnTo>
                    <a:pt x="3352" y="960"/>
                  </a:lnTo>
                  <a:lnTo>
                    <a:pt x="3335" y="891"/>
                  </a:lnTo>
                  <a:lnTo>
                    <a:pt x="3335" y="822"/>
                  </a:lnTo>
                  <a:lnTo>
                    <a:pt x="3352" y="752"/>
                  </a:lnTo>
                  <a:lnTo>
                    <a:pt x="3396" y="692"/>
                  </a:lnTo>
                  <a:lnTo>
                    <a:pt x="3447" y="649"/>
                  </a:lnTo>
                  <a:lnTo>
                    <a:pt x="3525" y="606"/>
                  </a:lnTo>
                  <a:lnTo>
                    <a:pt x="3603" y="571"/>
                  </a:lnTo>
                  <a:lnTo>
                    <a:pt x="3689" y="545"/>
                  </a:lnTo>
                  <a:lnTo>
                    <a:pt x="3793" y="528"/>
                  </a:lnTo>
                  <a:lnTo>
                    <a:pt x="4069" y="502"/>
                  </a:lnTo>
                  <a:lnTo>
                    <a:pt x="4164" y="493"/>
                  </a:lnTo>
                  <a:close/>
                  <a:moveTo>
                    <a:pt x="4130" y="1"/>
                  </a:moveTo>
                  <a:lnTo>
                    <a:pt x="4018" y="10"/>
                  </a:lnTo>
                  <a:lnTo>
                    <a:pt x="3741" y="44"/>
                  </a:lnTo>
                  <a:lnTo>
                    <a:pt x="3629" y="61"/>
                  </a:lnTo>
                  <a:lnTo>
                    <a:pt x="3517" y="79"/>
                  </a:lnTo>
                  <a:lnTo>
                    <a:pt x="3422" y="105"/>
                  </a:lnTo>
                  <a:lnTo>
                    <a:pt x="3327" y="139"/>
                  </a:lnTo>
                  <a:lnTo>
                    <a:pt x="3232" y="182"/>
                  </a:lnTo>
                  <a:lnTo>
                    <a:pt x="3145" y="226"/>
                  </a:lnTo>
                  <a:lnTo>
                    <a:pt x="3067" y="277"/>
                  </a:lnTo>
                  <a:lnTo>
                    <a:pt x="2998" y="338"/>
                  </a:lnTo>
                  <a:lnTo>
                    <a:pt x="2929" y="398"/>
                  </a:lnTo>
                  <a:lnTo>
                    <a:pt x="2877" y="467"/>
                  </a:lnTo>
                  <a:lnTo>
                    <a:pt x="2826" y="537"/>
                  </a:lnTo>
                  <a:lnTo>
                    <a:pt x="2791" y="614"/>
                  </a:lnTo>
                  <a:lnTo>
                    <a:pt x="2765" y="692"/>
                  </a:lnTo>
                  <a:lnTo>
                    <a:pt x="2756" y="770"/>
                  </a:lnTo>
                  <a:lnTo>
                    <a:pt x="2748" y="856"/>
                  </a:lnTo>
                  <a:lnTo>
                    <a:pt x="2756" y="951"/>
                  </a:lnTo>
                  <a:lnTo>
                    <a:pt x="2765" y="1038"/>
                  </a:lnTo>
                  <a:lnTo>
                    <a:pt x="2791" y="1124"/>
                  </a:lnTo>
                  <a:lnTo>
                    <a:pt x="2826" y="1202"/>
                  </a:lnTo>
                  <a:lnTo>
                    <a:pt x="2869" y="1271"/>
                  </a:lnTo>
                  <a:lnTo>
                    <a:pt x="2912" y="1340"/>
                  </a:lnTo>
                  <a:lnTo>
                    <a:pt x="2972" y="1400"/>
                  </a:lnTo>
                  <a:lnTo>
                    <a:pt x="3041" y="1452"/>
                  </a:lnTo>
                  <a:lnTo>
                    <a:pt x="3119" y="1495"/>
                  </a:lnTo>
                  <a:lnTo>
                    <a:pt x="3206" y="1539"/>
                  </a:lnTo>
                  <a:lnTo>
                    <a:pt x="3292" y="1573"/>
                  </a:lnTo>
                  <a:lnTo>
                    <a:pt x="3387" y="1599"/>
                  </a:lnTo>
                  <a:lnTo>
                    <a:pt x="3482" y="1616"/>
                  </a:lnTo>
                  <a:lnTo>
                    <a:pt x="3577" y="1634"/>
                  </a:lnTo>
                  <a:lnTo>
                    <a:pt x="3793" y="1634"/>
                  </a:lnTo>
                  <a:lnTo>
                    <a:pt x="3905" y="1625"/>
                  </a:lnTo>
                  <a:lnTo>
                    <a:pt x="4182" y="1599"/>
                  </a:lnTo>
                  <a:lnTo>
                    <a:pt x="4294" y="1582"/>
                  </a:lnTo>
                  <a:lnTo>
                    <a:pt x="4406" y="1556"/>
                  </a:lnTo>
                  <a:lnTo>
                    <a:pt x="4510" y="1530"/>
                  </a:lnTo>
                  <a:lnTo>
                    <a:pt x="4605" y="1495"/>
                  </a:lnTo>
                  <a:lnTo>
                    <a:pt x="4691" y="1461"/>
                  </a:lnTo>
                  <a:lnTo>
                    <a:pt x="4778" y="1409"/>
                  </a:lnTo>
                  <a:lnTo>
                    <a:pt x="4855" y="1366"/>
                  </a:lnTo>
                  <a:lnTo>
                    <a:pt x="4933" y="1305"/>
                  </a:lnTo>
                  <a:lnTo>
                    <a:pt x="5002" y="1245"/>
                  </a:lnTo>
                  <a:lnTo>
                    <a:pt x="5054" y="1176"/>
                  </a:lnTo>
                  <a:lnTo>
                    <a:pt x="5097" y="1107"/>
                  </a:lnTo>
                  <a:lnTo>
                    <a:pt x="5132" y="1029"/>
                  </a:lnTo>
                  <a:lnTo>
                    <a:pt x="5158" y="951"/>
                  </a:lnTo>
                  <a:lnTo>
                    <a:pt x="5175" y="865"/>
                  </a:lnTo>
                  <a:lnTo>
                    <a:pt x="5184" y="778"/>
                  </a:lnTo>
                  <a:lnTo>
                    <a:pt x="5175" y="683"/>
                  </a:lnTo>
                  <a:lnTo>
                    <a:pt x="5158" y="597"/>
                  </a:lnTo>
                  <a:lnTo>
                    <a:pt x="5141" y="511"/>
                  </a:lnTo>
                  <a:lnTo>
                    <a:pt x="5106" y="433"/>
                  </a:lnTo>
                  <a:lnTo>
                    <a:pt x="5063" y="364"/>
                  </a:lnTo>
                  <a:lnTo>
                    <a:pt x="5011" y="303"/>
                  </a:lnTo>
                  <a:lnTo>
                    <a:pt x="4950" y="243"/>
                  </a:lnTo>
                  <a:lnTo>
                    <a:pt x="4881" y="182"/>
                  </a:lnTo>
                  <a:lnTo>
                    <a:pt x="4804" y="139"/>
                  </a:lnTo>
                  <a:lnTo>
                    <a:pt x="4726" y="96"/>
                  </a:lnTo>
                  <a:lnTo>
                    <a:pt x="4631" y="70"/>
                  </a:lnTo>
                  <a:lnTo>
                    <a:pt x="4544" y="36"/>
                  </a:lnTo>
                  <a:lnTo>
                    <a:pt x="4441" y="18"/>
                  </a:lnTo>
                  <a:lnTo>
                    <a:pt x="4346" y="10"/>
                  </a:lnTo>
                  <a:lnTo>
                    <a:pt x="4234" y="1"/>
                  </a:lnTo>
                  <a:close/>
                  <a:moveTo>
                    <a:pt x="528" y="951"/>
                  </a:moveTo>
                  <a:lnTo>
                    <a:pt x="295" y="1340"/>
                  </a:lnTo>
                  <a:lnTo>
                    <a:pt x="4553" y="2679"/>
                  </a:lnTo>
                  <a:lnTo>
                    <a:pt x="4786" y="2290"/>
                  </a:lnTo>
                  <a:lnTo>
                    <a:pt x="528" y="951"/>
                  </a:lnTo>
                  <a:close/>
                  <a:moveTo>
                    <a:pt x="1513" y="2549"/>
                  </a:moveTo>
                  <a:lnTo>
                    <a:pt x="1599" y="2566"/>
                  </a:lnTo>
                  <a:lnTo>
                    <a:pt x="1677" y="2592"/>
                  </a:lnTo>
                  <a:lnTo>
                    <a:pt x="1746" y="2627"/>
                  </a:lnTo>
                  <a:lnTo>
                    <a:pt x="1798" y="2679"/>
                  </a:lnTo>
                  <a:lnTo>
                    <a:pt x="1832" y="2739"/>
                  </a:lnTo>
                  <a:lnTo>
                    <a:pt x="1849" y="2808"/>
                  </a:lnTo>
                  <a:lnTo>
                    <a:pt x="1849" y="2877"/>
                  </a:lnTo>
                  <a:lnTo>
                    <a:pt x="1824" y="2938"/>
                  </a:lnTo>
                  <a:lnTo>
                    <a:pt x="1789" y="2998"/>
                  </a:lnTo>
                  <a:lnTo>
                    <a:pt x="1728" y="3050"/>
                  </a:lnTo>
                  <a:lnTo>
                    <a:pt x="1651" y="3093"/>
                  </a:lnTo>
                  <a:lnTo>
                    <a:pt x="1573" y="3128"/>
                  </a:lnTo>
                  <a:lnTo>
                    <a:pt x="1487" y="3154"/>
                  </a:lnTo>
                  <a:lnTo>
                    <a:pt x="1383" y="3163"/>
                  </a:lnTo>
                  <a:lnTo>
                    <a:pt x="1115" y="3197"/>
                  </a:lnTo>
                  <a:lnTo>
                    <a:pt x="1003" y="3206"/>
                  </a:lnTo>
                  <a:lnTo>
                    <a:pt x="908" y="3197"/>
                  </a:lnTo>
                  <a:lnTo>
                    <a:pt x="821" y="3188"/>
                  </a:lnTo>
                  <a:lnTo>
                    <a:pt x="744" y="3163"/>
                  </a:lnTo>
                  <a:lnTo>
                    <a:pt x="683" y="3128"/>
                  </a:lnTo>
                  <a:lnTo>
                    <a:pt x="631" y="3085"/>
                  </a:lnTo>
                  <a:lnTo>
                    <a:pt x="606" y="3016"/>
                  </a:lnTo>
                  <a:lnTo>
                    <a:pt x="588" y="2947"/>
                  </a:lnTo>
                  <a:lnTo>
                    <a:pt x="588" y="2877"/>
                  </a:lnTo>
                  <a:lnTo>
                    <a:pt x="606" y="2817"/>
                  </a:lnTo>
                  <a:lnTo>
                    <a:pt x="649" y="2757"/>
                  </a:lnTo>
                  <a:lnTo>
                    <a:pt x="709" y="2705"/>
                  </a:lnTo>
                  <a:lnTo>
                    <a:pt x="778" y="2661"/>
                  </a:lnTo>
                  <a:lnTo>
                    <a:pt x="856" y="2618"/>
                  </a:lnTo>
                  <a:lnTo>
                    <a:pt x="951" y="2592"/>
                  </a:lnTo>
                  <a:lnTo>
                    <a:pt x="1046" y="2584"/>
                  </a:lnTo>
                  <a:lnTo>
                    <a:pt x="1323" y="2549"/>
                  </a:lnTo>
                  <a:close/>
                  <a:moveTo>
                    <a:pt x="1383" y="2057"/>
                  </a:moveTo>
                  <a:lnTo>
                    <a:pt x="1271" y="2065"/>
                  </a:lnTo>
                  <a:lnTo>
                    <a:pt x="994" y="2091"/>
                  </a:lnTo>
                  <a:lnTo>
                    <a:pt x="882" y="2109"/>
                  </a:lnTo>
                  <a:lnTo>
                    <a:pt x="778" y="2135"/>
                  </a:lnTo>
                  <a:lnTo>
                    <a:pt x="675" y="2160"/>
                  </a:lnTo>
                  <a:lnTo>
                    <a:pt x="580" y="2195"/>
                  </a:lnTo>
                  <a:lnTo>
                    <a:pt x="485" y="2230"/>
                  </a:lnTo>
                  <a:lnTo>
                    <a:pt x="398" y="2281"/>
                  </a:lnTo>
                  <a:lnTo>
                    <a:pt x="320" y="2333"/>
                  </a:lnTo>
                  <a:lnTo>
                    <a:pt x="251" y="2385"/>
                  </a:lnTo>
                  <a:lnTo>
                    <a:pt x="182" y="2454"/>
                  </a:lnTo>
                  <a:lnTo>
                    <a:pt x="130" y="2515"/>
                  </a:lnTo>
                  <a:lnTo>
                    <a:pt x="79" y="2592"/>
                  </a:lnTo>
                  <a:lnTo>
                    <a:pt x="44" y="2661"/>
                  </a:lnTo>
                  <a:lnTo>
                    <a:pt x="18" y="2748"/>
                  </a:lnTo>
                  <a:lnTo>
                    <a:pt x="10" y="2826"/>
                  </a:lnTo>
                  <a:lnTo>
                    <a:pt x="1" y="2912"/>
                  </a:lnTo>
                  <a:lnTo>
                    <a:pt x="10" y="3007"/>
                  </a:lnTo>
                  <a:lnTo>
                    <a:pt x="18" y="3093"/>
                  </a:lnTo>
                  <a:lnTo>
                    <a:pt x="44" y="3180"/>
                  </a:lnTo>
                  <a:lnTo>
                    <a:pt x="79" y="3258"/>
                  </a:lnTo>
                  <a:lnTo>
                    <a:pt x="113" y="3327"/>
                  </a:lnTo>
                  <a:lnTo>
                    <a:pt x="165" y="3396"/>
                  </a:lnTo>
                  <a:lnTo>
                    <a:pt x="225" y="3456"/>
                  </a:lnTo>
                  <a:lnTo>
                    <a:pt x="295" y="3508"/>
                  </a:lnTo>
                  <a:lnTo>
                    <a:pt x="372" y="3551"/>
                  </a:lnTo>
                  <a:lnTo>
                    <a:pt x="459" y="3594"/>
                  </a:lnTo>
                  <a:lnTo>
                    <a:pt x="545" y="3629"/>
                  </a:lnTo>
                  <a:lnTo>
                    <a:pt x="640" y="3655"/>
                  </a:lnTo>
                  <a:lnTo>
                    <a:pt x="735" y="3672"/>
                  </a:lnTo>
                  <a:lnTo>
                    <a:pt x="830" y="3681"/>
                  </a:lnTo>
                  <a:lnTo>
                    <a:pt x="942" y="3689"/>
                  </a:lnTo>
                  <a:lnTo>
                    <a:pt x="1046" y="3689"/>
                  </a:lnTo>
                  <a:lnTo>
                    <a:pt x="1167" y="3681"/>
                  </a:lnTo>
                  <a:lnTo>
                    <a:pt x="1435" y="3646"/>
                  </a:lnTo>
                  <a:lnTo>
                    <a:pt x="1556" y="3638"/>
                  </a:lnTo>
                  <a:lnTo>
                    <a:pt x="1659" y="3612"/>
                  </a:lnTo>
                  <a:lnTo>
                    <a:pt x="1763" y="3586"/>
                  </a:lnTo>
                  <a:lnTo>
                    <a:pt x="1858" y="3551"/>
                  </a:lnTo>
                  <a:lnTo>
                    <a:pt x="1944" y="3517"/>
                  </a:lnTo>
                  <a:lnTo>
                    <a:pt x="2031" y="3465"/>
                  </a:lnTo>
                  <a:lnTo>
                    <a:pt x="2109" y="3413"/>
                  </a:lnTo>
                  <a:lnTo>
                    <a:pt x="2186" y="3361"/>
                  </a:lnTo>
                  <a:lnTo>
                    <a:pt x="2247" y="3301"/>
                  </a:lnTo>
                  <a:lnTo>
                    <a:pt x="2307" y="3232"/>
                  </a:lnTo>
                  <a:lnTo>
                    <a:pt x="2350" y="3163"/>
                  </a:lnTo>
                  <a:lnTo>
                    <a:pt x="2385" y="3085"/>
                  </a:lnTo>
                  <a:lnTo>
                    <a:pt x="2411" y="3007"/>
                  </a:lnTo>
                  <a:lnTo>
                    <a:pt x="2428" y="2921"/>
                  </a:lnTo>
                  <a:lnTo>
                    <a:pt x="2437" y="2834"/>
                  </a:lnTo>
                  <a:lnTo>
                    <a:pt x="2428" y="2739"/>
                  </a:lnTo>
                  <a:lnTo>
                    <a:pt x="2411" y="2653"/>
                  </a:lnTo>
                  <a:lnTo>
                    <a:pt x="2394" y="2566"/>
                  </a:lnTo>
                  <a:lnTo>
                    <a:pt x="2359" y="2489"/>
                  </a:lnTo>
                  <a:lnTo>
                    <a:pt x="2316" y="2420"/>
                  </a:lnTo>
                  <a:lnTo>
                    <a:pt x="2264" y="2351"/>
                  </a:lnTo>
                  <a:lnTo>
                    <a:pt x="2204" y="2299"/>
                  </a:lnTo>
                  <a:lnTo>
                    <a:pt x="2134" y="2238"/>
                  </a:lnTo>
                  <a:lnTo>
                    <a:pt x="2057" y="2195"/>
                  </a:lnTo>
                  <a:lnTo>
                    <a:pt x="1970" y="2152"/>
                  </a:lnTo>
                  <a:lnTo>
                    <a:pt x="1884" y="2117"/>
                  </a:lnTo>
                  <a:lnTo>
                    <a:pt x="1789" y="2091"/>
                  </a:lnTo>
                  <a:lnTo>
                    <a:pt x="1694" y="2074"/>
                  </a:lnTo>
                  <a:lnTo>
                    <a:pt x="1599" y="2057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-1252547" y="2961991"/>
              <a:ext cx="250691" cy="303985"/>
            </a:xfrm>
            <a:custGeom>
              <a:avLst/>
              <a:gdLst/>
              <a:ahLst/>
              <a:cxnLst/>
              <a:rect l="l" t="t" r="r" b="b"/>
              <a:pathLst>
                <a:path w="6341" h="7689" extrusionOk="0">
                  <a:moveTo>
                    <a:pt x="5071" y="0"/>
                  </a:moveTo>
                  <a:lnTo>
                    <a:pt x="4941" y="9"/>
                  </a:lnTo>
                  <a:lnTo>
                    <a:pt x="4812" y="26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6" y="130"/>
                  </a:lnTo>
                  <a:lnTo>
                    <a:pt x="4267" y="182"/>
                  </a:lnTo>
                  <a:lnTo>
                    <a:pt x="4121" y="242"/>
                  </a:lnTo>
                  <a:lnTo>
                    <a:pt x="3974" y="311"/>
                  </a:lnTo>
                  <a:lnTo>
                    <a:pt x="3827" y="380"/>
                  </a:lnTo>
                  <a:lnTo>
                    <a:pt x="3680" y="467"/>
                  </a:lnTo>
                  <a:lnTo>
                    <a:pt x="3525" y="562"/>
                  </a:lnTo>
                  <a:lnTo>
                    <a:pt x="3378" y="657"/>
                  </a:lnTo>
                  <a:lnTo>
                    <a:pt x="3222" y="769"/>
                  </a:lnTo>
                  <a:lnTo>
                    <a:pt x="3075" y="881"/>
                  </a:lnTo>
                  <a:lnTo>
                    <a:pt x="2920" y="1002"/>
                  </a:lnTo>
                  <a:lnTo>
                    <a:pt x="2764" y="1132"/>
                  </a:lnTo>
                  <a:lnTo>
                    <a:pt x="2618" y="1262"/>
                  </a:lnTo>
                  <a:lnTo>
                    <a:pt x="2462" y="1408"/>
                  </a:lnTo>
                  <a:lnTo>
                    <a:pt x="2315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28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13" y="2765"/>
                  </a:lnTo>
                  <a:lnTo>
                    <a:pt x="1184" y="2955"/>
                  </a:lnTo>
                  <a:lnTo>
                    <a:pt x="1063" y="3145"/>
                  </a:lnTo>
                  <a:lnTo>
                    <a:pt x="942" y="3335"/>
                  </a:lnTo>
                  <a:lnTo>
                    <a:pt x="838" y="3525"/>
                  </a:lnTo>
                  <a:lnTo>
                    <a:pt x="734" y="3715"/>
                  </a:lnTo>
                  <a:lnTo>
                    <a:pt x="639" y="3905"/>
                  </a:lnTo>
                  <a:lnTo>
                    <a:pt x="544" y="4086"/>
                  </a:lnTo>
                  <a:lnTo>
                    <a:pt x="467" y="4276"/>
                  </a:lnTo>
                  <a:lnTo>
                    <a:pt x="389" y="4458"/>
                  </a:lnTo>
                  <a:lnTo>
                    <a:pt x="320" y="4639"/>
                  </a:lnTo>
                  <a:lnTo>
                    <a:pt x="251" y="4820"/>
                  </a:lnTo>
                  <a:lnTo>
                    <a:pt x="199" y="5002"/>
                  </a:lnTo>
                  <a:lnTo>
                    <a:pt x="147" y="5175"/>
                  </a:lnTo>
                  <a:lnTo>
                    <a:pt x="104" y="5347"/>
                  </a:lnTo>
                  <a:lnTo>
                    <a:pt x="69" y="5511"/>
                  </a:lnTo>
                  <a:lnTo>
                    <a:pt x="43" y="5676"/>
                  </a:lnTo>
                  <a:lnTo>
                    <a:pt x="26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5"/>
                  </a:lnTo>
                  <a:lnTo>
                    <a:pt x="52" y="6695"/>
                  </a:lnTo>
                  <a:lnTo>
                    <a:pt x="78" y="6816"/>
                  </a:lnTo>
                  <a:lnTo>
                    <a:pt x="121" y="6928"/>
                  </a:lnTo>
                  <a:lnTo>
                    <a:pt x="164" y="7040"/>
                  </a:lnTo>
                  <a:lnTo>
                    <a:pt x="216" y="7144"/>
                  </a:lnTo>
                  <a:lnTo>
                    <a:pt x="285" y="7239"/>
                  </a:lnTo>
                  <a:lnTo>
                    <a:pt x="354" y="7325"/>
                  </a:lnTo>
                  <a:lnTo>
                    <a:pt x="432" y="7403"/>
                  </a:lnTo>
                  <a:lnTo>
                    <a:pt x="510" y="7472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4" y="7619"/>
                  </a:lnTo>
                  <a:lnTo>
                    <a:pt x="916" y="7654"/>
                  </a:lnTo>
                  <a:lnTo>
                    <a:pt x="1028" y="7671"/>
                  </a:lnTo>
                  <a:lnTo>
                    <a:pt x="1149" y="7688"/>
                  </a:lnTo>
                  <a:lnTo>
                    <a:pt x="1270" y="7688"/>
                  </a:lnTo>
                  <a:lnTo>
                    <a:pt x="1391" y="7680"/>
                  </a:lnTo>
                  <a:lnTo>
                    <a:pt x="1521" y="7662"/>
                  </a:lnTo>
                  <a:lnTo>
                    <a:pt x="1659" y="7636"/>
                  </a:lnTo>
                  <a:lnTo>
                    <a:pt x="1797" y="7602"/>
                  </a:lnTo>
                  <a:lnTo>
                    <a:pt x="1935" y="7559"/>
                  </a:lnTo>
                  <a:lnTo>
                    <a:pt x="2073" y="7507"/>
                  </a:lnTo>
                  <a:lnTo>
                    <a:pt x="2220" y="7446"/>
                  </a:lnTo>
                  <a:lnTo>
                    <a:pt x="2367" y="7377"/>
                  </a:lnTo>
                  <a:lnTo>
                    <a:pt x="2514" y="7308"/>
                  </a:lnTo>
                  <a:lnTo>
                    <a:pt x="2661" y="7222"/>
                  </a:lnTo>
                  <a:lnTo>
                    <a:pt x="2808" y="7127"/>
                  </a:lnTo>
                  <a:lnTo>
                    <a:pt x="2963" y="7032"/>
                  </a:lnTo>
                  <a:lnTo>
                    <a:pt x="3119" y="6919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76" y="6557"/>
                  </a:lnTo>
                  <a:lnTo>
                    <a:pt x="3723" y="6427"/>
                  </a:lnTo>
                  <a:lnTo>
                    <a:pt x="3879" y="6280"/>
                  </a:lnTo>
                  <a:lnTo>
                    <a:pt x="4026" y="6133"/>
                  </a:lnTo>
                  <a:lnTo>
                    <a:pt x="4181" y="5978"/>
                  </a:lnTo>
                  <a:lnTo>
                    <a:pt x="4328" y="5814"/>
                  </a:lnTo>
                  <a:lnTo>
                    <a:pt x="4475" y="5650"/>
                  </a:lnTo>
                  <a:lnTo>
                    <a:pt x="4613" y="5477"/>
                  </a:lnTo>
                  <a:lnTo>
                    <a:pt x="4760" y="5296"/>
                  </a:lnTo>
                  <a:lnTo>
                    <a:pt x="4898" y="5114"/>
                  </a:lnTo>
                  <a:lnTo>
                    <a:pt x="5028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9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96" y="3602"/>
                  </a:lnTo>
                  <a:lnTo>
                    <a:pt x="5874" y="3412"/>
                  </a:lnTo>
                  <a:lnTo>
                    <a:pt x="5952" y="3231"/>
                  </a:lnTo>
                  <a:lnTo>
                    <a:pt x="6021" y="3050"/>
                  </a:lnTo>
                  <a:lnTo>
                    <a:pt x="6081" y="2868"/>
                  </a:lnTo>
                  <a:lnTo>
                    <a:pt x="6142" y="2687"/>
                  </a:lnTo>
                  <a:lnTo>
                    <a:pt x="6194" y="2514"/>
                  </a:lnTo>
                  <a:lnTo>
                    <a:pt x="6237" y="2341"/>
                  </a:lnTo>
                  <a:lnTo>
                    <a:pt x="6271" y="2177"/>
                  </a:lnTo>
                  <a:lnTo>
                    <a:pt x="6297" y="2013"/>
                  </a:lnTo>
                  <a:lnTo>
                    <a:pt x="6315" y="1849"/>
                  </a:lnTo>
                  <a:lnTo>
                    <a:pt x="6332" y="1693"/>
                  </a:lnTo>
                  <a:lnTo>
                    <a:pt x="6341" y="1547"/>
                  </a:lnTo>
                  <a:lnTo>
                    <a:pt x="6332" y="1400"/>
                  </a:lnTo>
                  <a:lnTo>
                    <a:pt x="6323" y="1262"/>
                  </a:lnTo>
                  <a:lnTo>
                    <a:pt x="6315" y="1123"/>
                  </a:lnTo>
                  <a:lnTo>
                    <a:pt x="6289" y="994"/>
                  </a:lnTo>
                  <a:lnTo>
                    <a:pt x="6254" y="873"/>
                  </a:lnTo>
                  <a:lnTo>
                    <a:pt x="6220" y="761"/>
                  </a:lnTo>
                  <a:lnTo>
                    <a:pt x="6176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5"/>
                  </a:lnTo>
                  <a:lnTo>
                    <a:pt x="5822" y="216"/>
                  </a:lnTo>
                  <a:lnTo>
                    <a:pt x="5736" y="156"/>
                  </a:lnTo>
                  <a:lnTo>
                    <a:pt x="5632" y="104"/>
                  </a:lnTo>
                  <a:lnTo>
                    <a:pt x="5529" y="70"/>
                  </a:lnTo>
                  <a:lnTo>
                    <a:pt x="5425" y="35"/>
                  </a:lnTo>
                  <a:lnTo>
                    <a:pt x="5313" y="18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rgbClr val="1D6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-1259031" y="2955152"/>
              <a:ext cx="250336" cy="303985"/>
            </a:xfrm>
            <a:custGeom>
              <a:avLst/>
              <a:gdLst/>
              <a:ahLst/>
              <a:cxnLst/>
              <a:rect l="l" t="t" r="r" b="b"/>
              <a:pathLst>
                <a:path w="6332" h="7689" extrusionOk="0">
                  <a:moveTo>
                    <a:pt x="5071" y="1"/>
                  </a:moveTo>
                  <a:lnTo>
                    <a:pt x="4941" y="9"/>
                  </a:lnTo>
                  <a:lnTo>
                    <a:pt x="4811" y="27"/>
                  </a:lnTo>
                  <a:lnTo>
                    <a:pt x="4682" y="52"/>
                  </a:lnTo>
                  <a:lnTo>
                    <a:pt x="4544" y="87"/>
                  </a:lnTo>
                  <a:lnTo>
                    <a:pt x="4405" y="130"/>
                  </a:lnTo>
                  <a:lnTo>
                    <a:pt x="4259" y="182"/>
                  </a:lnTo>
                  <a:lnTo>
                    <a:pt x="4120" y="234"/>
                  </a:lnTo>
                  <a:lnTo>
                    <a:pt x="3974" y="303"/>
                  </a:lnTo>
                  <a:lnTo>
                    <a:pt x="3827" y="381"/>
                  </a:lnTo>
                  <a:lnTo>
                    <a:pt x="3671" y="467"/>
                  </a:lnTo>
                  <a:lnTo>
                    <a:pt x="3524" y="562"/>
                  </a:lnTo>
                  <a:lnTo>
                    <a:pt x="3369" y="657"/>
                  </a:lnTo>
                  <a:lnTo>
                    <a:pt x="3222" y="761"/>
                  </a:lnTo>
                  <a:lnTo>
                    <a:pt x="3067" y="882"/>
                  </a:lnTo>
                  <a:lnTo>
                    <a:pt x="2911" y="1003"/>
                  </a:lnTo>
                  <a:lnTo>
                    <a:pt x="2764" y="1132"/>
                  </a:lnTo>
                  <a:lnTo>
                    <a:pt x="2609" y="1262"/>
                  </a:lnTo>
                  <a:lnTo>
                    <a:pt x="2462" y="1409"/>
                  </a:lnTo>
                  <a:lnTo>
                    <a:pt x="2306" y="1555"/>
                  </a:lnTo>
                  <a:lnTo>
                    <a:pt x="2160" y="1711"/>
                  </a:lnTo>
                  <a:lnTo>
                    <a:pt x="2013" y="1875"/>
                  </a:lnTo>
                  <a:lnTo>
                    <a:pt x="1866" y="2039"/>
                  </a:lnTo>
                  <a:lnTo>
                    <a:pt x="1719" y="2212"/>
                  </a:lnTo>
                  <a:lnTo>
                    <a:pt x="1581" y="2393"/>
                  </a:lnTo>
                  <a:lnTo>
                    <a:pt x="1443" y="2575"/>
                  </a:lnTo>
                  <a:lnTo>
                    <a:pt x="1304" y="2765"/>
                  </a:lnTo>
                  <a:lnTo>
                    <a:pt x="1175" y="2955"/>
                  </a:lnTo>
                  <a:lnTo>
                    <a:pt x="1054" y="3145"/>
                  </a:lnTo>
                  <a:lnTo>
                    <a:pt x="942" y="3335"/>
                  </a:lnTo>
                  <a:lnTo>
                    <a:pt x="829" y="3525"/>
                  </a:lnTo>
                  <a:lnTo>
                    <a:pt x="726" y="3715"/>
                  </a:lnTo>
                  <a:lnTo>
                    <a:pt x="631" y="3896"/>
                  </a:lnTo>
                  <a:lnTo>
                    <a:pt x="544" y="4086"/>
                  </a:lnTo>
                  <a:lnTo>
                    <a:pt x="458" y="4276"/>
                  </a:lnTo>
                  <a:lnTo>
                    <a:pt x="380" y="4458"/>
                  </a:lnTo>
                  <a:lnTo>
                    <a:pt x="311" y="4639"/>
                  </a:lnTo>
                  <a:lnTo>
                    <a:pt x="251" y="4821"/>
                  </a:lnTo>
                  <a:lnTo>
                    <a:pt x="190" y="5002"/>
                  </a:lnTo>
                  <a:lnTo>
                    <a:pt x="147" y="5175"/>
                  </a:lnTo>
                  <a:lnTo>
                    <a:pt x="104" y="5348"/>
                  </a:lnTo>
                  <a:lnTo>
                    <a:pt x="69" y="5512"/>
                  </a:lnTo>
                  <a:lnTo>
                    <a:pt x="43" y="5676"/>
                  </a:lnTo>
                  <a:lnTo>
                    <a:pt x="17" y="5840"/>
                  </a:lnTo>
                  <a:lnTo>
                    <a:pt x="9" y="5995"/>
                  </a:lnTo>
                  <a:lnTo>
                    <a:pt x="0" y="6142"/>
                  </a:lnTo>
                  <a:lnTo>
                    <a:pt x="0" y="6289"/>
                  </a:lnTo>
                  <a:lnTo>
                    <a:pt x="9" y="6427"/>
                  </a:lnTo>
                  <a:lnTo>
                    <a:pt x="26" y="6566"/>
                  </a:lnTo>
                  <a:lnTo>
                    <a:pt x="43" y="6695"/>
                  </a:lnTo>
                  <a:lnTo>
                    <a:pt x="78" y="6816"/>
                  </a:lnTo>
                  <a:lnTo>
                    <a:pt x="112" y="6928"/>
                  </a:lnTo>
                  <a:lnTo>
                    <a:pt x="164" y="7041"/>
                  </a:lnTo>
                  <a:lnTo>
                    <a:pt x="216" y="7144"/>
                  </a:lnTo>
                  <a:lnTo>
                    <a:pt x="277" y="7239"/>
                  </a:lnTo>
                  <a:lnTo>
                    <a:pt x="346" y="7326"/>
                  </a:lnTo>
                  <a:lnTo>
                    <a:pt x="423" y="7403"/>
                  </a:lnTo>
                  <a:lnTo>
                    <a:pt x="510" y="7473"/>
                  </a:lnTo>
                  <a:lnTo>
                    <a:pt x="605" y="7533"/>
                  </a:lnTo>
                  <a:lnTo>
                    <a:pt x="700" y="7585"/>
                  </a:lnTo>
                  <a:lnTo>
                    <a:pt x="803" y="7619"/>
                  </a:lnTo>
                  <a:lnTo>
                    <a:pt x="907" y="7654"/>
                  </a:lnTo>
                  <a:lnTo>
                    <a:pt x="1028" y="7671"/>
                  </a:lnTo>
                  <a:lnTo>
                    <a:pt x="1140" y="7680"/>
                  </a:lnTo>
                  <a:lnTo>
                    <a:pt x="1261" y="7688"/>
                  </a:lnTo>
                  <a:lnTo>
                    <a:pt x="1391" y="7680"/>
                  </a:lnTo>
                  <a:lnTo>
                    <a:pt x="1520" y="7663"/>
                  </a:lnTo>
                  <a:lnTo>
                    <a:pt x="1650" y="7637"/>
                  </a:lnTo>
                  <a:lnTo>
                    <a:pt x="1788" y="7602"/>
                  </a:lnTo>
                  <a:lnTo>
                    <a:pt x="1926" y="7559"/>
                  </a:lnTo>
                  <a:lnTo>
                    <a:pt x="2073" y="7507"/>
                  </a:lnTo>
                  <a:lnTo>
                    <a:pt x="2211" y="7447"/>
                  </a:lnTo>
                  <a:lnTo>
                    <a:pt x="2358" y="7378"/>
                  </a:lnTo>
                  <a:lnTo>
                    <a:pt x="2505" y="7300"/>
                  </a:lnTo>
                  <a:lnTo>
                    <a:pt x="2661" y="7222"/>
                  </a:lnTo>
                  <a:lnTo>
                    <a:pt x="2807" y="7127"/>
                  </a:lnTo>
                  <a:lnTo>
                    <a:pt x="2963" y="7032"/>
                  </a:lnTo>
                  <a:lnTo>
                    <a:pt x="3110" y="6920"/>
                  </a:lnTo>
                  <a:lnTo>
                    <a:pt x="3265" y="6807"/>
                  </a:lnTo>
                  <a:lnTo>
                    <a:pt x="3421" y="6686"/>
                  </a:lnTo>
                  <a:lnTo>
                    <a:pt x="3568" y="6557"/>
                  </a:lnTo>
                  <a:lnTo>
                    <a:pt x="3723" y="6419"/>
                  </a:lnTo>
                  <a:lnTo>
                    <a:pt x="3870" y="6280"/>
                  </a:lnTo>
                  <a:lnTo>
                    <a:pt x="4025" y="6134"/>
                  </a:lnTo>
                  <a:lnTo>
                    <a:pt x="4172" y="5978"/>
                  </a:lnTo>
                  <a:lnTo>
                    <a:pt x="4319" y="5814"/>
                  </a:lnTo>
                  <a:lnTo>
                    <a:pt x="4466" y="5650"/>
                  </a:lnTo>
                  <a:lnTo>
                    <a:pt x="4613" y="5477"/>
                  </a:lnTo>
                  <a:lnTo>
                    <a:pt x="4751" y="5296"/>
                  </a:lnTo>
                  <a:lnTo>
                    <a:pt x="4889" y="5106"/>
                  </a:lnTo>
                  <a:lnTo>
                    <a:pt x="5027" y="4924"/>
                  </a:lnTo>
                  <a:lnTo>
                    <a:pt x="5157" y="4734"/>
                  </a:lnTo>
                  <a:lnTo>
                    <a:pt x="5278" y="4544"/>
                  </a:lnTo>
                  <a:lnTo>
                    <a:pt x="5390" y="4354"/>
                  </a:lnTo>
                  <a:lnTo>
                    <a:pt x="5503" y="4164"/>
                  </a:lnTo>
                  <a:lnTo>
                    <a:pt x="5606" y="3974"/>
                  </a:lnTo>
                  <a:lnTo>
                    <a:pt x="5701" y="3784"/>
                  </a:lnTo>
                  <a:lnTo>
                    <a:pt x="5788" y="3594"/>
                  </a:lnTo>
                  <a:lnTo>
                    <a:pt x="5874" y="3413"/>
                  </a:lnTo>
                  <a:lnTo>
                    <a:pt x="5952" y="3231"/>
                  </a:lnTo>
                  <a:lnTo>
                    <a:pt x="6021" y="3041"/>
                  </a:lnTo>
                  <a:lnTo>
                    <a:pt x="6081" y="2868"/>
                  </a:lnTo>
                  <a:lnTo>
                    <a:pt x="6133" y="2687"/>
                  </a:lnTo>
                  <a:lnTo>
                    <a:pt x="6185" y="2514"/>
                  </a:lnTo>
                  <a:lnTo>
                    <a:pt x="6228" y="2342"/>
                  </a:lnTo>
                  <a:lnTo>
                    <a:pt x="6263" y="2177"/>
                  </a:lnTo>
                  <a:lnTo>
                    <a:pt x="6289" y="2013"/>
                  </a:lnTo>
                  <a:lnTo>
                    <a:pt x="6315" y="1849"/>
                  </a:lnTo>
                  <a:lnTo>
                    <a:pt x="6323" y="1694"/>
                  </a:lnTo>
                  <a:lnTo>
                    <a:pt x="6332" y="1547"/>
                  </a:lnTo>
                  <a:lnTo>
                    <a:pt x="6332" y="1400"/>
                  </a:lnTo>
                  <a:lnTo>
                    <a:pt x="6323" y="1253"/>
                  </a:lnTo>
                  <a:lnTo>
                    <a:pt x="6306" y="1124"/>
                  </a:lnTo>
                  <a:lnTo>
                    <a:pt x="6280" y="994"/>
                  </a:lnTo>
                  <a:lnTo>
                    <a:pt x="6254" y="873"/>
                  </a:lnTo>
                  <a:lnTo>
                    <a:pt x="6211" y="752"/>
                  </a:lnTo>
                  <a:lnTo>
                    <a:pt x="6168" y="648"/>
                  </a:lnTo>
                  <a:lnTo>
                    <a:pt x="6116" y="545"/>
                  </a:lnTo>
                  <a:lnTo>
                    <a:pt x="6055" y="450"/>
                  </a:lnTo>
                  <a:lnTo>
                    <a:pt x="5986" y="363"/>
                  </a:lnTo>
                  <a:lnTo>
                    <a:pt x="5909" y="286"/>
                  </a:lnTo>
                  <a:lnTo>
                    <a:pt x="5822" y="217"/>
                  </a:lnTo>
                  <a:lnTo>
                    <a:pt x="5727" y="156"/>
                  </a:lnTo>
                  <a:lnTo>
                    <a:pt x="5632" y="104"/>
                  </a:lnTo>
                  <a:lnTo>
                    <a:pt x="5528" y="61"/>
                  </a:lnTo>
                  <a:lnTo>
                    <a:pt x="5416" y="35"/>
                  </a:lnTo>
                  <a:lnTo>
                    <a:pt x="5304" y="9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-1203365" y="3018329"/>
              <a:ext cx="117854" cy="180003"/>
            </a:xfrm>
            <a:custGeom>
              <a:avLst/>
              <a:gdLst/>
              <a:ahLst/>
              <a:cxnLst/>
              <a:rect l="l" t="t" r="r" b="b"/>
              <a:pathLst>
                <a:path w="2981" h="4553" extrusionOk="0">
                  <a:moveTo>
                    <a:pt x="1702" y="458"/>
                  </a:moveTo>
                  <a:lnTo>
                    <a:pt x="1754" y="484"/>
                  </a:lnTo>
                  <a:lnTo>
                    <a:pt x="1805" y="510"/>
                  </a:lnTo>
                  <a:lnTo>
                    <a:pt x="1831" y="554"/>
                  </a:lnTo>
                  <a:lnTo>
                    <a:pt x="1849" y="605"/>
                  </a:lnTo>
                  <a:lnTo>
                    <a:pt x="1857" y="674"/>
                  </a:lnTo>
                  <a:lnTo>
                    <a:pt x="1849" y="735"/>
                  </a:lnTo>
                  <a:lnTo>
                    <a:pt x="1831" y="804"/>
                  </a:lnTo>
                  <a:lnTo>
                    <a:pt x="1805" y="873"/>
                  </a:lnTo>
                  <a:lnTo>
                    <a:pt x="1771" y="942"/>
                  </a:lnTo>
                  <a:lnTo>
                    <a:pt x="1667" y="1141"/>
                  </a:lnTo>
                  <a:lnTo>
                    <a:pt x="1624" y="1201"/>
                  </a:lnTo>
                  <a:lnTo>
                    <a:pt x="1572" y="1262"/>
                  </a:lnTo>
                  <a:lnTo>
                    <a:pt x="1529" y="1305"/>
                  </a:lnTo>
                  <a:lnTo>
                    <a:pt x="1477" y="1348"/>
                  </a:lnTo>
                  <a:lnTo>
                    <a:pt x="1417" y="1374"/>
                  </a:lnTo>
                  <a:lnTo>
                    <a:pt x="1365" y="1383"/>
                  </a:lnTo>
                  <a:lnTo>
                    <a:pt x="1313" y="1374"/>
                  </a:lnTo>
                  <a:lnTo>
                    <a:pt x="1261" y="1357"/>
                  </a:lnTo>
                  <a:lnTo>
                    <a:pt x="1218" y="1322"/>
                  </a:lnTo>
                  <a:lnTo>
                    <a:pt x="1184" y="1279"/>
                  </a:lnTo>
                  <a:lnTo>
                    <a:pt x="1166" y="1227"/>
                  </a:lnTo>
                  <a:lnTo>
                    <a:pt x="1158" y="1167"/>
                  </a:lnTo>
                  <a:lnTo>
                    <a:pt x="1166" y="1106"/>
                  </a:lnTo>
                  <a:lnTo>
                    <a:pt x="1184" y="1037"/>
                  </a:lnTo>
                  <a:lnTo>
                    <a:pt x="1209" y="968"/>
                  </a:lnTo>
                  <a:lnTo>
                    <a:pt x="1244" y="899"/>
                  </a:lnTo>
                  <a:lnTo>
                    <a:pt x="1348" y="709"/>
                  </a:lnTo>
                  <a:lnTo>
                    <a:pt x="1391" y="640"/>
                  </a:lnTo>
                  <a:lnTo>
                    <a:pt x="1443" y="579"/>
                  </a:lnTo>
                  <a:lnTo>
                    <a:pt x="1486" y="528"/>
                  </a:lnTo>
                  <a:lnTo>
                    <a:pt x="1546" y="493"/>
                  </a:lnTo>
                  <a:lnTo>
                    <a:pt x="1598" y="467"/>
                  </a:lnTo>
                  <a:lnTo>
                    <a:pt x="1650" y="458"/>
                  </a:lnTo>
                  <a:close/>
                  <a:moveTo>
                    <a:pt x="1659" y="1"/>
                  </a:moveTo>
                  <a:lnTo>
                    <a:pt x="1598" y="18"/>
                  </a:lnTo>
                  <a:lnTo>
                    <a:pt x="1529" y="35"/>
                  </a:lnTo>
                  <a:lnTo>
                    <a:pt x="1460" y="61"/>
                  </a:lnTo>
                  <a:lnTo>
                    <a:pt x="1399" y="96"/>
                  </a:lnTo>
                  <a:lnTo>
                    <a:pt x="1339" y="139"/>
                  </a:lnTo>
                  <a:lnTo>
                    <a:pt x="1279" y="191"/>
                  </a:lnTo>
                  <a:lnTo>
                    <a:pt x="1218" y="243"/>
                  </a:lnTo>
                  <a:lnTo>
                    <a:pt x="1166" y="303"/>
                  </a:lnTo>
                  <a:lnTo>
                    <a:pt x="1114" y="363"/>
                  </a:lnTo>
                  <a:lnTo>
                    <a:pt x="1063" y="433"/>
                  </a:lnTo>
                  <a:lnTo>
                    <a:pt x="1011" y="510"/>
                  </a:lnTo>
                  <a:lnTo>
                    <a:pt x="907" y="700"/>
                  </a:lnTo>
                  <a:lnTo>
                    <a:pt x="864" y="787"/>
                  </a:lnTo>
                  <a:lnTo>
                    <a:pt x="829" y="864"/>
                  </a:lnTo>
                  <a:lnTo>
                    <a:pt x="795" y="942"/>
                  </a:lnTo>
                  <a:lnTo>
                    <a:pt x="778" y="1020"/>
                  </a:lnTo>
                  <a:lnTo>
                    <a:pt x="760" y="1089"/>
                  </a:lnTo>
                  <a:lnTo>
                    <a:pt x="752" y="1167"/>
                  </a:lnTo>
                  <a:lnTo>
                    <a:pt x="743" y="1245"/>
                  </a:lnTo>
                  <a:lnTo>
                    <a:pt x="752" y="1314"/>
                  </a:lnTo>
                  <a:lnTo>
                    <a:pt x="760" y="1391"/>
                  </a:lnTo>
                  <a:lnTo>
                    <a:pt x="778" y="1452"/>
                  </a:lnTo>
                  <a:lnTo>
                    <a:pt x="803" y="1512"/>
                  </a:lnTo>
                  <a:lnTo>
                    <a:pt x="829" y="1573"/>
                  </a:lnTo>
                  <a:lnTo>
                    <a:pt x="873" y="1625"/>
                  </a:lnTo>
                  <a:lnTo>
                    <a:pt x="916" y="1676"/>
                  </a:lnTo>
                  <a:lnTo>
                    <a:pt x="976" y="1720"/>
                  </a:lnTo>
                  <a:lnTo>
                    <a:pt x="1037" y="1754"/>
                  </a:lnTo>
                  <a:lnTo>
                    <a:pt x="1097" y="1789"/>
                  </a:lnTo>
                  <a:lnTo>
                    <a:pt x="1166" y="1815"/>
                  </a:lnTo>
                  <a:lnTo>
                    <a:pt x="1227" y="1832"/>
                  </a:lnTo>
                  <a:lnTo>
                    <a:pt x="1356" y="1832"/>
                  </a:lnTo>
                  <a:lnTo>
                    <a:pt x="1425" y="1823"/>
                  </a:lnTo>
                  <a:lnTo>
                    <a:pt x="1486" y="1806"/>
                  </a:lnTo>
                  <a:lnTo>
                    <a:pt x="1555" y="1771"/>
                  </a:lnTo>
                  <a:lnTo>
                    <a:pt x="1615" y="1737"/>
                  </a:lnTo>
                  <a:lnTo>
                    <a:pt x="1685" y="1702"/>
                  </a:lnTo>
                  <a:lnTo>
                    <a:pt x="1745" y="1651"/>
                  </a:lnTo>
                  <a:lnTo>
                    <a:pt x="1797" y="1599"/>
                  </a:lnTo>
                  <a:lnTo>
                    <a:pt x="1849" y="1538"/>
                  </a:lnTo>
                  <a:lnTo>
                    <a:pt x="1900" y="1478"/>
                  </a:lnTo>
                  <a:lnTo>
                    <a:pt x="1952" y="1409"/>
                  </a:lnTo>
                  <a:lnTo>
                    <a:pt x="2004" y="1331"/>
                  </a:lnTo>
                  <a:lnTo>
                    <a:pt x="2108" y="1141"/>
                  </a:lnTo>
                  <a:lnTo>
                    <a:pt x="2151" y="1055"/>
                  </a:lnTo>
                  <a:lnTo>
                    <a:pt x="2186" y="977"/>
                  </a:lnTo>
                  <a:lnTo>
                    <a:pt x="2220" y="899"/>
                  </a:lnTo>
                  <a:lnTo>
                    <a:pt x="2237" y="821"/>
                  </a:lnTo>
                  <a:lnTo>
                    <a:pt x="2255" y="744"/>
                  </a:lnTo>
                  <a:lnTo>
                    <a:pt x="2272" y="674"/>
                  </a:lnTo>
                  <a:lnTo>
                    <a:pt x="2272" y="597"/>
                  </a:lnTo>
                  <a:lnTo>
                    <a:pt x="2272" y="519"/>
                  </a:lnTo>
                  <a:lnTo>
                    <a:pt x="2263" y="450"/>
                  </a:lnTo>
                  <a:lnTo>
                    <a:pt x="2246" y="381"/>
                  </a:lnTo>
                  <a:lnTo>
                    <a:pt x="2220" y="320"/>
                  </a:lnTo>
                  <a:lnTo>
                    <a:pt x="2186" y="268"/>
                  </a:lnTo>
                  <a:lnTo>
                    <a:pt x="2151" y="208"/>
                  </a:lnTo>
                  <a:lnTo>
                    <a:pt x="2099" y="165"/>
                  </a:lnTo>
                  <a:lnTo>
                    <a:pt x="2047" y="122"/>
                  </a:lnTo>
                  <a:lnTo>
                    <a:pt x="1987" y="78"/>
                  </a:lnTo>
                  <a:lnTo>
                    <a:pt x="1918" y="44"/>
                  </a:lnTo>
                  <a:lnTo>
                    <a:pt x="1857" y="27"/>
                  </a:lnTo>
                  <a:lnTo>
                    <a:pt x="1788" y="9"/>
                  </a:lnTo>
                  <a:lnTo>
                    <a:pt x="1728" y="1"/>
                  </a:lnTo>
                  <a:close/>
                  <a:moveTo>
                    <a:pt x="2833" y="1072"/>
                  </a:moveTo>
                  <a:lnTo>
                    <a:pt x="0" y="3188"/>
                  </a:lnTo>
                  <a:lnTo>
                    <a:pt x="138" y="3516"/>
                  </a:lnTo>
                  <a:lnTo>
                    <a:pt x="2980" y="1400"/>
                  </a:lnTo>
                  <a:lnTo>
                    <a:pt x="2833" y="1072"/>
                  </a:lnTo>
                  <a:close/>
                  <a:moveTo>
                    <a:pt x="1702" y="3171"/>
                  </a:moveTo>
                  <a:lnTo>
                    <a:pt x="1754" y="3179"/>
                  </a:lnTo>
                  <a:lnTo>
                    <a:pt x="1805" y="3197"/>
                  </a:lnTo>
                  <a:lnTo>
                    <a:pt x="1849" y="3231"/>
                  </a:lnTo>
                  <a:lnTo>
                    <a:pt x="1883" y="3274"/>
                  </a:lnTo>
                  <a:lnTo>
                    <a:pt x="1900" y="3326"/>
                  </a:lnTo>
                  <a:lnTo>
                    <a:pt x="1909" y="3387"/>
                  </a:lnTo>
                  <a:lnTo>
                    <a:pt x="1900" y="3456"/>
                  </a:lnTo>
                  <a:lnTo>
                    <a:pt x="1883" y="3525"/>
                  </a:lnTo>
                  <a:lnTo>
                    <a:pt x="1857" y="3585"/>
                  </a:lnTo>
                  <a:lnTo>
                    <a:pt x="1823" y="3663"/>
                  </a:lnTo>
                  <a:lnTo>
                    <a:pt x="1710" y="3853"/>
                  </a:lnTo>
                  <a:lnTo>
                    <a:pt x="1667" y="3922"/>
                  </a:lnTo>
                  <a:lnTo>
                    <a:pt x="1624" y="3983"/>
                  </a:lnTo>
                  <a:lnTo>
                    <a:pt x="1572" y="4035"/>
                  </a:lnTo>
                  <a:lnTo>
                    <a:pt x="1520" y="4069"/>
                  </a:lnTo>
                  <a:lnTo>
                    <a:pt x="1469" y="4095"/>
                  </a:lnTo>
                  <a:lnTo>
                    <a:pt x="1417" y="4104"/>
                  </a:lnTo>
                  <a:lnTo>
                    <a:pt x="1365" y="4095"/>
                  </a:lnTo>
                  <a:lnTo>
                    <a:pt x="1313" y="4069"/>
                  </a:lnTo>
                  <a:lnTo>
                    <a:pt x="1270" y="4043"/>
                  </a:lnTo>
                  <a:lnTo>
                    <a:pt x="1235" y="4000"/>
                  </a:lnTo>
                  <a:lnTo>
                    <a:pt x="1218" y="3948"/>
                  </a:lnTo>
                  <a:lnTo>
                    <a:pt x="1209" y="3879"/>
                  </a:lnTo>
                  <a:lnTo>
                    <a:pt x="1218" y="3819"/>
                  </a:lnTo>
                  <a:lnTo>
                    <a:pt x="1227" y="3750"/>
                  </a:lnTo>
                  <a:lnTo>
                    <a:pt x="1253" y="3680"/>
                  </a:lnTo>
                  <a:lnTo>
                    <a:pt x="1287" y="3611"/>
                  </a:lnTo>
                  <a:lnTo>
                    <a:pt x="1399" y="3421"/>
                  </a:lnTo>
                  <a:lnTo>
                    <a:pt x="1443" y="3352"/>
                  </a:lnTo>
                  <a:lnTo>
                    <a:pt x="1486" y="3292"/>
                  </a:lnTo>
                  <a:lnTo>
                    <a:pt x="1538" y="3249"/>
                  </a:lnTo>
                  <a:lnTo>
                    <a:pt x="1590" y="3205"/>
                  </a:lnTo>
                  <a:lnTo>
                    <a:pt x="1641" y="3179"/>
                  </a:lnTo>
                  <a:lnTo>
                    <a:pt x="1702" y="3171"/>
                  </a:lnTo>
                  <a:close/>
                  <a:moveTo>
                    <a:pt x="1710" y="2722"/>
                  </a:moveTo>
                  <a:lnTo>
                    <a:pt x="1641" y="2730"/>
                  </a:lnTo>
                  <a:lnTo>
                    <a:pt x="1572" y="2748"/>
                  </a:lnTo>
                  <a:lnTo>
                    <a:pt x="1512" y="2782"/>
                  </a:lnTo>
                  <a:lnTo>
                    <a:pt x="1443" y="2817"/>
                  </a:lnTo>
                  <a:lnTo>
                    <a:pt x="1382" y="2860"/>
                  </a:lnTo>
                  <a:lnTo>
                    <a:pt x="1322" y="2903"/>
                  </a:lnTo>
                  <a:lnTo>
                    <a:pt x="1261" y="2955"/>
                  </a:lnTo>
                  <a:lnTo>
                    <a:pt x="1209" y="3015"/>
                  </a:lnTo>
                  <a:lnTo>
                    <a:pt x="1158" y="3076"/>
                  </a:lnTo>
                  <a:lnTo>
                    <a:pt x="1106" y="3154"/>
                  </a:lnTo>
                  <a:lnTo>
                    <a:pt x="1063" y="3223"/>
                  </a:lnTo>
                  <a:lnTo>
                    <a:pt x="950" y="3413"/>
                  </a:lnTo>
                  <a:lnTo>
                    <a:pt x="916" y="3499"/>
                  </a:lnTo>
                  <a:lnTo>
                    <a:pt x="873" y="3577"/>
                  </a:lnTo>
                  <a:lnTo>
                    <a:pt x="847" y="3655"/>
                  </a:lnTo>
                  <a:lnTo>
                    <a:pt x="821" y="3732"/>
                  </a:lnTo>
                  <a:lnTo>
                    <a:pt x="803" y="3810"/>
                  </a:lnTo>
                  <a:lnTo>
                    <a:pt x="795" y="3879"/>
                  </a:lnTo>
                  <a:lnTo>
                    <a:pt x="795" y="3957"/>
                  </a:lnTo>
                  <a:lnTo>
                    <a:pt x="795" y="4035"/>
                  </a:lnTo>
                  <a:lnTo>
                    <a:pt x="803" y="4104"/>
                  </a:lnTo>
                  <a:lnTo>
                    <a:pt x="821" y="4173"/>
                  </a:lnTo>
                  <a:lnTo>
                    <a:pt x="847" y="4233"/>
                  </a:lnTo>
                  <a:lnTo>
                    <a:pt x="881" y="4285"/>
                  </a:lnTo>
                  <a:lnTo>
                    <a:pt x="924" y="4346"/>
                  </a:lnTo>
                  <a:lnTo>
                    <a:pt x="968" y="4389"/>
                  </a:lnTo>
                  <a:lnTo>
                    <a:pt x="1019" y="4432"/>
                  </a:lnTo>
                  <a:lnTo>
                    <a:pt x="1080" y="4475"/>
                  </a:lnTo>
                  <a:lnTo>
                    <a:pt x="1149" y="4510"/>
                  </a:lnTo>
                  <a:lnTo>
                    <a:pt x="1209" y="4527"/>
                  </a:lnTo>
                  <a:lnTo>
                    <a:pt x="1279" y="4544"/>
                  </a:lnTo>
                  <a:lnTo>
                    <a:pt x="1339" y="4553"/>
                  </a:lnTo>
                  <a:lnTo>
                    <a:pt x="1408" y="4553"/>
                  </a:lnTo>
                  <a:lnTo>
                    <a:pt x="1469" y="4536"/>
                  </a:lnTo>
                  <a:lnTo>
                    <a:pt x="1538" y="4518"/>
                  </a:lnTo>
                  <a:lnTo>
                    <a:pt x="1607" y="4492"/>
                  </a:lnTo>
                  <a:lnTo>
                    <a:pt x="1667" y="4458"/>
                  </a:lnTo>
                  <a:lnTo>
                    <a:pt x="1728" y="4415"/>
                  </a:lnTo>
                  <a:lnTo>
                    <a:pt x="1788" y="4372"/>
                  </a:lnTo>
                  <a:lnTo>
                    <a:pt x="1849" y="4311"/>
                  </a:lnTo>
                  <a:lnTo>
                    <a:pt x="1900" y="4259"/>
                  </a:lnTo>
                  <a:lnTo>
                    <a:pt x="1952" y="4190"/>
                  </a:lnTo>
                  <a:lnTo>
                    <a:pt x="2004" y="4121"/>
                  </a:lnTo>
                  <a:lnTo>
                    <a:pt x="2047" y="4043"/>
                  </a:lnTo>
                  <a:lnTo>
                    <a:pt x="2160" y="3853"/>
                  </a:lnTo>
                  <a:lnTo>
                    <a:pt x="2203" y="3767"/>
                  </a:lnTo>
                  <a:lnTo>
                    <a:pt x="2237" y="3689"/>
                  </a:lnTo>
                  <a:lnTo>
                    <a:pt x="2263" y="3611"/>
                  </a:lnTo>
                  <a:lnTo>
                    <a:pt x="2289" y="3534"/>
                  </a:lnTo>
                  <a:lnTo>
                    <a:pt x="2306" y="3465"/>
                  </a:lnTo>
                  <a:lnTo>
                    <a:pt x="2315" y="3387"/>
                  </a:lnTo>
                  <a:lnTo>
                    <a:pt x="2315" y="3309"/>
                  </a:lnTo>
                  <a:lnTo>
                    <a:pt x="2315" y="3240"/>
                  </a:lnTo>
                  <a:lnTo>
                    <a:pt x="2306" y="3162"/>
                  </a:lnTo>
                  <a:lnTo>
                    <a:pt x="2289" y="3102"/>
                  </a:lnTo>
                  <a:lnTo>
                    <a:pt x="2263" y="3041"/>
                  </a:lnTo>
                  <a:lnTo>
                    <a:pt x="2237" y="2981"/>
                  </a:lnTo>
                  <a:lnTo>
                    <a:pt x="2194" y="2929"/>
                  </a:lnTo>
                  <a:lnTo>
                    <a:pt x="2151" y="2877"/>
                  </a:lnTo>
                  <a:lnTo>
                    <a:pt x="2091" y="2834"/>
                  </a:lnTo>
                  <a:lnTo>
                    <a:pt x="2030" y="2799"/>
                  </a:lnTo>
                  <a:lnTo>
                    <a:pt x="1970" y="2765"/>
                  </a:lnTo>
                  <a:lnTo>
                    <a:pt x="1900" y="2739"/>
                  </a:lnTo>
                  <a:lnTo>
                    <a:pt x="1840" y="2722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-1626864" y="4390154"/>
              <a:ext cx="80296" cy="56061"/>
            </a:xfrm>
            <a:custGeom>
              <a:avLst/>
              <a:gdLst/>
              <a:ahLst/>
              <a:cxnLst/>
              <a:rect l="l" t="t" r="r" b="b"/>
              <a:pathLst>
                <a:path w="2031" h="1418" extrusionOk="0">
                  <a:moveTo>
                    <a:pt x="381" y="1"/>
                  </a:moveTo>
                  <a:lnTo>
                    <a:pt x="1" y="415"/>
                  </a:lnTo>
                  <a:lnTo>
                    <a:pt x="1253" y="1417"/>
                  </a:lnTo>
                  <a:lnTo>
                    <a:pt x="2031" y="1365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3A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1770614" y="4104671"/>
              <a:ext cx="333359" cy="339487"/>
            </a:xfrm>
            <a:custGeom>
              <a:avLst/>
              <a:gdLst/>
              <a:ahLst/>
              <a:cxnLst/>
              <a:rect l="l" t="t" r="r" b="b"/>
              <a:pathLst>
                <a:path w="8432" h="8587" extrusionOk="0">
                  <a:moveTo>
                    <a:pt x="2410" y="0"/>
                  </a:moveTo>
                  <a:lnTo>
                    <a:pt x="2272" y="18"/>
                  </a:lnTo>
                  <a:lnTo>
                    <a:pt x="2143" y="43"/>
                  </a:lnTo>
                  <a:lnTo>
                    <a:pt x="2013" y="87"/>
                  </a:lnTo>
                  <a:lnTo>
                    <a:pt x="1883" y="138"/>
                  </a:lnTo>
                  <a:lnTo>
                    <a:pt x="1763" y="208"/>
                  </a:lnTo>
                  <a:lnTo>
                    <a:pt x="1650" y="285"/>
                  </a:lnTo>
                  <a:lnTo>
                    <a:pt x="1538" y="380"/>
                  </a:lnTo>
                  <a:lnTo>
                    <a:pt x="441" y="1400"/>
                  </a:lnTo>
                  <a:lnTo>
                    <a:pt x="346" y="1503"/>
                  </a:lnTo>
                  <a:lnTo>
                    <a:pt x="251" y="1607"/>
                  </a:lnTo>
                  <a:lnTo>
                    <a:pt x="182" y="1728"/>
                  </a:lnTo>
                  <a:lnTo>
                    <a:pt x="121" y="1849"/>
                  </a:lnTo>
                  <a:lnTo>
                    <a:pt x="69" y="1978"/>
                  </a:lnTo>
                  <a:lnTo>
                    <a:pt x="35" y="2108"/>
                  </a:lnTo>
                  <a:lnTo>
                    <a:pt x="9" y="2238"/>
                  </a:lnTo>
                  <a:lnTo>
                    <a:pt x="0" y="2376"/>
                  </a:lnTo>
                  <a:lnTo>
                    <a:pt x="0" y="2505"/>
                  </a:lnTo>
                  <a:lnTo>
                    <a:pt x="9" y="2643"/>
                  </a:lnTo>
                  <a:lnTo>
                    <a:pt x="44" y="2773"/>
                  </a:lnTo>
                  <a:lnTo>
                    <a:pt x="78" y="2903"/>
                  </a:lnTo>
                  <a:lnTo>
                    <a:pt x="130" y="3024"/>
                  </a:lnTo>
                  <a:lnTo>
                    <a:pt x="199" y="3144"/>
                  </a:lnTo>
                  <a:lnTo>
                    <a:pt x="277" y="3265"/>
                  </a:lnTo>
                  <a:lnTo>
                    <a:pt x="372" y="3369"/>
                  </a:lnTo>
                  <a:lnTo>
                    <a:pt x="5123" y="8405"/>
                  </a:lnTo>
                  <a:lnTo>
                    <a:pt x="5166" y="8448"/>
                  </a:lnTo>
                  <a:lnTo>
                    <a:pt x="5209" y="8483"/>
                  </a:lnTo>
                  <a:lnTo>
                    <a:pt x="5261" y="8509"/>
                  </a:lnTo>
                  <a:lnTo>
                    <a:pt x="5313" y="8535"/>
                  </a:lnTo>
                  <a:lnTo>
                    <a:pt x="5365" y="8561"/>
                  </a:lnTo>
                  <a:lnTo>
                    <a:pt x="5425" y="8578"/>
                  </a:lnTo>
                  <a:lnTo>
                    <a:pt x="5477" y="8586"/>
                  </a:lnTo>
                  <a:lnTo>
                    <a:pt x="5598" y="8586"/>
                  </a:lnTo>
                  <a:lnTo>
                    <a:pt x="5650" y="8578"/>
                  </a:lnTo>
                  <a:lnTo>
                    <a:pt x="5710" y="8569"/>
                  </a:lnTo>
                  <a:lnTo>
                    <a:pt x="5762" y="8552"/>
                  </a:lnTo>
                  <a:lnTo>
                    <a:pt x="5822" y="8526"/>
                  </a:lnTo>
                  <a:lnTo>
                    <a:pt x="5874" y="8500"/>
                  </a:lnTo>
                  <a:lnTo>
                    <a:pt x="5917" y="8466"/>
                  </a:lnTo>
                  <a:lnTo>
                    <a:pt x="5969" y="8422"/>
                  </a:lnTo>
                  <a:lnTo>
                    <a:pt x="8241" y="6306"/>
                  </a:lnTo>
                  <a:lnTo>
                    <a:pt x="8284" y="6263"/>
                  </a:lnTo>
                  <a:lnTo>
                    <a:pt x="8327" y="6211"/>
                  </a:lnTo>
                  <a:lnTo>
                    <a:pt x="8353" y="6159"/>
                  </a:lnTo>
                  <a:lnTo>
                    <a:pt x="8379" y="6107"/>
                  </a:lnTo>
                  <a:lnTo>
                    <a:pt x="8405" y="6056"/>
                  </a:lnTo>
                  <a:lnTo>
                    <a:pt x="8422" y="6004"/>
                  </a:lnTo>
                  <a:lnTo>
                    <a:pt x="8431" y="5943"/>
                  </a:lnTo>
                  <a:lnTo>
                    <a:pt x="8431" y="5891"/>
                  </a:lnTo>
                  <a:lnTo>
                    <a:pt x="8431" y="5831"/>
                  </a:lnTo>
                  <a:lnTo>
                    <a:pt x="8422" y="5770"/>
                  </a:lnTo>
                  <a:lnTo>
                    <a:pt x="8414" y="5719"/>
                  </a:lnTo>
                  <a:lnTo>
                    <a:pt x="8397" y="5667"/>
                  </a:lnTo>
                  <a:lnTo>
                    <a:pt x="8371" y="5606"/>
                  </a:lnTo>
                  <a:lnTo>
                    <a:pt x="8345" y="5555"/>
                  </a:lnTo>
                  <a:lnTo>
                    <a:pt x="8310" y="5511"/>
                  </a:lnTo>
                  <a:lnTo>
                    <a:pt x="8276" y="5459"/>
                  </a:lnTo>
                  <a:lnTo>
                    <a:pt x="3525" y="432"/>
                  </a:lnTo>
                  <a:lnTo>
                    <a:pt x="3421" y="337"/>
                  </a:lnTo>
                  <a:lnTo>
                    <a:pt x="3309" y="251"/>
                  </a:lnTo>
                  <a:lnTo>
                    <a:pt x="3196" y="173"/>
                  </a:lnTo>
                  <a:lnTo>
                    <a:pt x="3067" y="113"/>
                  </a:lnTo>
                  <a:lnTo>
                    <a:pt x="2946" y="69"/>
                  </a:lnTo>
                  <a:lnTo>
                    <a:pt x="2816" y="26"/>
                  </a:lnTo>
                  <a:lnTo>
                    <a:pt x="2678" y="9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1754562" y="4124123"/>
              <a:ext cx="308413" cy="296473"/>
            </a:xfrm>
            <a:custGeom>
              <a:avLst/>
              <a:gdLst/>
              <a:ahLst/>
              <a:cxnLst/>
              <a:rect l="l" t="t" r="r" b="b"/>
              <a:pathLst>
                <a:path w="7801" h="7499" extrusionOk="0">
                  <a:moveTo>
                    <a:pt x="2151" y="1"/>
                  </a:moveTo>
                  <a:lnTo>
                    <a:pt x="2056" y="9"/>
                  </a:lnTo>
                  <a:lnTo>
                    <a:pt x="1970" y="27"/>
                  </a:lnTo>
                  <a:lnTo>
                    <a:pt x="1875" y="52"/>
                  </a:lnTo>
                  <a:lnTo>
                    <a:pt x="1788" y="87"/>
                  </a:lnTo>
                  <a:lnTo>
                    <a:pt x="1771" y="96"/>
                  </a:lnTo>
                  <a:lnTo>
                    <a:pt x="1762" y="113"/>
                  </a:lnTo>
                  <a:lnTo>
                    <a:pt x="1754" y="130"/>
                  </a:lnTo>
                  <a:lnTo>
                    <a:pt x="1762" y="147"/>
                  </a:lnTo>
                  <a:lnTo>
                    <a:pt x="1771" y="156"/>
                  </a:lnTo>
                  <a:lnTo>
                    <a:pt x="1788" y="165"/>
                  </a:lnTo>
                  <a:lnTo>
                    <a:pt x="1806" y="173"/>
                  </a:lnTo>
                  <a:lnTo>
                    <a:pt x="1823" y="165"/>
                  </a:lnTo>
                  <a:lnTo>
                    <a:pt x="1901" y="139"/>
                  </a:lnTo>
                  <a:lnTo>
                    <a:pt x="1987" y="113"/>
                  </a:lnTo>
                  <a:lnTo>
                    <a:pt x="2073" y="96"/>
                  </a:lnTo>
                  <a:lnTo>
                    <a:pt x="2151" y="87"/>
                  </a:lnTo>
                  <a:lnTo>
                    <a:pt x="2168" y="87"/>
                  </a:lnTo>
                  <a:lnTo>
                    <a:pt x="2186" y="70"/>
                  </a:lnTo>
                  <a:lnTo>
                    <a:pt x="2194" y="61"/>
                  </a:lnTo>
                  <a:lnTo>
                    <a:pt x="2194" y="44"/>
                  </a:lnTo>
                  <a:lnTo>
                    <a:pt x="2186" y="27"/>
                  </a:lnTo>
                  <a:lnTo>
                    <a:pt x="2177" y="9"/>
                  </a:lnTo>
                  <a:lnTo>
                    <a:pt x="2168" y="1"/>
                  </a:lnTo>
                  <a:close/>
                  <a:moveTo>
                    <a:pt x="2505" y="35"/>
                  </a:moveTo>
                  <a:lnTo>
                    <a:pt x="2488" y="44"/>
                  </a:lnTo>
                  <a:lnTo>
                    <a:pt x="2471" y="52"/>
                  </a:lnTo>
                  <a:lnTo>
                    <a:pt x="2462" y="70"/>
                  </a:lnTo>
                  <a:lnTo>
                    <a:pt x="2462" y="87"/>
                  </a:lnTo>
                  <a:lnTo>
                    <a:pt x="2462" y="104"/>
                  </a:lnTo>
                  <a:lnTo>
                    <a:pt x="2471" y="113"/>
                  </a:lnTo>
                  <a:lnTo>
                    <a:pt x="2488" y="122"/>
                  </a:lnTo>
                  <a:lnTo>
                    <a:pt x="2566" y="156"/>
                  </a:lnTo>
                  <a:lnTo>
                    <a:pt x="2644" y="191"/>
                  </a:lnTo>
                  <a:lnTo>
                    <a:pt x="2713" y="234"/>
                  </a:lnTo>
                  <a:lnTo>
                    <a:pt x="2790" y="286"/>
                  </a:lnTo>
                  <a:lnTo>
                    <a:pt x="2808" y="294"/>
                  </a:lnTo>
                  <a:lnTo>
                    <a:pt x="2825" y="294"/>
                  </a:lnTo>
                  <a:lnTo>
                    <a:pt x="2842" y="286"/>
                  </a:lnTo>
                  <a:lnTo>
                    <a:pt x="2851" y="277"/>
                  </a:lnTo>
                  <a:lnTo>
                    <a:pt x="2860" y="260"/>
                  </a:lnTo>
                  <a:lnTo>
                    <a:pt x="2860" y="242"/>
                  </a:lnTo>
                  <a:lnTo>
                    <a:pt x="2860" y="225"/>
                  </a:lnTo>
                  <a:lnTo>
                    <a:pt x="2842" y="208"/>
                  </a:lnTo>
                  <a:lnTo>
                    <a:pt x="2765" y="156"/>
                  </a:lnTo>
                  <a:lnTo>
                    <a:pt x="2678" y="104"/>
                  </a:lnTo>
                  <a:lnTo>
                    <a:pt x="2600" y="70"/>
                  </a:lnTo>
                  <a:lnTo>
                    <a:pt x="2523" y="35"/>
                  </a:lnTo>
                  <a:close/>
                  <a:moveTo>
                    <a:pt x="1477" y="251"/>
                  </a:moveTo>
                  <a:lnTo>
                    <a:pt x="1460" y="260"/>
                  </a:lnTo>
                  <a:lnTo>
                    <a:pt x="1322" y="363"/>
                  </a:lnTo>
                  <a:lnTo>
                    <a:pt x="1175" y="484"/>
                  </a:lnTo>
                  <a:lnTo>
                    <a:pt x="1158" y="510"/>
                  </a:lnTo>
                  <a:lnTo>
                    <a:pt x="1166" y="536"/>
                  </a:lnTo>
                  <a:lnTo>
                    <a:pt x="1175" y="553"/>
                  </a:lnTo>
                  <a:lnTo>
                    <a:pt x="1184" y="562"/>
                  </a:lnTo>
                  <a:lnTo>
                    <a:pt x="1218" y="562"/>
                  </a:lnTo>
                  <a:lnTo>
                    <a:pt x="1236" y="553"/>
                  </a:lnTo>
                  <a:lnTo>
                    <a:pt x="1374" y="433"/>
                  </a:lnTo>
                  <a:lnTo>
                    <a:pt x="1512" y="338"/>
                  </a:lnTo>
                  <a:lnTo>
                    <a:pt x="1521" y="320"/>
                  </a:lnTo>
                  <a:lnTo>
                    <a:pt x="1529" y="303"/>
                  </a:lnTo>
                  <a:lnTo>
                    <a:pt x="1529" y="286"/>
                  </a:lnTo>
                  <a:lnTo>
                    <a:pt x="1521" y="277"/>
                  </a:lnTo>
                  <a:lnTo>
                    <a:pt x="1512" y="260"/>
                  </a:lnTo>
                  <a:lnTo>
                    <a:pt x="1495" y="251"/>
                  </a:lnTo>
                  <a:close/>
                  <a:moveTo>
                    <a:pt x="3067" y="441"/>
                  </a:moveTo>
                  <a:lnTo>
                    <a:pt x="3058" y="450"/>
                  </a:lnTo>
                  <a:lnTo>
                    <a:pt x="3041" y="476"/>
                  </a:lnTo>
                  <a:lnTo>
                    <a:pt x="3041" y="502"/>
                  </a:lnTo>
                  <a:lnTo>
                    <a:pt x="3058" y="519"/>
                  </a:lnTo>
                  <a:lnTo>
                    <a:pt x="3179" y="640"/>
                  </a:lnTo>
                  <a:lnTo>
                    <a:pt x="3300" y="769"/>
                  </a:lnTo>
                  <a:lnTo>
                    <a:pt x="3317" y="778"/>
                  </a:lnTo>
                  <a:lnTo>
                    <a:pt x="3335" y="787"/>
                  </a:lnTo>
                  <a:lnTo>
                    <a:pt x="3352" y="787"/>
                  </a:lnTo>
                  <a:lnTo>
                    <a:pt x="3361" y="769"/>
                  </a:lnTo>
                  <a:lnTo>
                    <a:pt x="3378" y="761"/>
                  </a:lnTo>
                  <a:lnTo>
                    <a:pt x="3378" y="743"/>
                  </a:lnTo>
                  <a:lnTo>
                    <a:pt x="3378" y="726"/>
                  </a:lnTo>
                  <a:lnTo>
                    <a:pt x="3369" y="709"/>
                  </a:lnTo>
                  <a:lnTo>
                    <a:pt x="3240" y="579"/>
                  </a:lnTo>
                  <a:lnTo>
                    <a:pt x="3119" y="450"/>
                  </a:lnTo>
                  <a:lnTo>
                    <a:pt x="3101" y="441"/>
                  </a:lnTo>
                  <a:close/>
                  <a:moveTo>
                    <a:pt x="925" y="726"/>
                  </a:moveTo>
                  <a:lnTo>
                    <a:pt x="916" y="735"/>
                  </a:lnTo>
                  <a:lnTo>
                    <a:pt x="657" y="994"/>
                  </a:lnTo>
                  <a:lnTo>
                    <a:pt x="648" y="1020"/>
                  </a:lnTo>
                  <a:lnTo>
                    <a:pt x="648" y="1046"/>
                  </a:lnTo>
                  <a:lnTo>
                    <a:pt x="665" y="1054"/>
                  </a:lnTo>
                  <a:lnTo>
                    <a:pt x="674" y="1063"/>
                  </a:lnTo>
                  <a:lnTo>
                    <a:pt x="691" y="1072"/>
                  </a:lnTo>
                  <a:lnTo>
                    <a:pt x="709" y="1063"/>
                  </a:lnTo>
                  <a:lnTo>
                    <a:pt x="726" y="1054"/>
                  </a:lnTo>
                  <a:lnTo>
                    <a:pt x="976" y="795"/>
                  </a:lnTo>
                  <a:lnTo>
                    <a:pt x="985" y="787"/>
                  </a:lnTo>
                  <a:lnTo>
                    <a:pt x="985" y="769"/>
                  </a:lnTo>
                  <a:lnTo>
                    <a:pt x="985" y="752"/>
                  </a:lnTo>
                  <a:lnTo>
                    <a:pt x="976" y="735"/>
                  </a:lnTo>
                  <a:lnTo>
                    <a:pt x="959" y="726"/>
                  </a:lnTo>
                  <a:close/>
                  <a:moveTo>
                    <a:pt x="3576" y="951"/>
                  </a:moveTo>
                  <a:lnTo>
                    <a:pt x="3559" y="959"/>
                  </a:lnTo>
                  <a:lnTo>
                    <a:pt x="3551" y="968"/>
                  </a:lnTo>
                  <a:lnTo>
                    <a:pt x="3533" y="994"/>
                  </a:lnTo>
                  <a:lnTo>
                    <a:pt x="3533" y="1020"/>
                  </a:lnTo>
                  <a:lnTo>
                    <a:pt x="3542" y="1029"/>
                  </a:lnTo>
                  <a:lnTo>
                    <a:pt x="3792" y="1288"/>
                  </a:lnTo>
                  <a:lnTo>
                    <a:pt x="3810" y="1296"/>
                  </a:lnTo>
                  <a:lnTo>
                    <a:pt x="3818" y="1305"/>
                  </a:lnTo>
                  <a:lnTo>
                    <a:pt x="3836" y="1296"/>
                  </a:lnTo>
                  <a:lnTo>
                    <a:pt x="3853" y="1288"/>
                  </a:lnTo>
                  <a:lnTo>
                    <a:pt x="3862" y="1279"/>
                  </a:lnTo>
                  <a:lnTo>
                    <a:pt x="3870" y="1262"/>
                  </a:lnTo>
                  <a:lnTo>
                    <a:pt x="3870" y="1244"/>
                  </a:lnTo>
                  <a:lnTo>
                    <a:pt x="3853" y="1227"/>
                  </a:lnTo>
                  <a:lnTo>
                    <a:pt x="3611" y="968"/>
                  </a:lnTo>
                  <a:lnTo>
                    <a:pt x="3594" y="959"/>
                  </a:lnTo>
                  <a:lnTo>
                    <a:pt x="3576" y="951"/>
                  </a:lnTo>
                  <a:close/>
                  <a:moveTo>
                    <a:pt x="450" y="1244"/>
                  </a:moveTo>
                  <a:lnTo>
                    <a:pt x="432" y="1253"/>
                  </a:lnTo>
                  <a:lnTo>
                    <a:pt x="415" y="1262"/>
                  </a:lnTo>
                  <a:lnTo>
                    <a:pt x="259" y="1443"/>
                  </a:lnTo>
                  <a:lnTo>
                    <a:pt x="190" y="1538"/>
                  </a:lnTo>
                  <a:lnTo>
                    <a:pt x="182" y="1564"/>
                  </a:lnTo>
                  <a:lnTo>
                    <a:pt x="182" y="1581"/>
                  </a:lnTo>
                  <a:lnTo>
                    <a:pt x="199" y="1599"/>
                  </a:lnTo>
                  <a:lnTo>
                    <a:pt x="208" y="1607"/>
                  </a:lnTo>
                  <a:lnTo>
                    <a:pt x="242" y="1607"/>
                  </a:lnTo>
                  <a:lnTo>
                    <a:pt x="259" y="1590"/>
                  </a:lnTo>
                  <a:lnTo>
                    <a:pt x="329" y="1504"/>
                  </a:lnTo>
                  <a:lnTo>
                    <a:pt x="484" y="1322"/>
                  </a:lnTo>
                  <a:lnTo>
                    <a:pt x="493" y="1305"/>
                  </a:lnTo>
                  <a:lnTo>
                    <a:pt x="493" y="1288"/>
                  </a:lnTo>
                  <a:lnTo>
                    <a:pt x="493" y="1270"/>
                  </a:lnTo>
                  <a:lnTo>
                    <a:pt x="484" y="1253"/>
                  </a:lnTo>
                  <a:lnTo>
                    <a:pt x="467" y="1244"/>
                  </a:lnTo>
                  <a:close/>
                  <a:moveTo>
                    <a:pt x="4069" y="1469"/>
                  </a:moveTo>
                  <a:lnTo>
                    <a:pt x="4052" y="1478"/>
                  </a:lnTo>
                  <a:lnTo>
                    <a:pt x="4034" y="1486"/>
                  </a:lnTo>
                  <a:lnTo>
                    <a:pt x="4026" y="1504"/>
                  </a:lnTo>
                  <a:lnTo>
                    <a:pt x="4026" y="1538"/>
                  </a:lnTo>
                  <a:lnTo>
                    <a:pt x="4034" y="1547"/>
                  </a:lnTo>
                  <a:lnTo>
                    <a:pt x="4285" y="1806"/>
                  </a:lnTo>
                  <a:lnTo>
                    <a:pt x="4293" y="1815"/>
                  </a:lnTo>
                  <a:lnTo>
                    <a:pt x="4328" y="1815"/>
                  </a:lnTo>
                  <a:lnTo>
                    <a:pt x="4345" y="1806"/>
                  </a:lnTo>
                  <a:lnTo>
                    <a:pt x="4354" y="1789"/>
                  </a:lnTo>
                  <a:lnTo>
                    <a:pt x="4363" y="1771"/>
                  </a:lnTo>
                  <a:lnTo>
                    <a:pt x="4354" y="1754"/>
                  </a:lnTo>
                  <a:lnTo>
                    <a:pt x="4345" y="1746"/>
                  </a:lnTo>
                  <a:lnTo>
                    <a:pt x="4103" y="1486"/>
                  </a:lnTo>
                  <a:lnTo>
                    <a:pt x="4086" y="1478"/>
                  </a:lnTo>
                  <a:lnTo>
                    <a:pt x="4069" y="1469"/>
                  </a:lnTo>
                  <a:close/>
                  <a:moveTo>
                    <a:pt x="35" y="1841"/>
                  </a:moveTo>
                  <a:lnTo>
                    <a:pt x="26" y="1858"/>
                  </a:lnTo>
                  <a:lnTo>
                    <a:pt x="18" y="1875"/>
                  </a:lnTo>
                  <a:lnTo>
                    <a:pt x="9" y="1918"/>
                  </a:lnTo>
                  <a:lnTo>
                    <a:pt x="0" y="1996"/>
                  </a:lnTo>
                  <a:lnTo>
                    <a:pt x="9" y="2082"/>
                  </a:lnTo>
                  <a:lnTo>
                    <a:pt x="26" y="2160"/>
                  </a:lnTo>
                  <a:lnTo>
                    <a:pt x="52" y="2247"/>
                  </a:lnTo>
                  <a:lnTo>
                    <a:pt x="61" y="2264"/>
                  </a:lnTo>
                  <a:lnTo>
                    <a:pt x="78" y="2272"/>
                  </a:lnTo>
                  <a:lnTo>
                    <a:pt x="113" y="2272"/>
                  </a:lnTo>
                  <a:lnTo>
                    <a:pt x="121" y="2264"/>
                  </a:lnTo>
                  <a:lnTo>
                    <a:pt x="130" y="2247"/>
                  </a:lnTo>
                  <a:lnTo>
                    <a:pt x="139" y="2229"/>
                  </a:lnTo>
                  <a:lnTo>
                    <a:pt x="139" y="2212"/>
                  </a:lnTo>
                  <a:lnTo>
                    <a:pt x="113" y="2143"/>
                  </a:lnTo>
                  <a:lnTo>
                    <a:pt x="95" y="2065"/>
                  </a:lnTo>
                  <a:lnTo>
                    <a:pt x="87" y="1996"/>
                  </a:lnTo>
                  <a:lnTo>
                    <a:pt x="95" y="1927"/>
                  </a:lnTo>
                  <a:lnTo>
                    <a:pt x="104" y="1892"/>
                  </a:lnTo>
                  <a:lnTo>
                    <a:pt x="104" y="1875"/>
                  </a:lnTo>
                  <a:lnTo>
                    <a:pt x="95" y="1858"/>
                  </a:lnTo>
                  <a:lnTo>
                    <a:pt x="87" y="1849"/>
                  </a:lnTo>
                  <a:lnTo>
                    <a:pt x="69" y="1841"/>
                  </a:lnTo>
                  <a:close/>
                  <a:moveTo>
                    <a:pt x="4544" y="1987"/>
                  </a:moveTo>
                  <a:lnTo>
                    <a:pt x="4527" y="1996"/>
                  </a:lnTo>
                  <a:lnTo>
                    <a:pt x="4518" y="2022"/>
                  </a:lnTo>
                  <a:lnTo>
                    <a:pt x="4518" y="2048"/>
                  </a:lnTo>
                  <a:lnTo>
                    <a:pt x="4527" y="2065"/>
                  </a:lnTo>
                  <a:lnTo>
                    <a:pt x="4777" y="2324"/>
                  </a:lnTo>
                  <a:lnTo>
                    <a:pt x="4786" y="2333"/>
                  </a:lnTo>
                  <a:lnTo>
                    <a:pt x="4820" y="2333"/>
                  </a:lnTo>
                  <a:lnTo>
                    <a:pt x="4838" y="2324"/>
                  </a:lnTo>
                  <a:lnTo>
                    <a:pt x="4846" y="2307"/>
                  </a:lnTo>
                  <a:lnTo>
                    <a:pt x="4855" y="2290"/>
                  </a:lnTo>
                  <a:lnTo>
                    <a:pt x="4846" y="2272"/>
                  </a:lnTo>
                  <a:lnTo>
                    <a:pt x="4838" y="2264"/>
                  </a:lnTo>
                  <a:lnTo>
                    <a:pt x="4596" y="2005"/>
                  </a:lnTo>
                  <a:lnTo>
                    <a:pt x="4578" y="1987"/>
                  </a:lnTo>
                  <a:close/>
                  <a:moveTo>
                    <a:pt x="268" y="2488"/>
                  </a:moveTo>
                  <a:lnTo>
                    <a:pt x="251" y="2497"/>
                  </a:lnTo>
                  <a:lnTo>
                    <a:pt x="242" y="2523"/>
                  </a:lnTo>
                  <a:lnTo>
                    <a:pt x="242" y="2549"/>
                  </a:lnTo>
                  <a:lnTo>
                    <a:pt x="251" y="2557"/>
                  </a:lnTo>
                  <a:lnTo>
                    <a:pt x="346" y="2661"/>
                  </a:lnTo>
                  <a:lnTo>
                    <a:pt x="432" y="2756"/>
                  </a:lnTo>
                  <a:lnTo>
                    <a:pt x="493" y="2817"/>
                  </a:lnTo>
                  <a:lnTo>
                    <a:pt x="510" y="2834"/>
                  </a:lnTo>
                  <a:lnTo>
                    <a:pt x="545" y="2834"/>
                  </a:lnTo>
                  <a:lnTo>
                    <a:pt x="562" y="2817"/>
                  </a:lnTo>
                  <a:lnTo>
                    <a:pt x="570" y="2808"/>
                  </a:lnTo>
                  <a:lnTo>
                    <a:pt x="570" y="2791"/>
                  </a:lnTo>
                  <a:lnTo>
                    <a:pt x="570" y="2773"/>
                  </a:lnTo>
                  <a:lnTo>
                    <a:pt x="562" y="2756"/>
                  </a:lnTo>
                  <a:lnTo>
                    <a:pt x="493" y="2696"/>
                  </a:lnTo>
                  <a:lnTo>
                    <a:pt x="406" y="2601"/>
                  </a:lnTo>
                  <a:lnTo>
                    <a:pt x="320" y="2497"/>
                  </a:lnTo>
                  <a:lnTo>
                    <a:pt x="303" y="2488"/>
                  </a:lnTo>
                  <a:close/>
                  <a:moveTo>
                    <a:pt x="5036" y="2506"/>
                  </a:moveTo>
                  <a:lnTo>
                    <a:pt x="5019" y="2514"/>
                  </a:lnTo>
                  <a:lnTo>
                    <a:pt x="5010" y="2540"/>
                  </a:lnTo>
                  <a:lnTo>
                    <a:pt x="5010" y="2566"/>
                  </a:lnTo>
                  <a:lnTo>
                    <a:pt x="5019" y="2583"/>
                  </a:lnTo>
                  <a:lnTo>
                    <a:pt x="5261" y="2834"/>
                  </a:lnTo>
                  <a:lnTo>
                    <a:pt x="5278" y="2851"/>
                  </a:lnTo>
                  <a:lnTo>
                    <a:pt x="5313" y="2851"/>
                  </a:lnTo>
                  <a:lnTo>
                    <a:pt x="5330" y="2843"/>
                  </a:lnTo>
                  <a:lnTo>
                    <a:pt x="5339" y="2825"/>
                  </a:lnTo>
                  <a:lnTo>
                    <a:pt x="5339" y="2808"/>
                  </a:lnTo>
                  <a:lnTo>
                    <a:pt x="5339" y="2791"/>
                  </a:lnTo>
                  <a:lnTo>
                    <a:pt x="5330" y="2773"/>
                  </a:lnTo>
                  <a:lnTo>
                    <a:pt x="5088" y="2514"/>
                  </a:lnTo>
                  <a:lnTo>
                    <a:pt x="5071" y="2506"/>
                  </a:lnTo>
                  <a:close/>
                  <a:moveTo>
                    <a:pt x="760" y="2998"/>
                  </a:moveTo>
                  <a:lnTo>
                    <a:pt x="752" y="3007"/>
                  </a:lnTo>
                  <a:lnTo>
                    <a:pt x="735" y="3033"/>
                  </a:lnTo>
                  <a:lnTo>
                    <a:pt x="735" y="3058"/>
                  </a:lnTo>
                  <a:lnTo>
                    <a:pt x="743" y="3076"/>
                  </a:lnTo>
                  <a:lnTo>
                    <a:pt x="994" y="3326"/>
                  </a:lnTo>
                  <a:lnTo>
                    <a:pt x="1011" y="3335"/>
                  </a:lnTo>
                  <a:lnTo>
                    <a:pt x="1028" y="3344"/>
                  </a:lnTo>
                  <a:lnTo>
                    <a:pt x="1046" y="3335"/>
                  </a:lnTo>
                  <a:lnTo>
                    <a:pt x="1063" y="3326"/>
                  </a:lnTo>
                  <a:lnTo>
                    <a:pt x="1071" y="3309"/>
                  </a:lnTo>
                  <a:lnTo>
                    <a:pt x="1071" y="3300"/>
                  </a:lnTo>
                  <a:lnTo>
                    <a:pt x="1071" y="3283"/>
                  </a:lnTo>
                  <a:lnTo>
                    <a:pt x="1063" y="3266"/>
                  </a:lnTo>
                  <a:lnTo>
                    <a:pt x="812" y="3007"/>
                  </a:lnTo>
                  <a:lnTo>
                    <a:pt x="795" y="2998"/>
                  </a:lnTo>
                  <a:close/>
                  <a:moveTo>
                    <a:pt x="5529" y="3024"/>
                  </a:moveTo>
                  <a:lnTo>
                    <a:pt x="5511" y="3033"/>
                  </a:lnTo>
                  <a:lnTo>
                    <a:pt x="5503" y="3058"/>
                  </a:lnTo>
                  <a:lnTo>
                    <a:pt x="5503" y="3084"/>
                  </a:lnTo>
                  <a:lnTo>
                    <a:pt x="5511" y="3093"/>
                  </a:lnTo>
                  <a:lnTo>
                    <a:pt x="5753" y="3352"/>
                  </a:lnTo>
                  <a:lnTo>
                    <a:pt x="5771" y="3361"/>
                  </a:lnTo>
                  <a:lnTo>
                    <a:pt x="5788" y="3369"/>
                  </a:lnTo>
                  <a:lnTo>
                    <a:pt x="5805" y="3369"/>
                  </a:lnTo>
                  <a:lnTo>
                    <a:pt x="5822" y="3352"/>
                  </a:lnTo>
                  <a:lnTo>
                    <a:pt x="5831" y="3344"/>
                  </a:lnTo>
                  <a:lnTo>
                    <a:pt x="5831" y="3326"/>
                  </a:lnTo>
                  <a:lnTo>
                    <a:pt x="5831" y="3309"/>
                  </a:lnTo>
                  <a:lnTo>
                    <a:pt x="5822" y="3292"/>
                  </a:lnTo>
                  <a:lnTo>
                    <a:pt x="5572" y="3033"/>
                  </a:lnTo>
                  <a:lnTo>
                    <a:pt x="5563" y="3024"/>
                  </a:lnTo>
                  <a:close/>
                  <a:moveTo>
                    <a:pt x="1261" y="3508"/>
                  </a:moveTo>
                  <a:lnTo>
                    <a:pt x="1244" y="3516"/>
                  </a:lnTo>
                  <a:lnTo>
                    <a:pt x="1236" y="3542"/>
                  </a:lnTo>
                  <a:lnTo>
                    <a:pt x="1236" y="3568"/>
                  </a:lnTo>
                  <a:lnTo>
                    <a:pt x="1244" y="3585"/>
                  </a:lnTo>
                  <a:lnTo>
                    <a:pt x="1495" y="3836"/>
                  </a:lnTo>
                  <a:lnTo>
                    <a:pt x="1512" y="3845"/>
                  </a:lnTo>
                  <a:lnTo>
                    <a:pt x="1529" y="3853"/>
                  </a:lnTo>
                  <a:lnTo>
                    <a:pt x="1547" y="3845"/>
                  </a:lnTo>
                  <a:lnTo>
                    <a:pt x="1555" y="3836"/>
                  </a:lnTo>
                  <a:lnTo>
                    <a:pt x="1572" y="3819"/>
                  </a:lnTo>
                  <a:lnTo>
                    <a:pt x="1572" y="3810"/>
                  </a:lnTo>
                  <a:lnTo>
                    <a:pt x="1572" y="3793"/>
                  </a:lnTo>
                  <a:lnTo>
                    <a:pt x="1564" y="3775"/>
                  </a:lnTo>
                  <a:lnTo>
                    <a:pt x="1313" y="3516"/>
                  </a:lnTo>
                  <a:lnTo>
                    <a:pt x="1296" y="3508"/>
                  </a:lnTo>
                  <a:close/>
                  <a:moveTo>
                    <a:pt x="6038" y="3534"/>
                  </a:moveTo>
                  <a:lnTo>
                    <a:pt x="6021" y="3542"/>
                  </a:lnTo>
                  <a:lnTo>
                    <a:pt x="6004" y="3551"/>
                  </a:lnTo>
                  <a:lnTo>
                    <a:pt x="5986" y="3577"/>
                  </a:lnTo>
                  <a:lnTo>
                    <a:pt x="5995" y="3603"/>
                  </a:lnTo>
                  <a:lnTo>
                    <a:pt x="6004" y="3611"/>
                  </a:lnTo>
                  <a:lnTo>
                    <a:pt x="6246" y="3870"/>
                  </a:lnTo>
                  <a:lnTo>
                    <a:pt x="6263" y="3879"/>
                  </a:lnTo>
                  <a:lnTo>
                    <a:pt x="6280" y="3888"/>
                  </a:lnTo>
                  <a:lnTo>
                    <a:pt x="6297" y="3879"/>
                  </a:lnTo>
                  <a:lnTo>
                    <a:pt x="6306" y="3870"/>
                  </a:lnTo>
                  <a:lnTo>
                    <a:pt x="6323" y="3862"/>
                  </a:lnTo>
                  <a:lnTo>
                    <a:pt x="6323" y="3845"/>
                  </a:lnTo>
                  <a:lnTo>
                    <a:pt x="6323" y="3827"/>
                  </a:lnTo>
                  <a:lnTo>
                    <a:pt x="6315" y="3810"/>
                  </a:lnTo>
                  <a:lnTo>
                    <a:pt x="6064" y="3551"/>
                  </a:lnTo>
                  <a:lnTo>
                    <a:pt x="6056" y="3542"/>
                  </a:lnTo>
                  <a:lnTo>
                    <a:pt x="6038" y="3534"/>
                  </a:lnTo>
                  <a:close/>
                  <a:moveTo>
                    <a:pt x="1762" y="4017"/>
                  </a:moveTo>
                  <a:lnTo>
                    <a:pt x="1745" y="4026"/>
                  </a:lnTo>
                  <a:lnTo>
                    <a:pt x="1728" y="4052"/>
                  </a:lnTo>
                  <a:lnTo>
                    <a:pt x="1737" y="4078"/>
                  </a:lnTo>
                  <a:lnTo>
                    <a:pt x="1745" y="4095"/>
                  </a:lnTo>
                  <a:lnTo>
                    <a:pt x="1987" y="4346"/>
                  </a:lnTo>
                  <a:lnTo>
                    <a:pt x="2004" y="4363"/>
                  </a:lnTo>
                  <a:lnTo>
                    <a:pt x="2039" y="4363"/>
                  </a:lnTo>
                  <a:lnTo>
                    <a:pt x="2056" y="4354"/>
                  </a:lnTo>
                  <a:lnTo>
                    <a:pt x="2065" y="4337"/>
                  </a:lnTo>
                  <a:lnTo>
                    <a:pt x="2065" y="4320"/>
                  </a:lnTo>
                  <a:lnTo>
                    <a:pt x="2065" y="4302"/>
                  </a:lnTo>
                  <a:lnTo>
                    <a:pt x="2056" y="4285"/>
                  </a:lnTo>
                  <a:lnTo>
                    <a:pt x="1806" y="4035"/>
                  </a:lnTo>
                  <a:lnTo>
                    <a:pt x="1797" y="4017"/>
                  </a:lnTo>
                  <a:close/>
                  <a:moveTo>
                    <a:pt x="6522" y="4052"/>
                  </a:moveTo>
                  <a:lnTo>
                    <a:pt x="6505" y="4060"/>
                  </a:lnTo>
                  <a:lnTo>
                    <a:pt x="6496" y="4069"/>
                  </a:lnTo>
                  <a:lnTo>
                    <a:pt x="6479" y="4086"/>
                  </a:lnTo>
                  <a:lnTo>
                    <a:pt x="6487" y="4121"/>
                  </a:lnTo>
                  <a:lnTo>
                    <a:pt x="6487" y="4130"/>
                  </a:lnTo>
                  <a:lnTo>
                    <a:pt x="6738" y="4389"/>
                  </a:lnTo>
                  <a:lnTo>
                    <a:pt x="6755" y="4397"/>
                  </a:lnTo>
                  <a:lnTo>
                    <a:pt x="6790" y="4397"/>
                  </a:lnTo>
                  <a:lnTo>
                    <a:pt x="6798" y="4389"/>
                  </a:lnTo>
                  <a:lnTo>
                    <a:pt x="6807" y="4371"/>
                  </a:lnTo>
                  <a:lnTo>
                    <a:pt x="6816" y="4354"/>
                  </a:lnTo>
                  <a:lnTo>
                    <a:pt x="6816" y="4337"/>
                  </a:lnTo>
                  <a:lnTo>
                    <a:pt x="6807" y="4328"/>
                  </a:lnTo>
                  <a:lnTo>
                    <a:pt x="6557" y="4069"/>
                  </a:lnTo>
                  <a:lnTo>
                    <a:pt x="6539" y="4060"/>
                  </a:lnTo>
                  <a:lnTo>
                    <a:pt x="6522" y="4052"/>
                  </a:lnTo>
                  <a:close/>
                  <a:moveTo>
                    <a:pt x="2272" y="4527"/>
                  </a:moveTo>
                  <a:lnTo>
                    <a:pt x="2255" y="4536"/>
                  </a:lnTo>
                  <a:lnTo>
                    <a:pt x="2238" y="4544"/>
                  </a:lnTo>
                  <a:lnTo>
                    <a:pt x="2229" y="4570"/>
                  </a:lnTo>
                  <a:lnTo>
                    <a:pt x="2229" y="4596"/>
                  </a:lnTo>
                  <a:lnTo>
                    <a:pt x="2238" y="4605"/>
                  </a:lnTo>
                  <a:lnTo>
                    <a:pt x="2479" y="4864"/>
                  </a:lnTo>
                  <a:lnTo>
                    <a:pt x="2497" y="4872"/>
                  </a:lnTo>
                  <a:lnTo>
                    <a:pt x="2514" y="4881"/>
                  </a:lnTo>
                  <a:lnTo>
                    <a:pt x="2531" y="4872"/>
                  </a:lnTo>
                  <a:lnTo>
                    <a:pt x="2549" y="4864"/>
                  </a:lnTo>
                  <a:lnTo>
                    <a:pt x="2557" y="4855"/>
                  </a:lnTo>
                  <a:lnTo>
                    <a:pt x="2557" y="4838"/>
                  </a:lnTo>
                  <a:lnTo>
                    <a:pt x="2557" y="4821"/>
                  </a:lnTo>
                  <a:lnTo>
                    <a:pt x="2549" y="4803"/>
                  </a:lnTo>
                  <a:lnTo>
                    <a:pt x="2298" y="4544"/>
                  </a:lnTo>
                  <a:lnTo>
                    <a:pt x="2289" y="4536"/>
                  </a:lnTo>
                  <a:lnTo>
                    <a:pt x="2272" y="4527"/>
                  </a:lnTo>
                  <a:close/>
                  <a:moveTo>
                    <a:pt x="6997" y="4570"/>
                  </a:moveTo>
                  <a:lnTo>
                    <a:pt x="6988" y="4579"/>
                  </a:lnTo>
                  <a:lnTo>
                    <a:pt x="6971" y="4605"/>
                  </a:lnTo>
                  <a:lnTo>
                    <a:pt x="6971" y="4631"/>
                  </a:lnTo>
                  <a:lnTo>
                    <a:pt x="6980" y="4648"/>
                  </a:lnTo>
                  <a:lnTo>
                    <a:pt x="7230" y="4907"/>
                  </a:lnTo>
                  <a:lnTo>
                    <a:pt x="7239" y="4916"/>
                  </a:lnTo>
                  <a:lnTo>
                    <a:pt x="7274" y="4916"/>
                  </a:lnTo>
                  <a:lnTo>
                    <a:pt x="7291" y="4907"/>
                  </a:lnTo>
                  <a:lnTo>
                    <a:pt x="7299" y="4890"/>
                  </a:lnTo>
                  <a:lnTo>
                    <a:pt x="7308" y="4872"/>
                  </a:lnTo>
                  <a:lnTo>
                    <a:pt x="7299" y="4855"/>
                  </a:lnTo>
                  <a:lnTo>
                    <a:pt x="7291" y="4847"/>
                  </a:lnTo>
                  <a:lnTo>
                    <a:pt x="7049" y="4587"/>
                  </a:lnTo>
                  <a:lnTo>
                    <a:pt x="7032" y="4579"/>
                  </a:lnTo>
                  <a:lnTo>
                    <a:pt x="7014" y="4570"/>
                  </a:lnTo>
                  <a:close/>
                  <a:moveTo>
                    <a:pt x="2765" y="5045"/>
                  </a:moveTo>
                  <a:lnTo>
                    <a:pt x="2747" y="5054"/>
                  </a:lnTo>
                  <a:lnTo>
                    <a:pt x="2730" y="5063"/>
                  </a:lnTo>
                  <a:lnTo>
                    <a:pt x="2713" y="5088"/>
                  </a:lnTo>
                  <a:lnTo>
                    <a:pt x="2721" y="5114"/>
                  </a:lnTo>
                  <a:lnTo>
                    <a:pt x="2730" y="5123"/>
                  </a:lnTo>
                  <a:lnTo>
                    <a:pt x="2972" y="5382"/>
                  </a:lnTo>
                  <a:lnTo>
                    <a:pt x="2989" y="5391"/>
                  </a:lnTo>
                  <a:lnTo>
                    <a:pt x="3006" y="5399"/>
                  </a:lnTo>
                  <a:lnTo>
                    <a:pt x="3024" y="5391"/>
                  </a:lnTo>
                  <a:lnTo>
                    <a:pt x="3032" y="5382"/>
                  </a:lnTo>
                  <a:lnTo>
                    <a:pt x="3041" y="5373"/>
                  </a:lnTo>
                  <a:lnTo>
                    <a:pt x="3050" y="5356"/>
                  </a:lnTo>
                  <a:lnTo>
                    <a:pt x="3050" y="5339"/>
                  </a:lnTo>
                  <a:lnTo>
                    <a:pt x="3041" y="5322"/>
                  </a:lnTo>
                  <a:lnTo>
                    <a:pt x="2790" y="5063"/>
                  </a:lnTo>
                  <a:lnTo>
                    <a:pt x="2782" y="5054"/>
                  </a:lnTo>
                  <a:lnTo>
                    <a:pt x="2765" y="5045"/>
                  </a:lnTo>
                  <a:close/>
                  <a:moveTo>
                    <a:pt x="7490" y="5088"/>
                  </a:moveTo>
                  <a:lnTo>
                    <a:pt x="7472" y="5097"/>
                  </a:lnTo>
                  <a:lnTo>
                    <a:pt x="7464" y="5123"/>
                  </a:lnTo>
                  <a:lnTo>
                    <a:pt x="7464" y="5149"/>
                  </a:lnTo>
                  <a:lnTo>
                    <a:pt x="7472" y="5166"/>
                  </a:lnTo>
                  <a:lnTo>
                    <a:pt x="7723" y="5425"/>
                  </a:lnTo>
                  <a:lnTo>
                    <a:pt x="7731" y="5434"/>
                  </a:lnTo>
                  <a:lnTo>
                    <a:pt x="7766" y="5434"/>
                  </a:lnTo>
                  <a:lnTo>
                    <a:pt x="7783" y="5425"/>
                  </a:lnTo>
                  <a:lnTo>
                    <a:pt x="7792" y="5408"/>
                  </a:lnTo>
                  <a:lnTo>
                    <a:pt x="7800" y="5391"/>
                  </a:lnTo>
                  <a:lnTo>
                    <a:pt x="7792" y="5373"/>
                  </a:lnTo>
                  <a:lnTo>
                    <a:pt x="7783" y="5356"/>
                  </a:lnTo>
                  <a:lnTo>
                    <a:pt x="7541" y="5097"/>
                  </a:lnTo>
                  <a:lnTo>
                    <a:pt x="7524" y="5088"/>
                  </a:lnTo>
                  <a:close/>
                  <a:moveTo>
                    <a:pt x="3248" y="5564"/>
                  </a:moveTo>
                  <a:lnTo>
                    <a:pt x="3231" y="5572"/>
                  </a:lnTo>
                  <a:lnTo>
                    <a:pt x="3214" y="5581"/>
                  </a:lnTo>
                  <a:lnTo>
                    <a:pt x="3205" y="5607"/>
                  </a:lnTo>
                  <a:lnTo>
                    <a:pt x="3205" y="5633"/>
                  </a:lnTo>
                  <a:lnTo>
                    <a:pt x="3214" y="5641"/>
                  </a:lnTo>
                  <a:lnTo>
                    <a:pt x="3456" y="5900"/>
                  </a:lnTo>
                  <a:lnTo>
                    <a:pt x="3473" y="5918"/>
                  </a:lnTo>
                  <a:lnTo>
                    <a:pt x="3507" y="5918"/>
                  </a:lnTo>
                  <a:lnTo>
                    <a:pt x="3525" y="5909"/>
                  </a:lnTo>
                  <a:lnTo>
                    <a:pt x="3533" y="5892"/>
                  </a:lnTo>
                  <a:lnTo>
                    <a:pt x="3533" y="5874"/>
                  </a:lnTo>
                  <a:lnTo>
                    <a:pt x="3533" y="5857"/>
                  </a:lnTo>
                  <a:lnTo>
                    <a:pt x="3525" y="5840"/>
                  </a:lnTo>
                  <a:lnTo>
                    <a:pt x="3283" y="5581"/>
                  </a:lnTo>
                  <a:lnTo>
                    <a:pt x="3266" y="5572"/>
                  </a:lnTo>
                  <a:lnTo>
                    <a:pt x="3248" y="5564"/>
                  </a:lnTo>
                  <a:close/>
                  <a:moveTo>
                    <a:pt x="3715" y="6090"/>
                  </a:moveTo>
                  <a:lnTo>
                    <a:pt x="3706" y="6099"/>
                  </a:lnTo>
                  <a:lnTo>
                    <a:pt x="3689" y="6125"/>
                  </a:lnTo>
                  <a:lnTo>
                    <a:pt x="3689" y="6151"/>
                  </a:lnTo>
                  <a:lnTo>
                    <a:pt x="3697" y="6168"/>
                  </a:lnTo>
                  <a:lnTo>
                    <a:pt x="3939" y="6427"/>
                  </a:lnTo>
                  <a:lnTo>
                    <a:pt x="3957" y="6436"/>
                  </a:lnTo>
                  <a:lnTo>
                    <a:pt x="3974" y="6445"/>
                  </a:lnTo>
                  <a:lnTo>
                    <a:pt x="3991" y="6436"/>
                  </a:lnTo>
                  <a:lnTo>
                    <a:pt x="4000" y="6427"/>
                  </a:lnTo>
                  <a:lnTo>
                    <a:pt x="4017" y="6419"/>
                  </a:lnTo>
                  <a:lnTo>
                    <a:pt x="4017" y="6401"/>
                  </a:lnTo>
                  <a:lnTo>
                    <a:pt x="4017" y="6384"/>
                  </a:lnTo>
                  <a:lnTo>
                    <a:pt x="4008" y="6367"/>
                  </a:lnTo>
                  <a:lnTo>
                    <a:pt x="3767" y="6108"/>
                  </a:lnTo>
                  <a:lnTo>
                    <a:pt x="3749" y="6090"/>
                  </a:lnTo>
                  <a:close/>
                  <a:moveTo>
                    <a:pt x="4198" y="6617"/>
                  </a:moveTo>
                  <a:lnTo>
                    <a:pt x="4181" y="6626"/>
                  </a:lnTo>
                  <a:lnTo>
                    <a:pt x="4172" y="6652"/>
                  </a:lnTo>
                  <a:lnTo>
                    <a:pt x="4172" y="6678"/>
                  </a:lnTo>
                  <a:lnTo>
                    <a:pt x="4181" y="6686"/>
                  </a:lnTo>
                  <a:lnTo>
                    <a:pt x="4423" y="6954"/>
                  </a:lnTo>
                  <a:lnTo>
                    <a:pt x="4432" y="6963"/>
                  </a:lnTo>
                  <a:lnTo>
                    <a:pt x="4449" y="6972"/>
                  </a:lnTo>
                  <a:lnTo>
                    <a:pt x="4466" y="6963"/>
                  </a:lnTo>
                  <a:lnTo>
                    <a:pt x="4483" y="6954"/>
                  </a:lnTo>
                  <a:lnTo>
                    <a:pt x="4492" y="6946"/>
                  </a:lnTo>
                  <a:lnTo>
                    <a:pt x="4501" y="6928"/>
                  </a:lnTo>
                  <a:lnTo>
                    <a:pt x="4492" y="6911"/>
                  </a:lnTo>
                  <a:lnTo>
                    <a:pt x="4483" y="6894"/>
                  </a:lnTo>
                  <a:lnTo>
                    <a:pt x="4250" y="6635"/>
                  </a:lnTo>
                  <a:lnTo>
                    <a:pt x="4233" y="6617"/>
                  </a:lnTo>
                  <a:close/>
                  <a:moveTo>
                    <a:pt x="4674" y="7144"/>
                  </a:moveTo>
                  <a:lnTo>
                    <a:pt x="4665" y="7153"/>
                  </a:lnTo>
                  <a:lnTo>
                    <a:pt x="4648" y="7179"/>
                  </a:lnTo>
                  <a:lnTo>
                    <a:pt x="4648" y="7205"/>
                  </a:lnTo>
                  <a:lnTo>
                    <a:pt x="4656" y="7222"/>
                  </a:lnTo>
                  <a:lnTo>
                    <a:pt x="4898" y="7481"/>
                  </a:lnTo>
                  <a:lnTo>
                    <a:pt x="4907" y="7498"/>
                  </a:lnTo>
                  <a:lnTo>
                    <a:pt x="4941" y="7498"/>
                  </a:lnTo>
                  <a:lnTo>
                    <a:pt x="4959" y="7490"/>
                  </a:lnTo>
                  <a:lnTo>
                    <a:pt x="4967" y="7473"/>
                  </a:lnTo>
                  <a:lnTo>
                    <a:pt x="4976" y="7455"/>
                  </a:lnTo>
                  <a:lnTo>
                    <a:pt x="4976" y="7438"/>
                  </a:lnTo>
                  <a:lnTo>
                    <a:pt x="4967" y="7421"/>
                  </a:lnTo>
                  <a:lnTo>
                    <a:pt x="4725" y="7162"/>
                  </a:lnTo>
                  <a:lnTo>
                    <a:pt x="4708" y="7144"/>
                  </a:lnTo>
                  <a:close/>
                </a:path>
              </a:pathLst>
            </a:custGeom>
            <a:solidFill>
              <a:srgbClr val="F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1699925" y="4163737"/>
              <a:ext cx="62861" cy="62544"/>
            </a:xfrm>
            <a:custGeom>
              <a:avLst/>
              <a:gdLst/>
              <a:ahLst/>
              <a:cxnLst/>
              <a:rect l="l" t="t" r="r" b="b"/>
              <a:pathLst>
                <a:path w="1590" h="1582" extrusionOk="0">
                  <a:moveTo>
                    <a:pt x="743" y="1"/>
                  </a:moveTo>
                  <a:lnTo>
                    <a:pt x="666" y="9"/>
                  </a:lnTo>
                  <a:lnTo>
                    <a:pt x="588" y="27"/>
                  </a:lnTo>
                  <a:lnTo>
                    <a:pt x="519" y="52"/>
                  </a:lnTo>
                  <a:lnTo>
                    <a:pt x="450" y="78"/>
                  </a:lnTo>
                  <a:lnTo>
                    <a:pt x="380" y="113"/>
                  </a:lnTo>
                  <a:lnTo>
                    <a:pt x="311" y="165"/>
                  </a:lnTo>
                  <a:lnTo>
                    <a:pt x="251" y="217"/>
                  </a:lnTo>
                  <a:lnTo>
                    <a:pt x="199" y="268"/>
                  </a:lnTo>
                  <a:lnTo>
                    <a:pt x="147" y="338"/>
                  </a:lnTo>
                  <a:lnTo>
                    <a:pt x="104" y="398"/>
                  </a:lnTo>
                  <a:lnTo>
                    <a:pt x="70" y="467"/>
                  </a:lnTo>
                  <a:lnTo>
                    <a:pt x="44" y="536"/>
                  </a:lnTo>
                  <a:lnTo>
                    <a:pt x="18" y="614"/>
                  </a:lnTo>
                  <a:lnTo>
                    <a:pt x="9" y="692"/>
                  </a:lnTo>
                  <a:lnTo>
                    <a:pt x="0" y="761"/>
                  </a:lnTo>
                  <a:lnTo>
                    <a:pt x="0" y="839"/>
                  </a:lnTo>
                  <a:lnTo>
                    <a:pt x="9" y="916"/>
                  </a:lnTo>
                  <a:lnTo>
                    <a:pt x="26" y="985"/>
                  </a:lnTo>
                  <a:lnTo>
                    <a:pt x="52" y="1063"/>
                  </a:lnTo>
                  <a:lnTo>
                    <a:pt x="78" y="1132"/>
                  </a:lnTo>
                  <a:lnTo>
                    <a:pt x="121" y="1201"/>
                  </a:lnTo>
                  <a:lnTo>
                    <a:pt x="165" y="1270"/>
                  </a:lnTo>
                  <a:lnTo>
                    <a:pt x="216" y="1331"/>
                  </a:lnTo>
                  <a:lnTo>
                    <a:pt x="277" y="1383"/>
                  </a:lnTo>
                  <a:lnTo>
                    <a:pt x="337" y="1435"/>
                  </a:lnTo>
                  <a:lnTo>
                    <a:pt x="406" y="1478"/>
                  </a:lnTo>
                  <a:lnTo>
                    <a:pt x="476" y="1512"/>
                  </a:lnTo>
                  <a:lnTo>
                    <a:pt x="545" y="1538"/>
                  </a:lnTo>
                  <a:lnTo>
                    <a:pt x="622" y="1555"/>
                  </a:lnTo>
                  <a:lnTo>
                    <a:pt x="700" y="1573"/>
                  </a:lnTo>
                  <a:lnTo>
                    <a:pt x="769" y="1581"/>
                  </a:lnTo>
                  <a:lnTo>
                    <a:pt x="847" y="1581"/>
                  </a:lnTo>
                  <a:lnTo>
                    <a:pt x="925" y="1573"/>
                  </a:lnTo>
                  <a:lnTo>
                    <a:pt x="1002" y="1555"/>
                  </a:lnTo>
                  <a:lnTo>
                    <a:pt x="1072" y="1530"/>
                  </a:lnTo>
                  <a:lnTo>
                    <a:pt x="1141" y="1504"/>
                  </a:lnTo>
                  <a:lnTo>
                    <a:pt x="1210" y="1460"/>
                  </a:lnTo>
                  <a:lnTo>
                    <a:pt x="1279" y="1417"/>
                  </a:lnTo>
                  <a:lnTo>
                    <a:pt x="1339" y="1365"/>
                  </a:lnTo>
                  <a:lnTo>
                    <a:pt x="1400" y="1305"/>
                  </a:lnTo>
                  <a:lnTo>
                    <a:pt x="1443" y="1245"/>
                  </a:lnTo>
                  <a:lnTo>
                    <a:pt x="1486" y="1184"/>
                  </a:lnTo>
                  <a:lnTo>
                    <a:pt x="1521" y="1115"/>
                  </a:lnTo>
                  <a:lnTo>
                    <a:pt x="1547" y="1037"/>
                  </a:lnTo>
                  <a:lnTo>
                    <a:pt x="1573" y="968"/>
                  </a:lnTo>
                  <a:lnTo>
                    <a:pt x="1581" y="890"/>
                  </a:lnTo>
                  <a:lnTo>
                    <a:pt x="1590" y="821"/>
                  </a:lnTo>
                  <a:lnTo>
                    <a:pt x="1590" y="744"/>
                  </a:lnTo>
                  <a:lnTo>
                    <a:pt x="1581" y="666"/>
                  </a:lnTo>
                  <a:lnTo>
                    <a:pt x="1564" y="588"/>
                  </a:lnTo>
                  <a:lnTo>
                    <a:pt x="1538" y="519"/>
                  </a:lnTo>
                  <a:lnTo>
                    <a:pt x="1512" y="450"/>
                  </a:lnTo>
                  <a:lnTo>
                    <a:pt x="1469" y="381"/>
                  </a:lnTo>
                  <a:lnTo>
                    <a:pt x="1426" y="312"/>
                  </a:lnTo>
                  <a:lnTo>
                    <a:pt x="1374" y="251"/>
                  </a:lnTo>
                  <a:lnTo>
                    <a:pt x="1313" y="199"/>
                  </a:lnTo>
                  <a:lnTo>
                    <a:pt x="1253" y="147"/>
                  </a:lnTo>
                  <a:lnTo>
                    <a:pt x="1184" y="104"/>
                  </a:lnTo>
                  <a:lnTo>
                    <a:pt x="1115" y="70"/>
                  </a:lnTo>
                  <a:lnTo>
                    <a:pt x="1046" y="44"/>
                  </a:lnTo>
                  <a:lnTo>
                    <a:pt x="968" y="18"/>
                  </a:lnTo>
                  <a:lnTo>
                    <a:pt x="899" y="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-1746379" y="3597872"/>
              <a:ext cx="396536" cy="241124"/>
            </a:xfrm>
            <a:custGeom>
              <a:avLst/>
              <a:gdLst/>
              <a:ahLst/>
              <a:cxnLst/>
              <a:rect l="l" t="t" r="r" b="b"/>
              <a:pathLst>
                <a:path w="10030" h="6099" extrusionOk="0">
                  <a:moveTo>
                    <a:pt x="7058" y="0"/>
                  </a:moveTo>
                  <a:lnTo>
                    <a:pt x="6842" y="9"/>
                  </a:lnTo>
                  <a:lnTo>
                    <a:pt x="6609" y="9"/>
                  </a:lnTo>
                  <a:lnTo>
                    <a:pt x="6376" y="26"/>
                  </a:lnTo>
                  <a:lnTo>
                    <a:pt x="6142" y="52"/>
                  </a:lnTo>
                  <a:lnTo>
                    <a:pt x="5900" y="78"/>
                  </a:lnTo>
                  <a:lnTo>
                    <a:pt x="5659" y="121"/>
                  </a:lnTo>
                  <a:lnTo>
                    <a:pt x="5417" y="165"/>
                  </a:lnTo>
                  <a:lnTo>
                    <a:pt x="5166" y="216"/>
                  </a:lnTo>
                  <a:lnTo>
                    <a:pt x="4916" y="277"/>
                  </a:lnTo>
                  <a:lnTo>
                    <a:pt x="4665" y="337"/>
                  </a:lnTo>
                  <a:lnTo>
                    <a:pt x="4406" y="415"/>
                  </a:lnTo>
                  <a:lnTo>
                    <a:pt x="4156" y="493"/>
                  </a:lnTo>
                  <a:lnTo>
                    <a:pt x="3896" y="588"/>
                  </a:lnTo>
                  <a:lnTo>
                    <a:pt x="3655" y="683"/>
                  </a:lnTo>
                  <a:lnTo>
                    <a:pt x="3413" y="778"/>
                  </a:lnTo>
                  <a:lnTo>
                    <a:pt x="3171" y="881"/>
                  </a:lnTo>
                  <a:lnTo>
                    <a:pt x="2946" y="994"/>
                  </a:lnTo>
                  <a:lnTo>
                    <a:pt x="2722" y="1106"/>
                  </a:lnTo>
                  <a:lnTo>
                    <a:pt x="2506" y="1227"/>
                  </a:lnTo>
                  <a:lnTo>
                    <a:pt x="2298" y="1348"/>
                  </a:lnTo>
                  <a:lnTo>
                    <a:pt x="2100" y="1469"/>
                  </a:lnTo>
                  <a:lnTo>
                    <a:pt x="1901" y="1598"/>
                  </a:lnTo>
                  <a:lnTo>
                    <a:pt x="1720" y="1728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10" y="2134"/>
                  </a:lnTo>
                  <a:lnTo>
                    <a:pt x="1054" y="2281"/>
                  </a:lnTo>
                  <a:lnTo>
                    <a:pt x="916" y="2419"/>
                  </a:lnTo>
                  <a:lnTo>
                    <a:pt x="778" y="2566"/>
                  </a:lnTo>
                  <a:lnTo>
                    <a:pt x="657" y="2704"/>
                  </a:lnTo>
                  <a:lnTo>
                    <a:pt x="545" y="2851"/>
                  </a:lnTo>
                  <a:lnTo>
                    <a:pt x="433" y="2998"/>
                  </a:lnTo>
                  <a:lnTo>
                    <a:pt x="346" y="3145"/>
                  </a:lnTo>
                  <a:lnTo>
                    <a:pt x="260" y="3292"/>
                  </a:lnTo>
                  <a:lnTo>
                    <a:pt x="191" y="3438"/>
                  </a:lnTo>
                  <a:lnTo>
                    <a:pt x="130" y="3585"/>
                  </a:lnTo>
                  <a:lnTo>
                    <a:pt x="78" y="3732"/>
                  </a:lnTo>
                  <a:lnTo>
                    <a:pt x="44" y="3879"/>
                  </a:lnTo>
                  <a:lnTo>
                    <a:pt x="18" y="4026"/>
                  </a:lnTo>
                  <a:lnTo>
                    <a:pt x="1" y="4164"/>
                  </a:lnTo>
                  <a:lnTo>
                    <a:pt x="1" y="4302"/>
                  </a:lnTo>
                  <a:lnTo>
                    <a:pt x="9" y="4440"/>
                  </a:lnTo>
                  <a:lnTo>
                    <a:pt x="35" y="4579"/>
                  </a:lnTo>
                  <a:lnTo>
                    <a:pt x="78" y="4708"/>
                  </a:lnTo>
                  <a:lnTo>
                    <a:pt x="122" y="4838"/>
                  </a:lnTo>
                  <a:lnTo>
                    <a:pt x="191" y="4967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50" y="5296"/>
                  </a:lnTo>
                  <a:lnTo>
                    <a:pt x="553" y="5399"/>
                  </a:lnTo>
                  <a:lnTo>
                    <a:pt x="674" y="5486"/>
                  </a:lnTo>
                  <a:lnTo>
                    <a:pt x="795" y="5572"/>
                  </a:lnTo>
                  <a:lnTo>
                    <a:pt x="934" y="5658"/>
                  </a:lnTo>
                  <a:lnTo>
                    <a:pt x="1080" y="5727"/>
                  </a:lnTo>
                  <a:lnTo>
                    <a:pt x="1236" y="5797"/>
                  </a:lnTo>
                  <a:lnTo>
                    <a:pt x="1400" y="5857"/>
                  </a:lnTo>
                  <a:lnTo>
                    <a:pt x="1573" y="5909"/>
                  </a:lnTo>
                  <a:lnTo>
                    <a:pt x="1754" y="5961"/>
                  </a:lnTo>
                  <a:lnTo>
                    <a:pt x="1936" y="5995"/>
                  </a:lnTo>
                  <a:lnTo>
                    <a:pt x="2134" y="6030"/>
                  </a:lnTo>
                  <a:lnTo>
                    <a:pt x="2333" y="6056"/>
                  </a:lnTo>
                  <a:lnTo>
                    <a:pt x="2540" y="6082"/>
                  </a:lnTo>
                  <a:lnTo>
                    <a:pt x="2748" y="6090"/>
                  </a:lnTo>
                  <a:lnTo>
                    <a:pt x="2963" y="6099"/>
                  </a:lnTo>
                  <a:lnTo>
                    <a:pt x="3188" y="6099"/>
                  </a:lnTo>
                  <a:lnTo>
                    <a:pt x="3421" y="6090"/>
                  </a:lnTo>
                  <a:lnTo>
                    <a:pt x="3646" y="6073"/>
                  </a:lnTo>
                  <a:lnTo>
                    <a:pt x="3888" y="6047"/>
                  </a:lnTo>
                  <a:lnTo>
                    <a:pt x="4121" y="6021"/>
                  </a:lnTo>
                  <a:lnTo>
                    <a:pt x="4371" y="5987"/>
                  </a:lnTo>
                  <a:lnTo>
                    <a:pt x="4613" y="5943"/>
                  </a:lnTo>
                  <a:lnTo>
                    <a:pt x="4864" y="5892"/>
                  </a:lnTo>
                  <a:lnTo>
                    <a:pt x="5114" y="5831"/>
                  </a:lnTo>
                  <a:lnTo>
                    <a:pt x="5365" y="5762"/>
                  </a:lnTo>
                  <a:lnTo>
                    <a:pt x="5624" y="5684"/>
                  </a:lnTo>
                  <a:lnTo>
                    <a:pt x="5875" y="5606"/>
                  </a:lnTo>
                  <a:lnTo>
                    <a:pt x="6125" y="5520"/>
                  </a:lnTo>
                  <a:lnTo>
                    <a:pt x="6376" y="5425"/>
                  </a:lnTo>
                  <a:lnTo>
                    <a:pt x="6617" y="5321"/>
                  </a:lnTo>
                  <a:lnTo>
                    <a:pt x="6851" y="5218"/>
                  </a:lnTo>
                  <a:lnTo>
                    <a:pt x="7084" y="5105"/>
                  </a:lnTo>
                  <a:lnTo>
                    <a:pt x="7308" y="4993"/>
                  </a:lnTo>
                  <a:lnTo>
                    <a:pt x="7524" y="4881"/>
                  </a:lnTo>
                  <a:lnTo>
                    <a:pt x="7732" y="4760"/>
                  </a:lnTo>
                  <a:lnTo>
                    <a:pt x="7930" y="4630"/>
                  </a:lnTo>
                  <a:lnTo>
                    <a:pt x="8129" y="4501"/>
                  </a:lnTo>
                  <a:lnTo>
                    <a:pt x="8310" y="4371"/>
                  </a:lnTo>
                  <a:lnTo>
                    <a:pt x="8492" y="4242"/>
                  </a:lnTo>
                  <a:lnTo>
                    <a:pt x="8656" y="4103"/>
                  </a:lnTo>
                  <a:lnTo>
                    <a:pt x="8820" y="3965"/>
                  </a:lnTo>
                  <a:lnTo>
                    <a:pt x="8976" y="3827"/>
                  </a:lnTo>
                  <a:lnTo>
                    <a:pt x="9114" y="3680"/>
                  </a:lnTo>
                  <a:lnTo>
                    <a:pt x="9252" y="3542"/>
                  </a:lnTo>
                  <a:lnTo>
                    <a:pt x="9373" y="3395"/>
                  </a:lnTo>
                  <a:lnTo>
                    <a:pt x="9485" y="3248"/>
                  </a:lnTo>
                  <a:lnTo>
                    <a:pt x="9589" y="3101"/>
                  </a:lnTo>
                  <a:lnTo>
                    <a:pt x="9684" y="2955"/>
                  </a:lnTo>
                  <a:lnTo>
                    <a:pt x="9770" y="2808"/>
                  </a:lnTo>
                  <a:lnTo>
                    <a:pt x="9839" y="2661"/>
                  </a:lnTo>
                  <a:lnTo>
                    <a:pt x="9900" y="2514"/>
                  </a:lnTo>
                  <a:lnTo>
                    <a:pt x="9952" y="2367"/>
                  </a:lnTo>
                  <a:lnTo>
                    <a:pt x="9986" y="2220"/>
                  </a:lnTo>
                  <a:lnTo>
                    <a:pt x="10012" y="2082"/>
                  </a:lnTo>
                  <a:lnTo>
                    <a:pt x="10029" y="1935"/>
                  </a:lnTo>
                  <a:lnTo>
                    <a:pt x="10029" y="1797"/>
                  </a:lnTo>
                  <a:lnTo>
                    <a:pt x="10012" y="1659"/>
                  </a:lnTo>
                  <a:lnTo>
                    <a:pt x="9995" y="1521"/>
                  </a:lnTo>
                  <a:lnTo>
                    <a:pt x="9952" y="1391"/>
                  </a:lnTo>
                  <a:lnTo>
                    <a:pt x="9900" y="1262"/>
                  </a:lnTo>
                  <a:lnTo>
                    <a:pt x="9839" y="1141"/>
                  </a:lnTo>
                  <a:lnTo>
                    <a:pt x="9762" y="1020"/>
                  </a:lnTo>
                  <a:lnTo>
                    <a:pt x="9675" y="907"/>
                  </a:lnTo>
                  <a:lnTo>
                    <a:pt x="9580" y="804"/>
                  </a:lnTo>
                  <a:lnTo>
                    <a:pt x="9477" y="709"/>
                  </a:lnTo>
                  <a:lnTo>
                    <a:pt x="9356" y="614"/>
                  </a:lnTo>
                  <a:lnTo>
                    <a:pt x="9226" y="527"/>
                  </a:lnTo>
                  <a:lnTo>
                    <a:pt x="9096" y="450"/>
                  </a:lnTo>
                  <a:lnTo>
                    <a:pt x="8950" y="372"/>
                  </a:lnTo>
                  <a:lnTo>
                    <a:pt x="8794" y="303"/>
                  </a:lnTo>
                  <a:lnTo>
                    <a:pt x="8630" y="242"/>
                  </a:lnTo>
                  <a:lnTo>
                    <a:pt x="8457" y="190"/>
                  </a:lnTo>
                  <a:lnTo>
                    <a:pt x="8276" y="147"/>
                  </a:lnTo>
                  <a:lnTo>
                    <a:pt x="8094" y="104"/>
                  </a:lnTo>
                  <a:lnTo>
                    <a:pt x="7896" y="70"/>
                  </a:lnTo>
                  <a:lnTo>
                    <a:pt x="7697" y="44"/>
                  </a:lnTo>
                  <a:lnTo>
                    <a:pt x="7490" y="26"/>
                  </a:lnTo>
                  <a:lnTo>
                    <a:pt x="7283" y="9"/>
                  </a:lnTo>
                  <a:lnTo>
                    <a:pt x="705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-1753890" y="3614951"/>
              <a:ext cx="400964" cy="199810"/>
            </a:xfrm>
            <a:custGeom>
              <a:avLst/>
              <a:gdLst/>
              <a:ahLst/>
              <a:cxnLst/>
              <a:rect l="l" t="t" r="r" b="b"/>
              <a:pathLst>
                <a:path w="10142" h="5054" extrusionOk="0">
                  <a:moveTo>
                    <a:pt x="9822" y="0"/>
                  </a:moveTo>
                  <a:lnTo>
                    <a:pt x="1" y="3507"/>
                  </a:lnTo>
                  <a:lnTo>
                    <a:pt x="407" y="4535"/>
                  </a:lnTo>
                  <a:lnTo>
                    <a:pt x="5149" y="5054"/>
                  </a:lnTo>
                  <a:lnTo>
                    <a:pt x="10142" y="959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1756618" y="3567470"/>
              <a:ext cx="396536" cy="240808"/>
            </a:xfrm>
            <a:custGeom>
              <a:avLst/>
              <a:gdLst/>
              <a:ahLst/>
              <a:cxnLst/>
              <a:rect l="l" t="t" r="r" b="b"/>
              <a:pathLst>
                <a:path w="10030" h="6091" extrusionOk="0">
                  <a:moveTo>
                    <a:pt x="6833" y="1"/>
                  </a:moveTo>
                  <a:lnTo>
                    <a:pt x="6609" y="9"/>
                  </a:lnTo>
                  <a:lnTo>
                    <a:pt x="6375" y="27"/>
                  </a:lnTo>
                  <a:lnTo>
                    <a:pt x="6142" y="44"/>
                  </a:lnTo>
                  <a:lnTo>
                    <a:pt x="5900" y="78"/>
                  </a:lnTo>
                  <a:lnTo>
                    <a:pt x="5658" y="113"/>
                  </a:lnTo>
                  <a:lnTo>
                    <a:pt x="5408" y="156"/>
                  </a:lnTo>
                  <a:lnTo>
                    <a:pt x="5166" y="208"/>
                  </a:lnTo>
                  <a:lnTo>
                    <a:pt x="4916" y="268"/>
                  </a:lnTo>
                  <a:lnTo>
                    <a:pt x="4656" y="338"/>
                  </a:lnTo>
                  <a:lnTo>
                    <a:pt x="4406" y="407"/>
                  </a:lnTo>
                  <a:lnTo>
                    <a:pt x="4147" y="493"/>
                  </a:lnTo>
                  <a:lnTo>
                    <a:pt x="3896" y="579"/>
                  </a:lnTo>
                  <a:lnTo>
                    <a:pt x="3646" y="674"/>
                  </a:lnTo>
                  <a:lnTo>
                    <a:pt x="3404" y="778"/>
                  </a:lnTo>
                  <a:lnTo>
                    <a:pt x="3171" y="882"/>
                  </a:lnTo>
                  <a:lnTo>
                    <a:pt x="2946" y="985"/>
                  </a:lnTo>
                  <a:lnTo>
                    <a:pt x="2721" y="1098"/>
                  </a:lnTo>
                  <a:lnTo>
                    <a:pt x="2506" y="1219"/>
                  </a:lnTo>
                  <a:lnTo>
                    <a:pt x="2298" y="1340"/>
                  </a:lnTo>
                  <a:lnTo>
                    <a:pt x="2091" y="1460"/>
                  </a:lnTo>
                  <a:lnTo>
                    <a:pt x="1901" y="1590"/>
                  </a:lnTo>
                  <a:lnTo>
                    <a:pt x="1711" y="1720"/>
                  </a:lnTo>
                  <a:lnTo>
                    <a:pt x="1538" y="1858"/>
                  </a:lnTo>
                  <a:lnTo>
                    <a:pt x="1365" y="1996"/>
                  </a:lnTo>
                  <a:lnTo>
                    <a:pt x="1201" y="2134"/>
                  </a:lnTo>
                  <a:lnTo>
                    <a:pt x="1054" y="2272"/>
                  </a:lnTo>
                  <a:lnTo>
                    <a:pt x="907" y="2411"/>
                  </a:lnTo>
                  <a:lnTo>
                    <a:pt x="778" y="2557"/>
                  </a:lnTo>
                  <a:lnTo>
                    <a:pt x="648" y="2704"/>
                  </a:lnTo>
                  <a:lnTo>
                    <a:pt x="536" y="2851"/>
                  </a:lnTo>
                  <a:lnTo>
                    <a:pt x="432" y="2998"/>
                  </a:lnTo>
                  <a:lnTo>
                    <a:pt x="337" y="3145"/>
                  </a:lnTo>
                  <a:lnTo>
                    <a:pt x="260" y="3292"/>
                  </a:lnTo>
                  <a:lnTo>
                    <a:pt x="191" y="3439"/>
                  </a:lnTo>
                  <a:lnTo>
                    <a:pt x="121" y="3585"/>
                  </a:lnTo>
                  <a:lnTo>
                    <a:pt x="78" y="3732"/>
                  </a:lnTo>
                  <a:lnTo>
                    <a:pt x="35" y="3870"/>
                  </a:lnTo>
                  <a:lnTo>
                    <a:pt x="9" y="4017"/>
                  </a:lnTo>
                  <a:lnTo>
                    <a:pt x="1" y="4156"/>
                  </a:lnTo>
                  <a:lnTo>
                    <a:pt x="1" y="4302"/>
                  </a:lnTo>
                  <a:lnTo>
                    <a:pt x="9" y="4441"/>
                  </a:lnTo>
                  <a:lnTo>
                    <a:pt x="35" y="4570"/>
                  </a:lnTo>
                  <a:lnTo>
                    <a:pt x="70" y="4708"/>
                  </a:lnTo>
                  <a:lnTo>
                    <a:pt x="121" y="4838"/>
                  </a:lnTo>
                  <a:lnTo>
                    <a:pt x="191" y="4959"/>
                  </a:lnTo>
                  <a:lnTo>
                    <a:pt x="260" y="5080"/>
                  </a:lnTo>
                  <a:lnTo>
                    <a:pt x="346" y="5192"/>
                  </a:lnTo>
                  <a:lnTo>
                    <a:pt x="441" y="5296"/>
                  </a:lnTo>
                  <a:lnTo>
                    <a:pt x="553" y="5391"/>
                  </a:lnTo>
                  <a:lnTo>
                    <a:pt x="666" y="5486"/>
                  </a:lnTo>
                  <a:lnTo>
                    <a:pt x="795" y="5572"/>
                  </a:lnTo>
                  <a:lnTo>
                    <a:pt x="933" y="5650"/>
                  </a:lnTo>
                  <a:lnTo>
                    <a:pt x="1080" y="5728"/>
                  </a:lnTo>
                  <a:lnTo>
                    <a:pt x="1236" y="5788"/>
                  </a:lnTo>
                  <a:lnTo>
                    <a:pt x="1400" y="5849"/>
                  </a:lnTo>
                  <a:lnTo>
                    <a:pt x="1573" y="5909"/>
                  </a:lnTo>
                  <a:lnTo>
                    <a:pt x="1745" y="5952"/>
                  </a:lnTo>
                  <a:lnTo>
                    <a:pt x="1935" y="5995"/>
                  </a:lnTo>
                  <a:lnTo>
                    <a:pt x="2125" y="6030"/>
                  </a:lnTo>
                  <a:lnTo>
                    <a:pt x="2333" y="6056"/>
                  </a:lnTo>
                  <a:lnTo>
                    <a:pt x="2531" y="6073"/>
                  </a:lnTo>
                  <a:lnTo>
                    <a:pt x="2747" y="6090"/>
                  </a:lnTo>
                  <a:lnTo>
                    <a:pt x="3188" y="6090"/>
                  </a:lnTo>
                  <a:lnTo>
                    <a:pt x="3413" y="6082"/>
                  </a:lnTo>
                  <a:lnTo>
                    <a:pt x="3646" y="6065"/>
                  </a:lnTo>
                  <a:lnTo>
                    <a:pt x="3879" y="6047"/>
                  </a:lnTo>
                  <a:lnTo>
                    <a:pt x="4121" y="6013"/>
                  </a:lnTo>
                  <a:lnTo>
                    <a:pt x="4363" y="5978"/>
                  </a:lnTo>
                  <a:lnTo>
                    <a:pt x="4613" y="5935"/>
                  </a:lnTo>
                  <a:lnTo>
                    <a:pt x="4864" y="5883"/>
                  </a:lnTo>
                  <a:lnTo>
                    <a:pt x="5114" y="5823"/>
                  </a:lnTo>
                  <a:lnTo>
                    <a:pt x="5365" y="5754"/>
                  </a:lnTo>
                  <a:lnTo>
                    <a:pt x="5615" y="5684"/>
                  </a:lnTo>
                  <a:lnTo>
                    <a:pt x="5874" y="5598"/>
                  </a:lnTo>
                  <a:lnTo>
                    <a:pt x="6125" y="5512"/>
                  </a:lnTo>
                  <a:lnTo>
                    <a:pt x="6375" y="5417"/>
                  </a:lnTo>
                  <a:lnTo>
                    <a:pt x="6617" y="5322"/>
                  </a:lnTo>
                  <a:lnTo>
                    <a:pt x="6850" y="5209"/>
                  </a:lnTo>
                  <a:lnTo>
                    <a:pt x="7084" y="5106"/>
                  </a:lnTo>
                  <a:lnTo>
                    <a:pt x="7300" y="4993"/>
                  </a:lnTo>
                  <a:lnTo>
                    <a:pt x="7516" y="4872"/>
                  </a:lnTo>
                  <a:lnTo>
                    <a:pt x="7732" y="4752"/>
                  </a:lnTo>
                  <a:lnTo>
                    <a:pt x="7930" y="4631"/>
                  </a:lnTo>
                  <a:lnTo>
                    <a:pt x="8120" y="4501"/>
                  </a:lnTo>
                  <a:lnTo>
                    <a:pt x="8310" y="4371"/>
                  </a:lnTo>
                  <a:lnTo>
                    <a:pt x="8492" y="4233"/>
                  </a:lnTo>
                  <a:lnTo>
                    <a:pt x="8656" y="4095"/>
                  </a:lnTo>
                  <a:lnTo>
                    <a:pt x="8820" y="3957"/>
                  </a:lnTo>
                  <a:lnTo>
                    <a:pt x="8967" y="3819"/>
                  </a:lnTo>
                  <a:lnTo>
                    <a:pt x="9114" y="3680"/>
                  </a:lnTo>
                  <a:lnTo>
                    <a:pt x="9243" y="3534"/>
                  </a:lnTo>
                  <a:lnTo>
                    <a:pt x="9373" y="3387"/>
                  </a:lnTo>
                  <a:lnTo>
                    <a:pt x="9485" y="3240"/>
                  </a:lnTo>
                  <a:lnTo>
                    <a:pt x="9589" y="3093"/>
                  </a:lnTo>
                  <a:lnTo>
                    <a:pt x="9684" y="2946"/>
                  </a:lnTo>
                  <a:lnTo>
                    <a:pt x="9761" y="2799"/>
                  </a:lnTo>
                  <a:lnTo>
                    <a:pt x="9839" y="2653"/>
                  </a:lnTo>
                  <a:lnTo>
                    <a:pt x="9900" y="2506"/>
                  </a:lnTo>
                  <a:lnTo>
                    <a:pt x="9952" y="2367"/>
                  </a:lnTo>
                  <a:lnTo>
                    <a:pt x="9986" y="2221"/>
                  </a:lnTo>
                  <a:lnTo>
                    <a:pt x="10012" y="2074"/>
                  </a:lnTo>
                  <a:lnTo>
                    <a:pt x="10021" y="1936"/>
                  </a:lnTo>
                  <a:lnTo>
                    <a:pt x="10029" y="1789"/>
                  </a:lnTo>
                  <a:lnTo>
                    <a:pt x="10012" y="1650"/>
                  </a:lnTo>
                  <a:lnTo>
                    <a:pt x="9986" y="1521"/>
                  </a:lnTo>
                  <a:lnTo>
                    <a:pt x="9952" y="1383"/>
                  </a:lnTo>
                  <a:lnTo>
                    <a:pt x="9900" y="1253"/>
                  </a:lnTo>
                  <a:lnTo>
                    <a:pt x="9839" y="1132"/>
                  </a:lnTo>
                  <a:lnTo>
                    <a:pt x="9761" y="1011"/>
                  </a:lnTo>
                  <a:lnTo>
                    <a:pt x="9675" y="908"/>
                  </a:lnTo>
                  <a:lnTo>
                    <a:pt x="9580" y="795"/>
                  </a:lnTo>
                  <a:lnTo>
                    <a:pt x="9476" y="700"/>
                  </a:lnTo>
                  <a:lnTo>
                    <a:pt x="9355" y="605"/>
                  </a:lnTo>
                  <a:lnTo>
                    <a:pt x="9226" y="519"/>
                  </a:lnTo>
                  <a:lnTo>
                    <a:pt x="9088" y="441"/>
                  </a:lnTo>
                  <a:lnTo>
                    <a:pt x="8941" y="372"/>
                  </a:lnTo>
                  <a:lnTo>
                    <a:pt x="8785" y="303"/>
                  </a:lnTo>
                  <a:lnTo>
                    <a:pt x="8630" y="242"/>
                  </a:lnTo>
                  <a:lnTo>
                    <a:pt x="8457" y="191"/>
                  </a:lnTo>
                  <a:lnTo>
                    <a:pt x="8276" y="139"/>
                  </a:lnTo>
                  <a:lnTo>
                    <a:pt x="8086" y="96"/>
                  </a:lnTo>
                  <a:lnTo>
                    <a:pt x="7896" y="61"/>
                  </a:lnTo>
                  <a:lnTo>
                    <a:pt x="7697" y="35"/>
                  </a:lnTo>
                  <a:lnTo>
                    <a:pt x="7490" y="18"/>
                  </a:lnTo>
                  <a:lnTo>
                    <a:pt x="7274" y="9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-1733727" y="3585577"/>
              <a:ext cx="353482" cy="199138"/>
            </a:xfrm>
            <a:custGeom>
              <a:avLst/>
              <a:gdLst/>
              <a:ahLst/>
              <a:cxnLst/>
              <a:rect l="l" t="t" r="r" b="b"/>
              <a:pathLst>
                <a:path w="8941" h="5037" extrusionOk="0">
                  <a:moveTo>
                    <a:pt x="6366" y="0"/>
                  </a:moveTo>
                  <a:lnTo>
                    <a:pt x="6168" y="9"/>
                  </a:lnTo>
                  <a:lnTo>
                    <a:pt x="5969" y="18"/>
                  </a:lnTo>
                  <a:lnTo>
                    <a:pt x="5762" y="35"/>
                  </a:lnTo>
                  <a:lnTo>
                    <a:pt x="5555" y="61"/>
                  </a:lnTo>
                  <a:lnTo>
                    <a:pt x="5339" y="95"/>
                  </a:lnTo>
                  <a:lnTo>
                    <a:pt x="5123" y="130"/>
                  </a:lnTo>
                  <a:lnTo>
                    <a:pt x="4907" y="173"/>
                  </a:lnTo>
                  <a:lnTo>
                    <a:pt x="4682" y="225"/>
                  </a:lnTo>
                  <a:lnTo>
                    <a:pt x="4457" y="277"/>
                  </a:lnTo>
                  <a:lnTo>
                    <a:pt x="4233" y="337"/>
                  </a:lnTo>
                  <a:lnTo>
                    <a:pt x="4008" y="406"/>
                  </a:lnTo>
                  <a:lnTo>
                    <a:pt x="3784" y="484"/>
                  </a:lnTo>
                  <a:lnTo>
                    <a:pt x="3550" y="562"/>
                  </a:lnTo>
                  <a:lnTo>
                    <a:pt x="3335" y="640"/>
                  </a:lnTo>
                  <a:lnTo>
                    <a:pt x="3119" y="726"/>
                  </a:lnTo>
                  <a:lnTo>
                    <a:pt x="2903" y="821"/>
                  </a:lnTo>
                  <a:lnTo>
                    <a:pt x="2695" y="916"/>
                  </a:lnTo>
                  <a:lnTo>
                    <a:pt x="2497" y="1011"/>
                  </a:lnTo>
                  <a:lnTo>
                    <a:pt x="2307" y="1115"/>
                  </a:lnTo>
                  <a:lnTo>
                    <a:pt x="2117" y="1218"/>
                  </a:lnTo>
                  <a:lnTo>
                    <a:pt x="1935" y="1322"/>
                  </a:lnTo>
                  <a:lnTo>
                    <a:pt x="1762" y="1434"/>
                  </a:lnTo>
                  <a:lnTo>
                    <a:pt x="1590" y="1547"/>
                  </a:lnTo>
                  <a:lnTo>
                    <a:pt x="1426" y="1659"/>
                  </a:lnTo>
                  <a:lnTo>
                    <a:pt x="1279" y="1771"/>
                  </a:lnTo>
                  <a:lnTo>
                    <a:pt x="1132" y="1892"/>
                  </a:lnTo>
                  <a:lnTo>
                    <a:pt x="994" y="2004"/>
                  </a:lnTo>
                  <a:lnTo>
                    <a:pt x="864" y="2125"/>
                  </a:lnTo>
                  <a:lnTo>
                    <a:pt x="734" y="2246"/>
                  </a:lnTo>
                  <a:lnTo>
                    <a:pt x="622" y="2367"/>
                  </a:lnTo>
                  <a:lnTo>
                    <a:pt x="519" y="2488"/>
                  </a:lnTo>
                  <a:lnTo>
                    <a:pt x="424" y="2609"/>
                  </a:lnTo>
                  <a:lnTo>
                    <a:pt x="337" y="2730"/>
                  </a:lnTo>
                  <a:lnTo>
                    <a:pt x="259" y="2851"/>
                  </a:lnTo>
                  <a:lnTo>
                    <a:pt x="190" y="2972"/>
                  </a:lnTo>
                  <a:lnTo>
                    <a:pt x="130" y="3093"/>
                  </a:lnTo>
                  <a:lnTo>
                    <a:pt x="87" y="3214"/>
                  </a:lnTo>
                  <a:lnTo>
                    <a:pt x="43" y="3335"/>
                  </a:lnTo>
                  <a:lnTo>
                    <a:pt x="18" y="3447"/>
                  </a:lnTo>
                  <a:lnTo>
                    <a:pt x="0" y="3559"/>
                  </a:lnTo>
                  <a:lnTo>
                    <a:pt x="0" y="3680"/>
                  </a:lnTo>
                  <a:lnTo>
                    <a:pt x="9" y="3784"/>
                  </a:lnTo>
                  <a:lnTo>
                    <a:pt x="26" y="3896"/>
                  </a:lnTo>
                  <a:lnTo>
                    <a:pt x="52" y="4000"/>
                  </a:lnTo>
                  <a:lnTo>
                    <a:pt x="95" y="4104"/>
                  </a:lnTo>
                  <a:lnTo>
                    <a:pt x="147" y="4207"/>
                  </a:lnTo>
                  <a:lnTo>
                    <a:pt x="208" y="4294"/>
                  </a:lnTo>
                  <a:lnTo>
                    <a:pt x="277" y="4380"/>
                  </a:lnTo>
                  <a:lnTo>
                    <a:pt x="363" y="4466"/>
                  </a:lnTo>
                  <a:lnTo>
                    <a:pt x="458" y="4544"/>
                  </a:lnTo>
                  <a:lnTo>
                    <a:pt x="553" y="4613"/>
                  </a:lnTo>
                  <a:lnTo>
                    <a:pt x="665" y="4682"/>
                  </a:lnTo>
                  <a:lnTo>
                    <a:pt x="786" y="4743"/>
                  </a:lnTo>
                  <a:lnTo>
                    <a:pt x="916" y="4795"/>
                  </a:lnTo>
                  <a:lnTo>
                    <a:pt x="1045" y="4846"/>
                  </a:lnTo>
                  <a:lnTo>
                    <a:pt x="1192" y="4890"/>
                  </a:lnTo>
                  <a:lnTo>
                    <a:pt x="1339" y="4924"/>
                  </a:lnTo>
                  <a:lnTo>
                    <a:pt x="1495" y="4959"/>
                  </a:lnTo>
                  <a:lnTo>
                    <a:pt x="1659" y="4985"/>
                  </a:lnTo>
                  <a:lnTo>
                    <a:pt x="1832" y="5011"/>
                  </a:lnTo>
                  <a:lnTo>
                    <a:pt x="2004" y="5028"/>
                  </a:lnTo>
                  <a:lnTo>
                    <a:pt x="2194" y="5036"/>
                  </a:lnTo>
                  <a:lnTo>
                    <a:pt x="2566" y="5036"/>
                  </a:lnTo>
                  <a:lnTo>
                    <a:pt x="2764" y="5028"/>
                  </a:lnTo>
                  <a:lnTo>
                    <a:pt x="2972" y="5019"/>
                  </a:lnTo>
                  <a:lnTo>
                    <a:pt x="3170" y="5002"/>
                  </a:lnTo>
                  <a:lnTo>
                    <a:pt x="3386" y="4976"/>
                  </a:lnTo>
                  <a:lnTo>
                    <a:pt x="3594" y="4941"/>
                  </a:lnTo>
                  <a:lnTo>
                    <a:pt x="3810" y="4907"/>
                  </a:lnTo>
                  <a:lnTo>
                    <a:pt x="4034" y="4864"/>
                  </a:lnTo>
                  <a:lnTo>
                    <a:pt x="4250" y="4812"/>
                  </a:lnTo>
                  <a:lnTo>
                    <a:pt x="4475" y="4760"/>
                  </a:lnTo>
                  <a:lnTo>
                    <a:pt x="4699" y="4700"/>
                  </a:lnTo>
                  <a:lnTo>
                    <a:pt x="4924" y="4630"/>
                  </a:lnTo>
                  <a:lnTo>
                    <a:pt x="5157" y="4553"/>
                  </a:lnTo>
                  <a:lnTo>
                    <a:pt x="5382" y="4475"/>
                  </a:lnTo>
                  <a:lnTo>
                    <a:pt x="5606" y="4397"/>
                  </a:lnTo>
                  <a:lnTo>
                    <a:pt x="5822" y="4311"/>
                  </a:lnTo>
                  <a:lnTo>
                    <a:pt x="6030" y="4216"/>
                  </a:lnTo>
                  <a:lnTo>
                    <a:pt x="6237" y="4121"/>
                  </a:lnTo>
                  <a:lnTo>
                    <a:pt x="6436" y="4026"/>
                  </a:lnTo>
                  <a:lnTo>
                    <a:pt x="6634" y="3922"/>
                  </a:lnTo>
                  <a:lnTo>
                    <a:pt x="6824" y="3818"/>
                  </a:lnTo>
                  <a:lnTo>
                    <a:pt x="7006" y="3715"/>
                  </a:lnTo>
                  <a:lnTo>
                    <a:pt x="7178" y="3603"/>
                  </a:lnTo>
                  <a:lnTo>
                    <a:pt x="7343" y="3490"/>
                  </a:lnTo>
                  <a:lnTo>
                    <a:pt x="7507" y="3378"/>
                  </a:lnTo>
                  <a:lnTo>
                    <a:pt x="7662" y="3266"/>
                  </a:lnTo>
                  <a:lnTo>
                    <a:pt x="7809" y="3145"/>
                  </a:lnTo>
                  <a:lnTo>
                    <a:pt x="7947" y="3032"/>
                  </a:lnTo>
                  <a:lnTo>
                    <a:pt x="8077" y="2911"/>
                  </a:lnTo>
                  <a:lnTo>
                    <a:pt x="8198" y="2791"/>
                  </a:lnTo>
                  <a:lnTo>
                    <a:pt x="8310" y="2670"/>
                  </a:lnTo>
                  <a:lnTo>
                    <a:pt x="8422" y="2549"/>
                  </a:lnTo>
                  <a:lnTo>
                    <a:pt x="8517" y="2428"/>
                  </a:lnTo>
                  <a:lnTo>
                    <a:pt x="8604" y="2307"/>
                  </a:lnTo>
                  <a:lnTo>
                    <a:pt x="8681" y="2186"/>
                  </a:lnTo>
                  <a:lnTo>
                    <a:pt x="8751" y="2065"/>
                  </a:lnTo>
                  <a:lnTo>
                    <a:pt x="8802" y="1944"/>
                  </a:lnTo>
                  <a:lnTo>
                    <a:pt x="8854" y="1823"/>
                  </a:lnTo>
                  <a:lnTo>
                    <a:pt x="8889" y="1702"/>
                  </a:lnTo>
                  <a:lnTo>
                    <a:pt x="8915" y="1590"/>
                  </a:lnTo>
                  <a:lnTo>
                    <a:pt x="8932" y="1478"/>
                  </a:lnTo>
                  <a:lnTo>
                    <a:pt x="8941" y="1357"/>
                  </a:lnTo>
                  <a:lnTo>
                    <a:pt x="8932" y="1253"/>
                  </a:lnTo>
                  <a:lnTo>
                    <a:pt x="8915" y="1141"/>
                  </a:lnTo>
                  <a:lnTo>
                    <a:pt x="8880" y="1037"/>
                  </a:lnTo>
                  <a:lnTo>
                    <a:pt x="8846" y="933"/>
                  </a:lnTo>
                  <a:lnTo>
                    <a:pt x="8794" y="830"/>
                  </a:lnTo>
                  <a:lnTo>
                    <a:pt x="8725" y="743"/>
                  </a:lnTo>
                  <a:lnTo>
                    <a:pt x="8656" y="657"/>
                  </a:lnTo>
                  <a:lnTo>
                    <a:pt x="8578" y="571"/>
                  </a:lnTo>
                  <a:lnTo>
                    <a:pt x="8483" y="493"/>
                  </a:lnTo>
                  <a:lnTo>
                    <a:pt x="8379" y="424"/>
                  </a:lnTo>
                  <a:lnTo>
                    <a:pt x="8267" y="355"/>
                  </a:lnTo>
                  <a:lnTo>
                    <a:pt x="8155" y="294"/>
                  </a:lnTo>
                  <a:lnTo>
                    <a:pt x="8025" y="242"/>
                  </a:lnTo>
                  <a:lnTo>
                    <a:pt x="7887" y="190"/>
                  </a:lnTo>
                  <a:lnTo>
                    <a:pt x="7749" y="147"/>
                  </a:lnTo>
                  <a:lnTo>
                    <a:pt x="7593" y="113"/>
                  </a:lnTo>
                  <a:lnTo>
                    <a:pt x="7438" y="78"/>
                  </a:lnTo>
                  <a:lnTo>
                    <a:pt x="7273" y="52"/>
                  </a:lnTo>
                  <a:lnTo>
                    <a:pt x="7101" y="26"/>
                  </a:lnTo>
                  <a:lnTo>
                    <a:pt x="6928" y="9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-1689013" y="3617323"/>
              <a:ext cx="270182" cy="118882"/>
            </a:xfrm>
            <a:custGeom>
              <a:avLst/>
              <a:gdLst/>
              <a:ahLst/>
              <a:cxnLst/>
              <a:rect l="l" t="t" r="r" b="b"/>
              <a:pathLst>
                <a:path w="6834" h="3007" extrusionOk="0">
                  <a:moveTo>
                    <a:pt x="5089" y="381"/>
                  </a:moveTo>
                  <a:lnTo>
                    <a:pt x="5175" y="389"/>
                  </a:lnTo>
                  <a:lnTo>
                    <a:pt x="5261" y="407"/>
                  </a:lnTo>
                  <a:lnTo>
                    <a:pt x="5339" y="433"/>
                  </a:lnTo>
                  <a:lnTo>
                    <a:pt x="5408" y="459"/>
                  </a:lnTo>
                  <a:lnTo>
                    <a:pt x="5469" y="493"/>
                  </a:lnTo>
                  <a:lnTo>
                    <a:pt x="5529" y="536"/>
                  </a:lnTo>
                  <a:lnTo>
                    <a:pt x="5581" y="588"/>
                  </a:lnTo>
                  <a:lnTo>
                    <a:pt x="5633" y="640"/>
                  </a:lnTo>
                  <a:lnTo>
                    <a:pt x="5667" y="700"/>
                  </a:lnTo>
                  <a:lnTo>
                    <a:pt x="5702" y="761"/>
                  </a:lnTo>
                  <a:lnTo>
                    <a:pt x="5728" y="830"/>
                  </a:lnTo>
                  <a:lnTo>
                    <a:pt x="5730" y="839"/>
                  </a:lnTo>
                  <a:lnTo>
                    <a:pt x="5730" y="839"/>
                  </a:lnTo>
                  <a:lnTo>
                    <a:pt x="3658" y="1354"/>
                  </a:lnTo>
                  <a:lnTo>
                    <a:pt x="3658" y="1354"/>
                  </a:lnTo>
                  <a:lnTo>
                    <a:pt x="3663" y="1340"/>
                  </a:lnTo>
                  <a:lnTo>
                    <a:pt x="3698" y="1245"/>
                  </a:lnTo>
                  <a:lnTo>
                    <a:pt x="3732" y="1158"/>
                  </a:lnTo>
                  <a:lnTo>
                    <a:pt x="3776" y="1072"/>
                  </a:lnTo>
                  <a:lnTo>
                    <a:pt x="3827" y="994"/>
                  </a:lnTo>
                  <a:lnTo>
                    <a:pt x="3871" y="925"/>
                  </a:lnTo>
                  <a:lnTo>
                    <a:pt x="3931" y="856"/>
                  </a:lnTo>
                  <a:lnTo>
                    <a:pt x="3983" y="795"/>
                  </a:lnTo>
                  <a:lnTo>
                    <a:pt x="4052" y="735"/>
                  </a:lnTo>
                  <a:lnTo>
                    <a:pt x="4113" y="683"/>
                  </a:lnTo>
                  <a:lnTo>
                    <a:pt x="4182" y="631"/>
                  </a:lnTo>
                  <a:lnTo>
                    <a:pt x="4259" y="588"/>
                  </a:lnTo>
                  <a:lnTo>
                    <a:pt x="4337" y="545"/>
                  </a:lnTo>
                  <a:lnTo>
                    <a:pt x="4415" y="510"/>
                  </a:lnTo>
                  <a:lnTo>
                    <a:pt x="4588" y="450"/>
                  </a:lnTo>
                  <a:lnTo>
                    <a:pt x="4700" y="424"/>
                  </a:lnTo>
                  <a:lnTo>
                    <a:pt x="4804" y="398"/>
                  </a:lnTo>
                  <a:lnTo>
                    <a:pt x="4899" y="389"/>
                  </a:lnTo>
                  <a:lnTo>
                    <a:pt x="5002" y="381"/>
                  </a:lnTo>
                  <a:close/>
                  <a:moveTo>
                    <a:pt x="2826" y="1770"/>
                  </a:moveTo>
                  <a:lnTo>
                    <a:pt x="2800" y="1849"/>
                  </a:lnTo>
                  <a:lnTo>
                    <a:pt x="2739" y="2005"/>
                  </a:lnTo>
                  <a:lnTo>
                    <a:pt x="2661" y="2143"/>
                  </a:lnTo>
                  <a:lnTo>
                    <a:pt x="2618" y="2203"/>
                  </a:lnTo>
                  <a:lnTo>
                    <a:pt x="2575" y="2264"/>
                  </a:lnTo>
                  <a:lnTo>
                    <a:pt x="2523" y="2316"/>
                  </a:lnTo>
                  <a:lnTo>
                    <a:pt x="2463" y="2359"/>
                  </a:lnTo>
                  <a:lnTo>
                    <a:pt x="2411" y="2402"/>
                  </a:lnTo>
                  <a:lnTo>
                    <a:pt x="2342" y="2445"/>
                  </a:lnTo>
                  <a:lnTo>
                    <a:pt x="2273" y="2480"/>
                  </a:lnTo>
                  <a:lnTo>
                    <a:pt x="2204" y="2514"/>
                  </a:lnTo>
                  <a:lnTo>
                    <a:pt x="2031" y="2575"/>
                  </a:lnTo>
                  <a:lnTo>
                    <a:pt x="1867" y="2618"/>
                  </a:lnTo>
                  <a:lnTo>
                    <a:pt x="1780" y="2627"/>
                  </a:lnTo>
                  <a:lnTo>
                    <a:pt x="1694" y="2635"/>
                  </a:lnTo>
                  <a:lnTo>
                    <a:pt x="1530" y="2635"/>
                  </a:lnTo>
                  <a:lnTo>
                    <a:pt x="1452" y="2627"/>
                  </a:lnTo>
                  <a:lnTo>
                    <a:pt x="1374" y="2609"/>
                  </a:lnTo>
                  <a:lnTo>
                    <a:pt x="1297" y="2584"/>
                  </a:lnTo>
                  <a:lnTo>
                    <a:pt x="1227" y="2558"/>
                  </a:lnTo>
                  <a:lnTo>
                    <a:pt x="1158" y="2514"/>
                  </a:lnTo>
                  <a:lnTo>
                    <a:pt x="1107" y="2471"/>
                  </a:lnTo>
                  <a:lnTo>
                    <a:pt x="1055" y="2419"/>
                  </a:lnTo>
                  <a:lnTo>
                    <a:pt x="1003" y="2359"/>
                  </a:lnTo>
                  <a:lnTo>
                    <a:pt x="968" y="2299"/>
                  </a:lnTo>
                  <a:lnTo>
                    <a:pt x="947" y="2235"/>
                  </a:lnTo>
                  <a:lnTo>
                    <a:pt x="947" y="2235"/>
                  </a:lnTo>
                  <a:lnTo>
                    <a:pt x="2826" y="1770"/>
                  </a:lnTo>
                  <a:close/>
                  <a:moveTo>
                    <a:pt x="4812" y="1"/>
                  </a:moveTo>
                  <a:lnTo>
                    <a:pt x="4657" y="9"/>
                  </a:lnTo>
                  <a:lnTo>
                    <a:pt x="4493" y="27"/>
                  </a:lnTo>
                  <a:lnTo>
                    <a:pt x="4328" y="53"/>
                  </a:lnTo>
                  <a:lnTo>
                    <a:pt x="4156" y="96"/>
                  </a:lnTo>
                  <a:lnTo>
                    <a:pt x="4009" y="148"/>
                  </a:lnTo>
                  <a:lnTo>
                    <a:pt x="3862" y="208"/>
                  </a:lnTo>
                  <a:lnTo>
                    <a:pt x="3741" y="269"/>
                  </a:lnTo>
                  <a:lnTo>
                    <a:pt x="3620" y="346"/>
                  </a:lnTo>
                  <a:lnTo>
                    <a:pt x="3517" y="424"/>
                  </a:lnTo>
                  <a:lnTo>
                    <a:pt x="3421" y="510"/>
                  </a:lnTo>
                  <a:lnTo>
                    <a:pt x="3335" y="597"/>
                  </a:lnTo>
                  <a:lnTo>
                    <a:pt x="3257" y="692"/>
                  </a:lnTo>
                  <a:lnTo>
                    <a:pt x="3188" y="795"/>
                  </a:lnTo>
                  <a:lnTo>
                    <a:pt x="3128" y="908"/>
                  </a:lnTo>
                  <a:lnTo>
                    <a:pt x="3067" y="1020"/>
                  </a:lnTo>
                  <a:lnTo>
                    <a:pt x="3016" y="1141"/>
                  </a:lnTo>
                  <a:lnTo>
                    <a:pt x="2972" y="1271"/>
                  </a:lnTo>
                  <a:lnTo>
                    <a:pt x="2929" y="1400"/>
                  </a:lnTo>
                  <a:lnTo>
                    <a:pt x="2892" y="1545"/>
                  </a:lnTo>
                  <a:lnTo>
                    <a:pt x="2892" y="1545"/>
                  </a:lnTo>
                  <a:lnTo>
                    <a:pt x="916" y="2036"/>
                  </a:lnTo>
                  <a:lnTo>
                    <a:pt x="916" y="2036"/>
                  </a:lnTo>
                  <a:lnTo>
                    <a:pt x="916" y="1962"/>
                  </a:lnTo>
                  <a:lnTo>
                    <a:pt x="934" y="1884"/>
                  </a:lnTo>
                  <a:lnTo>
                    <a:pt x="960" y="1806"/>
                  </a:lnTo>
                  <a:lnTo>
                    <a:pt x="994" y="1728"/>
                  </a:lnTo>
                  <a:lnTo>
                    <a:pt x="1046" y="1659"/>
                  </a:lnTo>
                  <a:lnTo>
                    <a:pt x="1098" y="1590"/>
                  </a:lnTo>
                  <a:lnTo>
                    <a:pt x="1158" y="1530"/>
                  </a:lnTo>
                  <a:lnTo>
                    <a:pt x="1227" y="1461"/>
                  </a:lnTo>
                  <a:lnTo>
                    <a:pt x="1297" y="1400"/>
                  </a:lnTo>
                  <a:lnTo>
                    <a:pt x="1374" y="1348"/>
                  </a:lnTo>
                  <a:lnTo>
                    <a:pt x="1547" y="1236"/>
                  </a:lnTo>
                  <a:lnTo>
                    <a:pt x="1728" y="1132"/>
                  </a:lnTo>
                  <a:lnTo>
                    <a:pt x="1616" y="986"/>
                  </a:lnTo>
                  <a:lnTo>
                    <a:pt x="571" y="1426"/>
                  </a:lnTo>
                  <a:lnTo>
                    <a:pt x="571" y="1590"/>
                  </a:lnTo>
                  <a:lnTo>
                    <a:pt x="571" y="1772"/>
                  </a:lnTo>
                  <a:lnTo>
                    <a:pt x="580" y="1875"/>
                  </a:lnTo>
                  <a:lnTo>
                    <a:pt x="597" y="1988"/>
                  </a:lnTo>
                  <a:lnTo>
                    <a:pt x="614" y="2108"/>
                  </a:lnTo>
                  <a:lnTo>
                    <a:pt x="615" y="2111"/>
                  </a:lnTo>
                  <a:lnTo>
                    <a:pt x="1" y="2264"/>
                  </a:lnTo>
                  <a:lnTo>
                    <a:pt x="61" y="2454"/>
                  </a:lnTo>
                  <a:lnTo>
                    <a:pt x="678" y="2301"/>
                  </a:lnTo>
                  <a:lnTo>
                    <a:pt x="678" y="2301"/>
                  </a:lnTo>
                  <a:lnTo>
                    <a:pt x="701" y="2368"/>
                  </a:lnTo>
                  <a:lnTo>
                    <a:pt x="761" y="2480"/>
                  </a:lnTo>
                  <a:lnTo>
                    <a:pt x="830" y="2584"/>
                  </a:lnTo>
                  <a:lnTo>
                    <a:pt x="908" y="2670"/>
                  </a:lnTo>
                  <a:lnTo>
                    <a:pt x="994" y="2756"/>
                  </a:lnTo>
                  <a:lnTo>
                    <a:pt x="1089" y="2825"/>
                  </a:lnTo>
                  <a:lnTo>
                    <a:pt x="1193" y="2877"/>
                  </a:lnTo>
                  <a:lnTo>
                    <a:pt x="1305" y="2929"/>
                  </a:lnTo>
                  <a:lnTo>
                    <a:pt x="1426" y="2964"/>
                  </a:lnTo>
                  <a:lnTo>
                    <a:pt x="1547" y="2990"/>
                  </a:lnTo>
                  <a:lnTo>
                    <a:pt x="1677" y="2998"/>
                  </a:lnTo>
                  <a:lnTo>
                    <a:pt x="1806" y="3007"/>
                  </a:lnTo>
                  <a:lnTo>
                    <a:pt x="1936" y="2998"/>
                  </a:lnTo>
                  <a:lnTo>
                    <a:pt x="2074" y="2981"/>
                  </a:lnTo>
                  <a:lnTo>
                    <a:pt x="2212" y="2955"/>
                  </a:lnTo>
                  <a:lnTo>
                    <a:pt x="2350" y="2920"/>
                  </a:lnTo>
                  <a:lnTo>
                    <a:pt x="2489" y="2877"/>
                  </a:lnTo>
                  <a:lnTo>
                    <a:pt x="2618" y="2825"/>
                  </a:lnTo>
                  <a:lnTo>
                    <a:pt x="2739" y="2765"/>
                  </a:lnTo>
                  <a:lnTo>
                    <a:pt x="2843" y="2704"/>
                  </a:lnTo>
                  <a:lnTo>
                    <a:pt x="2946" y="2635"/>
                  </a:lnTo>
                  <a:lnTo>
                    <a:pt x="3033" y="2558"/>
                  </a:lnTo>
                  <a:lnTo>
                    <a:pt x="3119" y="2480"/>
                  </a:lnTo>
                  <a:lnTo>
                    <a:pt x="3197" y="2394"/>
                  </a:lnTo>
                  <a:lnTo>
                    <a:pt x="3266" y="2299"/>
                  </a:lnTo>
                  <a:lnTo>
                    <a:pt x="3335" y="2195"/>
                  </a:lnTo>
                  <a:lnTo>
                    <a:pt x="3387" y="2091"/>
                  </a:lnTo>
                  <a:lnTo>
                    <a:pt x="3447" y="1979"/>
                  </a:lnTo>
                  <a:lnTo>
                    <a:pt x="3499" y="1849"/>
                  </a:lnTo>
                  <a:lnTo>
                    <a:pt x="3542" y="1720"/>
                  </a:lnTo>
                  <a:lnTo>
                    <a:pt x="3584" y="1582"/>
                  </a:lnTo>
                  <a:lnTo>
                    <a:pt x="3584" y="1582"/>
                  </a:lnTo>
                  <a:lnTo>
                    <a:pt x="5762" y="1043"/>
                  </a:lnTo>
                  <a:lnTo>
                    <a:pt x="5762" y="1043"/>
                  </a:lnTo>
                  <a:lnTo>
                    <a:pt x="5762" y="1124"/>
                  </a:lnTo>
                  <a:lnTo>
                    <a:pt x="5736" y="1210"/>
                  </a:lnTo>
                  <a:lnTo>
                    <a:pt x="5711" y="1305"/>
                  </a:lnTo>
                  <a:lnTo>
                    <a:pt x="5667" y="1392"/>
                  </a:lnTo>
                  <a:lnTo>
                    <a:pt x="5616" y="1478"/>
                  </a:lnTo>
                  <a:lnTo>
                    <a:pt x="5555" y="1556"/>
                  </a:lnTo>
                  <a:lnTo>
                    <a:pt x="5477" y="1642"/>
                  </a:lnTo>
                  <a:lnTo>
                    <a:pt x="5400" y="1720"/>
                  </a:lnTo>
                  <a:lnTo>
                    <a:pt x="5313" y="1797"/>
                  </a:lnTo>
                  <a:lnTo>
                    <a:pt x="5218" y="1867"/>
                  </a:lnTo>
                  <a:lnTo>
                    <a:pt x="5011" y="2005"/>
                  </a:lnTo>
                  <a:lnTo>
                    <a:pt x="4795" y="2134"/>
                  </a:lnTo>
                  <a:lnTo>
                    <a:pt x="4916" y="2290"/>
                  </a:lnTo>
                  <a:lnTo>
                    <a:pt x="5555" y="2005"/>
                  </a:lnTo>
                  <a:lnTo>
                    <a:pt x="6030" y="1789"/>
                  </a:lnTo>
                  <a:lnTo>
                    <a:pt x="6065" y="1582"/>
                  </a:lnTo>
                  <a:lnTo>
                    <a:pt x="6073" y="1461"/>
                  </a:lnTo>
                  <a:lnTo>
                    <a:pt x="6082" y="1331"/>
                  </a:lnTo>
                  <a:lnTo>
                    <a:pt x="6091" y="1193"/>
                  </a:lnTo>
                  <a:lnTo>
                    <a:pt x="6073" y="1055"/>
                  </a:lnTo>
                  <a:lnTo>
                    <a:pt x="6063" y="969"/>
                  </a:lnTo>
                  <a:lnTo>
                    <a:pt x="6063" y="969"/>
                  </a:lnTo>
                  <a:lnTo>
                    <a:pt x="6834" y="778"/>
                  </a:lnTo>
                  <a:lnTo>
                    <a:pt x="6773" y="580"/>
                  </a:lnTo>
                  <a:lnTo>
                    <a:pt x="6015" y="768"/>
                  </a:lnTo>
                  <a:lnTo>
                    <a:pt x="6015" y="768"/>
                  </a:lnTo>
                  <a:lnTo>
                    <a:pt x="6013" y="761"/>
                  </a:lnTo>
                  <a:lnTo>
                    <a:pt x="5970" y="657"/>
                  </a:lnTo>
                  <a:lnTo>
                    <a:pt x="5918" y="554"/>
                  </a:lnTo>
                  <a:lnTo>
                    <a:pt x="5857" y="459"/>
                  </a:lnTo>
                  <a:lnTo>
                    <a:pt x="5780" y="364"/>
                  </a:lnTo>
                  <a:lnTo>
                    <a:pt x="5685" y="286"/>
                  </a:lnTo>
                  <a:lnTo>
                    <a:pt x="5590" y="217"/>
                  </a:lnTo>
                  <a:lnTo>
                    <a:pt x="5477" y="156"/>
                  </a:lnTo>
                  <a:lnTo>
                    <a:pt x="5365" y="104"/>
                  </a:lnTo>
                  <a:lnTo>
                    <a:pt x="5235" y="61"/>
                  </a:lnTo>
                  <a:lnTo>
                    <a:pt x="5106" y="27"/>
                  </a:lnTo>
                  <a:lnTo>
                    <a:pt x="4959" y="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-1817739" y="3354732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7" y="0"/>
                  </a:moveTo>
                  <a:lnTo>
                    <a:pt x="6073" y="9"/>
                  </a:lnTo>
                  <a:lnTo>
                    <a:pt x="5900" y="35"/>
                  </a:lnTo>
                  <a:lnTo>
                    <a:pt x="5727" y="61"/>
                  </a:lnTo>
                  <a:lnTo>
                    <a:pt x="5555" y="95"/>
                  </a:lnTo>
                  <a:lnTo>
                    <a:pt x="5373" y="147"/>
                  </a:lnTo>
                  <a:lnTo>
                    <a:pt x="5192" y="207"/>
                  </a:lnTo>
                  <a:lnTo>
                    <a:pt x="5010" y="277"/>
                  </a:lnTo>
                  <a:lnTo>
                    <a:pt x="4820" y="346"/>
                  </a:lnTo>
                  <a:lnTo>
                    <a:pt x="4630" y="432"/>
                  </a:lnTo>
                  <a:lnTo>
                    <a:pt x="4440" y="527"/>
                  </a:lnTo>
                  <a:lnTo>
                    <a:pt x="4250" y="631"/>
                  </a:lnTo>
                  <a:lnTo>
                    <a:pt x="4060" y="743"/>
                  </a:lnTo>
                  <a:lnTo>
                    <a:pt x="3870" y="864"/>
                  </a:lnTo>
                  <a:lnTo>
                    <a:pt x="3671" y="994"/>
                  </a:lnTo>
                  <a:lnTo>
                    <a:pt x="3481" y="1132"/>
                  </a:lnTo>
                  <a:lnTo>
                    <a:pt x="3283" y="1279"/>
                  </a:lnTo>
                  <a:lnTo>
                    <a:pt x="3093" y="1434"/>
                  </a:lnTo>
                  <a:lnTo>
                    <a:pt x="2903" y="1590"/>
                  </a:lnTo>
                  <a:lnTo>
                    <a:pt x="2713" y="1762"/>
                  </a:lnTo>
                  <a:lnTo>
                    <a:pt x="2523" y="1935"/>
                  </a:lnTo>
                  <a:lnTo>
                    <a:pt x="2341" y="2125"/>
                  </a:lnTo>
                  <a:lnTo>
                    <a:pt x="2160" y="2315"/>
                  </a:lnTo>
                  <a:lnTo>
                    <a:pt x="1978" y="2514"/>
                  </a:lnTo>
                  <a:lnTo>
                    <a:pt x="1806" y="2712"/>
                  </a:lnTo>
                  <a:lnTo>
                    <a:pt x="1633" y="2920"/>
                  </a:lnTo>
                  <a:lnTo>
                    <a:pt x="1477" y="3127"/>
                  </a:lnTo>
                  <a:lnTo>
                    <a:pt x="1322" y="3334"/>
                  </a:lnTo>
                  <a:lnTo>
                    <a:pt x="1175" y="3542"/>
                  </a:lnTo>
                  <a:lnTo>
                    <a:pt x="1046" y="3749"/>
                  </a:lnTo>
                  <a:lnTo>
                    <a:pt x="916" y="3965"/>
                  </a:lnTo>
                  <a:lnTo>
                    <a:pt x="795" y="4172"/>
                  </a:lnTo>
                  <a:lnTo>
                    <a:pt x="683" y="4380"/>
                  </a:lnTo>
                  <a:lnTo>
                    <a:pt x="579" y="4587"/>
                  </a:lnTo>
                  <a:lnTo>
                    <a:pt x="484" y="4794"/>
                  </a:lnTo>
                  <a:lnTo>
                    <a:pt x="389" y="5002"/>
                  </a:lnTo>
                  <a:lnTo>
                    <a:pt x="311" y="5200"/>
                  </a:lnTo>
                  <a:lnTo>
                    <a:pt x="242" y="5399"/>
                  </a:lnTo>
                  <a:lnTo>
                    <a:pt x="182" y="5598"/>
                  </a:lnTo>
                  <a:lnTo>
                    <a:pt x="130" y="5796"/>
                  </a:lnTo>
                  <a:lnTo>
                    <a:pt x="87" y="5986"/>
                  </a:lnTo>
                  <a:lnTo>
                    <a:pt x="52" y="6176"/>
                  </a:lnTo>
                  <a:lnTo>
                    <a:pt x="26" y="6358"/>
                  </a:lnTo>
                  <a:lnTo>
                    <a:pt x="9" y="6539"/>
                  </a:lnTo>
                  <a:lnTo>
                    <a:pt x="0" y="6712"/>
                  </a:lnTo>
                  <a:lnTo>
                    <a:pt x="0" y="6876"/>
                  </a:lnTo>
                  <a:lnTo>
                    <a:pt x="9" y="7040"/>
                  </a:lnTo>
                  <a:lnTo>
                    <a:pt x="35" y="7196"/>
                  </a:lnTo>
                  <a:lnTo>
                    <a:pt x="61" y="7351"/>
                  </a:lnTo>
                  <a:lnTo>
                    <a:pt x="104" y="7489"/>
                  </a:lnTo>
                  <a:lnTo>
                    <a:pt x="147" y="7628"/>
                  </a:lnTo>
                  <a:lnTo>
                    <a:pt x="208" y="7757"/>
                  </a:lnTo>
                  <a:lnTo>
                    <a:pt x="277" y="7878"/>
                  </a:lnTo>
                  <a:lnTo>
                    <a:pt x="354" y="7999"/>
                  </a:lnTo>
                  <a:lnTo>
                    <a:pt x="449" y="8103"/>
                  </a:lnTo>
                  <a:lnTo>
                    <a:pt x="544" y="8198"/>
                  </a:lnTo>
                  <a:lnTo>
                    <a:pt x="657" y="8284"/>
                  </a:lnTo>
                  <a:lnTo>
                    <a:pt x="769" y="8362"/>
                  </a:lnTo>
                  <a:lnTo>
                    <a:pt x="890" y="8422"/>
                  </a:lnTo>
                  <a:lnTo>
                    <a:pt x="1020" y="8483"/>
                  </a:lnTo>
                  <a:lnTo>
                    <a:pt x="1158" y="8526"/>
                  </a:lnTo>
                  <a:lnTo>
                    <a:pt x="1305" y="8552"/>
                  </a:lnTo>
                  <a:lnTo>
                    <a:pt x="1451" y="8578"/>
                  </a:lnTo>
                  <a:lnTo>
                    <a:pt x="1607" y="8586"/>
                  </a:lnTo>
                  <a:lnTo>
                    <a:pt x="1762" y="8586"/>
                  </a:lnTo>
                  <a:lnTo>
                    <a:pt x="1927" y="8578"/>
                  </a:lnTo>
                  <a:lnTo>
                    <a:pt x="2091" y="8560"/>
                  </a:lnTo>
                  <a:lnTo>
                    <a:pt x="2263" y="8526"/>
                  </a:lnTo>
                  <a:lnTo>
                    <a:pt x="2445" y="8491"/>
                  </a:lnTo>
                  <a:lnTo>
                    <a:pt x="2618" y="8439"/>
                  </a:lnTo>
                  <a:lnTo>
                    <a:pt x="2799" y="8388"/>
                  </a:lnTo>
                  <a:lnTo>
                    <a:pt x="2989" y="8319"/>
                  </a:lnTo>
                  <a:lnTo>
                    <a:pt x="3170" y="8241"/>
                  </a:lnTo>
                  <a:lnTo>
                    <a:pt x="3360" y="8154"/>
                  </a:lnTo>
                  <a:lnTo>
                    <a:pt x="3551" y="8059"/>
                  </a:lnTo>
                  <a:lnTo>
                    <a:pt x="3741" y="7956"/>
                  </a:lnTo>
                  <a:lnTo>
                    <a:pt x="3939" y="7843"/>
                  </a:lnTo>
                  <a:lnTo>
                    <a:pt x="4129" y="7723"/>
                  </a:lnTo>
                  <a:lnTo>
                    <a:pt x="4319" y="7593"/>
                  </a:lnTo>
                  <a:lnTo>
                    <a:pt x="4518" y="7455"/>
                  </a:lnTo>
                  <a:lnTo>
                    <a:pt x="4708" y="7317"/>
                  </a:lnTo>
                  <a:lnTo>
                    <a:pt x="4898" y="7161"/>
                  </a:lnTo>
                  <a:lnTo>
                    <a:pt x="5097" y="6997"/>
                  </a:lnTo>
                  <a:lnTo>
                    <a:pt x="5278" y="6833"/>
                  </a:lnTo>
                  <a:lnTo>
                    <a:pt x="5468" y="6651"/>
                  </a:lnTo>
                  <a:lnTo>
                    <a:pt x="5658" y="6470"/>
                  </a:lnTo>
                  <a:lnTo>
                    <a:pt x="5840" y="6280"/>
                  </a:lnTo>
                  <a:lnTo>
                    <a:pt x="6021" y="6081"/>
                  </a:lnTo>
                  <a:lnTo>
                    <a:pt x="6194" y="5874"/>
                  </a:lnTo>
                  <a:lnTo>
                    <a:pt x="6358" y="5667"/>
                  </a:lnTo>
                  <a:lnTo>
                    <a:pt x="6522" y="5459"/>
                  </a:lnTo>
                  <a:lnTo>
                    <a:pt x="6677" y="5252"/>
                  </a:lnTo>
                  <a:lnTo>
                    <a:pt x="6816" y="5045"/>
                  </a:lnTo>
                  <a:lnTo>
                    <a:pt x="6954" y="4837"/>
                  </a:lnTo>
                  <a:lnTo>
                    <a:pt x="7083" y="4630"/>
                  </a:lnTo>
                  <a:lnTo>
                    <a:pt x="7204" y="4423"/>
                  </a:lnTo>
                  <a:lnTo>
                    <a:pt x="7317" y="4207"/>
                  </a:lnTo>
                  <a:lnTo>
                    <a:pt x="7420" y="4000"/>
                  </a:lnTo>
                  <a:lnTo>
                    <a:pt x="7515" y="3792"/>
                  </a:lnTo>
                  <a:lnTo>
                    <a:pt x="7602" y="3594"/>
                  </a:lnTo>
                  <a:lnTo>
                    <a:pt x="7680" y="3386"/>
                  </a:lnTo>
                  <a:lnTo>
                    <a:pt x="7757" y="3188"/>
                  </a:lnTo>
                  <a:lnTo>
                    <a:pt x="7818" y="2989"/>
                  </a:lnTo>
                  <a:lnTo>
                    <a:pt x="7870" y="2799"/>
                  </a:lnTo>
                  <a:lnTo>
                    <a:pt x="7913" y="2600"/>
                  </a:lnTo>
                  <a:lnTo>
                    <a:pt x="7947" y="2419"/>
                  </a:lnTo>
                  <a:lnTo>
                    <a:pt x="7973" y="2237"/>
                  </a:lnTo>
                  <a:lnTo>
                    <a:pt x="7990" y="2056"/>
                  </a:lnTo>
                  <a:lnTo>
                    <a:pt x="7999" y="1883"/>
                  </a:lnTo>
                  <a:lnTo>
                    <a:pt x="7999" y="1710"/>
                  </a:lnTo>
                  <a:lnTo>
                    <a:pt x="7982" y="1546"/>
                  </a:lnTo>
                  <a:lnTo>
                    <a:pt x="7965" y="1391"/>
                  </a:lnTo>
                  <a:lnTo>
                    <a:pt x="7939" y="1244"/>
                  </a:lnTo>
                  <a:lnTo>
                    <a:pt x="7895" y="1097"/>
                  </a:lnTo>
                  <a:lnTo>
                    <a:pt x="7844" y="959"/>
                  </a:lnTo>
                  <a:lnTo>
                    <a:pt x="7783" y="829"/>
                  </a:lnTo>
                  <a:lnTo>
                    <a:pt x="7714" y="708"/>
                  </a:lnTo>
                  <a:lnTo>
                    <a:pt x="7636" y="596"/>
                  </a:lnTo>
                  <a:lnTo>
                    <a:pt x="7550" y="484"/>
                  </a:lnTo>
                  <a:lnTo>
                    <a:pt x="7446" y="389"/>
                  </a:lnTo>
                  <a:lnTo>
                    <a:pt x="7343" y="302"/>
                  </a:lnTo>
                  <a:lnTo>
                    <a:pt x="7222" y="225"/>
                  </a:lnTo>
                  <a:lnTo>
                    <a:pt x="7101" y="164"/>
                  </a:lnTo>
                  <a:lnTo>
                    <a:pt x="6971" y="112"/>
                  </a:lnTo>
                  <a:lnTo>
                    <a:pt x="6833" y="69"/>
                  </a:lnTo>
                  <a:lnTo>
                    <a:pt x="6695" y="35"/>
                  </a:lnTo>
                  <a:lnTo>
                    <a:pt x="6548" y="17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-1820467" y="3343781"/>
              <a:ext cx="297145" cy="341227"/>
            </a:xfrm>
            <a:custGeom>
              <a:avLst/>
              <a:gdLst/>
              <a:ahLst/>
              <a:cxnLst/>
              <a:rect l="l" t="t" r="r" b="b"/>
              <a:pathLst>
                <a:path w="7516" h="8631" extrusionOk="0">
                  <a:moveTo>
                    <a:pt x="6764" y="1"/>
                  </a:moveTo>
                  <a:lnTo>
                    <a:pt x="0" y="7939"/>
                  </a:lnTo>
                  <a:lnTo>
                    <a:pt x="864" y="8630"/>
                  </a:lnTo>
                  <a:lnTo>
                    <a:pt x="5235" y="6704"/>
                  </a:lnTo>
                  <a:lnTo>
                    <a:pt x="7515" y="66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-1842014" y="3333541"/>
              <a:ext cx="316280" cy="339487"/>
            </a:xfrm>
            <a:custGeom>
              <a:avLst/>
              <a:gdLst/>
              <a:ahLst/>
              <a:cxnLst/>
              <a:rect l="l" t="t" r="r" b="b"/>
              <a:pathLst>
                <a:path w="8000" h="8587" extrusionOk="0">
                  <a:moveTo>
                    <a:pt x="6238" y="1"/>
                  </a:moveTo>
                  <a:lnTo>
                    <a:pt x="6074" y="9"/>
                  </a:lnTo>
                  <a:lnTo>
                    <a:pt x="5901" y="26"/>
                  </a:lnTo>
                  <a:lnTo>
                    <a:pt x="5728" y="52"/>
                  </a:lnTo>
                  <a:lnTo>
                    <a:pt x="5555" y="96"/>
                  </a:lnTo>
                  <a:lnTo>
                    <a:pt x="5374" y="147"/>
                  </a:lnTo>
                  <a:lnTo>
                    <a:pt x="5192" y="199"/>
                  </a:lnTo>
                  <a:lnTo>
                    <a:pt x="5011" y="268"/>
                  </a:lnTo>
                  <a:lnTo>
                    <a:pt x="4821" y="346"/>
                  </a:lnTo>
                  <a:lnTo>
                    <a:pt x="4640" y="432"/>
                  </a:lnTo>
                  <a:lnTo>
                    <a:pt x="4450" y="528"/>
                  </a:lnTo>
                  <a:lnTo>
                    <a:pt x="4251" y="631"/>
                  </a:lnTo>
                  <a:lnTo>
                    <a:pt x="4061" y="743"/>
                  </a:lnTo>
                  <a:lnTo>
                    <a:pt x="3871" y="864"/>
                  </a:lnTo>
                  <a:lnTo>
                    <a:pt x="3672" y="994"/>
                  </a:lnTo>
                  <a:lnTo>
                    <a:pt x="3482" y="1124"/>
                  </a:lnTo>
                  <a:lnTo>
                    <a:pt x="3292" y="1270"/>
                  </a:lnTo>
                  <a:lnTo>
                    <a:pt x="3093" y="1426"/>
                  </a:lnTo>
                  <a:lnTo>
                    <a:pt x="2903" y="1590"/>
                  </a:lnTo>
                  <a:lnTo>
                    <a:pt x="2713" y="1754"/>
                  </a:lnTo>
                  <a:lnTo>
                    <a:pt x="2532" y="1935"/>
                  </a:lnTo>
                  <a:lnTo>
                    <a:pt x="2342" y="2117"/>
                  </a:lnTo>
                  <a:lnTo>
                    <a:pt x="2161" y="2307"/>
                  </a:lnTo>
                  <a:lnTo>
                    <a:pt x="1979" y="2506"/>
                  </a:lnTo>
                  <a:lnTo>
                    <a:pt x="1806" y="2713"/>
                  </a:lnTo>
                  <a:lnTo>
                    <a:pt x="1634" y="2912"/>
                  </a:lnTo>
                  <a:lnTo>
                    <a:pt x="1478" y="3119"/>
                  </a:lnTo>
                  <a:lnTo>
                    <a:pt x="1323" y="3326"/>
                  </a:lnTo>
                  <a:lnTo>
                    <a:pt x="1176" y="3542"/>
                  </a:lnTo>
                  <a:lnTo>
                    <a:pt x="1046" y="3749"/>
                  </a:lnTo>
                  <a:lnTo>
                    <a:pt x="917" y="3957"/>
                  </a:lnTo>
                  <a:lnTo>
                    <a:pt x="796" y="4164"/>
                  </a:lnTo>
                  <a:lnTo>
                    <a:pt x="683" y="4371"/>
                  </a:lnTo>
                  <a:lnTo>
                    <a:pt x="580" y="4579"/>
                  </a:lnTo>
                  <a:lnTo>
                    <a:pt x="485" y="4786"/>
                  </a:lnTo>
                  <a:lnTo>
                    <a:pt x="398" y="4993"/>
                  </a:lnTo>
                  <a:lnTo>
                    <a:pt x="312" y="5201"/>
                  </a:lnTo>
                  <a:lnTo>
                    <a:pt x="243" y="5399"/>
                  </a:lnTo>
                  <a:lnTo>
                    <a:pt x="182" y="5598"/>
                  </a:lnTo>
                  <a:lnTo>
                    <a:pt x="131" y="5788"/>
                  </a:lnTo>
                  <a:lnTo>
                    <a:pt x="87" y="5978"/>
                  </a:lnTo>
                  <a:lnTo>
                    <a:pt x="53" y="6168"/>
                  </a:lnTo>
                  <a:lnTo>
                    <a:pt x="27" y="6350"/>
                  </a:lnTo>
                  <a:lnTo>
                    <a:pt x="10" y="6531"/>
                  </a:lnTo>
                  <a:lnTo>
                    <a:pt x="1" y="6704"/>
                  </a:lnTo>
                  <a:lnTo>
                    <a:pt x="1" y="6876"/>
                  </a:lnTo>
                  <a:lnTo>
                    <a:pt x="10" y="7032"/>
                  </a:lnTo>
                  <a:lnTo>
                    <a:pt x="36" y="7196"/>
                  </a:lnTo>
                  <a:lnTo>
                    <a:pt x="61" y="7343"/>
                  </a:lnTo>
                  <a:lnTo>
                    <a:pt x="105" y="7490"/>
                  </a:lnTo>
                  <a:lnTo>
                    <a:pt x="148" y="7628"/>
                  </a:lnTo>
                  <a:lnTo>
                    <a:pt x="208" y="7758"/>
                  </a:lnTo>
                  <a:lnTo>
                    <a:pt x="277" y="7878"/>
                  </a:lnTo>
                  <a:lnTo>
                    <a:pt x="355" y="7991"/>
                  </a:lnTo>
                  <a:lnTo>
                    <a:pt x="450" y="8094"/>
                  </a:lnTo>
                  <a:lnTo>
                    <a:pt x="545" y="8198"/>
                  </a:lnTo>
                  <a:lnTo>
                    <a:pt x="657" y="8284"/>
                  </a:lnTo>
                  <a:lnTo>
                    <a:pt x="770" y="8354"/>
                  </a:lnTo>
                  <a:lnTo>
                    <a:pt x="899" y="8423"/>
                  </a:lnTo>
                  <a:lnTo>
                    <a:pt x="1029" y="8474"/>
                  </a:lnTo>
                  <a:lnTo>
                    <a:pt x="1158" y="8518"/>
                  </a:lnTo>
                  <a:lnTo>
                    <a:pt x="1305" y="8552"/>
                  </a:lnTo>
                  <a:lnTo>
                    <a:pt x="1452" y="8570"/>
                  </a:lnTo>
                  <a:lnTo>
                    <a:pt x="1608" y="8578"/>
                  </a:lnTo>
                  <a:lnTo>
                    <a:pt x="1763" y="8587"/>
                  </a:lnTo>
                  <a:lnTo>
                    <a:pt x="1927" y="8570"/>
                  </a:lnTo>
                  <a:lnTo>
                    <a:pt x="2091" y="8552"/>
                  </a:lnTo>
                  <a:lnTo>
                    <a:pt x="2264" y="8526"/>
                  </a:lnTo>
                  <a:lnTo>
                    <a:pt x="2446" y="8483"/>
                  </a:lnTo>
                  <a:lnTo>
                    <a:pt x="2618" y="8440"/>
                  </a:lnTo>
                  <a:lnTo>
                    <a:pt x="2800" y="8379"/>
                  </a:lnTo>
                  <a:lnTo>
                    <a:pt x="2990" y="8310"/>
                  </a:lnTo>
                  <a:lnTo>
                    <a:pt x="3171" y="8233"/>
                  </a:lnTo>
                  <a:lnTo>
                    <a:pt x="3361" y="8146"/>
                  </a:lnTo>
                  <a:lnTo>
                    <a:pt x="3551" y="8051"/>
                  </a:lnTo>
                  <a:lnTo>
                    <a:pt x="3750" y="7956"/>
                  </a:lnTo>
                  <a:lnTo>
                    <a:pt x="3940" y="7844"/>
                  </a:lnTo>
                  <a:lnTo>
                    <a:pt x="4130" y="7723"/>
                  </a:lnTo>
                  <a:lnTo>
                    <a:pt x="4329" y="7593"/>
                  </a:lnTo>
                  <a:lnTo>
                    <a:pt x="4519" y="7455"/>
                  </a:lnTo>
                  <a:lnTo>
                    <a:pt x="4709" y="7308"/>
                  </a:lnTo>
                  <a:lnTo>
                    <a:pt x="4907" y="7153"/>
                  </a:lnTo>
                  <a:lnTo>
                    <a:pt x="5097" y="6997"/>
                  </a:lnTo>
                  <a:lnTo>
                    <a:pt x="5287" y="6825"/>
                  </a:lnTo>
                  <a:lnTo>
                    <a:pt x="5469" y="6652"/>
                  </a:lnTo>
                  <a:lnTo>
                    <a:pt x="5659" y="6462"/>
                  </a:lnTo>
                  <a:lnTo>
                    <a:pt x="5840" y="6272"/>
                  </a:lnTo>
                  <a:lnTo>
                    <a:pt x="6022" y="6073"/>
                  </a:lnTo>
                  <a:lnTo>
                    <a:pt x="6194" y="5874"/>
                  </a:lnTo>
                  <a:lnTo>
                    <a:pt x="6367" y="5667"/>
                  </a:lnTo>
                  <a:lnTo>
                    <a:pt x="6523" y="5460"/>
                  </a:lnTo>
                  <a:lnTo>
                    <a:pt x="6678" y="5253"/>
                  </a:lnTo>
                  <a:lnTo>
                    <a:pt x="6816" y="5045"/>
                  </a:lnTo>
                  <a:lnTo>
                    <a:pt x="6955" y="4829"/>
                  </a:lnTo>
                  <a:lnTo>
                    <a:pt x="7084" y="4622"/>
                  </a:lnTo>
                  <a:lnTo>
                    <a:pt x="7205" y="4415"/>
                  </a:lnTo>
                  <a:lnTo>
                    <a:pt x="7317" y="4207"/>
                  </a:lnTo>
                  <a:lnTo>
                    <a:pt x="7421" y="4000"/>
                  </a:lnTo>
                  <a:lnTo>
                    <a:pt x="7516" y="3793"/>
                  </a:lnTo>
                  <a:lnTo>
                    <a:pt x="7602" y="3585"/>
                  </a:lnTo>
                  <a:lnTo>
                    <a:pt x="7689" y="3387"/>
                  </a:lnTo>
                  <a:lnTo>
                    <a:pt x="7758" y="3179"/>
                  </a:lnTo>
                  <a:lnTo>
                    <a:pt x="7818" y="2989"/>
                  </a:lnTo>
                  <a:lnTo>
                    <a:pt x="7870" y="2791"/>
                  </a:lnTo>
                  <a:lnTo>
                    <a:pt x="7913" y="2601"/>
                  </a:lnTo>
                  <a:lnTo>
                    <a:pt x="7948" y="2411"/>
                  </a:lnTo>
                  <a:lnTo>
                    <a:pt x="7974" y="2229"/>
                  </a:lnTo>
                  <a:lnTo>
                    <a:pt x="7991" y="2048"/>
                  </a:lnTo>
                  <a:lnTo>
                    <a:pt x="8000" y="1875"/>
                  </a:lnTo>
                  <a:lnTo>
                    <a:pt x="8000" y="1711"/>
                  </a:lnTo>
                  <a:lnTo>
                    <a:pt x="7991" y="1547"/>
                  </a:lnTo>
                  <a:lnTo>
                    <a:pt x="7965" y="1391"/>
                  </a:lnTo>
                  <a:lnTo>
                    <a:pt x="7939" y="1236"/>
                  </a:lnTo>
                  <a:lnTo>
                    <a:pt x="7896" y="1089"/>
                  </a:lnTo>
                  <a:lnTo>
                    <a:pt x="7844" y="959"/>
                  </a:lnTo>
                  <a:lnTo>
                    <a:pt x="7792" y="821"/>
                  </a:lnTo>
                  <a:lnTo>
                    <a:pt x="7723" y="700"/>
                  </a:lnTo>
                  <a:lnTo>
                    <a:pt x="7637" y="588"/>
                  </a:lnTo>
                  <a:lnTo>
                    <a:pt x="7551" y="484"/>
                  </a:lnTo>
                  <a:lnTo>
                    <a:pt x="7456" y="389"/>
                  </a:lnTo>
                  <a:lnTo>
                    <a:pt x="7343" y="303"/>
                  </a:lnTo>
                  <a:lnTo>
                    <a:pt x="7231" y="225"/>
                  </a:lnTo>
                  <a:lnTo>
                    <a:pt x="7101" y="156"/>
                  </a:lnTo>
                  <a:lnTo>
                    <a:pt x="6972" y="104"/>
                  </a:lnTo>
                  <a:lnTo>
                    <a:pt x="6834" y="61"/>
                  </a:lnTo>
                  <a:lnTo>
                    <a:pt x="6695" y="35"/>
                  </a:lnTo>
                  <a:lnTo>
                    <a:pt x="6549" y="9"/>
                  </a:lnTo>
                  <a:lnTo>
                    <a:pt x="639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-1821851" y="3350976"/>
              <a:ext cx="275638" cy="298173"/>
            </a:xfrm>
            <a:custGeom>
              <a:avLst/>
              <a:gdLst/>
              <a:ahLst/>
              <a:cxnLst/>
              <a:rect l="l" t="t" r="r" b="b"/>
              <a:pathLst>
                <a:path w="6972" h="7542" extrusionOk="0">
                  <a:moveTo>
                    <a:pt x="5702" y="0"/>
                  </a:moveTo>
                  <a:lnTo>
                    <a:pt x="5572" y="9"/>
                  </a:lnTo>
                  <a:lnTo>
                    <a:pt x="5434" y="26"/>
                  </a:lnTo>
                  <a:lnTo>
                    <a:pt x="5287" y="52"/>
                  </a:lnTo>
                  <a:lnTo>
                    <a:pt x="5140" y="78"/>
                  </a:lnTo>
                  <a:lnTo>
                    <a:pt x="4993" y="121"/>
                  </a:lnTo>
                  <a:lnTo>
                    <a:pt x="4838" y="173"/>
                  </a:lnTo>
                  <a:lnTo>
                    <a:pt x="4682" y="233"/>
                  </a:lnTo>
                  <a:lnTo>
                    <a:pt x="4527" y="294"/>
                  </a:lnTo>
                  <a:lnTo>
                    <a:pt x="4371" y="372"/>
                  </a:lnTo>
                  <a:lnTo>
                    <a:pt x="4207" y="449"/>
                  </a:lnTo>
                  <a:lnTo>
                    <a:pt x="4043" y="544"/>
                  </a:lnTo>
                  <a:lnTo>
                    <a:pt x="3870" y="639"/>
                  </a:lnTo>
                  <a:lnTo>
                    <a:pt x="3706" y="743"/>
                  </a:lnTo>
                  <a:lnTo>
                    <a:pt x="3542" y="855"/>
                  </a:lnTo>
                  <a:lnTo>
                    <a:pt x="3369" y="976"/>
                  </a:lnTo>
                  <a:lnTo>
                    <a:pt x="3205" y="1106"/>
                  </a:lnTo>
                  <a:lnTo>
                    <a:pt x="3033" y="1235"/>
                  </a:lnTo>
                  <a:lnTo>
                    <a:pt x="2860" y="1374"/>
                  </a:lnTo>
                  <a:lnTo>
                    <a:pt x="2696" y="1520"/>
                  </a:lnTo>
                  <a:lnTo>
                    <a:pt x="2532" y="1676"/>
                  </a:lnTo>
                  <a:lnTo>
                    <a:pt x="2359" y="1831"/>
                  </a:lnTo>
                  <a:lnTo>
                    <a:pt x="2195" y="1996"/>
                  </a:lnTo>
                  <a:lnTo>
                    <a:pt x="2031" y="2168"/>
                  </a:lnTo>
                  <a:lnTo>
                    <a:pt x="1875" y="2350"/>
                  </a:lnTo>
                  <a:lnTo>
                    <a:pt x="1720" y="2531"/>
                  </a:lnTo>
                  <a:lnTo>
                    <a:pt x="1564" y="2712"/>
                  </a:lnTo>
                  <a:lnTo>
                    <a:pt x="1426" y="2894"/>
                  </a:lnTo>
                  <a:lnTo>
                    <a:pt x="1288" y="3084"/>
                  </a:lnTo>
                  <a:lnTo>
                    <a:pt x="1150" y="3265"/>
                  </a:lnTo>
                  <a:lnTo>
                    <a:pt x="1029" y="3447"/>
                  </a:lnTo>
                  <a:lnTo>
                    <a:pt x="908" y="3637"/>
                  </a:lnTo>
                  <a:lnTo>
                    <a:pt x="795" y="3818"/>
                  </a:lnTo>
                  <a:lnTo>
                    <a:pt x="692" y="4000"/>
                  </a:lnTo>
                  <a:lnTo>
                    <a:pt x="597" y="4181"/>
                  </a:lnTo>
                  <a:lnTo>
                    <a:pt x="510" y="4362"/>
                  </a:lnTo>
                  <a:lnTo>
                    <a:pt x="424" y="4544"/>
                  </a:lnTo>
                  <a:lnTo>
                    <a:pt x="346" y="4716"/>
                  </a:lnTo>
                  <a:lnTo>
                    <a:pt x="277" y="4889"/>
                  </a:lnTo>
                  <a:lnTo>
                    <a:pt x="217" y="5062"/>
                  </a:lnTo>
                  <a:lnTo>
                    <a:pt x="165" y="5235"/>
                  </a:lnTo>
                  <a:lnTo>
                    <a:pt x="122" y="5399"/>
                  </a:lnTo>
                  <a:lnTo>
                    <a:pt x="78" y="5563"/>
                  </a:lnTo>
                  <a:lnTo>
                    <a:pt x="52" y="5718"/>
                  </a:lnTo>
                  <a:lnTo>
                    <a:pt x="27" y="5874"/>
                  </a:lnTo>
                  <a:lnTo>
                    <a:pt x="9" y="6021"/>
                  </a:lnTo>
                  <a:lnTo>
                    <a:pt x="1" y="6159"/>
                  </a:lnTo>
                  <a:lnTo>
                    <a:pt x="9" y="6297"/>
                  </a:lnTo>
                  <a:lnTo>
                    <a:pt x="18" y="6435"/>
                  </a:lnTo>
                  <a:lnTo>
                    <a:pt x="35" y="6556"/>
                  </a:lnTo>
                  <a:lnTo>
                    <a:pt x="61" y="6677"/>
                  </a:lnTo>
                  <a:lnTo>
                    <a:pt x="96" y="6798"/>
                  </a:lnTo>
                  <a:lnTo>
                    <a:pt x="139" y="6902"/>
                  </a:lnTo>
                  <a:lnTo>
                    <a:pt x="191" y="7006"/>
                  </a:lnTo>
                  <a:lnTo>
                    <a:pt x="251" y="7101"/>
                  </a:lnTo>
                  <a:lnTo>
                    <a:pt x="320" y="7187"/>
                  </a:lnTo>
                  <a:lnTo>
                    <a:pt x="398" y="7265"/>
                  </a:lnTo>
                  <a:lnTo>
                    <a:pt x="484" y="7334"/>
                  </a:lnTo>
                  <a:lnTo>
                    <a:pt x="579" y="7386"/>
                  </a:lnTo>
                  <a:lnTo>
                    <a:pt x="683" y="7437"/>
                  </a:lnTo>
                  <a:lnTo>
                    <a:pt x="787" y="7481"/>
                  </a:lnTo>
                  <a:lnTo>
                    <a:pt x="899" y="7507"/>
                  </a:lnTo>
                  <a:lnTo>
                    <a:pt x="1020" y="7524"/>
                  </a:lnTo>
                  <a:lnTo>
                    <a:pt x="1141" y="7541"/>
                  </a:lnTo>
                  <a:lnTo>
                    <a:pt x="1270" y="7541"/>
                  </a:lnTo>
                  <a:lnTo>
                    <a:pt x="1400" y="7532"/>
                  </a:lnTo>
                  <a:lnTo>
                    <a:pt x="1538" y="7515"/>
                  </a:lnTo>
                  <a:lnTo>
                    <a:pt x="1685" y="7498"/>
                  </a:lnTo>
                  <a:lnTo>
                    <a:pt x="1832" y="7463"/>
                  </a:lnTo>
                  <a:lnTo>
                    <a:pt x="1979" y="7420"/>
                  </a:lnTo>
                  <a:lnTo>
                    <a:pt x="2134" y="7368"/>
                  </a:lnTo>
                  <a:lnTo>
                    <a:pt x="2290" y="7308"/>
                  </a:lnTo>
                  <a:lnTo>
                    <a:pt x="2445" y="7247"/>
                  </a:lnTo>
                  <a:lnTo>
                    <a:pt x="2601" y="7170"/>
                  </a:lnTo>
                  <a:lnTo>
                    <a:pt x="2765" y="7092"/>
                  </a:lnTo>
                  <a:lnTo>
                    <a:pt x="2929" y="6997"/>
                  </a:lnTo>
                  <a:lnTo>
                    <a:pt x="3102" y="6902"/>
                  </a:lnTo>
                  <a:lnTo>
                    <a:pt x="3266" y="6798"/>
                  </a:lnTo>
                  <a:lnTo>
                    <a:pt x="3430" y="6686"/>
                  </a:lnTo>
                  <a:lnTo>
                    <a:pt x="3603" y="6565"/>
                  </a:lnTo>
                  <a:lnTo>
                    <a:pt x="3767" y="6444"/>
                  </a:lnTo>
                  <a:lnTo>
                    <a:pt x="3940" y="6306"/>
                  </a:lnTo>
                  <a:lnTo>
                    <a:pt x="4112" y="6168"/>
                  </a:lnTo>
                  <a:lnTo>
                    <a:pt x="4276" y="6021"/>
                  </a:lnTo>
                  <a:lnTo>
                    <a:pt x="4441" y="5865"/>
                  </a:lnTo>
                  <a:lnTo>
                    <a:pt x="4613" y="5710"/>
                  </a:lnTo>
                  <a:lnTo>
                    <a:pt x="4777" y="5546"/>
                  </a:lnTo>
                  <a:lnTo>
                    <a:pt x="4942" y="5373"/>
                  </a:lnTo>
                  <a:lnTo>
                    <a:pt x="5097" y="5192"/>
                  </a:lnTo>
                  <a:lnTo>
                    <a:pt x="5253" y="5010"/>
                  </a:lnTo>
                  <a:lnTo>
                    <a:pt x="5408" y="4829"/>
                  </a:lnTo>
                  <a:lnTo>
                    <a:pt x="5546" y="4647"/>
                  </a:lnTo>
                  <a:lnTo>
                    <a:pt x="5684" y="4466"/>
                  </a:lnTo>
                  <a:lnTo>
                    <a:pt x="5823" y="4276"/>
                  </a:lnTo>
                  <a:lnTo>
                    <a:pt x="5944" y="4095"/>
                  </a:lnTo>
                  <a:lnTo>
                    <a:pt x="6065" y="3905"/>
                  </a:lnTo>
                  <a:lnTo>
                    <a:pt x="6177" y="3723"/>
                  </a:lnTo>
                  <a:lnTo>
                    <a:pt x="6280" y="3542"/>
                  </a:lnTo>
                  <a:lnTo>
                    <a:pt x="6376" y="3360"/>
                  </a:lnTo>
                  <a:lnTo>
                    <a:pt x="6462" y="3179"/>
                  </a:lnTo>
                  <a:lnTo>
                    <a:pt x="6548" y="2998"/>
                  </a:lnTo>
                  <a:lnTo>
                    <a:pt x="6626" y="2825"/>
                  </a:lnTo>
                  <a:lnTo>
                    <a:pt x="6695" y="2652"/>
                  </a:lnTo>
                  <a:lnTo>
                    <a:pt x="6756" y="2479"/>
                  </a:lnTo>
                  <a:lnTo>
                    <a:pt x="6807" y="2306"/>
                  </a:lnTo>
                  <a:lnTo>
                    <a:pt x="6851" y="2142"/>
                  </a:lnTo>
                  <a:lnTo>
                    <a:pt x="6894" y="1987"/>
                  </a:lnTo>
                  <a:lnTo>
                    <a:pt x="6920" y="1823"/>
                  </a:lnTo>
                  <a:lnTo>
                    <a:pt x="6946" y="1676"/>
                  </a:lnTo>
                  <a:lnTo>
                    <a:pt x="6963" y="1520"/>
                  </a:lnTo>
                  <a:lnTo>
                    <a:pt x="6972" y="1382"/>
                  </a:lnTo>
                  <a:lnTo>
                    <a:pt x="6963" y="1244"/>
                  </a:lnTo>
                  <a:lnTo>
                    <a:pt x="6954" y="1106"/>
                  </a:lnTo>
                  <a:lnTo>
                    <a:pt x="6937" y="985"/>
                  </a:lnTo>
                  <a:lnTo>
                    <a:pt x="6911" y="864"/>
                  </a:lnTo>
                  <a:lnTo>
                    <a:pt x="6877" y="743"/>
                  </a:lnTo>
                  <a:lnTo>
                    <a:pt x="6833" y="639"/>
                  </a:lnTo>
                  <a:lnTo>
                    <a:pt x="6781" y="536"/>
                  </a:lnTo>
                  <a:lnTo>
                    <a:pt x="6721" y="441"/>
                  </a:lnTo>
                  <a:lnTo>
                    <a:pt x="6652" y="363"/>
                  </a:lnTo>
                  <a:lnTo>
                    <a:pt x="6574" y="285"/>
                  </a:lnTo>
                  <a:lnTo>
                    <a:pt x="6488" y="216"/>
                  </a:lnTo>
                  <a:lnTo>
                    <a:pt x="6393" y="156"/>
                  </a:lnTo>
                  <a:lnTo>
                    <a:pt x="6289" y="104"/>
                  </a:lnTo>
                  <a:lnTo>
                    <a:pt x="6185" y="69"/>
                  </a:lnTo>
                  <a:lnTo>
                    <a:pt x="6073" y="35"/>
                  </a:lnTo>
                  <a:lnTo>
                    <a:pt x="5952" y="17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-1787693" y="3393318"/>
              <a:ext cx="205266" cy="196726"/>
            </a:xfrm>
            <a:custGeom>
              <a:avLst/>
              <a:gdLst/>
              <a:ahLst/>
              <a:cxnLst/>
              <a:rect l="l" t="t" r="r" b="b"/>
              <a:pathLst>
                <a:path w="5192" h="4976" extrusionOk="0">
                  <a:moveTo>
                    <a:pt x="3862" y="579"/>
                  </a:moveTo>
                  <a:lnTo>
                    <a:pt x="3931" y="588"/>
                  </a:lnTo>
                  <a:lnTo>
                    <a:pt x="4000" y="596"/>
                  </a:lnTo>
                  <a:lnTo>
                    <a:pt x="4069" y="622"/>
                  </a:lnTo>
                  <a:lnTo>
                    <a:pt x="4138" y="657"/>
                  </a:lnTo>
                  <a:lnTo>
                    <a:pt x="4199" y="691"/>
                  </a:lnTo>
                  <a:lnTo>
                    <a:pt x="4259" y="734"/>
                  </a:lnTo>
                  <a:lnTo>
                    <a:pt x="4265" y="741"/>
                  </a:lnTo>
                  <a:lnTo>
                    <a:pt x="4265" y="741"/>
                  </a:lnTo>
                  <a:lnTo>
                    <a:pt x="2717" y="2228"/>
                  </a:lnTo>
                  <a:lnTo>
                    <a:pt x="2717" y="2228"/>
                  </a:lnTo>
                  <a:lnTo>
                    <a:pt x="2713" y="2212"/>
                  </a:lnTo>
                  <a:lnTo>
                    <a:pt x="2696" y="2108"/>
                  </a:lnTo>
                  <a:lnTo>
                    <a:pt x="2687" y="2013"/>
                  </a:lnTo>
                  <a:lnTo>
                    <a:pt x="2678" y="1927"/>
                  </a:lnTo>
                  <a:lnTo>
                    <a:pt x="2687" y="1831"/>
                  </a:lnTo>
                  <a:lnTo>
                    <a:pt x="2687" y="1745"/>
                  </a:lnTo>
                  <a:lnTo>
                    <a:pt x="2704" y="1659"/>
                  </a:lnTo>
                  <a:lnTo>
                    <a:pt x="2721" y="1581"/>
                  </a:lnTo>
                  <a:lnTo>
                    <a:pt x="2747" y="1495"/>
                  </a:lnTo>
                  <a:lnTo>
                    <a:pt x="2782" y="1417"/>
                  </a:lnTo>
                  <a:lnTo>
                    <a:pt x="2816" y="1339"/>
                  </a:lnTo>
                  <a:lnTo>
                    <a:pt x="2860" y="1270"/>
                  </a:lnTo>
                  <a:lnTo>
                    <a:pt x="2903" y="1192"/>
                  </a:lnTo>
                  <a:lnTo>
                    <a:pt x="2955" y="1123"/>
                  </a:lnTo>
                  <a:lnTo>
                    <a:pt x="3076" y="985"/>
                  </a:lnTo>
                  <a:lnTo>
                    <a:pt x="3153" y="899"/>
                  </a:lnTo>
                  <a:lnTo>
                    <a:pt x="3231" y="829"/>
                  </a:lnTo>
                  <a:lnTo>
                    <a:pt x="3317" y="769"/>
                  </a:lnTo>
                  <a:lnTo>
                    <a:pt x="3395" y="717"/>
                  </a:lnTo>
                  <a:lnTo>
                    <a:pt x="3473" y="674"/>
                  </a:lnTo>
                  <a:lnTo>
                    <a:pt x="3559" y="631"/>
                  </a:lnTo>
                  <a:lnTo>
                    <a:pt x="3637" y="605"/>
                  </a:lnTo>
                  <a:lnTo>
                    <a:pt x="3715" y="588"/>
                  </a:lnTo>
                  <a:lnTo>
                    <a:pt x="3784" y="579"/>
                  </a:lnTo>
                  <a:close/>
                  <a:moveTo>
                    <a:pt x="2209" y="3002"/>
                  </a:moveTo>
                  <a:lnTo>
                    <a:pt x="2229" y="3084"/>
                  </a:lnTo>
                  <a:lnTo>
                    <a:pt x="2246" y="3248"/>
                  </a:lnTo>
                  <a:lnTo>
                    <a:pt x="2246" y="3404"/>
                  </a:lnTo>
                  <a:lnTo>
                    <a:pt x="2246" y="3481"/>
                  </a:lnTo>
                  <a:lnTo>
                    <a:pt x="2229" y="3550"/>
                  </a:lnTo>
                  <a:lnTo>
                    <a:pt x="2212" y="3628"/>
                  </a:lnTo>
                  <a:lnTo>
                    <a:pt x="2186" y="3697"/>
                  </a:lnTo>
                  <a:lnTo>
                    <a:pt x="2160" y="3766"/>
                  </a:lnTo>
                  <a:lnTo>
                    <a:pt x="2125" y="3827"/>
                  </a:lnTo>
                  <a:lnTo>
                    <a:pt x="2082" y="3896"/>
                  </a:lnTo>
                  <a:lnTo>
                    <a:pt x="2039" y="3965"/>
                  </a:lnTo>
                  <a:lnTo>
                    <a:pt x="1918" y="4095"/>
                  </a:lnTo>
                  <a:lnTo>
                    <a:pt x="1797" y="4216"/>
                  </a:lnTo>
                  <a:lnTo>
                    <a:pt x="1728" y="4267"/>
                  </a:lnTo>
                  <a:lnTo>
                    <a:pt x="1659" y="4319"/>
                  </a:lnTo>
                  <a:lnTo>
                    <a:pt x="1590" y="4362"/>
                  </a:lnTo>
                  <a:lnTo>
                    <a:pt x="1512" y="4397"/>
                  </a:lnTo>
                  <a:lnTo>
                    <a:pt x="1434" y="4432"/>
                  </a:lnTo>
                  <a:lnTo>
                    <a:pt x="1365" y="4457"/>
                  </a:lnTo>
                  <a:lnTo>
                    <a:pt x="1288" y="4475"/>
                  </a:lnTo>
                  <a:lnTo>
                    <a:pt x="1210" y="4483"/>
                  </a:lnTo>
                  <a:lnTo>
                    <a:pt x="1141" y="4483"/>
                  </a:lnTo>
                  <a:lnTo>
                    <a:pt x="1063" y="4475"/>
                  </a:lnTo>
                  <a:lnTo>
                    <a:pt x="994" y="4457"/>
                  </a:lnTo>
                  <a:lnTo>
                    <a:pt x="925" y="4423"/>
                  </a:lnTo>
                  <a:lnTo>
                    <a:pt x="856" y="4388"/>
                  </a:lnTo>
                  <a:lnTo>
                    <a:pt x="806" y="4346"/>
                  </a:lnTo>
                  <a:lnTo>
                    <a:pt x="806" y="4346"/>
                  </a:lnTo>
                  <a:lnTo>
                    <a:pt x="2209" y="3002"/>
                  </a:lnTo>
                  <a:close/>
                  <a:moveTo>
                    <a:pt x="5036" y="0"/>
                  </a:moveTo>
                  <a:lnTo>
                    <a:pt x="4472" y="542"/>
                  </a:lnTo>
                  <a:lnTo>
                    <a:pt x="4472" y="542"/>
                  </a:lnTo>
                  <a:lnTo>
                    <a:pt x="4466" y="536"/>
                  </a:lnTo>
                  <a:lnTo>
                    <a:pt x="4380" y="467"/>
                  </a:lnTo>
                  <a:lnTo>
                    <a:pt x="4276" y="406"/>
                  </a:lnTo>
                  <a:lnTo>
                    <a:pt x="4173" y="354"/>
                  </a:lnTo>
                  <a:lnTo>
                    <a:pt x="4060" y="311"/>
                  </a:lnTo>
                  <a:lnTo>
                    <a:pt x="3948" y="294"/>
                  </a:lnTo>
                  <a:lnTo>
                    <a:pt x="3827" y="277"/>
                  </a:lnTo>
                  <a:lnTo>
                    <a:pt x="3698" y="277"/>
                  </a:lnTo>
                  <a:lnTo>
                    <a:pt x="3568" y="294"/>
                  </a:lnTo>
                  <a:lnTo>
                    <a:pt x="3438" y="320"/>
                  </a:lnTo>
                  <a:lnTo>
                    <a:pt x="3309" y="354"/>
                  </a:lnTo>
                  <a:lnTo>
                    <a:pt x="3179" y="415"/>
                  </a:lnTo>
                  <a:lnTo>
                    <a:pt x="3041" y="484"/>
                  </a:lnTo>
                  <a:lnTo>
                    <a:pt x="2911" y="562"/>
                  </a:lnTo>
                  <a:lnTo>
                    <a:pt x="2782" y="657"/>
                  </a:lnTo>
                  <a:lnTo>
                    <a:pt x="2652" y="769"/>
                  </a:lnTo>
                  <a:lnTo>
                    <a:pt x="2523" y="890"/>
                  </a:lnTo>
                  <a:lnTo>
                    <a:pt x="2419" y="1011"/>
                  </a:lnTo>
                  <a:lnTo>
                    <a:pt x="2324" y="1132"/>
                  </a:lnTo>
                  <a:lnTo>
                    <a:pt x="2246" y="1253"/>
                  </a:lnTo>
                  <a:lnTo>
                    <a:pt x="2186" y="1365"/>
                  </a:lnTo>
                  <a:lnTo>
                    <a:pt x="2134" y="1486"/>
                  </a:lnTo>
                  <a:lnTo>
                    <a:pt x="2091" y="1607"/>
                  </a:lnTo>
                  <a:lnTo>
                    <a:pt x="2065" y="1736"/>
                  </a:lnTo>
                  <a:lnTo>
                    <a:pt x="2048" y="1857"/>
                  </a:lnTo>
                  <a:lnTo>
                    <a:pt x="2039" y="1978"/>
                  </a:lnTo>
                  <a:lnTo>
                    <a:pt x="2039" y="2108"/>
                  </a:lnTo>
                  <a:lnTo>
                    <a:pt x="2048" y="2237"/>
                  </a:lnTo>
                  <a:lnTo>
                    <a:pt x="2065" y="2367"/>
                  </a:lnTo>
                  <a:lnTo>
                    <a:pt x="2082" y="2497"/>
                  </a:lnTo>
                  <a:lnTo>
                    <a:pt x="2108" y="2626"/>
                  </a:lnTo>
                  <a:lnTo>
                    <a:pt x="2149" y="2773"/>
                  </a:lnTo>
                  <a:lnTo>
                    <a:pt x="680" y="4185"/>
                  </a:lnTo>
                  <a:lnTo>
                    <a:pt x="648" y="4121"/>
                  </a:lnTo>
                  <a:lnTo>
                    <a:pt x="622" y="4043"/>
                  </a:lnTo>
                  <a:lnTo>
                    <a:pt x="605" y="3965"/>
                  </a:lnTo>
                  <a:lnTo>
                    <a:pt x="605" y="3879"/>
                  </a:lnTo>
                  <a:lnTo>
                    <a:pt x="605" y="3801"/>
                  </a:lnTo>
                  <a:lnTo>
                    <a:pt x="614" y="3715"/>
                  </a:lnTo>
                  <a:lnTo>
                    <a:pt x="640" y="3628"/>
                  </a:lnTo>
                  <a:lnTo>
                    <a:pt x="666" y="3533"/>
                  </a:lnTo>
                  <a:lnTo>
                    <a:pt x="700" y="3447"/>
                  </a:lnTo>
                  <a:lnTo>
                    <a:pt x="735" y="3360"/>
                  </a:lnTo>
                  <a:lnTo>
                    <a:pt x="830" y="3179"/>
                  </a:lnTo>
                  <a:lnTo>
                    <a:pt x="942" y="2998"/>
                  </a:lnTo>
                  <a:lnTo>
                    <a:pt x="769" y="2929"/>
                  </a:lnTo>
                  <a:lnTo>
                    <a:pt x="78" y="3827"/>
                  </a:lnTo>
                  <a:lnTo>
                    <a:pt x="165" y="3974"/>
                  </a:lnTo>
                  <a:lnTo>
                    <a:pt x="251" y="4129"/>
                  </a:lnTo>
                  <a:lnTo>
                    <a:pt x="311" y="4216"/>
                  </a:lnTo>
                  <a:lnTo>
                    <a:pt x="381" y="4302"/>
                  </a:lnTo>
                  <a:lnTo>
                    <a:pt x="458" y="4397"/>
                  </a:lnTo>
                  <a:lnTo>
                    <a:pt x="459" y="4397"/>
                  </a:lnTo>
                  <a:lnTo>
                    <a:pt x="459" y="4397"/>
                  </a:lnTo>
                  <a:lnTo>
                    <a:pt x="0" y="4838"/>
                  </a:lnTo>
                  <a:lnTo>
                    <a:pt x="147" y="4976"/>
                  </a:lnTo>
                  <a:lnTo>
                    <a:pt x="606" y="4536"/>
                  </a:lnTo>
                  <a:lnTo>
                    <a:pt x="606" y="4536"/>
                  </a:lnTo>
                  <a:lnTo>
                    <a:pt x="657" y="4578"/>
                  </a:lnTo>
                  <a:lnTo>
                    <a:pt x="769" y="4647"/>
                  </a:lnTo>
                  <a:lnTo>
                    <a:pt x="882" y="4708"/>
                  </a:lnTo>
                  <a:lnTo>
                    <a:pt x="994" y="4743"/>
                  </a:lnTo>
                  <a:lnTo>
                    <a:pt x="1106" y="4768"/>
                  </a:lnTo>
                  <a:lnTo>
                    <a:pt x="1227" y="4777"/>
                  </a:lnTo>
                  <a:lnTo>
                    <a:pt x="1348" y="4777"/>
                  </a:lnTo>
                  <a:lnTo>
                    <a:pt x="1469" y="4760"/>
                  </a:lnTo>
                  <a:lnTo>
                    <a:pt x="1590" y="4734"/>
                  </a:lnTo>
                  <a:lnTo>
                    <a:pt x="1702" y="4699"/>
                  </a:lnTo>
                  <a:lnTo>
                    <a:pt x="1823" y="4647"/>
                  </a:lnTo>
                  <a:lnTo>
                    <a:pt x="1935" y="4587"/>
                  </a:lnTo>
                  <a:lnTo>
                    <a:pt x="2048" y="4509"/>
                  </a:lnTo>
                  <a:lnTo>
                    <a:pt x="2160" y="4432"/>
                  </a:lnTo>
                  <a:lnTo>
                    <a:pt x="2264" y="4337"/>
                  </a:lnTo>
                  <a:lnTo>
                    <a:pt x="2367" y="4233"/>
                  </a:lnTo>
                  <a:lnTo>
                    <a:pt x="2462" y="4129"/>
                  </a:lnTo>
                  <a:lnTo>
                    <a:pt x="2549" y="4017"/>
                  </a:lnTo>
                  <a:lnTo>
                    <a:pt x="2626" y="3913"/>
                  </a:lnTo>
                  <a:lnTo>
                    <a:pt x="2687" y="3801"/>
                  </a:lnTo>
                  <a:lnTo>
                    <a:pt x="2739" y="3697"/>
                  </a:lnTo>
                  <a:lnTo>
                    <a:pt x="2782" y="3585"/>
                  </a:lnTo>
                  <a:lnTo>
                    <a:pt x="2816" y="3473"/>
                  </a:lnTo>
                  <a:lnTo>
                    <a:pt x="2834" y="3360"/>
                  </a:lnTo>
                  <a:lnTo>
                    <a:pt x="2851" y="3239"/>
                  </a:lnTo>
                  <a:lnTo>
                    <a:pt x="2860" y="3119"/>
                  </a:lnTo>
                  <a:lnTo>
                    <a:pt x="2860" y="2998"/>
                  </a:lnTo>
                  <a:lnTo>
                    <a:pt x="2842" y="2868"/>
                  </a:lnTo>
                  <a:lnTo>
                    <a:pt x="2825" y="2738"/>
                  </a:lnTo>
                  <a:lnTo>
                    <a:pt x="2808" y="2600"/>
                  </a:lnTo>
                  <a:lnTo>
                    <a:pt x="2774" y="2461"/>
                  </a:lnTo>
                  <a:lnTo>
                    <a:pt x="2774" y="2461"/>
                  </a:lnTo>
                  <a:lnTo>
                    <a:pt x="4392" y="913"/>
                  </a:lnTo>
                  <a:lnTo>
                    <a:pt x="4392" y="913"/>
                  </a:lnTo>
                  <a:lnTo>
                    <a:pt x="4423" y="976"/>
                  </a:lnTo>
                  <a:lnTo>
                    <a:pt x="4449" y="1063"/>
                  </a:lnTo>
                  <a:lnTo>
                    <a:pt x="4475" y="1158"/>
                  </a:lnTo>
                  <a:lnTo>
                    <a:pt x="4475" y="1253"/>
                  </a:lnTo>
                  <a:lnTo>
                    <a:pt x="4475" y="1356"/>
                  </a:lnTo>
                  <a:lnTo>
                    <a:pt x="4466" y="1460"/>
                  </a:lnTo>
                  <a:lnTo>
                    <a:pt x="4440" y="1564"/>
                  </a:lnTo>
                  <a:lnTo>
                    <a:pt x="4414" y="1676"/>
                  </a:lnTo>
                  <a:lnTo>
                    <a:pt x="4371" y="1780"/>
                  </a:lnTo>
                  <a:lnTo>
                    <a:pt x="4328" y="1892"/>
                  </a:lnTo>
                  <a:lnTo>
                    <a:pt x="4216" y="2117"/>
                  </a:lnTo>
                  <a:lnTo>
                    <a:pt x="4095" y="2333"/>
                  </a:lnTo>
                  <a:lnTo>
                    <a:pt x="4276" y="2410"/>
                  </a:lnTo>
                  <a:lnTo>
                    <a:pt x="4691" y="1849"/>
                  </a:lnTo>
                  <a:lnTo>
                    <a:pt x="4993" y="1426"/>
                  </a:lnTo>
                  <a:lnTo>
                    <a:pt x="4915" y="1227"/>
                  </a:lnTo>
                  <a:lnTo>
                    <a:pt x="4872" y="1115"/>
                  </a:lnTo>
                  <a:lnTo>
                    <a:pt x="4812" y="994"/>
                  </a:lnTo>
                  <a:lnTo>
                    <a:pt x="4743" y="873"/>
                  </a:lnTo>
                  <a:lnTo>
                    <a:pt x="4665" y="760"/>
                  </a:lnTo>
                  <a:lnTo>
                    <a:pt x="4614" y="700"/>
                  </a:lnTo>
                  <a:lnTo>
                    <a:pt x="4614" y="700"/>
                  </a:lnTo>
                  <a:lnTo>
                    <a:pt x="5192" y="147"/>
                  </a:lnTo>
                  <a:lnTo>
                    <a:pt x="503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extrusionOk="0">
                  <a:moveTo>
                    <a:pt x="3024" y="0"/>
                  </a:move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D0D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-4213758" y="1264042"/>
              <a:ext cx="853126" cy="2916457"/>
            </a:xfrm>
            <a:custGeom>
              <a:avLst/>
              <a:gdLst/>
              <a:ahLst/>
              <a:cxnLst/>
              <a:rect l="l" t="t" r="r" b="b"/>
              <a:pathLst>
                <a:path w="21579" h="73769" fill="none" extrusionOk="0">
                  <a:moveTo>
                    <a:pt x="21579" y="5554"/>
                  </a:moveTo>
                  <a:lnTo>
                    <a:pt x="21579" y="5554"/>
                  </a:lnTo>
                  <a:lnTo>
                    <a:pt x="21579" y="5330"/>
                  </a:lnTo>
                  <a:lnTo>
                    <a:pt x="21570" y="5105"/>
                  </a:lnTo>
                  <a:lnTo>
                    <a:pt x="21561" y="4881"/>
                  </a:lnTo>
                  <a:lnTo>
                    <a:pt x="21536" y="4665"/>
                  </a:lnTo>
                  <a:lnTo>
                    <a:pt x="21510" y="4449"/>
                  </a:lnTo>
                  <a:lnTo>
                    <a:pt x="21475" y="4233"/>
                  </a:lnTo>
                  <a:lnTo>
                    <a:pt x="21432" y="4017"/>
                  </a:lnTo>
                  <a:lnTo>
                    <a:pt x="21380" y="3809"/>
                  </a:lnTo>
                  <a:lnTo>
                    <a:pt x="21328" y="3611"/>
                  </a:lnTo>
                  <a:lnTo>
                    <a:pt x="21259" y="3412"/>
                  </a:lnTo>
                  <a:lnTo>
                    <a:pt x="21199" y="3213"/>
                  </a:lnTo>
                  <a:lnTo>
                    <a:pt x="21121" y="3023"/>
                  </a:lnTo>
                  <a:lnTo>
                    <a:pt x="21035" y="2842"/>
                  </a:lnTo>
                  <a:lnTo>
                    <a:pt x="20948" y="2661"/>
                  </a:lnTo>
                  <a:lnTo>
                    <a:pt x="20862" y="2488"/>
                  </a:lnTo>
                  <a:lnTo>
                    <a:pt x="20758" y="2315"/>
                  </a:lnTo>
                  <a:lnTo>
                    <a:pt x="20758" y="2315"/>
                  </a:lnTo>
                  <a:lnTo>
                    <a:pt x="20654" y="2151"/>
                  </a:lnTo>
                  <a:lnTo>
                    <a:pt x="20559" y="2004"/>
                  </a:lnTo>
                  <a:lnTo>
                    <a:pt x="20456" y="1866"/>
                  </a:lnTo>
                  <a:lnTo>
                    <a:pt x="20361" y="1745"/>
                  </a:lnTo>
                  <a:lnTo>
                    <a:pt x="20266" y="1633"/>
                  </a:lnTo>
                  <a:lnTo>
                    <a:pt x="20162" y="1529"/>
                  </a:lnTo>
                  <a:lnTo>
                    <a:pt x="20067" y="1434"/>
                  </a:lnTo>
                  <a:lnTo>
                    <a:pt x="19963" y="1356"/>
                  </a:lnTo>
                  <a:lnTo>
                    <a:pt x="19860" y="1287"/>
                  </a:lnTo>
                  <a:lnTo>
                    <a:pt x="19747" y="1218"/>
                  </a:lnTo>
                  <a:lnTo>
                    <a:pt x="19635" y="1166"/>
                  </a:lnTo>
                  <a:lnTo>
                    <a:pt x="19523" y="1123"/>
                  </a:lnTo>
                  <a:lnTo>
                    <a:pt x="19393" y="1089"/>
                  </a:lnTo>
                  <a:lnTo>
                    <a:pt x="19272" y="1063"/>
                  </a:lnTo>
                  <a:lnTo>
                    <a:pt x="19134" y="1037"/>
                  </a:lnTo>
                  <a:lnTo>
                    <a:pt x="18987" y="1028"/>
                  </a:lnTo>
                  <a:lnTo>
                    <a:pt x="3024" y="0"/>
                  </a:lnTo>
                  <a:lnTo>
                    <a:pt x="3024" y="0"/>
                  </a:lnTo>
                  <a:lnTo>
                    <a:pt x="2679" y="78"/>
                  </a:lnTo>
                  <a:lnTo>
                    <a:pt x="2515" y="121"/>
                  </a:lnTo>
                  <a:lnTo>
                    <a:pt x="2359" y="173"/>
                  </a:lnTo>
                  <a:lnTo>
                    <a:pt x="2212" y="225"/>
                  </a:lnTo>
                  <a:lnTo>
                    <a:pt x="2057" y="285"/>
                  </a:lnTo>
                  <a:lnTo>
                    <a:pt x="1919" y="346"/>
                  </a:lnTo>
                  <a:lnTo>
                    <a:pt x="1780" y="415"/>
                  </a:lnTo>
                  <a:lnTo>
                    <a:pt x="1651" y="484"/>
                  </a:lnTo>
                  <a:lnTo>
                    <a:pt x="1521" y="570"/>
                  </a:lnTo>
                  <a:lnTo>
                    <a:pt x="1400" y="657"/>
                  </a:lnTo>
                  <a:lnTo>
                    <a:pt x="1279" y="752"/>
                  </a:lnTo>
                  <a:lnTo>
                    <a:pt x="1176" y="855"/>
                  </a:lnTo>
                  <a:lnTo>
                    <a:pt x="1063" y="968"/>
                  </a:lnTo>
                  <a:lnTo>
                    <a:pt x="960" y="1089"/>
                  </a:lnTo>
                  <a:lnTo>
                    <a:pt x="865" y="1218"/>
                  </a:lnTo>
                  <a:lnTo>
                    <a:pt x="778" y="1365"/>
                  </a:lnTo>
                  <a:lnTo>
                    <a:pt x="692" y="1512"/>
                  </a:lnTo>
                  <a:lnTo>
                    <a:pt x="606" y="1667"/>
                  </a:lnTo>
                  <a:lnTo>
                    <a:pt x="528" y="1840"/>
                  </a:lnTo>
                  <a:lnTo>
                    <a:pt x="459" y="2021"/>
                  </a:lnTo>
                  <a:lnTo>
                    <a:pt x="390" y="2220"/>
                  </a:lnTo>
                  <a:lnTo>
                    <a:pt x="329" y="2419"/>
                  </a:lnTo>
                  <a:lnTo>
                    <a:pt x="277" y="2643"/>
                  </a:lnTo>
                  <a:lnTo>
                    <a:pt x="226" y="2868"/>
                  </a:lnTo>
                  <a:lnTo>
                    <a:pt x="174" y="3118"/>
                  </a:lnTo>
                  <a:lnTo>
                    <a:pt x="139" y="3378"/>
                  </a:lnTo>
                  <a:lnTo>
                    <a:pt x="96" y="3645"/>
                  </a:lnTo>
                  <a:lnTo>
                    <a:pt x="70" y="3930"/>
                  </a:lnTo>
                  <a:lnTo>
                    <a:pt x="44" y="4233"/>
                  </a:lnTo>
                  <a:lnTo>
                    <a:pt x="18" y="4552"/>
                  </a:lnTo>
                  <a:lnTo>
                    <a:pt x="1" y="4881"/>
                  </a:lnTo>
                  <a:lnTo>
                    <a:pt x="174" y="70132"/>
                  </a:lnTo>
                  <a:lnTo>
                    <a:pt x="174" y="70132"/>
                  </a:lnTo>
                  <a:lnTo>
                    <a:pt x="191" y="70443"/>
                  </a:lnTo>
                  <a:lnTo>
                    <a:pt x="217" y="70737"/>
                  </a:lnTo>
                  <a:lnTo>
                    <a:pt x="251" y="71013"/>
                  </a:lnTo>
                  <a:lnTo>
                    <a:pt x="303" y="71290"/>
                  </a:lnTo>
                  <a:lnTo>
                    <a:pt x="372" y="71549"/>
                  </a:lnTo>
                  <a:lnTo>
                    <a:pt x="433" y="71799"/>
                  </a:lnTo>
                  <a:lnTo>
                    <a:pt x="580" y="72275"/>
                  </a:lnTo>
                  <a:lnTo>
                    <a:pt x="580" y="72275"/>
                  </a:lnTo>
                  <a:lnTo>
                    <a:pt x="1012" y="72655"/>
                  </a:lnTo>
                  <a:lnTo>
                    <a:pt x="1392" y="72966"/>
                  </a:lnTo>
                  <a:lnTo>
                    <a:pt x="1729" y="73216"/>
                  </a:lnTo>
                  <a:lnTo>
                    <a:pt x="1875" y="73320"/>
                  </a:lnTo>
                  <a:lnTo>
                    <a:pt x="2014" y="73415"/>
                  </a:lnTo>
                  <a:lnTo>
                    <a:pt x="2152" y="73492"/>
                  </a:lnTo>
                  <a:lnTo>
                    <a:pt x="2273" y="73562"/>
                  </a:lnTo>
                  <a:lnTo>
                    <a:pt x="2394" y="73622"/>
                  </a:lnTo>
                  <a:lnTo>
                    <a:pt x="2497" y="73665"/>
                  </a:lnTo>
                  <a:lnTo>
                    <a:pt x="2601" y="73700"/>
                  </a:lnTo>
                  <a:lnTo>
                    <a:pt x="2705" y="73734"/>
                  </a:lnTo>
                  <a:lnTo>
                    <a:pt x="2800" y="73752"/>
                  </a:lnTo>
                  <a:lnTo>
                    <a:pt x="2895" y="73760"/>
                  </a:lnTo>
                  <a:lnTo>
                    <a:pt x="2981" y="73769"/>
                  </a:lnTo>
                  <a:lnTo>
                    <a:pt x="3067" y="73769"/>
                  </a:lnTo>
                  <a:lnTo>
                    <a:pt x="3154" y="73760"/>
                  </a:lnTo>
                  <a:lnTo>
                    <a:pt x="3240" y="73752"/>
                  </a:lnTo>
                  <a:lnTo>
                    <a:pt x="3413" y="73708"/>
                  </a:lnTo>
                  <a:lnTo>
                    <a:pt x="3586" y="73665"/>
                  </a:lnTo>
                  <a:lnTo>
                    <a:pt x="3784" y="73605"/>
                  </a:lnTo>
                  <a:lnTo>
                    <a:pt x="3992" y="73544"/>
                  </a:lnTo>
                  <a:lnTo>
                    <a:pt x="4234" y="73492"/>
                  </a:lnTo>
                  <a:lnTo>
                    <a:pt x="4501" y="73441"/>
                  </a:lnTo>
                  <a:lnTo>
                    <a:pt x="17985" y="67454"/>
                  </a:lnTo>
                  <a:lnTo>
                    <a:pt x="17985" y="67454"/>
                  </a:lnTo>
                  <a:lnTo>
                    <a:pt x="18184" y="67359"/>
                  </a:lnTo>
                  <a:lnTo>
                    <a:pt x="18374" y="67239"/>
                  </a:lnTo>
                  <a:lnTo>
                    <a:pt x="18374" y="67239"/>
                  </a:lnTo>
                  <a:lnTo>
                    <a:pt x="18504" y="67152"/>
                  </a:lnTo>
                  <a:lnTo>
                    <a:pt x="18633" y="67049"/>
                  </a:lnTo>
                  <a:lnTo>
                    <a:pt x="18754" y="66945"/>
                  </a:lnTo>
                  <a:lnTo>
                    <a:pt x="18875" y="66833"/>
                  </a:lnTo>
                  <a:lnTo>
                    <a:pt x="18996" y="66712"/>
                  </a:lnTo>
                  <a:lnTo>
                    <a:pt x="19108" y="66582"/>
                  </a:lnTo>
                  <a:lnTo>
                    <a:pt x="19229" y="66452"/>
                  </a:lnTo>
                  <a:lnTo>
                    <a:pt x="19341" y="66314"/>
                  </a:lnTo>
                  <a:lnTo>
                    <a:pt x="19445" y="66167"/>
                  </a:lnTo>
                  <a:lnTo>
                    <a:pt x="19549" y="66012"/>
                  </a:lnTo>
                  <a:lnTo>
                    <a:pt x="19652" y="65856"/>
                  </a:lnTo>
                  <a:lnTo>
                    <a:pt x="19756" y="65692"/>
                  </a:lnTo>
                  <a:lnTo>
                    <a:pt x="19851" y="65520"/>
                  </a:lnTo>
                  <a:lnTo>
                    <a:pt x="19946" y="65347"/>
                  </a:lnTo>
                  <a:lnTo>
                    <a:pt x="20033" y="65165"/>
                  </a:lnTo>
                  <a:lnTo>
                    <a:pt x="20119" y="64984"/>
                  </a:lnTo>
                  <a:lnTo>
                    <a:pt x="20197" y="64803"/>
                  </a:lnTo>
                  <a:lnTo>
                    <a:pt x="20274" y="64613"/>
                  </a:lnTo>
                  <a:lnTo>
                    <a:pt x="20421" y="64215"/>
                  </a:lnTo>
                  <a:lnTo>
                    <a:pt x="20482" y="64017"/>
                  </a:lnTo>
                  <a:lnTo>
                    <a:pt x="20542" y="63818"/>
                  </a:lnTo>
                  <a:lnTo>
                    <a:pt x="20603" y="63611"/>
                  </a:lnTo>
                  <a:lnTo>
                    <a:pt x="20646" y="63403"/>
                  </a:lnTo>
                  <a:lnTo>
                    <a:pt x="20698" y="63196"/>
                  </a:lnTo>
                  <a:lnTo>
                    <a:pt x="20732" y="62989"/>
                  </a:lnTo>
                  <a:lnTo>
                    <a:pt x="20767" y="62781"/>
                  </a:lnTo>
                  <a:lnTo>
                    <a:pt x="20801" y="62565"/>
                  </a:lnTo>
                  <a:lnTo>
                    <a:pt x="20819" y="62349"/>
                  </a:lnTo>
                  <a:lnTo>
                    <a:pt x="20836" y="62142"/>
                  </a:lnTo>
                  <a:lnTo>
                    <a:pt x="20853" y="61926"/>
                  </a:lnTo>
                  <a:lnTo>
                    <a:pt x="20853" y="61710"/>
                  </a:lnTo>
                  <a:lnTo>
                    <a:pt x="21233" y="32237"/>
                  </a:lnTo>
                  <a:lnTo>
                    <a:pt x="21233" y="32237"/>
                  </a:lnTo>
                  <a:lnTo>
                    <a:pt x="21285" y="32177"/>
                  </a:lnTo>
                  <a:lnTo>
                    <a:pt x="21320" y="32099"/>
                  </a:lnTo>
                  <a:lnTo>
                    <a:pt x="21345" y="32013"/>
                  </a:lnTo>
                  <a:lnTo>
                    <a:pt x="21354" y="31918"/>
                  </a:lnTo>
                  <a:lnTo>
                    <a:pt x="21458" y="24446"/>
                  </a:lnTo>
                  <a:lnTo>
                    <a:pt x="21458" y="24446"/>
                  </a:lnTo>
                  <a:lnTo>
                    <a:pt x="21449" y="24351"/>
                  </a:lnTo>
                  <a:lnTo>
                    <a:pt x="21423" y="24273"/>
                  </a:lnTo>
                  <a:lnTo>
                    <a:pt x="21389" y="24204"/>
                  </a:lnTo>
                  <a:lnTo>
                    <a:pt x="21345" y="24152"/>
                  </a:lnTo>
                  <a:lnTo>
                    <a:pt x="21363" y="22563"/>
                  </a:lnTo>
                  <a:lnTo>
                    <a:pt x="21363" y="22563"/>
                  </a:lnTo>
                  <a:lnTo>
                    <a:pt x="21406" y="22511"/>
                  </a:lnTo>
                  <a:lnTo>
                    <a:pt x="21449" y="22433"/>
                  </a:lnTo>
                  <a:lnTo>
                    <a:pt x="21466" y="22347"/>
                  </a:lnTo>
                  <a:lnTo>
                    <a:pt x="21484" y="22260"/>
                  </a:lnTo>
                  <a:lnTo>
                    <a:pt x="21579" y="14788"/>
                  </a:lnTo>
                  <a:lnTo>
                    <a:pt x="21579" y="14788"/>
                  </a:lnTo>
                  <a:lnTo>
                    <a:pt x="21570" y="14693"/>
                  </a:lnTo>
                  <a:lnTo>
                    <a:pt x="21544" y="14607"/>
                  </a:lnTo>
                  <a:lnTo>
                    <a:pt x="21510" y="14538"/>
                  </a:lnTo>
                  <a:lnTo>
                    <a:pt x="21466" y="14486"/>
                  </a:lnTo>
                  <a:lnTo>
                    <a:pt x="21579" y="5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-3350076" y="1838090"/>
              <a:ext cx="25302" cy="322092"/>
            </a:xfrm>
            <a:custGeom>
              <a:avLst/>
              <a:gdLst/>
              <a:ahLst/>
              <a:cxnLst/>
              <a:rect l="l" t="t" r="r" b="b"/>
              <a:pathLst>
                <a:path w="640" h="8147" extrusionOk="0">
                  <a:moveTo>
                    <a:pt x="415" y="1"/>
                  </a:moveTo>
                  <a:lnTo>
                    <a:pt x="329" y="9"/>
                  </a:lnTo>
                  <a:lnTo>
                    <a:pt x="286" y="18"/>
                  </a:lnTo>
                  <a:lnTo>
                    <a:pt x="242" y="35"/>
                  </a:lnTo>
                  <a:lnTo>
                    <a:pt x="199" y="70"/>
                  </a:lnTo>
                  <a:lnTo>
                    <a:pt x="165" y="113"/>
                  </a:lnTo>
                  <a:lnTo>
                    <a:pt x="139" y="173"/>
                  </a:lnTo>
                  <a:lnTo>
                    <a:pt x="121" y="234"/>
                  </a:lnTo>
                  <a:lnTo>
                    <a:pt x="104" y="294"/>
                  </a:lnTo>
                  <a:lnTo>
                    <a:pt x="96" y="372"/>
                  </a:lnTo>
                  <a:lnTo>
                    <a:pt x="0" y="7818"/>
                  </a:lnTo>
                  <a:lnTo>
                    <a:pt x="0" y="7887"/>
                  </a:lnTo>
                  <a:lnTo>
                    <a:pt x="18" y="7948"/>
                  </a:lnTo>
                  <a:lnTo>
                    <a:pt x="35" y="8008"/>
                  </a:lnTo>
                  <a:lnTo>
                    <a:pt x="61" y="8060"/>
                  </a:lnTo>
                  <a:lnTo>
                    <a:pt x="96" y="8094"/>
                  </a:lnTo>
                  <a:lnTo>
                    <a:pt x="139" y="8129"/>
                  </a:lnTo>
                  <a:lnTo>
                    <a:pt x="182" y="8146"/>
                  </a:lnTo>
                  <a:lnTo>
                    <a:pt x="225" y="8146"/>
                  </a:lnTo>
                  <a:lnTo>
                    <a:pt x="303" y="8138"/>
                  </a:lnTo>
                  <a:lnTo>
                    <a:pt x="355" y="8129"/>
                  </a:lnTo>
                  <a:lnTo>
                    <a:pt x="398" y="8103"/>
                  </a:lnTo>
                  <a:lnTo>
                    <a:pt x="432" y="8060"/>
                  </a:lnTo>
                  <a:lnTo>
                    <a:pt x="467" y="8017"/>
                  </a:lnTo>
                  <a:lnTo>
                    <a:pt x="501" y="7965"/>
                  </a:lnTo>
                  <a:lnTo>
                    <a:pt x="519" y="7904"/>
                  </a:lnTo>
                  <a:lnTo>
                    <a:pt x="536" y="7835"/>
                  </a:lnTo>
                  <a:lnTo>
                    <a:pt x="545" y="7766"/>
                  </a:lnTo>
                  <a:lnTo>
                    <a:pt x="640" y="346"/>
                  </a:lnTo>
                  <a:lnTo>
                    <a:pt x="640" y="277"/>
                  </a:lnTo>
                  <a:lnTo>
                    <a:pt x="622" y="208"/>
                  </a:lnTo>
                  <a:lnTo>
                    <a:pt x="605" y="156"/>
                  </a:lnTo>
                  <a:lnTo>
                    <a:pt x="579" y="104"/>
                  </a:lnTo>
                  <a:lnTo>
                    <a:pt x="545" y="61"/>
                  </a:lnTo>
                  <a:lnTo>
                    <a:pt x="501" y="27"/>
                  </a:lnTo>
                  <a:lnTo>
                    <a:pt x="458" y="9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-3354860" y="2217863"/>
              <a:ext cx="25302" cy="322408"/>
            </a:xfrm>
            <a:custGeom>
              <a:avLst/>
              <a:gdLst/>
              <a:ahLst/>
              <a:cxnLst/>
              <a:rect l="l" t="t" r="r" b="b"/>
              <a:pathLst>
                <a:path w="640" h="8155" extrusionOk="0">
                  <a:moveTo>
                    <a:pt x="415" y="0"/>
                  </a:moveTo>
                  <a:lnTo>
                    <a:pt x="329" y="9"/>
                  </a:lnTo>
                  <a:lnTo>
                    <a:pt x="286" y="26"/>
                  </a:lnTo>
                  <a:lnTo>
                    <a:pt x="242" y="52"/>
                  </a:lnTo>
                  <a:lnTo>
                    <a:pt x="208" y="87"/>
                  </a:lnTo>
                  <a:lnTo>
                    <a:pt x="173" y="130"/>
                  </a:lnTo>
                  <a:lnTo>
                    <a:pt x="139" y="190"/>
                  </a:lnTo>
                  <a:lnTo>
                    <a:pt x="121" y="251"/>
                  </a:lnTo>
                  <a:lnTo>
                    <a:pt x="104" y="320"/>
                  </a:lnTo>
                  <a:lnTo>
                    <a:pt x="96" y="389"/>
                  </a:lnTo>
                  <a:lnTo>
                    <a:pt x="1" y="7835"/>
                  </a:lnTo>
                  <a:lnTo>
                    <a:pt x="9" y="7904"/>
                  </a:lnTo>
                  <a:lnTo>
                    <a:pt x="18" y="7973"/>
                  </a:lnTo>
                  <a:lnTo>
                    <a:pt x="44" y="8025"/>
                  </a:lnTo>
                  <a:lnTo>
                    <a:pt x="70" y="8077"/>
                  </a:lnTo>
                  <a:lnTo>
                    <a:pt x="104" y="8111"/>
                  </a:lnTo>
                  <a:lnTo>
                    <a:pt x="139" y="8137"/>
                  </a:lnTo>
                  <a:lnTo>
                    <a:pt x="182" y="8154"/>
                  </a:lnTo>
                  <a:lnTo>
                    <a:pt x="225" y="8154"/>
                  </a:lnTo>
                  <a:lnTo>
                    <a:pt x="303" y="8137"/>
                  </a:lnTo>
                  <a:lnTo>
                    <a:pt x="355" y="8120"/>
                  </a:lnTo>
                  <a:lnTo>
                    <a:pt x="398" y="8094"/>
                  </a:lnTo>
                  <a:lnTo>
                    <a:pt x="432" y="8051"/>
                  </a:lnTo>
                  <a:lnTo>
                    <a:pt x="467" y="8008"/>
                  </a:lnTo>
                  <a:lnTo>
                    <a:pt x="493" y="7947"/>
                  </a:lnTo>
                  <a:lnTo>
                    <a:pt x="519" y="7887"/>
                  </a:lnTo>
                  <a:lnTo>
                    <a:pt x="536" y="7818"/>
                  </a:lnTo>
                  <a:lnTo>
                    <a:pt x="536" y="7748"/>
                  </a:lnTo>
                  <a:lnTo>
                    <a:pt x="640" y="328"/>
                  </a:lnTo>
                  <a:lnTo>
                    <a:pt x="631" y="259"/>
                  </a:lnTo>
                  <a:lnTo>
                    <a:pt x="622" y="190"/>
                  </a:lnTo>
                  <a:lnTo>
                    <a:pt x="605" y="138"/>
                  </a:lnTo>
                  <a:lnTo>
                    <a:pt x="571" y="87"/>
                  </a:lnTo>
                  <a:lnTo>
                    <a:pt x="545" y="52"/>
                  </a:lnTo>
                  <a:lnTo>
                    <a:pt x="502" y="17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extrusionOk="0">
                  <a:moveTo>
                    <a:pt x="2704" y="0"/>
                  </a:move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-4175132" y="1271554"/>
              <a:ext cx="846602" cy="2906929"/>
            </a:xfrm>
            <a:custGeom>
              <a:avLst/>
              <a:gdLst/>
              <a:ahLst/>
              <a:cxnLst/>
              <a:rect l="l" t="t" r="r" b="b"/>
              <a:pathLst>
                <a:path w="21414" h="73528" fill="none" extrusionOk="0">
                  <a:moveTo>
                    <a:pt x="2911" y="73389"/>
                  </a:moveTo>
                  <a:lnTo>
                    <a:pt x="17915" y="66798"/>
                  </a:lnTo>
                  <a:lnTo>
                    <a:pt x="17915" y="66798"/>
                  </a:lnTo>
                  <a:lnTo>
                    <a:pt x="18053" y="66738"/>
                  </a:lnTo>
                  <a:lnTo>
                    <a:pt x="18192" y="66660"/>
                  </a:lnTo>
                  <a:lnTo>
                    <a:pt x="18330" y="66573"/>
                  </a:lnTo>
                  <a:lnTo>
                    <a:pt x="18468" y="66470"/>
                  </a:lnTo>
                  <a:lnTo>
                    <a:pt x="18598" y="66366"/>
                  </a:lnTo>
                  <a:lnTo>
                    <a:pt x="18727" y="66254"/>
                  </a:lnTo>
                  <a:lnTo>
                    <a:pt x="18857" y="66133"/>
                  </a:lnTo>
                  <a:lnTo>
                    <a:pt x="18978" y="65995"/>
                  </a:lnTo>
                  <a:lnTo>
                    <a:pt x="19099" y="65856"/>
                  </a:lnTo>
                  <a:lnTo>
                    <a:pt x="19220" y="65710"/>
                  </a:lnTo>
                  <a:lnTo>
                    <a:pt x="19332" y="65554"/>
                  </a:lnTo>
                  <a:lnTo>
                    <a:pt x="19444" y="65399"/>
                  </a:lnTo>
                  <a:lnTo>
                    <a:pt x="19557" y="65226"/>
                  </a:lnTo>
                  <a:lnTo>
                    <a:pt x="19660" y="65053"/>
                  </a:lnTo>
                  <a:lnTo>
                    <a:pt x="19764" y="64880"/>
                  </a:lnTo>
                  <a:lnTo>
                    <a:pt x="19859" y="64690"/>
                  </a:lnTo>
                  <a:lnTo>
                    <a:pt x="19945" y="64500"/>
                  </a:lnTo>
                  <a:lnTo>
                    <a:pt x="20040" y="64310"/>
                  </a:lnTo>
                  <a:lnTo>
                    <a:pt x="20118" y="64112"/>
                  </a:lnTo>
                  <a:lnTo>
                    <a:pt x="20196" y="63904"/>
                  </a:lnTo>
                  <a:lnTo>
                    <a:pt x="20273" y="63706"/>
                  </a:lnTo>
                  <a:lnTo>
                    <a:pt x="20343" y="63490"/>
                  </a:lnTo>
                  <a:lnTo>
                    <a:pt x="20403" y="63282"/>
                  </a:lnTo>
                  <a:lnTo>
                    <a:pt x="20455" y="63066"/>
                  </a:lnTo>
                  <a:lnTo>
                    <a:pt x="20507" y="62850"/>
                  </a:lnTo>
                  <a:lnTo>
                    <a:pt x="20559" y="62626"/>
                  </a:lnTo>
                  <a:lnTo>
                    <a:pt x="20593" y="62410"/>
                  </a:lnTo>
                  <a:lnTo>
                    <a:pt x="20628" y="62185"/>
                  </a:lnTo>
                  <a:lnTo>
                    <a:pt x="20654" y="61961"/>
                  </a:lnTo>
                  <a:lnTo>
                    <a:pt x="20671" y="61736"/>
                  </a:lnTo>
                  <a:lnTo>
                    <a:pt x="20688" y="61512"/>
                  </a:lnTo>
                  <a:lnTo>
                    <a:pt x="20697" y="61287"/>
                  </a:lnTo>
                  <a:lnTo>
                    <a:pt x="21414" y="5511"/>
                  </a:lnTo>
                  <a:lnTo>
                    <a:pt x="21414" y="5511"/>
                  </a:lnTo>
                  <a:lnTo>
                    <a:pt x="21414" y="5287"/>
                  </a:lnTo>
                  <a:lnTo>
                    <a:pt x="21405" y="5071"/>
                  </a:lnTo>
                  <a:lnTo>
                    <a:pt x="21396" y="4846"/>
                  </a:lnTo>
                  <a:lnTo>
                    <a:pt x="21370" y="4630"/>
                  </a:lnTo>
                  <a:lnTo>
                    <a:pt x="21345" y="4423"/>
                  </a:lnTo>
                  <a:lnTo>
                    <a:pt x="21301" y="4216"/>
                  </a:lnTo>
                  <a:lnTo>
                    <a:pt x="21267" y="4008"/>
                  </a:lnTo>
                  <a:lnTo>
                    <a:pt x="21215" y="3810"/>
                  </a:lnTo>
                  <a:lnTo>
                    <a:pt x="21163" y="3611"/>
                  </a:lnTo>
                  <a:lnTo>
                    <a:pt x="21094" y="3421"/>
                  </a:lnTo>
                  <a:lnTo>
                    <a:pt x="21034" y="3239"/>
                  </a:lnTo>
                  <a:lnTo>
                    <a:pt x="20956" y="3058"/>
                  </a:lnTo>
                  <a:lnTo>
                    <a:pt x="20878" y="2885"/>
                  </a:lnTo>
                  <a:lnTo>
                    <a:pt x="20800" y="2712"/>
                  </a:lnTo>
                  <a:lnTo>
                    <a:pt x="20714" y="2548"/>
                  </a:lnTo>
                  <a:lnTo>
                    <a:pt x="20619" y="2393"/>
                  </a:lnTo>
                  <a:lnTo>
                    <a:pt x="20524" y="2246"/>
                  </a:lnTo>
                  <a:lnTo>
                    <a:pt x="20420" y="2099"/>
                  </a:lnTo>
                  <a:lnTo>
                    <a:pt x="20308" y="1961"/>
                  </a:lnTo>
                  <a:lnTo>
                    <a:pt x="20204" y="1840"/>
                  </a:lnTo>
                  <a:lnTo>
                    <a:pt x="20083" y="1719"/>
                  </a:lnTo>
                  <a:lnTo>
                    <a:pt x="19971" y="1607"/>
                  </a:lnTo>
                  <a:lnTo>
                    <a:pt x="19850" y="1503"/>
                  </a:lnTo>
                  <a:lnTo>
                    <a:pt x="19721" y="1408"/>
                  </a:lnTo>
                  <a:lnTo>
                    <a:pt x="19591" y="1322"/>
                  </a:lnTo>
                  <a:lnTo>
                    <a:pt x="19461" y="1244"/>
                  </a:lnTo>
                  <a:lnTo>
                    <a:pt x="19323" y="1175"/>
                  </a:lnTo>
                  <a:lnTo>
                    <a:pt x="19185" y="1123"/>
                  </a:lnTo>
                  <a:lnTo>
                    <a:pt x="19047" y="1071"/>
                  </a:lnTo>
                  <a:lnTo>
                    <a:pt x="18900" y="1037"/>
                  </a:lnTo>
                  <a:lnTo>
                    <a:pt x="18762" y="1011"/>
                  </a:lnTo>
                  <a:lnTo>
                    <a:pt x="18615" y="994"/>
                  </a:lnTo>
                  <a:lnTo>
                    <a:pt x="2851" y="0"/>
                  </a:lnTo>
                  <a:lnTo>
                    <a:pt x="2851" y="0"/>
                  </a:lnTo>
                  <a:lnTo>
                    <a:pt x="2704" y="0"/>
                  </a:lnTo>
                  <a:lnTo>
                    <a:pt x="2557" y="9"/>
                  </a:lnTo>
                  <a:lnTo>
                    <a:pt x="2410" y="35"/>
                  </a:lnTo>
                  <a:lnTo>
                    <a:pt x="2272" y="69"/>
                  </a:lnTo>
                  <a:lnTo>
                    <a:pt x="2134" y="112"/>
                  </a:lnTo>
                  <a:lnTo>
                    <a:pt x="1995" y="173"/>
                  </a:lnTo>
                  <a:lnTo>
                    <a:pt x="1866" y="251"/>
                  </a:lnTo>
                  <a:lnTo>
                    <a:pt x="1736" y="328"/>
                  </a:lnTo>
                  <a:lnTo>
                    <a:pt x="1607" y="423"/>
                  </a:lnTo>
                  <a:lnTo>
                    <a:pt x="1486" y="527"/>
                  </a:lnTo>
                  <a:lnTo>
                    <a:pt x="1365" y="639"/>
                  </a:lnTo>
                  <a:lnTo>
                    <a:pt x="1253" y="760"/>
                  </a:lnTo>
                  <a:lnTo>
                    <a:pt x="1140" y="899"/>
                  </a:lnTo>
                  <a:lnTo>
                    <a:pt x="1028" y="1037"/>
                  </a:lnTo>
                  <a:lnTo>
                    <a:pt x="924" y="1192"/>
                  </a:lnTo>
                  <a:lnTo>
                    <a:pt x="829" y="1348"/>
                  </a:lnTo>
                  <a:lnTo>
                    <a:pt x="734" y="1520"/>
                  </a:lnTo>
                  <a:lnTo>
                    <a:pt x="648" y="1693"/>
                  </a:lnTo>
                  <a:lnTo>
                    <a:pt x="561" y="1883"/>
                  </a:lnTo>
                  <a:lnTo>
                    <a:pt x="484" y="2073"/>
                  </a:lnTo>
                  <a:lnTo>
                    <a:pt x="406" y="2272"/>
                  </a:lnTo>
                  <a:lnTo>
                    <a:pt x="337" y="2479"/>
                  </a:lnTo>
                  <a:lnTo>
                    <a:pt x="276" y="2695"/>
                  </a:lnTo>
                  <a:lnTo>
                    <a:pt x="216" y="2911"/>
                  </a:lnTo>
                  <a:lnTo>
                    <a:pt x="173" y="3136"/>
                  </a:lnTo>
                  <a:lnTo>
                    <a:pt x="121" y="3369"/>
                  </a:lnTo>
                  <a:lnTo>
                    <a:pt x="86" y="3602"/>
                  </a:lnTo>
                  <a:lnTo>
                    <a:pt x="52" y="3844"/>
                  </a:lnTo>
                  <a:lnTo>
                    <a:pt x="35" y="4086"/>
                  </a:lnTo>
                  <a:lnTo>
                    <a:pt x="17" y="4336"/>
                  </a:lnTo>
                  <a:lnTo>
                    <a:pt x="0" y="4596"/>
                  </a:lnTo>
                  <a:lnTo>
                    <a:pt x="0" y="4855"/>
                  </a:lnTo>
                  <a:lnTo>
                    <a:pt x="173" y="69571"/>
                  </a:lnTo>
                  <a:lnTo>
                    <a:pt x="173" y="69571"/>
                  </a:lnTo>
                  <a:lnTo>
                    <a:pt x="173" y="69830"/>
                  </a:lnTo>
                  <a:lnTo>
                    <a:pt x="190" y="70080"/>
                  </a:lnTo>
                  <a:lnTo>
                    <a:pt x="207" y="70322"/>
                  </a:lnTo>
                  <a:lnTo>
                    <a:pt x="233" y="70556"/>
                  </a:lnTo>
                  <a:lnTo>
                    <a:pt x="259" y="70789"/>
                  </a:lnTo>
                  <a:lnTo>
                    <a:pt x="302" y="71005"/>
                  </a:lnTo>
                  <a:lnTo>
                    <a:pt x="346" y="71221"/>
                  </a:lnTo>
                  <a:lnTo>
                    <a:pt x="389" y="71428"/>
                  </a:lnTo>
                  <a:lnTo>
                    <a:pt x="449" y="71627"/>
                  </a:lnTo>
                  <a:lnTo>
                    <a:pt x="510" y="71817"/>
                  </a:lnTo>
                  <a:lnTo>
                    <a:pt x="570" y="71998"/>
                  </a:lnTo>
                  <a:lnTo>
                    <a:pt x="648" y="72171"/>
                  </a:lnTo>
                  <a:lnTo>
                    <a:pt x="717" y="72335"/>
                  </a:lnTo>
                  <a:lnTo>
                    <a:pt x="803" y="72491"/>
                  </a:lnTo>
                  <a:lnTo>
                    <a:pt x="890" y="72629"/>
                  </a:lnTo>
                  <a:lnTo>
                    <a:pt x="976" y="72767"/>
                  </a:lnTo>
                  <a:lnTo>
                    <a:pt x="1071" y="72888"/>
                  </a:lnTo>
                  <a:lnTo>
                    <a:pt x="1175" y="73009"/>
                  </a:lnTo>
                  <a:lnTo>
                    <a:pt x="1278" y="73112"/>
                  </a:lnTo>
                  <a:lnTo>
                    <a:pt x="1382" y="73199"/>
                  </a:lnTo>
                  <a:lnTo>
                    <a:pt x="1494" y="73285"/>
                  </a:lnTo>
                  <a:lnTo>
                    <a:pt x="1607" y="73354"/>
                  </a:lnTo>
                  <a:lnTo>
                    <a:pt x="1728" y="73415"/>
                  </a:lnTo>
                  <a:lnTo>
                    <a:pt x="1849" y="73458"/>
                  </a:lnTo>
                  <a:lnTo>
                    <a:pt x="1969" y="73493"/>
                  </a:lnTo>
                  <a:lnTo>
                    <a:pt x="2099" y="73518"/>
                  </a:lnTo>
                  <a:lnTo>
                    <a:pt x="2229" y="73527"/>
                  </a:lnTo>
                  <a:lnTo>
                    <a:pt x="2358" y="73527"/>
                  </a:lnTo>
                  <a:lnTo>
                    <a:pt x="2496" y="73510"/>
                  </a:lnTo>
                  <a:lnTo>
                    <a:pt x="2626" y="73484"/>
                  </a:lnTo>
                  <a:lnTo>
                    <a:pt x="2764" y="73441"/>
                  </a:lnTo>
                  <a:lnTo>
                    <a:pt x="2911" y="73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extrusionOk="0">
                  <a:moveTo>
                    <a:pt x="2946" y="328"/>
                  </a:moveTo>
                  <a:lnTo>
                    <a:pt x="18701" y="1304"/>
                  </a:lnTo>
                  <a:lnTo>
                    <a:pt x="18840" y="1322"/>
                  </a:lnTo>
                  <a:lnTo>
                    <a:pt x="18978" y="1348"/>
                  </a:lnTo>
                  <a:lnTo>
                    <a:pt x="19116" y="1373"/>
                  </a:lnTo>
                  <a:lnTo>
                    <a:pt x="19246" y="1425"/>
                  </a:lnTo>
                  <a:lnTo>
                    <a:pt x="19375" y="1477"/>
                  </a:lnTo>
                  <a:lnTo>
                    <a:pt x="19505" y="1538"/>
                  </a:lnTo>
                  <a:lnTo>
                    <a:pt x="19634" y="1607"/>
                  </a:lnTo>
                  <a:lnTo>
                    <a:pt x="19764" y="1693"/>
                  </a:lnTo>
                  <a:lnTo>
                    <a:pt x="19885" y="1779"/>
                  </a:lnTo>
                  <a:lnTo>
                    <a:pt x="19997" y="1883"/>
                  </a:lnTo>
                  <a:lnTo>
                    <a:pt x="20118" y="1995"/>
                  </a:lnTo>
                  <a:lnTo>
                    <a:pt x="20230" y="2108"/>
                  </a:lnTo>
                  <a:lnTo>
                    <a:pt x="20343" y="2237"/>
                  </a:lnTo>
                  <a:lnTo>
                    <a:pt x="20446" y="2367"/>
                  </a:lnTo>
                  <a:lnTo>
                    <a:pt x="20550" y="2514"/>
                  </a:lnTo>
                  <a:lnTo>
                    <a:pt x="20645" y="2661"/>
                  </a:lnTo>
                  <a:lnTo>
                    <a:pt x="20740" y="2825"/>
                  </a:lnTo>
                  <a:lnTo>
                    <a:pt x="20826" y="2980"/>
                  </a:lnTo>
                  <a:lnTo>
                    <a:pt x="20904" y="3153"/>
                  </a:lnTo>
                  <a:lnTo>
                    <a:pt x="20982" y="3326"/>
                  </a:lnTo>
                  <a:lnTo>
                    <a:pt x="21051" y="3498"/>
                  </a:lnTo>
                  <a:lnTo>
                    <a:pt x="21120" y="3680"/>
                  </a:lnTo>
                  <a:lnTo>
                    <a:pt x="21180" y="3870"/>
                  </a:lnTo>
                  <a:lnTo>
                    <a:pt x="21232" y="4060"/>
                  </a:lnTo>
                  <a:lnTo>
                    <a:pt x="21275" y="4250"/>
                  </a:lnTo>
                  <a:lnTo>
                    <a:pt x="21310" y="4449"/>
                  </a:lnTo>
                  <a:lnTo>
                    <a:pt x="21345" y="4647"/>
                  </a:lnTo>
                  <a:lnTo>
                    <a:pt x="21370" y="4846"/>
                  </a:lnTo>
                  <a:lnTo>
                    <a:pt x="21396" y="5053"/>
                  </a:lnTo>
                  <a:lnTo>
                    <a:pt x="21405" y="5252"/>
                  </a:lnTo>
                  <a:lnTo>
                    <a:pt x="21414" y="5459"/>
                  </a:lnTo>
                  <a:lnTo>
                    <a:pt x="21414" y="5675"/>
                  </a:lnTo>
                  <a:lnTo>
                    <a:pt x="20697" y="61486"/>
                  </a:lnTo>
                  <a:lnTo>
                    <a:pt x="20688" y="61701"/>
                  </a:lnTo>
                  <a:lnTo>
                    <a:pt x="20679" y="61926"/>
                  </a:lnTo>
                  <a:lnTo>
                    <a:pt x="20662" y="62142"/>
                  </a:lnTo>
                  <a:lnTo>
                    <a:pt x="20636" y="62358"/>
                  </a:lnTo>
                  <a:lnTo>
                    <a:pt x="20602" y="62565"/>
                  </a:lnTo>
                  <a:lnTo>
                    <a:pt x="20567" y="62781"/>
                  </a:lnTo>
                  <a:lnTo>
                    <a:pt x="20515" y="62997"/>
                  </a:lnTo>
                  <a:lnTo>
                    <a:pt x="20472" y="63205"/>
                  </a:lnTo>
                  <a:lnTo>
                    <a:pt x="20412" y="63412"/>
                  </a:lnTo>
                  <a:lnTo>
                    <a:pt x="20351" y="63619"/>
                  </a:lnTo>
                  <a:lnTo>
                    <a:pt x="20291" y="63818"/>
                  </a:lnTo>
                  <a:lnTo>
                    <a:pt x="20222" y="64025"/>
                  </a:lnTo>
                  <a:lnTo>
                    <a:pt x="20144" y="64215"/>
                  </a:lnTo>
                  <a:lnTo>
                    <a:pt x="20057" y="64405"/>
                  </a:lnTo>
                  <a:lnTo>
                    <a:pt x="19980" y="64595"/>
                  </a:lnTo>
                  <a:lnTo>
                    <a:pt x="19885" y="64777"/>
                  </a:lnTo>
                  <a:lnTo>
                    <a:pt x="19798" y="64958"/>
                  </a:lnTo>
                  <a:lnTo>
                    <a:pt x="19695" y="65131"/>
                  </a:lnTo>
                  <a:lnTo>
                    <a:pt x="19600" y="65304"/>
                  </a:lnTo>
                  <a:lnTo>
                    <a:pt x="19487" y="65459"/>
                  </a:lnTo>
                  <a:lnTo>
                    <a:pt x="19384" y="65615"/>
                  </a:lnTo>
                  <a:lnTo>
                    <a:pt x="19271" y="65770"/>
                  </a:lnTo>
                  <a:lnTo>
                    <a:pt x="19159" y="65908"/>
                  </a:lnTo>
                  <a:lnTo>
                    <a:pt x="19038" y="66046"/>
                  </a:lnTo>
                  <a:lnTo>
                    <a:pt x="18917" y="66167"/>
                  </a:lnTo>
                  <a:lnTo>
                    <a:pt x="18796" y="66288"/>
                  </a:lnTo>
                  <a:lnTo>
                    <a:pt x="18667" y="66401"/>
                  </a:lnTo>
                  <a:lnTo>
                    <a:pt x="18546" y="66504"/>
                  </a:lnTo>
                  <a:lnTo>
                    <a:pt x="18408" y="66599"/>
                  </a:lnTo>
                  <a:lnTo>
                    <a:pt x="18278" y="66677"/>
                  </a:lnTo>
                  <a:lnTo>
                    <a:pt x="18148" y="66755"/>
                  </a:lnTo>
                  <a:lnTo>
                    <a:pt x="18010" y="66815"/>
                  </a:lnTo>
                  <a:lnTo>
                    <a:pt x="3006" y="73389"/>
                  </a:lnTo>
                  <a:lnTo>
                    <a:pt x="2868" y="73441"/>
                  </a:lnTo>
                  <a:lnTo>
                    <a:pt x="2730" y="73484"/>
                  </a:lnTo>
                  <a:lnTo>
                    <a:pt x="2600" y="73510"/>
                  </a:lnTo>
                  <a:lnTo>
                    <a:pt x="2470" y="73518"/>
                  </a:lnTo>
                  <a:lnTo>
                    <a:pt x="2341" y="73527"/>
                  </a:lnTo>
                  <a:lnTo>
                    <a:pt x="2220" y="73510"/>
                  </a:lnTo>
                  <a:lnTo>
                    <a:pt x="2099" y="73492"/>
                  </a:lnTo>
                  <a:lnTo>
                    <a:pt x="1978" y="73458"/>
                  </a:lnTo>
                  <a:lnTo>
                    <a:pt x="1857" y="73406"/>
                  </a:lnTo>
                  <a:lnTo>
                    <a:pt x="1745" y="73354"/>
                  </a:lnTo>
                  <a:lnTo>
                    <a:pt x="1633" y="73285"/>
                  </a:lnTo>
                  <a:lnTo>
                    <a:pt x="1529" y="73207"/>
                  </a:lnTo>
                  <a:lnTo>
                    <a:pt x="1425" y="73112"/>
                  </a:lnTo>
                  <a:lnTo>
                    <a:pt x="1330" y="73017"/>
                  </a:lnTo>
                  <a:lnTo>
                    <a:pt x="1227" y="72905"/>
                  </a:lnTo>
                  <a:lnTo>
                    <a:pt x="1140" y="72784"/>
                  </a:lnTo>
                  <a:lnTo>
                    <a:pt x="1054" y="72655"/>
                  </a:lnTo>
                  <a:lnTo>
                    <a:pt x="967" y="72516"/>
                  </a:lnTo>
                  <a:lnTo>
                    <a:pt x="890" y="72369"/>
                  </a:lnTo>
                  <a:lnTo>
                    <a:pt x="812" y="72205"/>
                  </a:lnTo>
                  <a:lnTo>
                    <a:pt x="743" y="72041"/>
                  </a:lnTo>
                  <a:lnTo>
                    <a:pt x="682" y="71868"/>
                  </a:lnTo>
                  <a:lnTo>
                    <a:pt x="622" y="71687"/>
                  </a:lnTo>
                  <a:lnTo>
                    <a:pt x="570" y="71488"/>
                  </a:lnTo>
                  <a:lnTo>
                    <a:pt x="518" y="71290"/>
                  </a:lnTo>
                  <a:lnTo>
                    <a:pt x="484" y="71082"/>
                  </a:lnTo>
                  <a:lnTo>
                    <a:pt x="441" y="70875"/>
                  </a:lnTo>
                  <a:lnTo>
                    <a:pt x="415" y="70650"/>
                  </a:lnTo>
                  <a:lnTo>
                    <a:pt x="389" y="70426"/>
                  </a:lnTo>
                  <a:lnTo>
                    <a:pt x="371" y="70184"/>
                  </a:lnTo>
                  <a:lnTo>
                    <a:pt x="363" y="69942"/>
                  </a:lnTo>
                  <a:lnTo>
                    <a:pt x="354" y="69700"/>
                  </a:lnTo>
                  <a:lnTo>
                    <a:pt x="190" y="5019"/>
                  </a:lnTo>
                  <a:lnTo>
                    <a:pt x="190" y="4794"/>
                  </a:lnTo>
                  <a:lnTo>
                    <a:pt x="199" y="4570"/>
                  </a:lnTo>
                  <a:lnTo>
                    <a:pt x="216" y="4345"/>
                  </a:lnTo>
                  <a:lnTo>
                    <a:pt x="233" y="4129"/>
                  </a:lnTo>
                  <a:lnTo>
                    <a:pt x="259" y="3913"/>
                  </a:lnTo>
                  <a:lnTo>
                    <a:pt x="294" y="3697"/>
                  </a:lnTo>
                  <a:lnTo>
                    <a:pt x="328" y="3490"/>
                  </a:lnTo>
                  <a:lnTo>
                    <a:pt x="371" y="3291"/>
                  </a:lnTo>
                  <a:lnTo>
                    <a:pt x="415" y="3092"/>
                  </a:lnTo>
                  <a:lnTo>
                    <a:pt x="466" y="2902"/>
                  </a:lnTo>
                  <a:lnTo>
                    <a:pt x="527" y="2712"/>
                  </a:lnTo>
                  <a:lnTo>
                    <a:pt x="587" y="2531"/>
                  </a:lnTo>
                  <a:lnTo>
                    <a:pt x="648" y="2358"/>
                  </a:lnTo>
                  <a:lnTo>
                    <a:pt x="717" y="2185"/>
                  </a:lnTo>
                  <a:lnTo>
                    <a:pt x="795" y="2021"/>
                  </a:lnTo>
                  <a:lnTo>
                    <a:pt x="872" y="1857"/>
                  </a:lnTo>
                  <a:lnTo>
                    <a:pt x="950" y="1710"/>
                  </a:lnTo>
                  <a:lnTo>
                    <a:pt x="1037" y="1564"/>
                  </a:lnTo>
                  <a:lnTo>
                    <a:pt x="1123" y="1425"/>
                  </a:lnTo>
                  <a:lnTo>
                    <a:pt x="1218" y="1287"/>
                  </a:lnTo>
                  <a:lnTo>
                    <a:pt x="1313" y="1166"/>
                  </a:lnTo>
                  <a:lnTo>
                    <a:pt x="1417" y="1054"/>
                  </a:lnTo>
                  <a:lnTo>
                    <a:pt x="1520" y="942"/>
                  </a:lnTo>
                  <a:lnTo>
                    <a:pt x="1624" y="838"/>
                  </a:lnTo>
                  <a:lnTo>
                    <a:pt x="1728" y="752"/>
                  </a:lnTo>
                  <a:lnTo>
                    <a:pt x="1840" y="665"/>
                  </a:lnTo>
                  <a:lnTo>
                    <a:pt x="1952" y="587"/>
                  </a:lnTo>
                  <a:lnTo>
                    <a:pt x="2073" y="527"/>
                  </a:lnTo>
                  <a:lnTo>
                    <a:pt x="2194" y="466"/>
                  </a:lnTo>
                  <a:lnTo>
                    <a:pt x="2315" y="423"/>
                  </a:lnTo>
                  <a:lnTo>
                    <a:pt x="2436" y="380"/>
                  </a:lnTo>
                  <a:lnTo>
                    <a:pt x="2557" y="354"/>
                  </a:lnTo>
                  <a:lnTo>
                    <a:pt x="2652" y="337"/>
                  </a:lnTo>
                  <a:lnTo>
                    <a:pt x="2747" y="328"/>
                  </a:lnTo>
                  <a:close/>
                  <a:moveTo>
                    <a:pt x="2790" y="0"/>
                  </a:moveTo>
                  <a:lnTo>
                    <a:pt x="2643" y="9"/>
                  </a:lnTo>
                  <a:lnTo>
                    <a:pt x="2496" y="35"/>
                  </a:lnTo>
                  <a:lnTo>
                    <a:pt x="2350" y="69"/>
                  </a:lnTo>
                  <a:lnTo>
                    <a:pt x="2203" y="121"/>
                  </a:lnTo>
                  <a:lnTo>
                    <a:pt x="2064" y="181"/>
                  </a:lnTo>
                  <a:lnTo>
                    <a:pt x="1926" y="251"/>
                  </a:lnTo>
                  <a:lnTo>
                    <a:pt x="1797" y="337"/>
                  </a:lnTo>
                  <a:lnTo>
                    <a:pt x="1659" y="432"/>
                  </a:lnTo>
                  <a:lnTo>
                    <a:pt x="1538" y="544"/>
                  </a:lnTo>
                  <a:lnTo>
                    <a:pt x="1408" y="657"/>
                  </a:lnTo>
                  <a:lnTo>
                    <a:pt x="1296" y="786"/>
                  </a:lnTo>
                  <a:lnTo>
                    <a:pt x="1175" y="924"/>
                  </a:lnTo>
                  <a:lnTo>
                    <a:pt x="1062" y="1071"/>
                  </a:lnTo>
                  <a:lnTo>
                    <a:pt x="959" y="1227"/>
                  </a:lnTo>
                  <a:lnTo>
                    <a:pt x="855" y="1399"/>
                  </a:lnTo>
                  <a:lnTo>
                    <a:pt x="760" y="1572"/>
                  </a:lnTo>
                  <a:lnTo>
                    <a:pt x="665" y="1754"/>
                  </a:lnTo>
                  <a:lnTo>
                    <a:pt x="579" y="1944"/>
                  </a:lnTo>
                  <a:lnTo>
                    <a:pt x="501" y="2142"/>
                  </a:lnTo>
                  <a:lnTo>
                    <a:pt x="423" y="2350"/>
                  </a:lnTo>
                  <a:lnTo>
                    <a:pt x="354" y="2566"/>
                  </a:lnTo>
                  <a:lnTo>
                    <a:pt x="285" y="2781"/>
                  </a:lnTo>
                  <a:lnTo>
                    <a:pt x="225" y="3006"/>
                  </a:lnTo>
                  <a:lnTo>
                    <a:pt x="173" y="3239"/>
                  </a:lnTo>
                  <a:lnTo>
                    <a:pt x="130" y="3481"/>
                  </a:lnTo>
                  <a:lnTo>
                    <a:pt x="86" y="3723"/>
                  </a:lnTo>
                  <a:lnTo>
                    <a:pt x="60" y="3974"/>
                  </a:lnTo>
                  <a:lnTo>
                    <a:pt x="35" y="4224"/>
                  </a:lnTo>
                  <a:lnTo>
                    <a:pt x="17" y="4483"/>
                  </a:lnTo>
                  <a:lnTo>
                    <a:pt x="0" y="4751"/>
                  </a:lnTo>
                  <a:lnTo>
                    <a:pt x="0" y="5019"/>
                  </a:lnTo>
                  <a:lnTo>
                    <a:pt x="173" y="69769"/>
                  </a:lnTo>
                  <a:lnTo>
                    <a:pt x="181" y="70037"/>
                  </a:lnTo>
                  <a:lnTo>
                    <a:pt x="190" y="70296"/>
                  </a:lnTo>
                  <a:lnTo>
                    <a:pt x="207" y="70547"/>
                  </a:lnTo>
                  <a:lnTo>
                    <a:pt x="233" y="70789"/>
                  </a:lnTo>
                  <a:lnTo>
                    <a:pt x="268" y="71031"/>
                  </a:lnTo>
                  <a:lnTo>
                    <a:pt x="302" y="71255"/>
                  </a:lnTo>
                  <a:lnTo>
                    <a:pt x="354" y="71480"/>
                  </a:lnTo>
                  <a:lnTo>
                    <a:pt x="406" y="71687"/>
                  </a:lnTo>
                  <a:lnTo>
                    <a:pt x="458" y="71894"/>
                  </a:lnTo>
                  <a:lnTo>
                    <a:pt x="518" y="72093"/>
                  </a:lnTo>
                  <a:lnTo>
                    <a:pt x="587" y="72283"/>
                  </a:lnTo>
                  <a:lnTo>
                    <a:pt x="665" y="72456"/>
                  </a:lnTo>
                  <a:lnTo>
                    <a:pt x="743" y="72629"/>
                  </a:lnTo>
                  <a:lnTo>
                    <a:pt x="829" y="72784"/>
                  </a:lnTo>
                  <a:lnTo>
                    <a:pt x="916" y="72931"/>
                  </a:lnTo>
                  <a:lnTo>
                    <a:pt x="1011" y="73069"/>
                  </a:lnTo>
                  <a:lnTo>
                    <a:pt x="1106" y="73199"/>
                  </a:lnTo>
                  <a:lnTo>
                    <a:pt x="1209" y="73320"/>
                  </a:lnTo>
                  <a:lnTo>
                    <a:pt x="1322" y="73423"/>
                  </a:lnTo>
                  <a:lnTo>
                    <a:pt x="1425" y="73527"/>
                  </a:lnTo>
                  <a:lnTo>
                    <a:pt x="1546" y="73605"/>
                  </a:lnTo>
                  <a:lnTo>
                    <a:pt x="1659" y="73682"/>
                  </a:lnTo>
                  <a:lnTo>
                    <a:pt x="1779" y="73743"/>
                  </a:lnTo>
                  <a:lnTo>
                    <a:pt x="1909" y="73795"/>
                  </a:lnTo>
                  <a:lnTo>
                    <a:pt x="2039" y="73829"/>
                  </a:lnTo>
                  <a:lnTo>
                    <a:pt x="2168" y="73855"/>
                  </a:lnTo>
                  <a:lnTo>
                    <a:pt x="2298" y="73864"/>
                  </a:lnTo>
                  <a:lnTo>
                    <a:pt x="2436" y="73864"/>
                  </a:lnTo>
                  <a:lnTo>
                    <a:pt x="2574" y="73847"/>
                  </a:lnTo>
                  <a:lnTo>
                    <a:pt x="2712" y="73812"/>
                  </a:lnTo>
                  <a:lnTo>
                    <a:pt x="2859" y="73777"/>
                  </a:lnTo>
                  <a:lnTo>
                    <a:pt x="3006" y="73717"/>
                  </a:lnTo>
                  <a:lnTo>
                    <a:pt x="18010" y="67109"/>
                  </a:lnTo>
                  <a:lnTo>
                    <a:pt x="18200" y="67014"/>
                  </a:lnTo>
                  <a:lnTo>
                    <a:pt x="18399" y="66902"/>
                  </a:lnTo>
                  <a:lnTo>
                    <a:pt x="18529" y="66807"/>
                  </a:lnTo>
                  <a:lnTo>
                    <a:pt x="18649" y="66712"/>
                  </a:lnTo>
                  <a:lnTo>
                    <a:pt x="18770" y="66608"/>
                  </a:lnTo>
                  <a:lnTo>
                    <a:pt x="18900" y="66496"/>
                  </a:lnTo>
                  <a:lnTo>
                    <a:pt x="19012" y="66375"/>
                  </a:lnTo>
                  <a:lnTo>
                    <a:pt x="19133" y="66254"/>
                  </a:lnTo>
                  <a:lnTo>
                    <a:pt x="19246" y="66116"/>
                  </a:lnTo>
                  <a:lnTo>
                    <a:pt x="19358" y="65977"/>
                  </a:lnTo>
                  <a:lnTo>
                    <a:pt x="19470" y="65830"/>
                  </a:lnTo>
                  <a:lnTo>
                    <a:pt x="19574" y="65684"/>
                  </a:lnTo>
                  <a:lnTo>
                    <a:pt x="19677" y="65519"/>
                  </a:lnTo>
                  <a:lnTo>
                    <a:pt x="19781" y="65364"/>
                  </a:lnTo>
                  <a:lnTo>
                    <a:pt x="19876" y="65191"/>
                  </a:lnTo>
                  <a:lnTo>
                    <a:pt x="19971" y="65018"/>
                  </a:lnTo>
                  <a:lnTo>
                    <a:pt x="20057" y="64846"/>
                  </a:lnTo>
                  <a:lnTo>
                    <a:pt x="20144" y="64664"/>
                  </a:lnTo>
                  <a:lnTo>
                    <a:pt x="20222" y="64474"/>
                  </a:lnTo>
                  <a:lnTo>
                    <a:pt x="20299" y="64293"/>
                  </a:lnTo>
                  <a:lnTo>
                    <a:pt x="20446" y="63904"/>
                  </a:lnTo>
                  <a:lnTo>
                    <a:pt x="20507" y="63706"/>
                  </a:lnTo>
                  <a:lnTo>
                    <a:pt x="20567" y="63507"/>
                  </a:lnTo>
                  <a:lnTo>
                    <a:pt x="20619" y="63300"/>
                  </a:lnTo>
                  <a:lnTo>
                    <a:pt x="20671" y="63092"/>
                  </a:lnTo>
                  <a:lnTo>
                    <a:pt x="20714" y="62885"/>
                  </a:lnTo>
                  <a:lnTo>
                    <a:pt x="20757" y="62678"/>
                  </a:lnTo>
                  <a:lnTo>
                    <a:pt x="20792" y="62470"/>
                  </a:lnTo>
                  <a:lnTo>
                    <a:pt x="20818" y="62263"/>
                  </a:lnTo>
                  <a:lnTo>
                    <a:pt x="20844" y="62047"/>
                  </a:lnTo>
                  <a:lnTo>
                    <a:pt x="20861" y="61840"/>
                  </a:lnTo>
                  <a:lnTo>
                    <a:pt x="20878" y="61624"/>
                  </a:lnTo>
                  <a:lnTo>
                    <a:pt x="20878" y="61416"/>
                  </a:lnTo>
                  <a:lnTo>
                    <a:pt x="21604" y="5675"/>
                  </a:lnTo>
                  <a:lnTo>
                    <a:pt x="21604" y="5451"/>
                  </a:lnTo>
                  <a:lnTo>
                    <a:pt x="21595" y="5235"/>
                  </a:lnTo>
                  <a:lnTo>
                    <a:pt x="21586" y="5010"/>
                  </a:lnTo>
                  <a:lnTo>
                    <a:pt x="21561" y="4794"/>
                  </a:lnTo>
                  <a:lnTo>
                    <a:pt x="21535" y="4578"/>
                  </a:lnTo>
                  <a:lnTo>
                    <a:pt x="21500" y="4371"/>
                  </a:lnTo>
                  <a:lnTo>
                    <a:pt x="21457" y="4155"/>
                  </a:lnTo>
                  <a:lnTo>
                    <a:pt x="21405" y="3956"/>
                  </a:lnTo>
                  <a:lnTo>
                    <a:pt x="21353" y="3749"/>
                  </a:lnTo>
                  <a:lnTo>
                    <a:pt x="21284" y="3550"/>
                  </a:lnTo>
                  <a:lnTo>
                    <a:pt x="21224" y="3360"/>
                  </a:lnTo>
                  <a:lnTo>
                    <a:pt x="21146" y="3170"/>
                  </a:lnTo>
                  <a:lnTo>
                    <a:pt x="21060" y="2989"/>
                  </a:lnTo>
                  <a:lnTo>
                    <a:pt x="20973" y="2807"/>
                  </a:lnTo>
                  <a:lnTo>
                    <a:pt x="20878" y="2635"/>
                  </a:lnTo>
                  <a:lnTo>
                    <a:pt x="20783" y="2462"/>
                  </a:lnTo>
                  <a:lnTo>
                    <a:pt x="20679" y="2306"/>
                  </a:lnTo>
                  <a:lnTo>
                    <a:pt x="20567" y="2151"/>
                  </a:lnTo>
                  <a:lnTo>
                    <a:pt x="20455" y="2004"/>
                  </a:lnTo>
                  <a:lnTo>
                    <a:pt x="20343" y="1874"/>
                  </a:lnTo>
                  <a:lnTo>
                    <a:pt x="20222" y="1745"/>
                  </a:lnTo>
                  <a:lnTo>
                    <a:pt x="20092" y="1633"/>
                  </a:lnTo>
                  <a:lnTo>
                    <a:pt x="19962" y="1520"/>
                  </a:lnTo>
                  <a:lnTo>
                    <a:pt x="19833" y="1425"/>
                  </a:lnTo>
                  <a:lnTo>
                    <a:pt x="19703" y="1339"/>
                  </a:lnTo>
                  <a:lnTo>
                    <a:pt x="19565" y="1261"/>
                  </a:lnTo>
                  <a:lnTo>
                    <a:pt x="19427" y="1192"/>
                  </a:lnTo>
                  <a:lnTo>
                    <a:pt x="19289" y="1132"/>
                  </a:lnTo>
                  <a:lnTo>
                    <a:pt x="19142" y="1088"/>
                  </a:lnTo>
                  <a:lnTo>
                    <a:pt x="19004" y="1054"/>
                  </a:lnTo>
                  <a:lnTo>
                    <a:pt x="18857" y="1028"/>
                  </a:lnTo>
                  <a:lnTo>
                    <a:pt x="18710" y="1011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CE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-4178888" y="1265070"/>
              <a:ext cx="854114" cy="2920213"/>
            </a:xfrm>
            <a:custGeom>
              <a:avLst/>
              <a:gdLst/>
              <a:ahLst/>
              <a:cxnLst/>
              <a:rect l="l" t="t" r="r" b="b"/>
              <a:pathLst>
                <a:path w="21604" h="73864" fill="none" extrusionOk="0">
                  <a:moveTo>
                    <a:pt x="18010" y="67109"/>
                  </a:moveTo>
                  <a:lnTo>
                    <a:pt x="3006" y="73717"/>
                  </a:lnTo>
                  <a:lnTo>
                    <a:pt x="3006" y="73717"/>
                  </a:lnTo>
                  <a:lnTo>
                    <a:pt x="2859" y="73777"/>
                  </a:lnTo>
                  <a:lnTo>
                    <a:pt x="2712" y="73812"/>
                  </a:lnTo>
                  <a:lnTo>
                    <a:pt x="2574" y="73847"/>
                  </a:lnTo>
                  <a:lnTo>
                    <a:pt x="2436" y="73864"/>
                  </a:lnTo>
                  <a:lnTo>
                    <a:pt x="2298" y="73864"/>
                  </a:lnTo>
                  <a:lnTo>
                    <a:pt x="2168" y="73855"/>
                  </a:lnTo>
                  <a:lnTo>
                    <a:pt x="2039" y="73829"/>
                  </a:lnTo>
                  <a:lnTo>
                    <a:pt x="1909" y="73795"/>
                  </a:lnTo>
                  <a:lnTo>
                    <a:pt x="1779" y="73743"/>
                  </a:lnTo>
                  <a:lnTo>
                    <a:pt x="1659" y="73682"/>
                  </a:lnTo>
                  <a:lnTo>
                    <a:pt x="1546" y="73605"/>
                  </a:lnTo>
                  <a:lnTo>
                    <a:pt x="1425" y="73527"/>
                  </a:lnTo>
                  <a:lnTo>
                    <a:pt x="1322" y="73423"/>
                  </a:lnTo>
                  <a:lnTo>
                    <a:pt x="1209" y="73320"/>
                  </a:lnTo>
                  <a:lnTo>
                    <a:pt x="1106" y="73199"/>
                  </a:lnTo>
                  <a:lnTo>
                    <a:pt x="1011" y="73069"/>
                  </a:lnTo>
                  <a:lnTo>
                    <a:pt x="916" y="72931"/>
                  </a:lnTo>
                  <a:lnTo>
                    <a:pt x="829" y="72784"/>
                  </a:lnTo>
                  <a:lnTo>
                    <a:pt x="743" y="72629"/>
                  </a:lnTo>
                  <a:lnTo>
                    <a:pt x="665" y="72456"/>
                  </a:lnTo>
                  <a:lnTo>
                    <a:pt x="587" y="72283"/>
                  </a:lnTo>
                  <a:lnTo>
                    <a:pt x="518" y="72093"/>
                  </a:lnTo>
                  <a:lnTo>
                    <a:pt x="458" y="71894"/>
                  </a:lnTo>
                  <a:lnTo>
                    <a:pt x="406" y="71687"/>
                  </a:lnTo>
                  <a:lnTo>
                    <a:pt x="354" y="71480"/>
                  </a:lnTo>
                  <a:lnTo>
                    <a:pt x="302" y="71255"/>
                  </a:lnTo>
                  <a:lnTo>
                    <a:pt x="268" y="71031"/>
                  </a:lnTo>
                  <a:lnTo>
                    <a:pt x="233" y="70789"/>
                  </a:lnTo>
                  <a:lnTo>
                    <a:pt x="207" y="70547"/>
                  </a:lnTo>
                  <a:lnTo>
                    <a:pt x="190" y="70296"/>
                  </a:lnTo>
                  <a:lnTo>
                    <a:pt x="181" y="70037"/>
                  </a:lnTo>
                  <a:lnTo>
                    <a:pt x="173" y="69769"/>
                  </a:lnTo>
                  <a:lnTo>
                    <a:pt x="0" y="5019"/>
                  </a:lnTo>
                  <a:lnTo>
                    <a:pt x="0" y="5019"/>
                  </a:lnTo>
                  <a:lnTo>
                    <a:pt x="0" y="4751"/>
                  </a:lnTo>
                  <a:lnTo>
                    <a:pt x="17" y="4483"/>
                  </a:lnTo>
                  <a:lnTo>
                    <a:pt x="35" y="4224"/>
                  </a:lnTo>
                  <a:lnTo>
                    <a:pt x="60" y="3974"/>
                  </a:lnTo>
                  <a:lnTo>
                    <a:pt x="86" y="3723"/>
                  </a:lnTo>
                  <a:lnTo>
                    <a:pt x="130" y="3481"/>
                  </a:lnTo>
                  <a:lnTo>
                    <a:pt x="173" y="3239"/>
                  </a:lnTo>
                  <a:lnTo>
                    <a:pt x="225" y="3006"/>
                  </a:lnTo>
                  <a:lnTo>
                    <a:pt x="285" y="2781"/>
                  </a:lnTo>
                  <a:lnTo>
                    <a:pt x="354" y="2566"/>
                  </a:lnTo>
                  <a:lnTo>
                    <a:pt x="423" y="2350"/>
                  </a:lnTo>
                  <a:lnTo>
                    <a:pt x="501" y="2142"/>
                  </a:lnTo>
                  <a:lnTo>
                    <a:pt x="579" y="1944"/>
                  </a:lnTo>
                  <a:lnTo>
                    <a:pt x="665" y="1754"/>
                  </a:lnTo>
                  <a:lnTo>
                    <a:pt x="760" y="1572"/>
                  </a:lnTo>
                  <a:lnTo>
                    <a:pt x="855" y="1399"/>
                  </a:lnTo>
                  <a:lnTo>
                    <a:pt x="959" y="1227"/>
                  </a:lnTo>
                  <a:lnTo>
                    <a:pt x="1062" y="1071"/>
                  </a:lnTo>
                  <a:lnTo>
                    <a:pt x="1175" y="924"/>
                  </a:lnTo>
                  <a:lnTo>
                    <a:pt x="1296" y="786"/>
                  </a:lnTo>
                  <a:lnTo>
                    <a:pt x="1408" y="657"/>
                  </a:lnTo>
                  <a:lnTo>
                    <a:pt x="1538" y="544"/>
                  </a:lnTo>
                  <a:lnTo>
                    <a:pt x="1659" y="432"/>
                  </a:lnTo>
                  <a:lnTo>
                    <a:pt x="1797" y="337"/>
                  </a:lnTo>
                  <a:lnTo>
                    <a:pt x="1926" y="251"/>
                  </a:lnTo>
                  <a:lnTo>
                    <a:pt x="2064" y="181"/>
                  </a:lnTo>
                  <a:lnTo>
                    <a:pt x="2203" y="121"/>
                  </a:lnTo>
                  <a:lnTo>
                    <a:pt x="2350" y="69"/>
                  </a:lnTo>
                  <a:lnTo>
                    <a:pt x="2496" y="35"/>
                  </a:lnTo>
                  <a:lnTo>
                    <a:pt x="2643" y="9"/>
                  </a:lnTo>
                  <a:lnTo>
                    <a:pt x="2790" y="0"/>
                  </a:lnTo>
                  <a:lnTo>
                    <a:pt x="2946" y="0"/>
                  </a:lnTo>
                  <a:lnTo>
                    <a:pt x="18710" y="1011"/>
                  </a:lnTo>
                  <a:lnTo>
                    <a:pt x="18710" y="1011"/>
                  </a:lnTo>
                  <a:lnTo>
                    <a:pt x="18857" y="1028"/>
                  </a:lnTo>
                  <a:lnTo>
                    <a:pt x="19004" y="1054"/>
                  </a:lnTo>
                  <a:lnTo>
                    <a:pt x="19142" y="1088"/>
                  </a:lnTo>
                  <a:lnTo>
                    <a:pt x="19289" y="1132"/>
                  </a:lnTo>
                  <a:lnTo>
                    <a:pt x="19427" y="1192"/>
                  </a:lnTo>
                  <a:lnTo>
                    <a:pt x="19565" y="1261"/>
                  </a:lnTo>
                  <a:lnTo>
                    <a:pt x="19703" y="1339"/>
                  </a:lnTo>
                  <a:lnTo>
                    <a:pt x="19833" y="1425"/>
                  </a:lnTo>
                  <a:lnTo>
                    <a:pt x="19962" y="1520"/>
                  </a:lnTo>
                  <a:lnTo>
                    <a:pt x="20092" y="1633"/>
                  </a:lnTo>
                  <a:lnTo>
                    <a:pt x="20222" y="1745"/>
                  </a:lnTo>
                  <a:lnTo>
                    <a:pt x="20343" y="1874"/>
                  </a:lnTo>
                  <a:lnTo>
                    <a:pt x="20455" y="2004"/>
                  </a:lnTo>
                  <a:lnTo>
                    <a:pt x="20567" y="2151"/>
                  </a:lnTo>
                  <a:lnTo>
                    <a:pt x="20679" y="2306"/>
                  </a:lnTo>
                  <a:lnTo>
                    <a:pt x="20783" y="2462"/>
                  </a:lnTo>
                  <a:lnTo>
                    <a:pt x="20783" y="2462"/>
                  </a:lnTo>
                  <a:lnTo>
                    <a:pt x="20878" y="2635"/>
                  </a:lnTo>
                  <a:lnTo>
                    <a:pt x="20973" y="2807"/>
                  </a:lnTo>
                  <a:lnTo>
                    <a:pt x="21060" y="2989"/>
                  </a:lnTo>
                  <a:lnTo>
                    <a:pt x="21146" y="3170"/>
                  </a:lnTo>
                  <a:lnTo>
                    <a:pt x="21224" y="3360"/>
                  </a:lnTo>
                  <a:lnTo>
                    <a:pt x="21284" y="3550"/>
                  </a:lnTo>
                  <a:lnTo>
                    <a:pt x="21353" y="3749"/>
                  </a:lnTo>
                  <a:lnTo>
                    <a:pt x="21405" y="3956"/>
                  </a:lnTo>
                  <a:lnTo>
                    <a:pt x="21457" y="4155"/>
                  </a:lnTo>
                  <a:lnTo>
                    <a:pt x="21500" y="4371"/>
                  </a:lnTo>
                  <a:lnTo>
                    <a:pt x="21535" y="4578"/>
                  </a:lnTo>
                  <a:lnTo>
                    <a:pt x="21561" y="4794"/>
                  </a:lnTo>
                  <a:lnTo>
                    <a:pt x="21586" y="5010"/>
                  </a:lnTo>
                  <a:lnTo>
                    <a:pt x="21595" y="5235"/>
                  </a:lnTo>
                  <a:lnTo>
                    <a:pt x="21604" y="5451"/>
                  </a:lnTo>
                  <a:lnTo>
                    <a:pt x="21604" y="5675"/>
                  </a:lnTo>
                  <a:lnTo>
                    <a:pt x="20878" y="61416"/>
                  </a:lnTo>
                  <a:lnTo>
                    <a:pt x="20878" y="61416"/>
                  </a:lnTo>
                  <a:lnTo>
                    <a:pt x="20878" y="61624"/>
                  </a:lnTo>
                  <a:lnTo>
                    <a:pt x="20861" y="61840"/>
                  </a:lnTo>
                  <a:lnTo>
                    <a:pt x="20844" y="62047"/>
                  </a:lnTo>
                  <a:lnTo>
                    <a:pt x="20818" y="62263"/>
                  </a:lnTo>
                  <a:lnTo>
                    <a:pt x="20792" y="62470"/>
                  </a:lnTo>
                  <a:lnTo>
                    <a:pt x="20757" y="62678"/>
                  </a:lnTo>
                  <a:lnTo>
                    <a:pt x="20714" y="62885"/>
                  </a:lnTo>
                  <a:lnTo>
                    <a:pt x="20671" y="63092"/>
                  </a:lnTo>
                  <a:lnTo>
                    <a:pt x="20619" y="63300"/>
                  </a:lnTo>
                  <a:lnTo>
                    <a:pt x="20567" y="63507"/>
                  </a:lnTo>
                  <a:lnTo>
                    <a:pt x="20507" y="63706"/>
                  </a:lnTo>
                  <a:lnTo>
                    <a:pt x="20446" y="63904"/>
                  </a:lnTo>
                  <a:lnTo>
                    <a:pt x="20299" y="64293"/>
                  </a:lnTo>
                  <a:lnTo>
                    <a:pt x="20222" y="64474"/>
                  </a:lnTo>
                  <a:lnTo>
                    <a:pt x="20144" y="64664"/>
                  </a:lnTo>
                  <a:lnTo>
                    <a:pt x="20057" y="64846"/>
                  </a:lnTo>
                  <a:lnTo>
                    <a:pt x="19971" y="65018"/>
                  </a:lnTo>
                  <a:lnTo>
                    <a:pt x="19876" y="65191"/>
                  </a:lnTo>
                  <a:lnTo>
                    <a:pt x="19781" y="65364"/>
                  </a:lnTo>
                  <a:lnTo>
                    <a:pt x="19677" y="65519"/>
                  </a:lnTo>
                  <a:lnTo>
                    <a:pt x="19574" y="65684"/>
                  </a:lnTo>
                  <a:lnTo>
                    <a:pt x="19470" y="65830"/>
                  </a:lnTo>
                  <a:lnTo>
                    <a:pt x="19358" y="65977"/>
                  </a:lnTo>
                  <a:lnTo>
                    <a:pt x="19246" y="66116"/>
                  </a:lnTo>
                  <a:lnTo>
                    <a:pt x="19133" y="66254"/>
                  </a:lnTo>
                  <a:lnTo>
                    <a:pt x="19012" y="66375"/>
                  </a:lnTo>
                  <a:lnTo>
                    <a:pt x="18900" y="66496"/>
                  </a:lnTo>
                  <a:lnTo>
                    <a:pt x="18770" y="66608"/>
                  </a:lnTo>
                  <a:lnTo>
                    <a:pt x="18649" y="66712"/>
                  </a:lnTo>
                  <a:lnTo>
                    <a:pt x="18529" y="66807"/>
                  </a:lnTo>
                  <a:lnTo>
                    <a:pt x="18399" y="66902"/>
                  </a:lnTo>
                  <a:lnTo>
                    <a:pt x="18399" y="66902"/>
                  </a:lnTo>
                  <a:lnTo>
                    <a:pt x="18200" y="67014"/>
                  </a:lnTo>
                  <a:lnTo>
                    <a:pt x="18010" y="671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-4171376" y="1278037"/>
              <a:ext cx="839091" cy="2894950"/>
            </a:xfrm>
            <a:custGeom>
              <a:avLst/>
              <a:gdLst/>
              <a:ahLst/>
              <a:cxnLst/>
              <a:rect l="l" t="t" r="r" b="b"/>
              <a:pathLst>
                <a:path w="21224" h="73225" fill="none" extrusionOk="0">
                  <a:moveTo>
                    <a:pt x="0" y="4691"/>
                  </a:moveTo>
                  <a:lnTo>
                    <a:pt x="164" y="69372"/>
                  </a:lnTo>
                  <a:lnTo>
                    <a:pt x="164" y="69372"/>
                  </a:lnTo>
                  <a:lnTo>
                    <a:pt x="173" y="69614"/>
                  </a:lnTo>
                  <a:lnTo>
                    <a:pt x="181" y="69856"/>
                  </a:lnTo>
                  <a:lnTo>
                    <a:pt x="199" y="70098"/>
                  </a:lnTo>
                  <a:lnTo>
                    <a:pt x="225" y="70322"/>
                  </a:lnTo>
                  <a:lnTo>
                    <a:pt x="251" y="70547"/>
                  </a:lnTo>
                  <a:lnTo>
                    <a:pt x="294" y="70754"/>
                  </a:lnTo>
                  <a:lnTo>
                    <a:pt x="328" y="70962"/>
                  </a:lnTo>
                  <a:lnTo>
                    <a:pt x="380" y="71160"/>
                  </a:lnTo>
                  <a:lnTo>
                    <a:pt x="432" y="71359"/>
                  </a:lnTo>
                  <a:lnTo>
                    <a:pt x="492" y="71540"/>
                  </a:lnTo>
                  <a:lnTo>
                    <a:pt x="553" y="71713"/>
                  </a:lnTo>
                  <a:lnTo>
                    <a:pt x="622" y="71877"/>
                  </a:lnTo>
                  <a:lnTo>
                    <a:pt x="700" y="72041"/>
                  </a:lnTo>
                  <a:lnTo>
                    <a:pt x="777" y="72188"/>
                  </a:lnTo>
                  <a:lnTo>
                    <a:pt x="864" y="72327"/>
                  </a:lnTo>
                  <a:lnTo>
                    <a:pt x="950" y="72456"/>
                  </a:lnTo>
                  <a:lnTo>
                    <a:pt x="1037" y="72577"/>
                  </a:lnTo>
                  <a:lnTo>
                    <a:pt x="1140" y="72689"/>
                  </a:lnTo>
                  <a:lnTo>
                    <a:pt x="1235" y="72784"/>
                  </a:lnTo>
                  <a:lnTo>
                    <a:pt x="1339" y="72879"/>
                  </a:lnTo>
                  <a:lnTo>
                    <a:pt x="1443" y="72957"/>
                  </a:lnTo>
                  <a:lnTo>
                    <a:pt x="1555" y="73026"/>
                  </a:lnTo>
                  <a:lnTo>
                    <a:pt x="1667" y="73078"/>
                  </a:lnTo>
                  <a:lnTo>
                    <a:pt x="1788" y="73130"/>
                  </a:lnTo>
                  <a:lnTo>
                    <a:pt x="1909" y="73164"/>
                  </a:lnTo>
                  <a:lnTo>
                    <a:pt x="2030" y="73182"/>
                  </a:lnTo>
                  <a:lnTo>
                    <a:pt x="2151" y="73199"/>
                  </a:lnTo>
                  <a:lnTo>
                    <a:pt x="2280" y="73190"/>
                  </a:lnTo>
                  <a:lnTo>
                    <a:pt x="2410" y="73182"/>
                  </a:lnTo>
                  <a:lnTo>
                    <a:pt x="2540" y="73156"/>
                  </a:lnTo>
                  <a:lnTo>
                    <a:pt x="2678" y="73113"/>
                  </a:lnTo>
                  <a:lnTo>
                    <a:pt x="2816" y="73061"/>
                  </a:lnTo>
                  <a:lnTo>
                    <a:pt x="2816" y="73225"/>
                  </a:lnTo>
                  <a:lnTo>
                    <a:pt x="2816" y="73061"/>
                  </a:lnTo>
                  <a:lnTo>
                    <a:pt x="17820" y="66487"/>
                  </a:lnTo>
                  <a:lnTo>
                    <a:pt x="17820" y="66487"/>
                  </a:lnTo>
                  <a:lnTo>
                    <a:pt x="17958" y="66427"/>
                  </a:lnTo>
                  <a:lnTo>
                    <a:pt x="18088" y="66349"/>
                  </a:lnTo>
                  <a:lnTo>
                    <a:pt x="18218" y="66271"/>
                  </a:lnTo>
                  <a:lnTo>
                    <a:pt x="18356" y="66176"/>
                  </a:lnTo>
                  <a:lnTo>
                    <a:pt x="18477" y="66073"/>
                  </a:lnTo>
                  <a:lnTo>
                    <a:pt x="18606" y="65960"/>
                  </a:lnTo>
                  <a:lnTo>
                    <a:pt x="18727" y="65839"/>
                  </a:lnTo>
                  <a:lnTo>
                    <a:pt x="18848" y="65718"/>
                  </a:lnTo>
                  <a:lnTo>
                    <a:pt x="18969" y="65580"/>
                  </a:lnTo>
                  <a:lnTo>
                    <a:pt x="19081" y="65442"/>
                  </a:lnTo>
                  <a:lnTo>
                    <a:pt x="19194" y="65287"/>
                  </a:lnTo>
                  <a:lnTo>
                    <a:pt x="19297" y="65131"/>
                  </a:lnTo>
                  <a:lnTo>
                    <a:pt x="19410" y="64976"/>
                  </a:lnTo>
                  <a:lnTo>
                    <a:pt x="19505" y="64803"/>
                  </a:lnTo>
                  <a:lnTo>
                    <a:pt x="19608" y="64630"/>
                  </a:lnTo>
                  <a:lnTo>
                    <a:pt x="19695" y="64449"/>
                  </a:lnTo>
                  <a:lnTo>
                    <a:pt x="19790" y="64267"/>
                  </a:lnTo>
                  <a:lnTo>
                    <a:pt x="19867" y="64077"/>
                  </a:lnTo>
                  <a:lnTo>
                    <a:pt x="19954" y="63887"/>
                  </a:lnTo>
                  <a:lnTo>
                    <a:pt x="20032" y="63697"/>
                  </a:lnTo>
                  <a:lnTo>
                    <a:pt x="20101" y="63490"/>
                  </a:lnTo>
                  <a:lnTo>
                    <a:pt x="20161" y="63291"/>
                  </a:lnTo>
                  <a:lnTo>
                    <a:pt x="20222" y="63084"/>
                  </a:lnTo>
                  <a:lnTo>
                    <a:pt x="20282" y="62877"/>
                  </a:lnTo>
                  <a:lnTo>
                    <a:pt x="20325" y="62669"/>
                  </a:lnTo>
                  <a:lnTo>
                    <a:pt x="20377" y="62453"/>
                  </a:lnTo>
                  <a:lnTo>
                    <a:pt x="20412" y="62237"/>
                  </a:lnTo>
                  <a:lnTo>
                    <a:pt x="20446" y="62030"/>
                  </a:lnTo>
                  <a:lnTo>
                    <a:pt x="20472" y="61814"/>
                  </a:lnTo>
                  <a:lnTo>
                    <a:pt x="20489" y="61598"/>
                  </a:lnTo>
                  <a:lnTo>
                    <a:pt x="20498" y="61373"/>
                  </a:lnTo>
                  <a:lnTo>
                    <a:pt x="20507" y="61158"/>
                  </a:lnTo>
                  <a:lnTo>
                    <a:pt x="21224" y="5347"/>
                  </a:lnTo>
                  <a:lnTo>
                    <a:pt x="21224" y="5347"/>
                  </a:lnTo>
                  <a:lnTo>
                    <a:pt x="21224" y="5131"/>
                  </a:lnTo>
                  <a:lnTo>
                    <a:pt x="21215" y="4924"/>
                  </a:lnTo>
                  <a:lnTo>
                    <a:pt x="21206" y="4725"/>
                  </a:lnTo>
                  <a:lnTo>
                    <a:pt x="21180" y="4518"/>
                  </a:lnTo>
                  <a:lnTo>
                    <a:pt x="21155" y="4319"/>
                  </a:lnTo>
                  <a:lnTo>
                    <a:pt x="21120" y="4121"/>
                  </a:lnTo>
                  <a:lnTo>
                    <a:pt x="21085" y="3922"/>
                  </a:lnTo>
                  <a:lnTo>
                    <a:pt x="21042" y="3732"/>
                  </a:lnTo>
                  <a:lnTo>
                    <a:pt x="20990" y="3542"/>
                  </a:lnTo>
                  <a:lnTo>
                    <a:pt x="20930" y="3352"/>
                  </a:lnTo>
                  <a:lnTo>
                    <a:pt x="20861" y="3170"/>
                  </a:lnTo>
                  <a:lnTo>
                    <a:pt x="20792" y="2998"/>
                  </a:lnTo>
                  <a:lnTo>
                    <a:pt x="20714" y="2825"/>
                  </a:lnTo>
                  <a:lnTo>
                    <a:pt x="20636" y="2652"/>
                  </a:lnTo>
                  <a:lnTo>
                    <a:pt x="20550" y="2497"/>
                  </a:lnTo>
                  <a:lnTo>
                    <a:pt x="20455" y="2333"/>
                  </a:lnTo>
                  <a:lnTo>
                    <a:pt x="20455" y="2333"/>
                  </a:lnTo>
                  <a:lnTo>
                    <a:pt x="20360" y="2186"/>
                  </a:lnTo>
                  <a:lnTo>
                    <a:pt x="20256" y="2039"/>
                  </a:lnTo>
                  <a:lnTo>
                    <a:pt x="20153" y="1909"/>
                  </a:lnTo>
                  <a:lnTo>
                    <a:pt x="20040" y="1780"/>
                  </a:lnTo>
                  <a:lnTo>
                    <a:pt x="19928" y="1667"/>
                  </a:lnTo>
                  <a:lnTo>
                    <a:pt x="19807" y="1555"/>
                  </a:lnTo>
                  <a:lnTo>
                    <a:pt x="19695" y="1451"/>
                  </a:lnTo>
                  <a:lnTo>
                    <a:pt x="19574" y="1365"/>
                  </a:lnTo>
                  <a:lnTo>
                    <a:pt x="19444" y="1279"/>
                  </a:lnTo>
                  <a:lnTo>
                    <a:pt x="19315" y="1210"/>
                  </a:lnTo>
                  <a:lnTo>
                    <a:pt x="19185" y="1149"/>
                  </a:lnTo>
                  <a:lnTo>
                    <a:pt x="19056" y="1097"/>
                  </a:lnTo>
                  <a:lnTo>
                    <a:pt x="18926" y="1045"/>
                  </a:lnTo>
                  <a:lnTo>
                    <a:pt x="18788" y="1020"/>
                  </a:lnTo>
                  <a:lnTo>
                    <a:pt x="18650" y="994"/>
                  </a:lnTo>
                  <a:lnTo>
                    <a:pt x="18511" y="976"/>
                  </a:lnTo>
                  <a:lnTo>
                    <a:pt x="2756" y="0"/>
                  </a:lnTo>
                  <a:lnTo>
                    <a:pt x="2756" y="0"/>
                  </a:lnTo>
                  <a:lnTo>
                    <a:pt x="2652" y="0"/>
                  </a:lnTo>
                  <a:lnTo>
                    <a:pt x="2557" y="0"/>
                  </a:lnTo>
                  <a:lnTo>
                    <a:pt x="2462" y="9"/>
                  </a:lnTo>
                  <a:lnTo>
                    <a:pt x="2367" y="26"/>
                  </a:lnTo>
                  <a:lnTo>
                    <a:pt x="2367" y="26"/>
                  </a:lnTo>
                  <a:lnTo>
                    <a:pt x="2246" y="52"/>
                  </a:lnTo>
                  <a:lnTo>
                    <a:pt x="2125" y="95"/>
                  </a:lnTo>
                  <a:lnTo>
                    <a:pt x="2004" y="138"/>
                  </a:lnTo>
                  <a:lnTo>
                    <a:pt x="1883" y="199"/>
                  </a:lnTo>
                  <a:lnTo>
                    <a:pt x="1762" y="259"/>
                  </a:lnTo>
                  <a:lnTo>
                    <a:pt x="1650" y="337"/>
                  </a:lnTo>
                  <a:lnTo>
                    <a:pt x="1538" y="424"/>
                  </a:lnTo>
                  <a:lnTo>
                    <a:pt x="1434" y="510"/>
                  </a:lnTo>
                  <a:lnTo>
                    <a:pt x="1330" y="614"/>
                  </a:lnTo>
                  <a:lnTo>
                    <a:pt x="1227" y="726"/>
                  </a:lnTo>
                  <a:lnTo>
                    <a:pt x="1123" y="838"/>
                  </a:lnTo>
                  <a:lnTo>
                    <a:pt x="1028" y="959"/>
                  </a:lnTo>
                  <a:lnTo>
                    <a:pt x="933" y="1097"/>
                  </a:lnTo>
                  <a:lnTo>
                    <a:pt x="847" y="1236"/>
                  </a:lnTo>
                  <a:lnTo>
                    <a:pt x="760" y="1382"/>
                  </a:lnTo>
                  <a:lnTo>
                    <a:pt x="682" y="1529"/>
                  </a:lnTo>
                  <a:lnTo>
                    <a:pt x="605" y="1693"/>
                  </a:lnTo>
                  <a:lnTo>
                    <a:pt x="527" y="1857"/>
                  </a:lnTo>
                  <a:lnTo>
                    <a:pt x="458" y="2030"/>
                  </a:lnTo>
                  <a:lnTo>
                    <a:pt x="397" y="2203"/>
                  </a:lnTo>
                  <a:lnTo>
                    <a:pt x="337" y="2384"/>
                  </a:lnTo>
                  <a:lnTo>
                    <a:pt x="276" y="2574"/>
                  </a:lnTo>
                  <a:lnTo>
                    <a:pt x="225" y="2764"/>
                  </a:lnTo>
                  <a:lnTo>
                    <a:pt x="181" y="2963"/>
                  </a:lnTo>
                  <a:lnTo>
                    <a:pt x="138" y="3162"/>
                  </a:lnTo>
                  <a:lnTo>
                    <a:pt x="104" y="3369"/>
                  </a:lnTo>
                  <a:lnTo>
                    <a:pt x="69" y="3585"/>
                  </a:lnTo>
                  <a:lnTo>
                    <a:pt x="43" y="3801"/>
                  </a:lnTo>
                  <a:lnTo>
                    <a:pt x="26" y="4017"/>
                  </a:lnTo>
                  <a:lnTo>
                    <a:pt x="9" y="4242"/>
                  </a:lnTo>
                  <a:lnTo>
                    <a:pt x="0" y="4466"/>
                  </a:lnTo>
                  <a:lnTo>
                    <a:pt x="0" y="4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extrusionOk="0">
                  <a:moveTo>
                    <a:pt x="2643" y="1"/>
                  </a:move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rgbClr val="FB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-4163865" y="1298161"/>
              <a:ext cx="824068" cy="2859132"/>
            </a:xfrm>
            <a:custGeom>
              <a:avLst/>
              <a:gdLst/>
              <a:ahLst/>
              <a:cxnLst/>
              <a:rect l="l" t="t" r="r" b="b"/>
              <a:pathLst>
                <a:path w="20844" h="72319" fill="none" extrusionOk="0">
                  <a:moveTo>
                    <a:pt x="2842" y="72180"/>
                  </a:moveTo>
                  <a:lnTo>
                    <a:pt x="17414" y="65831"/>
                  </a:lnTo>
                  <a:lnTo>
                    <a:pt x="17414" y="65831"/>
                  </a:lnTo>
                  <a:lnTo>
                    <a:pt x="17553" y="65762"/>
                  </a:lnTo>
                  <a:lnTo>
                    <a:pt x="17691" y="65693"/>
                  </a:lnTo>
                  <a:lnTo>
                    <a:pt x="17820" y="65607"/>
                  </a:lnTo>
                  <a:lnTo>
                    <a:pt x="17959" y="65512"/>
                  </a:lnTo>
                  <a:lnTo>
                    <a:pt x="18088" y="65408"/>
                  </a:lnTo>
                  <a:lnTo>
                    <a:pt x="18218" y="65296"/>
                  </a:lnTo>
                  <a:lnTo>
                    <a:pt x="18339" y="65175"/>
                  </a:lnTo>
                  <a:lnTo>
                    <a:pt x="18460" y="65045"/>
                  </a:lnTo>
                  <a:lnTo>
                    <a:pt x="18580" y="64907"/>
                  </a:lnTo>
                  <a:lnTo>
                    <a:pt x="18693" y="64769"/>
                  </a:lnTo>
                  <a:lnTo>
                    <a:pt x="18805" y="64613"/>
                  </a:lnTo>
                  <a:lnTo>
                    <a:pt x="18917" y="64458"/>
                  </a:lnTo>
                  <a:lnTo>
                    <a:pt x="19021" y="64294"/>
                  </a:lnTo>
                  <a:lnTo>
                    <a:pt x="19125" y="64121"/>
                  </a:lnTo>
                  <a:lnTo>
                    <a:pt x="19228" y="63948"/>
                  </a:lnTo>
                  <a:lnTo>
                    <a:pt x="19323" y="63767"/>
                  </a:lnTo>
                  <a:lnTo>
                    <a:pt x="19410" y="63585"/>
                  </a:lnTo>
                  <a:lnTo>
                    <a:pt x="19496" y="63395"/>
                  </a:lnTo>
                  <a:lnTo>
                    <a:pt x="19574" y="63197"/>
                  </a:lnTo>
                  <a:lnTo>
                    <a:pt x="19652" y="62998"/>
                  </a:lnTo>
                  <a:lnTo>
                    <a:pt x="19729" y="62799"/>
                  </a:lnTo>
                  <a:lnTo>
                    <a:pt x="19790" y="62592"/>
                  </a:lnTo>
                  <a:lnTo>
                    <a:pt x="19850" y="62385"/>
                  </a:lnTo>
                  <a:lnTo>
                    <a:pt x="19911" y="62169"/>
                  </a:lnTo>
                  <a:lnTo>
                    <a:pt x="19963" y="61962"/>
                  </a:lnTo>
                  <a:lnTo>
                    <a:pt x="20006" y="61746"/>
                  </a:lnTo>
                  <a:lnTo>
                    <a:pt x="20040" y="61530"/>
                  </a:lnTo>
                  <a:lnTo>
                    <a:pt x="20075" y="61305"/>
                  </a:lnTo>
                  <a:lnTo>
                    <a:pt x="20101" y="61089"/>
                  </a:lnTo>
                  <a:lnTo>
                    <a:pt x="20118" y="60873"/>
                  </a:lnTo>
                  <a:lnTo>
                    <a:pt x="20135" y="60649"/>
                  </a:lnTo>
                  <a:lnTo>
                    <a:pt x="20144" y="60433"/>
                  </a:lnTo>
                  <a:lnTo>
                    <a:pt x="20844" y="5322"/>
                  </a:lnTo>
                  <a:lnTo>
                    <a:pt x="20844" y="5322"/>
                  </a:lnTo>
                  <a:lnTo>
                    <a:pt x="20844" y="5097"/>
                  </a:lnTo>
                  <a:lnTo>
                    <a:pt x="20835" y="4881"/>
                  </a:lnTo>
                  <a:lnTo>
                    <a:pt x="20818" y="4665"/>
                  </a:lnTo>
                  <a:lnTo>
                    <a:pt x="20792" y="4458"/>
                  </a:lnTo>
                  <a:lnTo>
                    <a:pt x="20766" y="4251"/>
                  </a:lnTo>
                  <a:lnTo>
                    <a:pt x="20731" y="4044"/>
                  </a:lnTo>
                  <a:lnTo>
                    <a:pt x="20688" y="3845"/>
                  </a:lnTo>
                  <a:lnTo>
                    <a:pt x="20645" y="3646"/>
                  </a:lnTo>
                  <a:lnTo>
                    <a:pt x="20584" y="3456"/>
                  </a:lnTo>
                  <a:lnTo>
                    <a:pt x="20524" y="3275"/>
                  </a:lnTo>
                  <a:lnTo>
                    <a:pt x="20464" y="3085"/>
                  </a:lnTo>
                  <a:lnTo>
                    <a:pt x="20394" y="2912"/>
                  </a:lnTo>
                  <a:lnTo>
                    <a:pt x="20317" y="2739"/>
                  </a:lnTo>
                  <a:lnTo>
                    <a:pt x="20239" y="2575"/>
                  </a:lnTo>
                  <a:lnTo>
                    <a:pt x="20153" y="2411"/>
                  </a:lnTo>
                  <a:lnTo>
                    <a:pt x="20058" y="2264"/>
                  </a:lnTo>
                  <a:lnTo>
                    <a:pt x="19963" y="2117"/>
                  </a:lnTo>
                  <a:lnTo>
                    <a:pt x="19859" y="1979"/>
                  </a:lnTo>
                  <a:lnTo>
                    <a:pt x="19755" y="1841"/>
                  </a:lnTo>
                  <a:lnTo>
                    <a:pt x="19652" y="1720"/>
                  </a:lnTo>
                  <a:lnTo>
                    <a:pt x="19539" y="1599"/>
                  </a:lnTo>
                  <a:lnTo>
                    <a:pt x="19418" y="1487"/>
                  </a:lnTo>
                  <a:lnTo>
                    <a:pt x="19306" y="1392"/>
                  </a:lnTo>
                  <a:lnTo>
                    <a:pt x="19176" y="1297"/>
                  </a:lnTo>
                  <a:lnTo>
                    <a:pt x="19056" y="1210"/>
                  </a:lnTo>
                  <a:lnTo>
                    <a:pt x="18926" y="1141"/>
                  </a:lnTo>
                  <a:lnTo>
                    <a:pt x="18796" y="1072"/>
                  </a:lnTo>
                  <a:lnTo>
                    <a:pt x="18658" y="1020"/>
                  </a:lnTo>
                  <a:lnTo>
                    <a:pt x="18520" y="968"/>
                  </a:lnTo>
                  <a:lnTo>
                    <a:pt x="18382" y="934"/>
                  </a:lnTo>
                  <a:lnTo>
                    <a:pt x="18235" y="908"/>
                  </a:lnTo>
                  <a:lnTo>
                    <a:pt x="18097" y="899"/>
                  </a:lnTo>
                  <a:lnTo>
                    <a:pt x="2790" y="1"/>
                  </a:lnTo>
                  <a:lnTo>
                    <a:pt x="2790" y="1"/>
                  </a:lnTo>
                  <a:lnTo>
                    <a:pt x="2643" y="1"/>
                  </a:lnTo>
                  <a:lnTo>
                    <a:pt x="2505" y="10"/>
                  </a:lnTo>
                  <a:lnTo>
                    <a:pt x="2367" y="35"/>
                  </a:lnTo>
                  <a:lnTo>
                    <a:pt x="2229" y="70"/>
                  </a:lnTo>
                  <a:lnTo>
                    <a:pt x="2090" y="113"/>
                  </a:lnTo>
                  <a:lnTo>
                    <a:pt x="1961" y="174"/>
                  </a:lnTo>
                  <a:lnTo>
                    <a:pt x="1831" y="243"/>
                  </a:lnTo>
                  <a:lnTo>
                    <a:pt x="1702" y="321"/>
                  </a:lnTo>
                  <a:lnTo>
                    <a:pt x="1581" y="416"/>
                  </a:lnTo>
                  <a:lnTo>
                    <a:pt x="1460" y="519"/>
                  </a:lnTo>
                  <a:lnTo>
                    <a:pt x="1339" y="631"/>
                  </a:lnTo>
                  <a:lnTo>
                    <a:pt x="1227" y="752"/>
                  </a:lnTo>
                  <a:lnTo>
                    <a:pt x="1114" y="882"/>
                  </a:lnTo>
                  <a:lnTo>
                    <a:pt x="1011" y="1020"/>
                  </a:lnTo>
                  <a:lnTo>
                    <a:pt x="907" y="1167"/>
                  </a:lnTo>
                  <a:lnTo>
                    <a:pt x="812" y="1323"/>
                  </a:lnTo>
                  <a:lnTo>
                    <a:pt x="717" y="1495"/>
                  </a:lnTo>
                  <a:lnTo>
                    <a:pt x="631" y="1668"/>
                  </a:lnTo>
                  <a:lnTo>
                    <a:pt x="553" y="1849"/>
                  </a:lnTo>
                  <a:lnTo>
                    <a:pt x="475" y="2031"/>
                  </a:lnTo>
                  <a:lnTo>
                    <a:pt x="397" y="2230"/>
                  </a:lnTo>
                  <a:lnTo>
                    <a:pt x="337" y="2428"/>
                  </a:lnTo>
                  <a:lnTo>
                    <a:pt x="276" y="2636"/>
                  </a:lnTo>
                  <a:lnTo>
                    <a:pt x="216" y="2851"/>
                  </a:lnTo>
                  <a:lnTo>
                    <a:pt x="164" y="3076"/>
                  </a:lnTo>
                  <a:lnTo>
                    <a:pt x="121" y="3301"/>
                  </a:lnTo>
                  <a:lnTo>
                    <a:pt x="86" y="3534"/>
                  </a:lnTo>
                  <a:lnTo>
                    <a:pt x="61" y="3767"/>
                  </a:lnTo>
                  <a:lnTo>
                    <a:pt x="35" y="4009"/>
                  </a:lnTo>
                  <a:lnTo>
                    <a:pt x="17" y="4251"/>
                  </a:lnTo>
                  <a:lnTo>
                    <a:pt x="9" y="4501"/>
                  </a:lnTo>
                  <a:lnTo>
                    <a:pt x="0" y="4752"/>
                  </a:lnTo>
                  <a:lnTo>
                    <a:pt x="156" y="68449"/>
                  </a:lnTo>
                  <a:lnTo>
                    <a:pt x="156" y="68449"/>
                  </a:lnTo>
                  <a:lnTo>
                    <a:pt x="164" y="68699"/>
                  </a:lnTo>
                  <a:lnTo>
                    <a:pt x="173" y="68941"/>
                  </a:lnTo>
                  <a:lnTo>
                    <a:pt x="190" y="69183"/>
                  </a:lnTo>
                  <a:lnTo>
                    <a:pt x="216" y="69407"/>
                  </a:lnTo>
                  <a:lnTo>
                    <a:pt x="242" y="69632"/>
                  </a:lnTo>
                  <a:lnTo>
                    <a:pt x="285" y="69848"/>
                  </a:lnTo>
                  <a:lnTo>
                    <a:pt x="328" y="70064"/>
                  </a:lnTo>
                  <a:lnTo>
                    <a:pt x="372" y="70263"/>
                  </a:lnTo>
                  <a:lnTo>
                    <a:pt x="423" y="70461"/>
                  </a:lnTo>
                  <a:lnTo>
                    <a:pt x="484" y="70643"/>
                  </a:lnTo>
                  <a:lnTo>
                    <a:pt x="553" y="70824"/>
                  </a:lnTo>
                  <a:lnTo>
                    <a:pt x="622" y="70988"/>
                  </a:lnTo>
                  <a:lnTo>
                    <a:pt x="700" y="71152"/>
                  </a:lnTo>
                  <a:lnTo>
                    <a:pt x="778" y="71299"/>
                  </a:lnTo>
                  <a:lnTo>
                    <a:pt x="864" y="71437"/>
                  </a:lnTo>
                  <a:lnTo>
                    <a:pt x="950" y="71576"/>
                  </a:lnTo>
                  <a:lnTo>
                    <a:pt x="1045" y="71697"/>
                  </a:lnTo>
                  <a:lnTo>
                    <a:pt x="1140" y="71809"/>
                  </a:lnTo>
                  <a:lnTo>
                    <a:pt x="1244" y="71904"/>
                  </a:lnTo>
                  <a:lnTo>
                    <a:pt x="1348" y="71999"/>
                  </a:lnTo>
                  <a:lnTo>
                    <a:pt x="1451" y="72077"/>
                  </a:lnTo>
                  <a:lnTo>
                    <a:pt x="1564" y="72146"/>
                  </a:lnTo>
                  <a:lnTo>
                    <a:pt x="1684" y="72206"/>
                  </a:lnTo>
                  <a:lnTo>
                    <a:pt x="1797" y="72249"/>
                  </a:lnTo>
                  <a:lnTo>
                    <a:pt x="1918" y="72284"/>
                  </a:lnTo>
                  <a:lnTo>
                    <a:pt x="2047" y="72310"/>
                  </a:lnTo>
                  <a:lnTo>
                    <a:pt x="2168" y="72319"/>
                  </a:lnTo>
                  <a:lnTo>
                    <a:pt x="2298" y="72319"/>
                  </a:lnTo>
                  <a:lnTo>
                    <a:pt x="2427" y="72301"/>
                  </a:lnTo>
                  <a:lnTo>
                    <a:pt x="2566" y="72275"/>
                  </a:lnTo>
                  <a:lnTo>
                    <a:pt x="2704" y="72241"/>
                  </a:lnTo>
                  <a:lnTo>
                    <a:pt x="2842" y="72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extrusionOk="0">
                  <a:moveTo>
                    <a:pt x="2548" y="0"/>
                  </a:move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-4141330" y="1325163"/>
              <a:ext cx="778642" cy="2789787"/>
            </a:xfrm>
            <a:custGeom>
              <a:avLst/>
              <a:gdLst/>
              <a:ahLst/>
              <a:cxnLst/>
              <a:rect l="l" t="t" r="r" b="b"/>
              <a:pathLst>
                <a:path w="19695" h="70565" fill="none" extrusionOk="0">
                  <a:moveTo>
                    <a:pt x="2713" y="70435"/>
                  </a:moveTo>
                  <a:lnTo>
                    <a:pt x="16412" y="64552"/>
                  </a:lnTo>
                  <a:lnTo>
                    <a:pt x="16412" y="64552"/>
                  </a:lnTo>
                  <a:lnTo>
                    <a:pt x="16542" y="64492"/>
                  </a:lnTo>
                  <a:lnTo>
                    <a:pt x="16672" y="64414"/>
                  </a:lnTo>
                  <a:lnTo>
                    <a:pt x="16801" y="64336"/>
                  </a:lnTo>
                  <a:lnTo>
                    <a:pt x="16931" y="64250"/>
                  </a:lnTo>
                  <a:lnTo>
                    <a:pt x="17052" y="64146"/>
                  </a:lnTo>
                  <a:lnTo>
                    <a:pt x="17181" y="64043"/>
                  </a:lnTo>
                  <a:lnTo>
                    <a:pt x="17302" y="63922"/>
                  </a:lnTo>
                  <a:lnTo>
                    <a:pt x="17414" y="63801"/>
                  </a:lnTo>
                  <a:lnTo>
                    <a:pt x="17527" y="63671"/>
                  </a:lnTo>
                  <a:lnTo>
                    <a:pt x="17639" y="63533"/>
                  </a:lnTo>
                  <a:lnTo>
                    <a:pt x="17751" y="63386"/>
                  </a:lnTo>
                  <a:lnTo>
                    <a:pt x="17855" y="63239"/>
                  </a:lnTo>
                  <a:lnTo>
                    <a:pt x="17959" y="63084"/>
                  </a:lnTo>
                  <a:lnTo>
                    <a:pt x="18054" y="62920"/>
                  </a:lnTo>
                  <a:lnTo>
                    <a:pt x="18149" y="62747"/>
                  </a:lnTo>
                  <a:lnTo>
                    <a:pt x="18244" y="62574"/>
                  </a:lnTo>
                  <a:lnTo>
                    <a:pt x="18330" y="62393"/>
                  </a:lnTo>
                  <a:lnTo>
                    <a:pt x="18416" y="62211"/>
                  </a:lnTo>
                  <a:lnTo>
                    <a:pt x="18494" y="62021"/>
                  </a:lnTo>
                  <a:lnTo>
                    <a:pt x="18563" y="61831"/>
                  </a:lnTo>
                  <a:lnTo>
                    <a:pt x="18632" y="61641"/>
                  </a:lnTo>
                  <a:lnTo>
                    <a:pt x="18693" y="61443"/>
                  </a:lnTo>
                  <a:lnTo>
                    <a:pt x="18753" y="61244"/>
                  </a:lnTo>
                  <a:lnTo>
                    <a:pt x="18805" y="61037"/>
                  </a:lnTo>
                  <a:lnTo>
                    <a:pt x="18857" y="60829"/>
                  </a:lnTo>
                  <a:lnTo>
                    <a:pt x="18900" y="60622"/>
                  </a:lnTo>
                  <a:lnTo>
                    <a:pt x="18935" y="60415"/>
                  </a:lnTo>
                  <a:lnTo>
                    <a:pt x="18969" y="60207"/>
                  </a:lnTo>
                  <a:lnTo>
                    <a:pt x="18995" y="59991"/>
                  </a:lnTo>
                  <a:lnTo>
                    <a:pt x="19012" y="59784"/>
                  </a:lnTo>
                  <a:lnTo>
                    <a:pt x="19021" y="59568"/>
                  </a:lnTo>
                  <a:lnTo>
                    <a:pt x="19030" y="59352"/>
                  </a:lnTo>
                  <a:lnTo>
                    <a:pt x="19695" y="5036"/>
                  </a:lnTo>
                  <a:lnTo>
                    <a:pt x="19695" y="5036"/>
                  </a:lnTo>
                  <a:lnTo>
                    <a:pt x="19695" y="4829"/>
                  </a:lnTo>
                  <a:lnTo>
                    <a:pt x="19686" y="4613"/>
                  </a:lnTo>
                  <a:lnTo>
                    <a:pt x="19669" y="4414"/>
                  </a:lnTo>
                  <a:lnTo>
                    <a:pt x="19652" y="4207"/>
                  </a:lnTo>
                  <a:lnTo>
                    <a:pt x="19626" y="4008"/>
                  </a:lnTo>
                  <a:lnTo>
                    <a:pt x="19591" y="3810"/>
                  </a:lnTo>
                  <a:lnTo>
                    <a:pt x="19548" y="3620"/>
                  </a:lnTo>
                  <a:lnTo>
                    <a:pt x="19505" y="3430"/>
                  </a:lnTo>
                  <a:lnTo>
                    <a:pt x="19453" y="3240"/>
                  </a:lnTo>
                  <a:lnTo>
                    <a:pt x="19393" y="3058"/>
                  </a:lnTo>
                  <a:lnTo>
                    <a:pt x="19332" y="2885"/>
                  </a:lnTo>
                  <a:lnTo>
                    <a:pt x="19263" y="2713"/>
                  </a:lnTo>
                  <a:lnTo>
                    <a:pt x="19194" y="2549"/>
                  </a:lnTo>
                  <a:lnTo>
                    <a:pt x="19116" y="2393"/>
                  </a:lnTo>
                  <a:lnTo>
                    <a:pt x="19030" y="2238"/>
                  </a:lnTo>
                  <a:lnTo>
                    <a:pt x="18943" y="2091"/>
                  </a:lnTo>
                  <a:lnTo>
                    <a:pt x="18848" y="1944"/>
                  </a:lnTo>
                  <a:lnTo>
                    <a:pt x="18753" y="1814"/>
                  </a:lnTo>
                  <a:lnTo>
                    <a:pt x="18650" y="1685"/>
                  </a:lnTo>
                  <a:lnTo>
                    <a:pt x="18546" y="1564"/>
                  </a:lnTo>
                  <a:lnTo>
                    <a:pt x="18442" y="1452"/>
                  </a:lnTo>
                  <a:lnTo>
                    <a:pt x="18330" y="1348"/>
                  </a:lnTo>
                  <a:lnTo>
                    <a:pt x="18218" y="1253"/>
                  </a:lnTo>
                  <a:lnTo>
                    <a:pt x="18097" y="1158"/>
                  </a:lnTo>
                  <a:lnTo>
                    <a:pt x="17976" y="1080"/>
                  </a:lnTo>
                  <a:lnTo>
                    <a:pt x="17855" y="1011"/>
                  </a:lnTo>
                  <a:lnTo>
                    <a:pt x="17725" y="951"/>
                  </a:lnTo>
                  <a:lnTo>
                    <a:pt x="17596" y="890"/>
                  </a:lnTo>
                  <a:lnTo>
                    <a:pt x="17466" y="847"/>
                  </a:lnTo>
                  <a:lnTo>
                    <a:pt x="17328" y="821"/>
                  </a:lnTo>
                  <a:lnTo>
                    <a:pt x="17190" y="795"/>
                  </a:lnTo>
                  <a:lnTo>
                    <a:pt x="17052" y="778"/>
                  </a:lnTo>
                  <a:lnTo>
                    <a:pt x="2687" y="0"/>
                  </a:lnTo>
                  <a:lnTo>
                    <a:pt x="2687" y="0"/>
                  </a:lnTo>
                  <a:lnTo>
                    <a:pt x="2548" y="0"/>
                  </a:lnTo>
                  <a:lnTo>
                    <a:pt x="2410" y="9"/>
                  </a:lnTo>
                  <a:lnTo>
                    <a:pt x="2272" y="35"/>
                  </a:lnTo>
                  <a:lnTo>
                    <a:pt x="2142" y="69"/>
                  </a:lnTo>
                  <a:lnTo>
                    <a:pt x="2013" y="113"/>
                  </a:lnTo>
                  <a:lnTo>
                    <a:pt x="1883" y="173"/>
                  </a:lnTo>
                  <a:lnTo>
                    <a:pt x="1762" y="234"/>
                  </a:lnTo>
                  <a:lnTo>
                    <a:pt x="1641" y="311"/>
                  </a:lnTo>
                  <a:lnTo>
                    <a:pt x="1520" y="398"/>
                  </a:lnTo>
                  <a:lnTo>
                    <a:pt x="1400" y="501"/>
                  </a:lnTo>
                  <a:lnTo>
                    <a:pt x="1287" y="605"/>
                  </a:lnTo>
                  <a:lnTo>
                    <a:pt x="1184" y="726"/>
                  </a:lnTo>
                  <a:lnTo>
                    <a:pt x="1080" y="847"/>
                  </a:lnTo>
                  <a:lnTo>
                    <a:pt x="976" y="985"/>
                  </a:lnTo>
                  <a:lnTo>
                    <a:pt x="881" y="1123"/>
                  </a:lnTo>
                  <a:lnTo>
                    <a:pt x="786" y="1279"/>
                  </a:lnTo>
                  <a:lnTo>
                    <a:pt x="691" y="1434"/>
                  </a:lnTo>
                  <a:lnTo>
                    <a:pt x="613" y="1607"/>
                  </a:lnTo>
                  <a:lnTo>
                    <a:pt x="536" y="1780"/>
                  </a:lnTo>
                  <a:lnTo>
                    <a:pt x="458" y="1961"/>
                  </a:lnTo>
                  <a:lnTo>
                    <a:pt x="389" y="2143"/>
                  </a:lnTo>
                  <a:lnTo>
                    <a:pt x="320" y="2341"/>
                  </a:lnTo>
                  <a:lnTo>
                    <a:pt x="268" y="2540"/>
                  </a:lnTo>
                  <a:lnTo>
                    <a:pt x="208" y="2747"/>
                  </a:lnTo>
                  <a:lnTo>
                    <a:pt x="164" y="2955"/>
                  </a:lnTo>
                  <a:lnTo>
                    <a:pt x="121" y="3170"/>
                  </a:lnTo>
                  <a:lnTo>
                    <a:pt x="87" y="3395"/>
                  </a:lnTo>
                  <a:lnTo>
                    <a:pt x="52" y="3620"/>
                  </a:lnTo>
                  <a:lnTo>
                    <a:pt x="35" y="3853"/>
                  </a:lnTo>
                  <a:lnTo>
                    <a:pt x="17" y="4086"/>
                  </a:lnTo>
                  <a:lnTo>
                    <a:pt x="9" y="4319"/>
                  </a:lnTo>
                  <a:lnTo>
                    <a:pt x="0" y="4561"/>
                  </a:lnTo>
                  <a:lnTo>
                    <a:pt x="138" y="66841"/>
                  </a:lnTo>
                  <a:lnTo>
                    <a:pt x="138" y="66841"/>
                  </a:lnTo>
                  <a:lnTo>
                    <a:pt x="138" y="67083"/>
                  </a:lnTo>
                  <a:lnTo>
                    <a:pt x="147" y="67316"/>
                  </a:lnTo>
                  <a:lnTo>
                    <a:pt x="164" y="67550"/>
                  </a:lnTo>
                  <a:lnTo>
                    <a:pt x="190" y="67766"/>
                  </a:lnTo>
                  <a:lnTo>
                    <a:pt x="216" y="67982"/>
                  </a:lnTo>
                  <a:lnTo>
                    <a:pt x="251" y="68189"/>
                  </a:lnTo>
                  <a:lnTo>
                    <a:pt x="294" y="68388"/>
                  </a:lnTo>
                  <a:lnTo>
                    <a:pt x="337" y="68586"/>
                  </a:lnTo>
                  <a:lnTo>
                    <a:pt x="389" y="68768"/>
                  </a:lnTo>
                  <a:lnTo>
                    <a:pt x="449" y="68949"/>
                  </a:lnTo>
                  <a:lnTo>
                    <a:pt x="510" y="69122"/>
                  </a:lnTo>
                  <a:lnTo>
                    <a:pt x="579" y="69277"/>
                  </a:lnTo>
                  <a:lnTo>
                    <a:pt x="648" y="69433"/>
                  </a:lnTo>
                  <a:lnTo>
                    <a:pt x="726" y="69580"/>
                  </a:lnTo>
                  <a:lnTo>
                    <a:pt x="804" y="69718"/>
                  </a:lnTo>
                  <a:lnTo>
                    <a:pt x="890" y="69839"/>
                  </a:lnTo>
                  <a:lnTo>
                    <a:pt x="985" y="69960"/>
                  </a:lnTo>
                  <a:lnTo>
                    <a:pt x="1080" y="70063"/>
                  </a:lnTo>
                  <a:lnTo>
                    <a:pt x="1175" y="70167"/>
                  </a:lnTo>
                  <a:lnTo>
                    <a:pt x="1270" y="70253"/>
                  </a:lnTo>
                  <a:lnTo>
                    <a:pt x="1382" y="70331"/>
                  </a:lnTo>
                  <a:lnTo>
                    <a:pt x="1486" y="70392"/>
                  </a:lnTo>
                  <a:lnTo>
                    <a:pt x="1598" y="70452"/>
                  </a:lnTo>
                  <a:lnTo>
                    <a:pt x="1711" y="70495"/>
                  </a:lnTo>
                  <a:lnTo>
                    <a:pt x="1831" y="70530"/>
                  </a:lnTo>
                  <a:lnTo>
                    <a:pt x="1944" y="70556"/>
                  </a:lnTo>
                  <a:lnTo>
                    <a:pt x="2065" y="70564"/>
                  </a:lnTo>
                  <a:lnTo>
                    <a:pt x="2194" y="70564"/>
                  </a:lnTo>
                  <a:lnTo>
                    <a:pt x="2324" y="70547"/>
                  </a:lnTo>
                  <a:lnTo>
                    <a:pt x="2445" y="70521"/>
                  </a:lnTo>
                  <a:lnTo>
                    <a:pt x="2574" y="70487"/>
                  </a:lnTo>
                  <a:lnTo>
                    <a:pt x="2713" y="704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extrusionOk="0">
                  <a:moveTo>
                    <a:pt x="8198" y="0"/>
                  </a:moveTo>
                  <a:lnTo>
                    <a:pt x="8163" y="9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-3934048" y="3828401"/>
              <a:ext cx="328575" cy="151656"/>
            </a:xfrm>
            <a:custGeom>
              <a:avLst/>
              <a:gdLst/>
              <a:ahLst/>
              <a:cxnLst/>
              <a:rect l="l" t="t" r="r" b="b"/>
              <a:pathLst>
                <a:path w="8311" h="3836" fill="none" extrusionOk="0">
                  <a:moveTo>
                    <a:pt x="156" y="3827"/>
                  </a:moveTo>
                  <a:lnTo>
                    <a:pt x="8163" y="518"/>
                  </a:lnTo>
                  <a:lnTo>
                    <a:pt x="8163" y="518"/>
                  </a:lnTo>
                  <a:lnTo>
                    <a:pt x="8189" y="501"/>
                  </a:lnTo>
                  <a:lnTo>
                    <a:pt x="8215" y="467"/>
                  </a:lnTo>
                  <a:lnTo>
                    <a:pt x="8241" y="441"/>
                  </a:lnTo>
                  <a:lnTo>
                    <a:pt x="8267" y="397"/>
                  </a:lnTo>
                  <a:lnTo>
                    <a:pt x="8284" y="354"/>
                  </a:lnTo>
                  <a:lnTo>
                    <a:pt x="8302" y="302"/>
                  </a:lnTo>
                  <a:lnTo>
                    <a:pt x="8310" y="251"/>
                  </a:lnTo>
                  <a:lnTo>
                    <a:pt x="8310" y="199"/>
                  </a:lnTo>
                  <a:lnTo>
                    <a:pt x="8310" y="199"/>
                  </a:lnTo>
                  <a:lnTo>
                    <a:pt x="8310" y="147"/>
                  </a:lnTo>
                  <a:lnTo>
                    <a:pt x="8302" y="104"/>
                  </a:lnTo>
                  <a:lnTo>
                    <a:pt x="8284" y="69"/>
                  </a:lnTo>
                  <a:lnTo>
                    <a:pt x="8267" y="43"/>
                  </a:lnTo>
                  <a:lnTo>
                    <a:pt x="8250" y="17"/>
                  </a:lnTo>
                  <a:lnTo>
                    <a:pt x="8224" y="9"/>
                  </a:lnTo>
                  <a:lnTo>
                    <a:pt x="8198" y="0"/>
                  </a:lnTo>
                  <a:lnTo>
                    <a:pt x="8163" y="9"/>
                  </a:lnTo>
                  <a:lnTo>
                    <a:pt x="156" y="3291"/>
                  </a:lnTo>
                  <a:lnTo>
                    <a:pt x="156" y="3291"/>
                  </a:lnTo>
                  <a:lnTo>
                    <a:pt x="121" y="3308"/>
                  </a:lnTo>
                  <a:lnTo>
                    <a:pt x="95" y="3343"/>
                  </a:lnTo>
                  <a:lnTo>
                    <a:pt x="70" y="3378"/>
                  </a:lnTo>
                  <a:lnTo>
                    <a:pt x="44" y="3412"/>
                  </a:lnTo>
                  <a:lnTo>
                    <a:pt x="26" y="3464"/>
                  </a:lnTo>
                  <a:lnTo>
                    <a:pt x="18" y="3516"/>
                  </a:lnTo>
                  <a:lnTo>
                    <a:pt x="9" y="3568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0" y="3680"/>
                  </a:lnTo>
                  <a:lnTo>
                    <a:pt x="18" y="3723"/>
                  </a:lnTo>
                  <a:lnTo>
                    <a:pt x="26" y="3758"/>
                  </a:lnTo>
                  <a:lnTo>
                    <a:pt x="44" y="3792"/>
                  </a:lnTo>
                  <a:lnTo>
                    <a:pt x="70" y="3818"/>
                  </a:lnTo>
                  <a:lnTo>
                    <a:pt x="95" y="3835"/>
                  </a:lnTo>
                  <a:lnTo>
                    <a:pt x="121" y="3835"/>
                  </a:lnTo>
                  <a:lnTo>
                    <a:pt x="156" y="38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3989713" y="1314568"/>
              <a:ext cx="474736" cy="135605"/>
            </a:xfrm>
            <a:custGeom>
              <a:avLst/>
              <a:gdLst/>
              <a:ahLst/>
              <a:cxnLst/>
              <a:rect l="l" t="t" r="r" b="b"/>
              <a:pathLst>
                <a:path w="12008" h="3430" extrusionOk="0">
                  <a:moveTo>
                    <a:pt x="0" y="1"/>
                  </a:moveTo>
                  <a:lnTo>
                    <a:pt x="363" y="1927"/>
                  </a:lnTo>
                  <a:lnTo>
                    <a:pt x="389" y="2048"/>
                  </a:lnTo>
                  <a:lnTo>
                    <a:pt x="424" y="2169"/>
                  </a:lnTo>
                  <a:lnTo>
                    <a:pt x="458" y="2281"/>
                  </a:lnTo>
                  <a:lnTo>
                    <a:pt x="501" y="2393"/>
                  </a:lnTo>
                  <a:lnTo>
                    <a:pt x="545" y="2488"/>
                  </a:lnTo>
                  <a:lnTo>
                    <a:pt x="596" y="2583"/>
                  </a:lnTo>
                  <a:lnTo>
                    <a:pt x="648" y="2670"/>
                  </a:lnTo>
                  <a:lnTo>
                    <a:pt x="709" y="2756"/>
                  </a:lnTo>
                  <a:lnTo>
                    <a:pt x="769" y="2825"/>
                  </a:lnTo>
                  <a:lnTo>
                    <a:pt x="830" y="2886"/>
                  </a:lnTo>
                  <a:lnTo>
                    <a:pt x="899" y="2946"/>
                  </a:lnTo>
                  <a:lnTo>
                    <a:pt x="968" y="2989"/>
                  </a:lnTo>
                  <a:lnTo>
                    <a:pt x="1037" y="3032"/>
                  </a:lnTo>
                  <a:lnTo>
                    <a:pt x="1115" y="3058"/>
                  </a:lnTo>
                  <a:lnTo>
                    <a:pt x="1193" y="3076"/>
                  </a:lnTo>
                  <a:lnTo>
                    <a:pt x="1270" y="3084"/>
                  </a:lnTo>
                  <a:lnTo>
                    <a:pt x="10781" y="3430"/>
                  </a:lnTo>
                  <a:lnTo>
                    <a:pt x="10858" y="3430"/>
                  </a:lnTo>
                  <a:lnTo>
                    <a:pt x="10936" y="3413"/>
                  </a:lnTo>
                  <a:lnTo>
                    <a:pt x="11014" y="3395"/>
                  </a:lnTo>
                  <a:lnTo>
                    <a:pt x="11092" y="3361"/>
                  </a:lnTo>
                  <a:lnTo>
                    <a:pt x="11161" y="3318"/>
                  </a:lnTo>
                  <a:lnTo>
                    <a:pt x="11230" y="3266"/>
                  </a:lnTo>
                  <a:lnTo>
                    <a:pt x="11299" y="3205"/>
                  </a:lnTo>
                  <a:lnTo>
                    <a:pt x="11359" y="3145"/>
                  </a:lnTo>
                  <a:lnTo>
                    <a:pt x="11420" y="3067"/>
                  </a:lnTo>
                  <a:lnTo>
                    <a:pt x="11480" y="2981"/>
                  </a:lnTo>
                  <a:lnTo>
                    <a:pt x="11532" y="2894"/>
                  </a:lnTo>
                  <a:lnTo>
                    <a:pt x="11575" y="2799"/>
                  </a:lnTo>
                  <a:lnTo>
                    <a:pt x="11619" y="2696"/>
                  </a:lnTo>
                  <a:lnTo>
                    <a:pt x="11653" y="2583"/>
                  </a:lnTo>
                  <a:lnTo>
                    <a:pt x="11688" y="2471"/>
                  </a:lnTo>
                  <a:lnTo>
                    <a:pt x="11705" y="2350"/>
                  </a:lnTo>
                  <a:lnTo>
                    <a:pt x="12007" y="6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-3775592" y="1341886"/>
              <a:ext cx="46137" cy="74168"/>
            </a:xfrm>
            <a:custGeom>
              <a:avLst/>
              <a:gdLst/>
              <a:ahLst/>
              <a:cxnLst/>
              <a:rect l="l" t="t" r="r" b="b"/>
              <a:pathLst>
                <a:path w="1167" h="1876" extrusionOk="0">
                  <a:moveTo>
                    <a:pt x="527" y="1"/>
                  </a:moveTo>
                  <a:lnTo>
                    <a:pt x="476" y="9"/>
                  </a:lnTo>
                  <a:lnTo>
                    <a:pt x="415" y="35"/>
                  </a:lnTo>
                  <a:lnTo>
                    <a:pt x="363" y="61"/>
                  </a:lnTo>
                  <a:lnTo>
                    <a:pt x="311" y="96"/>
                  </a:lnTo>
                  <a:lnTo>
                    <a:pt x="260" y="139"/>
                  </a:lnTo>
                  <a:lnTo>
                    <a:pt x="216" y="191"/>
                  </a:lnTo>
                  <a:lnTo>
                    <a:pt x="173" y="251"/>
                  </a:lnTo>
                  <a:lnTo>
                    <a:pt x="139" y="320"/>
                  </a:lnTo>
                  <a:lnTo>
                    <a:pt x="104" y="389"/>
                  </a:lnTo>
                  <a:lnTo>
                    <a:pt x="70" y="467"/>
                  </a:lnTo>
                  <a:lnTo>
                    <a:pt x="52" y="545"/>
                  </a:lnTo>
                  <a:lnTo>
                    <a:pt x="26" y="631"/>
                  </a:lnTo>
                  <a:lnTo>
                    <a:pt x="18" y="718"/>
                  </a:lnTo>
                  <a:lnTo>
                    <a:pt x="1" y="813"/>
                  </a:lnTo>
                  <a:lnTo>
                    <a:pt x="1" y="908"/>
                  </a:lnTo>
                  <a:lnTo>
                    <a:pt x="1" y="1003"/>
                  </a:lnTo>
                  <a:lnTo>
                    <a:pt x="9" y="1098"/>
                  </a:lnTo>
                  <a:lnTo>
                    <a:pt x="26" y="1193"/>
                  </a:lnTo>
                  <a:lnTo>
                    <a:pt x="44" y="1279"/>
                  </a:lnTo>
                  <a:lnTo>
                    <a:pt x="70" y="1357"/>
                  </a:lnTo>
                  <a:lnTo>
                    <a:pt x="96" y="1434"/>
                  </a:lnTo>
                  <a:lnTo>
                    <a:pt x="130" y="1512"/>
                  </a:lnTo>
                  <a:lnTo>
                    <a:pt x="173" y="1581"/>
                  </a:lnTo>
                  <a:lnTo>
                    <a:pt x="208" y="1642"/>
                  </a:lnTo>
                  <a:lnTo>
                    <a:pt x="260" y="1694"/>
                  </a:lnTo>
                  <a:lnTo>
                    <a:pt x="303" y="1745"/>
                  </a:lnTo>
                  <a:lnTo>
                    <a:pt x="355" y="1789"/>
                  </a:lnTo>
                  <a:lnTo>
                    <a:pt x="406" y="1823"/>
                  </a:lnTo>
                  <a:lnTo>
                    <a:pt x="467" y="1849"/>
                  </a:lnTo>
                  <a:lnTo>
                    <a:pt x="519" y="1866"/>
                  </a:lnTo>
                  <a:lnTo>
                    <a:pt x="579" y="1875"/>
                  </a:lnTo>
                  <a:lnTo>
                    <a:pt x="640" y="1866"/>
                  </a:lnTo>
                  <a:lnTo>
                    <a:pt x="700" y="1858"/>
                  </a:lnTo>
                  <a:lnTo>
                    <a:pt x="752" y="1840"/>
                  </a:lnTo>
                  <a:lnTo>
                    <a:pt x="812" y="1806"/>
                  </a:lnTo>
                  <a:lnTo>
                    <a:pt x="864" y="1771"/>
                  </a:lnTo>
                  <a:lnTo>
                    <a:pt x="908" y="1728"/>
                  </a:lnTo>
                  <a:lnTo>
                    <a:pt x="951" y="1676"/>
                  </a:lnTo>
                  <a:lnTo>
                    <a:pt x="994" y="1616"/>
                  </a:lnTo>
                  <a:lnTo>
                    <a:pt x="1037" y="1555"/>
                  </a:lnTo>
                  <a:lnTo>
                    <a:pt x="1072" y="1478"/>
                  </a:lnTo>
                  <a:lnTo>
                    <a:pt x="1098" y="1409"/>
                  </a:lnTo>
                  <a:lnTo>
                    <a:pt x="1123" y="1322"/>
                  </a:lnTo>
                  <a:lnTo>
                    <a:pt x="1141" y="1236"/>
                  </a:lnTo>
                  <a:lnTo>
                    <a:pt x="1158" y="1149"/>
                  </a:lnTo>
                  <a:lnTo>
                    <a:pt x="1167" y="1054"/>
                  </a:lnTo>
                  <a:lnTo>
                    <a:pt x="1167" y="959"/>
                  </a:lnTo>
                  <a:lnTo>
                    <a:pt x="1167" y="864"/>
                  </a:lnTo>
                  <a:lnTo>
                    <a:pt x="1158" y="778"/>
                  </a:lnTo>
                  <a:lnTo>
                    <a:pt x="1141" y="683"/>
                  </a:lnTo>
                  <a:lnTo>
                    <a:pt x="1123" y="597"/>
                  </a:lnTo>
                  <a:lnTo>
                    <a:pt x="1098" y="519"/>
                  </a:lnTo>
                  <a:lnTo>
                    <a:pt x="1072" y="432"/>
                  </a:lnTo>
                  <a:lnTo>
                    <a:pt x="1037" y="363"/>
                  </a:lnTo>
                  <a:lnTo>
                    <a:pt x="1003" y="294"/>
                  </a:lnTo>
                  <a:lnTo>
                    <a:pt x="959" y="234"/>
                  </a:lnTo>
                  <a:lnTo>
                    <a:pt x="916" y="173"/>
                  </a:lnTo>
                  <a:lnTo>
                    <a:pt x="864" y="130"/>
                  </a:lnTo>
                  <a:lnTo>
                    <a:pt x="821" y="87"/>
                  </a:lnTo>
                  <a:lnTo>
                    <a:pt x="761" y="52"/>
                  </a:lnTo>
                  <a:lnTo>
                    <a:pt x="709" y="26"/>
                  </a:lnTo>
                  <a:lnTo>
                    <a:pt x="648" y="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F5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-3768752" y="1350782"/>
              <a:ext cx="33842" cy="54321"/>
            </a:xfrm>
            <a:custGeom>
              <a:avLst/>
              <a:gdLst/>
              <a:ahLst/>
              <a:cxnLst/>
              <a:rect l="l" t="t" r="r" b="b"/>
              <a:pathLst>
                <a:path w="856" h="1374" extrusionOk="0">
                  <a:moveTo>
                    <a:pt x="389" y="0"/>
                  </a:moveTo>
                  <a:lnTo>
                    <a:pt x="346" y="9"/>
                  </a:lnTo>
                  <a:lnTo>
                    <a:pt x="303" y="26"/>
                  </a:lnTo>
                  <a:lnTo>
                    <a:pt x="259" y="43"/>
                  </a:lnTo>
                  <a:lnTo>
                    <a:pt x="225" y="69"/>
                  </a:lnTo>
                  <a:lnTo>
                    <a:pt x="190" y="104"/>
                  </a:lnTo>
                  <a:lnTo>
                    <a:pt x="121" y="190"/>
                  </a:lnTo>
                  <a:lnTo>
                    <a:pt x="69" y="285"/>
                  </a:lnTo>
                  <a:lnTo>
                    <a:pt x="35" y="398"/>
                  </a:lnTo>
                  <a:lnTo>
                    <a:pt x="9" y="527"/>
                  </a:lnTo>
                  <a:lnTo>
                    <a:pt x="0" y="665"/>
                  </a:lnTo>
                  <a:lnTo>
                    <a:pt x="9" y="804"/>
                  </a:lnTo>
                  <a:lnTo>
                    <a:pt x="26" y="933"/>
                  </a:lnTo>
                  <a:lnTo>
                    <a:pt x="69" y="1054"/>
                  </a:lnTo>
                  <a:lnTo>
                    <a:pt x="121" y="1158"/>
                  </a:lnTo>
                  <a:lnTo>
                    <a:pt x="182" y="1244"/>
                  </a:lnTo>
                  <a:lnTo>
                    <a:pt x="216" y="1279"/>
                  </a:lnTo>
                  <a:lnTo>
                    <a:pt x="259" y="1313"/>
                  </a:lnTo>
                  <a:lnTo>
                    <a:pt x="294" y="1339"/>
                  </a:lnTo>
                  <a:lnTo>
                    <a:pt x="337" y="1356"/>
                  </a:lnTo>
                  <a:lnTo>
                    <a:pt x="380" y="1365"/>
                  </a:lnTo>
                  <a:lnTo>
                    <a:pt x="424" y="1374"/>
                  </a:lnTo>
                  <a:lnTo>
                    <a:pt x="467" y="1374"/>
                  </a:lnTo>
                  <a:lnTo>
                    <a:pt x="510" y="1365"/>
                  </a:lnTo>
                  <a:lnTo>
                    <a:pt x="553" y="1348"/>
                  </a:lnTo>
                  <a:lnTo>
                    <a:pt x="588" y="1330"/>
                  </a:lnTo>
                  <a:lnTo>
                    <a:pt x="631" y="1305"/>
                  </a:lnTo>
                  <a:lnTo>
                    <a:pt x="665" y="1270"/>
                  </a:lnTo>
                  <a:lnTo>
                    <a:pt x="726" y="1184"/>
                  </a:lnTo>
                  <a:lnTo>
                    <a:pt x="778" y="1089"/>
                  </a:lnTo>
                  <a:lnTo>
                    <a:pt x="821" y="976"/>
                  </a:lnTo>
                  <a:lnTo>
                    <a:pt x="847" y="847"/>
                  </a:lnTo>
                  <a:lnTo>
                    <a:pt x="855" y="708"/>
                  </a:lnTo>
                  <a:lnTo>
                    <a:pt x="847" y="570"/>
                  </a:lnTo>
                  <a:lnTo>
                    <a:pt x="821" y="441"/>
                  </a:lnTo>
                  <a:lnTo>
                    <a:pt x="786" y="320"/>
                  </a:lnTo>
                  <a:lnTo>
                    <a:pt x="735" y="216"/>
                  </a:lnTo>
                  <a:lnTo>
                    <a:pt x="665" y="130"/>
                  </a:lnTo>
                  <a:lnTo>
                    <a:pt x="631" y="95"/>
                  </a:lnTo>
                  <a:lnTo>
                    <a:pt x="596" y="61"/>
                  </a:lnTo>
                  <a:lnTo>
                    <a:pt x="553" y="35"/>
                  </a:lnTo>
                  <a:lnTo>
                    <a:pt x="519" y="17"/>
                  </a:lnTo>
                  <a:lnTo>
                    <a:pt x="475" y="9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9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extrusionOk="0">
                  <a:moveTo>
                    <a:pt x="0" y="0"/>
                  </a:moveTo>
                  <a:lnTo>
                    <a:pt x="61" y="60190"/>
                  </a:ln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-4077481" y="1552608"/>
              <a:ext cx="652328" cy="2379651"/>
            </a:xfrm>
            <a:custGeom>
              <a:avLst/>
              <a:gdLst/>
              <a:ahLst/>
              <a:cxnLst/>
              <a:rect l="l" t="t" r="r" b="b"/>
              <a:pathLst>
                <a:path w="16500" h="60191" fill="none" extrusionOk="0">
                  <a:moveTo>
                    <a:pt x="61" y="60190"/>
                  </a:moveTo>
                  <a:lnTo>
                    <a:pt x="15912" y="53945"/>
                  </a:lnTo>
                  <a:lnTo>
                    <a:pt x="16499" y="277"/>
                  </a:lnTo>
                  <a:lnTo>
                    <a:pt x="0" y="0"/>
                  </a:lnTo>
                  <a:lnTo>
                    <a:pt x="61" y="601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-3995881" y="3303139"/>
              <a:ext cx="50605" cy="125721"/>
            </a:xfrm>
            <a:custGeom>
              <a:avLst/>
              <a:gdLst/>
              <a:ahLst/>
              <a:cxnLst/>
              <a:rect l="l" t="t" r="r" b="b"/>
              <a:pathLst>
                <a:path w="1280" h="3180" extrusionOk="0">
                  <a:moveTo>
                    <a:pt x="1279" y="1"/>
                  </a:moveTo>
                  <a:lnTo>
                    <a:pt x="1" y="364"/>
                  </a:lnTo>
                  <a:lnTo>
                    <a:pt x="1" y="821"/>
                  </a:lnTo>
                  <a:lnTo>
                    <a:pt x="476" y="683"/>
                  </a:lnTo>
                  <a:lnTo>
                    <a:pt x="467" y="3180"/>
                  </a:lnTo>
                  <a:lnTo>
                    <a:pt x="796" y="3076"/>
                  </a:lnTo>
                  <a:lnTo>
                    <a:pt x="804" y="588"/>
                  </a:lnTo>
                  <a:lnTo>
                    <a:pt x="1279" y="459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-3938159" y="3293255"/>
              <a:ext cx="52661" cy="123665"/>
            </a:xfrm>
            <a:custGeom>
              <a:avLst/>
              <a:gdLst/>
              <a:ahLst/>
              <a:cxnLst/>
              <a:rect l="l" t="t" r="r" b="b"/>
              <a:pathLst>
                <a:path w="1332" h="3128" extrusionOk="0">
                  <a:moveTo>
                    <a:pt x="761" y="467"/>
                  </a:moveTo>
                  <a:lnTo>
                    <a:pt x="804" y="493"/>
                  </a:lnTo>
                  <a:lnTo>
                    <a:pt x="847" y="536"/>
                  </a:lnTo>
                  <a:lnTo>
                    <a:pt x="873" y="588"/>
                  </a:lnTo>
                  <a:lnTo>
                    <a:pt x="899" y="657"/>
                  </a:lnTo>
                  <a:lnTo>
                    <a:pt x="908" y="735"/>
                  </a:lnTo>
                  <a:lnTo>
                    <a:pt x="916" y="830"/>
                  </a:lnTo>
                  <a:lnTo>
                    <a:pt x="908" y="925"/>
                  </a:lnTo>
                  <a:lnTo>
                    <a:pt x="891" y="1011"/>
                  </a:lnTo>
                  <a:lnTo>
                    <a:pt x="873" y="1089"/>
                  </a:lnTo>
                  <a:lnTo>
                    <a:pt x="839" y="1158"/>
                  </a:lnTo>
                  <a:lnTo>
                    <a:pt x="804" y="1218"/>
                  </a:lnTo>
                  <a:lnTo>
                    <a:pt x="752" y="1261"/>
                  </a:lnTo>
                  <a:lnTo>
                    <a:pt x="700" y="1296"/>
                  </a:lnTo>
                  <a:lnTo>
                    <a:pt x="631" y="1322"/>
                  </a:lnTo>
                  <a:lnTo>
                    <a:pt x="338" y="1408"/>
                  </a:lnTo>
                  <a:lnTo>
                    <a:pt x="346" y="562"/>
                  </a:lnTo>
                  <a:lnTo>
                    <a:pt x="640" y="475"/>
                  </a:lnTo>
                  <a:lnTo>
                    <a:pt x="700" y="467"/>
                  </a:lnTo>
                  <a:close/>
                  <a:moveTo>
                    <a:pt x="778" y="0"/>
                  </a:moveTo>
                  <a:lnTo>
                    <a:pt x="709" y="9"/>
                  </a:lnTo>
                  <a:lnTo>
                    <a:pt x="640" y="26"/>
                  </a:lnTo>
                  <a:lnTo>
                    <a:pt x="9" y="199"/>
                  </a:lnTo>
                  <a:lnTo>
                    <a:pt x="1" y="3127"/>
                  </a:lnTo>
                  <a:lnTo>
                    <a:pt x="1" y="3127"/>
                  </a:lnTo>
                  <a:lnTo>
                    <a:pt x="338" y="3024"/>
                  </a:lnTo>
                  <a:lnTo>
                    <a:pt x="338" y="1857"/>
                  </a:lnTo>
                  <a:lnTo>
                    <a:pt x="657" y="1762"/>
                  </a:lnTo>
                  <a:lnTo>
                    <a:pt x="718" y="1754"/>
                  </a:lnTo>
                  <a:lnTo>
                    <a:pt x="770" y="1762"/>
                  </a:lnTo>
                  <a:lnTo>
                    <a:pt x="813" y="1788"/>
                  </a:lnTo>
                  <a:lnTo>
                    <a:pt x="847" y="1832"/>
                  </a:lnTo>
                  <a:lnTo>
                    <a:pt x="882" y="1883"/>
                  </a:lnTo>
                  <a:lnTo>
                    <a:pt x="899" y="1961"/>
                  </a:lnTo>
                  <a:lnTo>
                    <a:pt x="916" y="2048"/>
                  </a:lnTo>
                  <a:lnTo>
                    <a:pt x="916" y="2151"/>
                  </a:lnTo>
                  <a:lnTo>
                    <a:pt x="916" y="2350"/>
                  </a:lnTo>
                  <a:lnTo>
                    <a:pt x="916" y="2488"/>
                  </a:lnTo>
                  <a:lnTo>
                    <a:pt x="925" y="2635"/>
                  </a:lnTo>
                  <a:lnTo>
                    <a:pt x="934" y="2695"/>
                  </a:lnTo>
                  <a:lnTo>
                    <a:pt x="951" y="2756"/>
                  </a:lnTo>
                  <a:lnTo>
                    <a:pt x="968" y="2799"/>
                  </a:lnTo>
                  <a:lnTo>
                    <a:pt x="986" y="2825"/>
                  </a:lnTo>
                  <a:lnTo>
                    <a:pt x="1331" y="2721"/>
                  </a:lnTo>
                  <a:lnTo>
                    <a:pt x="1331" y="2678"/>
                  </a:lnTo>
                  <a:lnTo>
                    <a:pt x="1314" y="2652"/>
                  </a:lnTo>
                  <a:lnTo>
                    <a:pt x="1297" y="2609"/>
                  </a:lnTo>
                  <a:lnTo>
                    <a:pt x="1279" y="2566"/>
                  </a:lnTo>
                  <a:lnTo>
                    <a:pt x="1271" y="2505"/>
                  </a:lnTo>
                  <a:lnTo>
                    <a:pt x="1253" y="2376"/>
                  </a:lnTo>
                  <a:lnTo>
                    <a:pt x="1253" y="2255"/>
                  </a:lnTo>
                  <a:lnTo>
                    <a:pt x="1253" y="2048"/>
                  </a:lnTo>
                  <a:lnTo>
                    <a:pt x="1245" y="1918"/>
                  </a:lnTo>
                  <a:lnTo>
                    <a:pt x="1236" y="1806"/>
                  </a:lnTo>
                  <a:lnTo>
                    <a:pt x="1219" y="1711"/>
                  </a:lnTo>
                  <a:lnTo>
                    <a:pt x="1193" y="1624"/>
                  </a:lnTo>
                  <a:lnTo>
                    <a:pt x="1150" y="1555"/>
                  </a:lnTo>
                  <a:lnTo>
                    <a:pt x="1106" y="1495"/>
                  </a:lnTo>
                  <a:lnTo>
                    <a:pt x="1046" y="1460"/>
                  </a:lnTo>
                  <a:lnTo>
                    <a:pt x="977" y="1434"/>
                  </a:lnTo>
                  <a:lnTo>
                    <a:pt x="1037" y="1365"/>
                  </a:lnTo>
                  <a:lnTo>
                    <a:pt x="1089" y="1287"/>
                  </a:lnTo>
                  <a:lnTo>
                    <a:pt x="1141" y="1201"/>
                  </a:lnTo>
                  <a:lnTo>
                    <a:pt x="1176" y="1115"/>
                  </a:lnTo>
                  <a:lnTo>
                    <a:pt x="1210" y="1020"/>
                  </a:lnTo>
                  <a:lnTo>
                    <a:pt x="1227" y="925"/>
                  </a:lnTo>
                  <a:lnTo>
                    <a:pt x="1245" y="821"/>
                  </a:lnTo>
                  <a:lnTo>
                    <a:pt x="1245" y="709"/>
                  </a:lnTo>
                  <a:lnTo>
                    <a:pt x="1245" y="614"/>
                  </a:lnTo>
                  <a:lnTo>
                    <a:pt x="1236" y="519"/>
                  </a:lnTo>
                  <a:lnTo>
                    <a:pt x="1227" y="441"/>
                  </a:lnTo>
                  <a:lnTo>
                    <a:pt x="1210" y="363"/>
                  </a:lnTo>
                  <a:lnTo>
                    <a:pt x="1184" y="294"/>
                  </a:lnTo>
                  <a:lnTo>
                    <a:pt x="1158" y="225"/>
                  </a:lnTo>
                  <a:lnTo>
                    <a:pt x="1124" y="173"/>
                  </a:lnTo>
                  <a:lnTo>
                    <a:pt x="1089" y="121"/>
                  </a:lnTo>
                  <a:lnTo>
                    <a:pt x="1046" y="87"/>
                  </a:lnTo>
                  <a:lnTo>
                    <a:pt x="1003" y="52"/>
                  </a:lnTo>
                  <a:lnTo>
                    <a:pt x="951" y="26"/>
                  </a:lnTo>
                  <a:lnTo>
                    <a:pt x="899" y="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-3882494" y="3275148"/>
              <a:ext cx="59144" cy="125010"/>
            </a:xfrm>
            <a:custGeom>
              <a:avLst/>
              <a:gdLst/>
              <a:ahLst/>
              <a:cxnLst/>
              <a:rect l="l" t="t" r="r" b="b"/>
              <a:pathLst>
                <a:path w="1496" h="3162" extrusionOk="0">
                  <a:moveTo>
                    <a:pt x="761" y="726"/>
                  </a:moveTo>
                  <a:lnTo>
                    <a:pt x="968" y="1797"/>
                  </a:lnTo>
                  <a:lnTo>
                    <a:pt x="545" y="1918"/>
                  </a:lnTo>
                  <a:lnTo>
                    <a:pt x="761" y="726"/>
                  </a:lnTo>
                  <a:close/>
                  <a:moveTo>
                    <a:pt x="934" y="0"/>
                  </a:moveTo>
                  <a:lnTo>
                    <a:pt x="597" y="104"/>
                  </a:lnTo>
                  <a:lnTo>
                    <a:pt x="1" y="3162"/>
                  </a:lnTo>
                  <a:lnTo>
                    <a:pt x="338" y="3058"/>
                  </a:lnTo>
                  <a:lnTo>
                    <a:pt x="459" y="2402"/>
                  </a:lnTo>
                  <a:lnTo>
                    <a:pt x="1046" y="2220"/>
                  </a:lnTo>
                  <a:lnTo>
                    <a:pt x="1158" y="2808"/>
                  </a:lnTo>
                  <a:lnTo>
                    <a:pt x="1495" y="2704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-3817261" y="3252257"/>
              <a:ext cx="54361" cy="128093"/>
            </a:xfrm>
            <a:custGeom>
              <a:avLst/>
              <a:gdLst/>
              <a:ahLst/>
              <a:cxnLst/>
              <a:rect l="l" t="t" r="r" b="b"/>
              <a:pathLst>
                <a:path w="1375" h="3240" extrusionOk="0">
                  <a:moveTo>
                    <a:pt x="1374" y="1"/>
                  </a:moveTo>
                  <a:lnTo>
                    <a:pt x="1037" y="87"/>
                  </a:lnTo>
                  <a:lnTo>
                    <a:pt x="1020" y="2031"/>
                  </a:lnTo>
                  <a:lnTo>
                    <a:pt x="1011" y="2031"/>
                  </a:lnTo>
                  <a:lnTo>
                    <a:pt x="355" y="286"/>
                  </a:lnTo>
                  <a:lnTo>
                    <a:pt x="18" y="381"/>
                  </a:lnTo>
                  <a:lnTo>
                    <a:pt x="1" y="3240"/>
                  </a:lnTo>
                  <a:lnTo>
                    <a:pt x="338" y="3136"/>
                  </a:lnTo>
                  <a:lnTo>
                    <a:pt x="346" y="1193"/>
                  </a:lnTo>
                  <a:lnTo>
                    <a:pt x="355" y="1184"/>
                  </a:lnTo>
                  <a:lnTo>
                    <a:pt x="1020" y="2929"/>
                  </a:lnTo>
                  <a:lnTo>
                    <a:pt x="1348" y="2834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-3753412" y="3239290"/>
              <a:ext cx="51277" cy="116510"/>
            </a:xfrm>
            <a:custGeom>
              <a:avLst/>
              <a:gdLst/>
              <a:ahLst/>
              <a:cxnLst/>
              <a:rect l="l" t="t" r="r" b="b"/>
              <a:pathLst>
                <a:path w="1297" h="2947" extrusionOk="0">
                  <a:moveTo>
                    <a:pt x="813" y="0"/>
                  </a:moveTo>
                  <a:lnTo>
                    <a:pt x="752" y="9"/>
                  </a:lnTo>
                  <a:lnTo>
                    <a:pt x="683" y="26"/>
                  </a:lnTo>
                  <a:lnTo>
                    <a:pt x="614" y="44"/>
                  </a:lnTo>
                  <a:lnTo>
                    <a:pt x="554" y="78"/>
                  </a:lnTo>
                  <a:lnTo>
                    <a:pt x="493" y="104"/>
                  </a:lnTo>
                  <a:lnTo>
                    <a:pt x="433" y="147"/>
                  </a:lnTo>
                  <a:lnTo>
                    <a:pt x="381" y="191"/>
                  </a:lnTo>
                  <a:lnTo>
                    <a:pt x="329" y="251"/>
                  </a:lnTo>
                  <a:lnTo>
                    <a:pt x="277" y="303"/>
                  </a:lnTo>
                  <a:lnTo>
                    <a:pt x="234" y="372"/>
                  </a:lnTo>
                  <a:lnTo>
                    <a:pt x="191" y="441"/>
                  </a:lnTo>
                  <a:lnTo>
                    <a:pt x="156" y="510"/>
                  </a:lnTo>
                  <a:lnTo>
                    <a:pt x="131" y="579"/>
                  </a:lnTo>
                  <a:lnTo>
                    <a:pt x="105" y="657"/>
                  </a:lnTo>
                  <a:lnTo>
                    <a:pt x="79" y="735"/>
                  </a:lnTo>
                  <a:lnTo>
                    <a:pt x="70" y="821"/>
                  </a:lnTo>
                  <a:lnTo>
                    <a:pt x="61" y="899"/>
                  </a:lnTo>
                  <a:lnTo>
                    <a:pt x="53" y="985"/>
                  </a:lnTo>
                  <a:lnTo>
                    <a:pt x="61" y="1149"/>
                  </a:lnTo>
                  <a:lnTo>
                    <a:pt x="79" y="1218"/>
                  </a:lnTo>
                  <a:lnTo>
                    <a:pt x="87" y="1288"/>
                  </a:lnTo>
                  <a:lnTo>
                    <a:pt x="113" y="1348"/>
                  </a:lnTo>
                  <a:lnTo>
                    <a:pt x="139" y="1400"/>
                  </a:lnTo>
                  <a:lnTo>
                    <a:pt x="165" y="1452"/>
                  </a:lnTo>
                  <a:lnTo>
                    <a:pt x="200" y="1495"/>
                  </a:lnTo>
                  <a:lnTo>
                    <a:pt x="243" y="1529"/>
                  </a:lnTo>
                  <a:lnTo>
                    <a:pt x="286" y="1564"/>
                  </a:lnTo>
                  <a:lnTo>
                    <a:pt x="390" y="1624"/>
                  </a:lnTo>
                  <a:lnTo>
                    <a:pt x="511" y="1668"/>
                  </a:lnTo>
                  <a:lnTo>
                    <a:pt x="649" y="1702"/>
                  </a:lnTo>
                  <a:lnTo>
                    <a:pt x="735" y="1728"/>
                  </a:lnTo>
                  <a:lnTo>
                    <a:pt x="796" y="1754"/>
                  </a:lnTo>
                  <a:lnTo>
                    <a:pt x="848" y="1780"/>
                  </a:lnTo>
                  <a:lnTo>
                    <a:pt x="891" y="1823"/>
                  </a:lnTo>
                  <a:lnTo>
                    <a:pt x="917" y="1866"/>
                  </a:lnTo>
                  <a:lnTo>
                    <a:pt x="943" y="1918"/>
                  </a:lnTo>
                  <a:lnTo>
                    <a:pt x="951" y="1987"/>
                  </a:lnTo>
                  <a:lnTo>
                    <a:pt x="960" y="2056"/>
                  </a:lnTo>
                  <a:lnTo>
                    <a:pt x="951" y="2134"/>
                  </a:lnTo>
                  <a:lnTo>
                    <a:pt x="934" y="2212"/>
                  </a:lnTo>
                  <a:lnTo>
                    <a:pt x="917" y="2272"/>
                  </a:lnTo>
                  <a:lnTo>
                    <a:pt x="882" y="2333"/>
                  </a:lnTo>
                  <a:lnTo>
                    <a:pt x="839" y="2385"/>
                  </a:lnTo>
                  <a:lnTo>
                    <a:pt x="796" y="2428"/>
                  </a:lnTo>
                  <a:lnTo>
                    <a:pt x="735" y="2462"/>
                  </a:lnTo>
                  <a:lnTo>
                    <a:pt x="675" y="2488"/>
                  </a:lnTo>
                  <a:lnTo>
                    <a:pt x="597" y="2506"/>
                  </a:lnTo>
                  <a:lnTo>
                    <a:pt x="528" y="2506"/>
                  </a:lnTo>
                  <a:lnTo>
                    <a:pt x="467" y="2488"/>
                  </a:lnTo>
                  <a:lnTo>
                    <a:pt x="416" y="2454"/>
                  </a:lnTo>
                  <a:lnTo>
                    <a:pt x="398" y="2428"/>
                  </a:lnTo>
                  <a:lnTo>
                    <a:pt x="381" y="2393"/>
                  </a:lnTo>
                  <a:lnTo>
                    <a:pt x="355" y="2324"/>
                  </a:lnTo>
                  <a:lnTo>
                    <a:pt x="338" y="2220"/>
                  </a:lnTo>
                  <a:lnTo>
                    <a:pt x="329" y="2108"/>
                  </a:lnTo>
                  <a:lnTo>
                    <a:pt x="1" y="2203"/>
                  </a:lnTo>
                  <a:lnTo>
                    <a:pt x="1" y="2220"/>
                  </a:lnTo>
                  <a:lnTo>
                    <a:pt x="1" y="2324"/>
                  </a:lnTo>
                  <a:lnTo>
                    <a:pt x="10" y="2419"/>
                  </a:lnTo>
                  <a:lnTo>
                    <a:pt x="27" y="2506"/>
                  </a:lnTo>
                  <a:lnTo>
                    <a:pt x="44" y="2583"/>
                  </a:lnTo>
                  <a:lnTo>
                    <a:pt x="70" y="2661"/>
                  </a:lnTo>
                  <a:lnTo>
                    <a:pt x="105" y="2721"/>
                  </a:lnTo>
                  <a:lnTo>
                    <a:pt x="148" y="2773"/>
                  </a:lnTo>
                  <a:lnTo>
                    <a:pt x="191" y="2825"/>
                  </a:lnTo>
                  <a:lnTo>
                    <a:pt x="243" y="2868"/>
                  </a:lnTo>
                  <a:lnTo>
                    <a:pt x="303" y="2894"/>
                  </a:lnTo>
                  <a:lnTo>
                    <a:pt x="355" y="2920"/>
                  </a:lnTo>
                  <a:lnTo>
                    <a:pt x="416" y="2937"/>
                  </a:lnTo>
                  <a:lnTo>
                    <a:pt x="476" y="2946"/>
                  </a:lnTo>
                  <a:lnTo>
                    <a:pt x="537" y="2946"/>
                  </a:lnTo>
                  <a:lnTo>
                    <a:pt x="606" y="2937"/>
                  </a:lnTo>
                  <a:lnTo>
                    <a:pt x="666" y="2920"/>
                  </a:lnTo>
                  <a:lnTo>
                    <a:pt x="735" y="2894"/>
                  </a:lnTo>
                  <a:lnTo>
                    <a:pt x="804" y="2868"/>
                  </a:lnTo>
                  <a:lnTo>
                    <a:pt x="865" y="2834"/>
                  </a:lnTo>
                  <a:lnTo>
                    <a:pt x="917" y="2791"/>
                  </a:lnTo>
                  <a:lnTo>
                    <a:pt x="977" y="2747"/>
                  </a:lnTo>
                  <a:lnTo>
                    <a:pt x="1029" y="2696"/>
                  </a:lnTo>
                  <a:lnTo>
                    <a:pt x="1072" y="2635"/>
                  </a:lnTo>
                  <a:lnTo>
                    <a:pt x="1115" y="2575"/>
                  </a:lnTo>
                  <a:lnTo>
                    <a:pt x="1158" y="2506"/>
                  </a:lnTo>
                  <a:lnTo>
                    <a:pt x="1193" y="2436"/>
                  </a:lnTo>
                  <a:lnTo>
                    <a:pt x="1219" y="2367"/>
                  </a:lnTo>
                  <a:lnTo>
                    <a:pt x="1245" y="2290"/>
                  </a:lnTo>
                  <a:lnTo>
                    <a:pt x="1262" y="2212"/>
                  </a:lnTo>
                  <a:lnTo>
                    <a:pt x="1279" y="2134"/>
                  </a:lnTo>
                  <a:lnTo>
                    <a:pt x="1288" y="2048"/>
                  </a:lnTo>
                  <a:lnTo>
                    <a:pt x="1288" y="1953"/>
                  </a:lnTo>
                  <a:lnTo>
                    <a:pt x="1288" y="1797"/>
                  </a:lnTo>
                  <a:lnTo>
                    <a:pt x="1271" y="1719"/>
                  </a:lnTo>
                  <a:lnTo>
                    <a:pt x="1262" y="1659"/>
                  </a:lnTo>
                  <a:lnTo>
                    <a:pt x="1236" y="1599"/>
                  </a:lnTo>
                  <a:lnTo>
                    <a:pt x="1219" y="1538"/>
                  </a:lnTo>
                  <a:lnTo>
                    <a:pt x="1184" y="1486"/>
                  </a:lnTo>
                  <a:lnTo>
                    <a:pt x="1150" y="1443"/>
                  </a:lnTo>
                  <a:lnTo>
                    <a:pt x="1115" y="1400"/>
                  </a:lnTo>
                  <a:lnTo>
                    <a:pt x="1072" y="1365"/>
                  </a:lnTo>
                  <a:lnTo>
                    <a:pt x="1029" y="1331"/>
                  </a:lnTo>
                  <a:lnTo>
                    <a:pt x="977" y="1305"/>
                  </a:lnTo>
                  <a:lnTo>
                    <a:pt x="865" y="1253"/>
                  </a:lnTo>
                  <a:lnTo>
                    <a:pt x="735" y="1218"/>
                  </a:lnTo>
                  <a:lnTo>
                    <a:pt x="649" y="1201"/>
                  </a:lnTo>
                  <a:lnTo>
                    <a:pt x="571" y="1167"/>
                  </a:lnTo>
                  <a:lnTo>
                    <a:pt x="511" y="1141"/>
                  </a:lnTo>
                  <a:lnTo>
                    <a:pt x="467" y="1106"/>
                  </a:lnTo>
                  <a:lnTo>
                    <a:pt x="433" y="1063"/>
                  </a:lnTo>
                  <a:lnTo>
                    <a:pt x="407" y="1020"/>
                  </a:lnTo>
                  <a:lnTo>
                    <a:pt x="398" y="959"/>
                  </a:lnTo>
                  <a:lnTo>
                    <a:pt x="390" y="890"/>
                  </a:lnTo>
                  <a:lnTo>
                    <a:pt x="398" y="821"/>
                  </a:lnTo>
                  <a:lnTo>
                    <a:pt x="407" y="743"/>
                  </a:lnTo>
                  <a:lnTo>
                    <a:pt x="433" y="674"/>
                  </a:lnTo>
                  <a:lnTo>
                    <a:pt x="467" y="614"/>
                  </a:lnTo>
                  <a:lnTo>
                    <a:pt x="511" y="562"/>
                  </a:lnTo>
                  <a:lnTo>
                    <a:pt x="554" y="510"/>
                  </a:lnTo>
                  <a:lnTo>
                    <a:pt x="614" y="476"/>
                  </a:lnTo>
                  <a:lnTo>
                    <a:pt x="675" y="458"/>
                  </a:lnTo>
                  <a:lnTo>
                    <a:pt x="744" y="441"/>
                  </a:lnTo>
                  <a:lnTo>
                    <a:pt x="796" y="450"/>
                  </a:lnTo>
                  <a:lnTo>
                    <a:pt x="848" y="476"/>
                  </a:lnTo>
                  <a:lnTo>
                    <a:pt x="891" y="510"/>
                  </a:lnTo>
                  <a:lnTo>
                    <a:pt x="925" y="571"/>
                  </a:lnTo>
                  <a:lnTo>
                    <a:pt x="951" y="640"/>
                  </a:lnTo>
                  <a:lnTo>
                    <a:pt x="960" y="717"/>
                  </a:lnTo>
                  <a:lnTo>
                    <a:pt x="968" y="804"/>
                  </a:lnTo>
                  <a:lnTo>
                    <a:pt x="1288" y="717"/>
                  </a:lnTo>
                  <a:lnTo>
                    <a:pt x="1297" y="700"/>
                  </a:lnTo>
                  <a:lnTo>
                    <a:pt x="1297" y="614"/>
                  </a:lnTo>
                  <a:lnTo>
                    <a:pt x="1288" y="527"/>
                  </a:lnTo>
                  <a:lnTo>
                    <a:pt x="1279" y="450"/>
                  </a:lnTo>
                  <a:lnTo>
                    <a:pt x="1262" y="381"/>
                  </a:lnTo>
                  <a:lnTo>
                    <a:pt x="1236" y="311"/>
                  </a:lnTo>
                  <a:lnTo>
                    <a:pt x="1210" y="251"/>
                  </a:lnTo>
                  <a:lnTo>
                    <a:pt x="1176" y="199"/>
                  </a:lnTo>
                  <a:lnTo>
                    <a:pt x="1133" y="147"/>
                  </a:lnTo>
                  <a:lnTo>
                    <a:pt x="1089" y="96"/>
                  </a:lnTo>
                  <a:lnTo>
                    <a:pt x="1038" y="61"/>
                  </a:lnTo>
                  <a:lnTo>
                    <a:pt x="986" y="35"/>
                  </a:lnTo>
                  <a:lnTo>
                    <a:pt x="934" y="1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3692608" y="3219127"/>
              <a:ext cx="46809" cy="123665"/>
            </a:xfrm>
            <a:custGeom>
              <a:avLst/>
              <a:gdLst/>
              <a:ahLst/>
              <a:cxnLst/>
              <a:rect l="l" t="t" r="r" b="b"/>
              <a:pathLst>
                <a:path w="1184" h="3128" extrusionOk="0">
                  <a:moveTo>
                    <a:pt x="1184" y="1"/>
                  </a:moveTo>
                  <a:lnTo>
                    <a:pt x="26" y="329"/>
                  </a:lnTo>
                  <a:lnTo>
                    <a:pt x="1" y="3128"/>
                  </a:lnTo>
                  <a:lnTo>
                    <a:pt x="337" y="3024"/>
                  </a:lnTo>
                  <a:lnTo>
                    <a:pt x="346" y="1867"/>
                  </a:lnTo>
                  <a:lnTo>
                    <a:pt x="1046" y="1659"/>
                  </a:lnTo>
                  <a:lnTo>
                    <a:pt x="1054" y="1227"/>
                  </a:lnTo>
                  <a:lnTo>
                    <a:pt x="355" y="1435"/>
                  </a:lnTo>
                  <a:lnTo>
                    <a:pt x="355" y="666"/>
                  </a:lnTo>
                  <a:lnTo>
                    <a:pt x="1175" y="433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3638998" y="3204104"/>
              <a:ext cx="46493" cy="122321"/>
            </a:xfrm>
            <a:custGeom>
              <a:avLst/>
              <a:gdLst/>
              <a:ahLst/>
              <a:cxnLst/>
              <a:rect l="l" t="t" r="r" b="b"/>
              <a:pathLst>
                <a:path w="1176" h="3094" extrusionOk="0">
                  <a:moveTo>
                    <a:pt x="1175" y="1"/>
                  </a:moveTo>
                  <a:lnTo>
                    <a:pt x="27" y="329"/>
                  </a:lnTo>
                  <a:lnTo>
                    <a:pt x="1" y="3093"/>
                  </a:lnTo>
                  <a:lnTo>
                    <a:pt x="1150" y="2748"/>
                  </a:lnTo>
                  <a:lnTo>
                    <a:pt x="1150" y="2324"/>
                  </a:lnTo>
                  <a:lnTo>
                    <a:pt x="338" y="2566"/>
                  </a:lnTo>
                  <a:lnTo>
                    <a:pt x="338" y="2566"/>
                  </a:lnTo>
                  <a:lnTo>
                    <a:pt x="346" y="1780"/>
                  </a:lnTo>
                  <a:lnTo>
                    <a:pt x="1037" y="1582"/>
                  </a:lnTo>
                  <a:lnTo>
                    <a:pt x="1046" y="1150"/>
                  </a:lnTo>
                  <a:lnTo>
                    <a:pt x="355" y="1357"/>
                  </a:lnTo>
                  <a:lnTo>
                    <a:pt x="355" y="1357"/>
                  </a:lnTo>
                  <a:lnTo>
                    <a:pt x="364" y="657"/>
                  </a:lnTo>
                  <a:lnTo>
                    <a:pt x="1167" y="433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-3585705" y="3193864"/>
              <a:ext cx="52977" cy="116510"/>
            </a:xfrm>
            <a:custGeom>
              <a:avLst/>
              <a:gdLst/>
              <a:ahLst/>
              <a:cxnLst/>
              <a:rect l="l" t="t" r="r" b="b"/>
              <a:pathLst>
                <a:path w="1340" h="2947" extrusionOk="0">
                  <a:moveTo>
                    <a:pt x="778" y="441"/>
                  </a:moveTo>
                  <a:lnTo>
                    <a:pt x="830" y="467"/>
                  </a:lnTo>
                  <a:lnTo>
                    <a:pt x="864" y="502"/>
                  </a:lnTo>
                  <a:lnTo>
                    <a:pt x="890" y="553"/>
                  </a:lnTo>
                  <a:lnTo>
                    <a:pt x="916" y="614"/>
                  </a:lnTo>
                  <a:lnTo>
                    <a:pt x="925" y="692"/>
                  </a:lnTo>
                  <a:lnTo>
                    <a:pt x="933" y="778"/>
                  </a:lnTo>
                  <a:lnTo>
                    <a:pt x="925" y="873"/>
                  </a:lnTo>
                  <a:lnTo>
                    <a:pt x="907" y="951"/>
                  </a:lnTo>
                  <a:lnTo>
                    <a:pt x="890" y="1029"/>
                  </a:lnTo>
                  <a:lnTo>
                    <a:pt x="855" y="1089"/>
                  </a:lnTo>
                  <a:lnTo>
                    <a:pt x="821" y="1141"/>
                  </a:lnTo>
                  <a:lnTo>
                    <a:pt x="769" y="1184"/>
                  </a:lnTo>
                  <a:lnTo>
                    <a:pt x="709" y="1219"/>
                  </a:lnTo>
                  <a:lnTo>
                    <a:pt x="648" y="1245"/>
                  </a:lnTo>
                  <a:lnTo>
                    <a:pt x="354" y="1331"/>
                  </a:lnTo>
                  <a:lnTo>
                    <a:pt x="363" y="536"/>
                  </a:lnTo>
                  <a:lnTo>
                    <a:pt x="657" y="450"/>
                  </a:lnTo>
                  <a:lnTo>
                    <a:pt x="726" y="441"/>
                  </a:lnTo>
                  <a:close/>
                  <a:moveTo>
                    <a:pt x="804" y="1"/>
                  </a:moveTo>
                  <a:lnTo>
                    <a:pt x="734" y="9"/>
                  </a:lnTo>
                  <a:lnTo>
                    <a:pt x="665" y="27"/>
                  </a:lnTo>
                  <a:lnTo>
                    <a:pt x="35" y="208"/>
                  </a:lnTo>
                  <a:lnTo>
                    <a:pt x="0" y="2946"/>
                  </a:lnTo>
                  <a:lnTo>
                    <a:pt x="337" y="2851"/>
                  </a:lnTo>
                  <a:lnTo>
                    <a:pt x="354" y="1754"/>
                  </a:lnTo>
                  <a:lnTo>
                    <a:pt x="665" y="1659"/>
                  </a:lnTo>
                  <a:lnTo>
                    <a:pt x="726" y="1650"/>
                  </a:lnTo>
                  <a:lnTo>
                    <a:pt x="778" y="1659"/>
                  </a:lnTo>
                  <a:lnTo>
                    <a:pt x="821" y="1676"/>
                  </a:lnTo>
                  <a:lnTo>
                    <a:pt x="864" y="1720"/>
                  </a:lnTo>
                  <a:lnTo>
                    <a:pt x="890" y="1771"/>
                  </a:lnTo>
                  <a:lnTo>
                    <a:pt x="907" y="1841"/>
                  </a:lnTo>
                  <a:lnTo>
                    <a:pt x="925" y="1918"/>
                  </a:lnTo>
                  <a:lnTo>
                    <a:pt x="925" y="2013"/>
                  </a:lnTo>
                  <a:lnTo>
                    <a:pt x="925" y="2203"/>
                  </a:lnTo>
                  <a:lnTo>
                    <a:pt x="925" y="2333"/>
                  </a:lnTo>
                  <a:lnTo>
                    <a:pt x="933" y="2471"/>
                  </a:lnTo>
                  <a:lnTo>
                    <a:pt x="942" y="2532"/>
                  </a:lnTo>
                  <a:lnTo>
                    <a:pt x="950" y="2583"/>
                  </a:lnTo>
                  <a:lnTo>
                    <a:pt x="968" y="2618"/>
                  </a:lnTo>
                  <a:lnTo>
                    <a:pt x="994" y="2653"/>
                  </a:lnTo>
                  <a:lnTo>
                    <a:pt x="1339" y="2549"/>
                  </a:lnTo>
                  <a:lnTo>
                    <a:pt x="1339" y="2506"/>
                  </a:lnTo>
                  <a:lnTo>
                    <a:pt x="1313" y="2480"/>
                  </a:lnTo>
                  <a:lnTo>
                    <a:pt x="1296" y="2445"/>
                  </a:lnTo>
                  <a:lnTo>
                    <a:pt x="1287" y="2393"/>
                  </a:lnTo>
                  <a:lnTo>
                    <a:pt x="1270" y="2342"/>
                  </a:lnTo>
                  <a:lnTo>
                    <a:pt x="1261" y="2229"/>
                  </a:lnTo>
                  <a:lnTo>
                    <a:pt x="1261" y="2108"/>
                  </a:lnTo>
                  <a:lnTo>
                    <a:pt x="1261" y="1910"/>
                  </a:lnTo>
                  <a:lnTo>
                    <a:pt x="1261" y="1797"/>
                  </a:lnTo>
                  <a:lnTo>
                    <a:pt x="1244" y="1694"/>
                  </a:lnTo>
                  <a:lnTo>
                    <a:pt x="1227" y="1599"/>
                  </a:lnTo>
                  <a:lnTo>
                    <a:pt x="1201" y="1521"/>
                  </a:lnTo>
                  <a:lnTo>
                    <a:pt x="1166" y="1452"/>
                  </a:lnTo>
                  <a:lnTo>
                    <a:pt x="1115" y="1400"/>
                  </a:lnTo>
                  <a:lnTo>
                    <a:pt x="1063" y="1365"/>
                  </a:lnTo>
                  <a:lnTo>
                    <a:pt x="994" y="1340"/>
                  </a:lnTo>
                  <a:lnTo>
                    <a:pt x="1054" y="1279"/>
                  </a:lnTo>
                  <a:lnTo>
                    <a:pt x="1106" y="1201"/>
                  </a:lnTo>
                  <a:lnTo>
                    <a:pt x="1158" y="1124"/>
                  </a:lnTo>
                  <a:lnTo>
                    <a:pt x="1192" y="1037"/>
                  </a:lnTo>
                  <a:lnTo>
                    <a:pt x="1227" y="951"/>
                  </a:lnTo>
                  <a:lnTo>
                    <a:pt x="1244" y="856"/>
                  </a:lnTo>
                  <a:lnTo>
                    <a:pt x="1261" y="761"/>
                  </a:lnTo>
                  <a:lnTo>
                    <a:pt x="1261" y="657"/>
                  </a:lnTo>
                  <a:lnTo>
                    <a:pt x="1261" y="571"/>
                  </a:lnTo>
                  <a:lnTo>
                    <a:pt x="1253" y="484"/>
                  </a:lnTo>
                  <a:lnTo>
                    <a:pt x="1244" y="407"/>
                  </a:lnTo>
                  <a:lnTo>
                    <a:pt x="1227" y="329"/>
                  </a:lnTo>
                  <a:lnTo>
                    <a:pt x="1210" y="268"/>
                  </a:lnTo>
                  <a:lnTo>
                    <a:pt x="1175" y="208"/>
                  </a:lnTo>
                  <a:lnTo>
                    <a:pt x="1149" y="156"/>
                  </a:lnTo>
                  <a:lnTo>
                    <a:pt x="1106" y="113"/>
                  </a:lnTo>
                  <a:lnTo>
                    <a:pt x="1071" y="78"/>
                  </a:lnTo>
                  <a:lnTo>
                    <a:pt x="1020" y="44"/>
                  </a:lnTo>
                  <a:lnTo>
                    <a:pt x="976" y="27"/>
                  </a:lnTo>
                  <a:lnTo>
                    <a:pt x="916" y="9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-3633186" y="2176194"/>
              <a:ext cx="367517" cy="335375"/>
            </a:xfrm>
            <a:custGeom>
              <a:avLst/>
              <a:gdLst/>
              <a:ahLst/>
              <a:cxnLst/>
              <a:rect l="l" t="t" r="r" b="b"/>
              <a:pathLst>
                <a:path w="9296" h="8483" extrusionOk="0">
                  <a:moveTo>
                    <a:pt x="7585" y="0"/>
                  </a:moveTo>
                  <a:lnTo>
                    <a:pt x="7412" y="9"/>
                  </a:lnTo>
                  <a:lnTo>
                    <a:pt x="7231" y="18"/>
                  </a:lnTo>
                  <a:lnTo>
                    <a:pt x="7041" y="43"/>
                  </a:lnTo>
                  <a:lnTo>
                    <a:pt x="6842" y="78"/>
                  </a:lnTo>
                  <a:lnTo>
                    <a:pt x="6643" y="121"/>
                  </a:lnTo>
                  <a:lnTo>
                    <a:pt x="6445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65" y="570"/>
                  </a:lnTo>
                  <a:lnTo>
                    <a:pt x="5149" y="674"/>
                  </a:lnTo>
                  <a:lnTo>
                    <a:pt x="4924" y="786"/>
                  </a:lnTo>
                  <a:lnTo>
                    <a:pt x="4700" y="907"/>
                  </a:lnTo>
                  <a:lnTo>
                    <a:pt x="4466" y="1045"/>
                  </a:lnTo>
                  <a:lnTo>
                    <a:pt x="4242" y="1184"/>
                  </a:lnTo>
                  <a:lnTo>
                    <a:pt x="4017" y="1331"/>
                  </a:lnTo>
                  <a:lnTo>
                    <a:pt x="3784" y="1486"/>
                  </a:lnTo>
                  <a:lnTo>
                    <a:pt x="3559" y="1650"/>
                  </a:lnTo>
                  <a:lnTo>
                    <a:pt x="3335" y="1823"/>
                  </a:lnTo>
                  <a:lnTo>
                    <a:pt x="3110" y="2004"/>
                  </a:lnTo>
                  <a:lnTo>
                    <a:pt x="2886" y="2194"/>
                  </a:lnTo>
                  <a:lnTo>
                    <a:pt x="2661" y="2384"/>
                  </a:lnTo>
                  <a:lnTo>
                    <a:pt x="2454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5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3" y="4008"/>
                  </a:lnTo>
                  <a:lnTo>
                    <a:pt x="1046" y="4207"/>
                  </a:lnTo>
                  <a:lnTo>
                    <a:pt x="908" y="4414"/>
                  </a:lnTo>
                  <a:lnTo>
                    <a:pt x="778" y="4622"/>
                  </a:lnTo>
                  <a:lnTo>
                    <a:pt x="657" y="4820"/>
                  </a:lnTo>
                  <a:lnTo>
                    <a:pt x="553" y="5019"/>
                  </a:lnTo>
                  <a:lnTo>
                    <a:pt x="450" y="5218"/>
                  </a:lnTo>
                  <a:lnTo>
                    <a:pt x="355" y="5416"/>
                  </a:lnTo>
                  <a:lnTo>
                    <a:pt x="277" y="5615"/>
                  </a:lnTo>
                  <a:lnTo>
                    <a:pt x="208" y="5805"/>
                  </a:lnTo>
                  <a:lnTo>
                    <a:pt x="147" y="5986"/>
                  </a:lnTo>
                  <a:lnTo>
                    <a:pt x="96" y="6176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1" y="6868"/>
                  </a:lnTo>
                  <a:lnTo>
                    <a:pt x="1" y="7023"/>
                  </a:lnTo>
                  <a:lnTo>
                    <a:pt x="18" y="7178"/>
                  </a:lnTo>
                  <a:lnTo>
                    <a:pt x="44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1" y="7723"/>
                  </a:lnTo>
                  <a:lnTo>
                    <a:pt x="260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6" y="8224"/>
                  </a:lnTo>
                  <a:lnTo>
                    <a:pt x="787" y="8293"/>
                  </a:lnTo>
                  <a:lnTo>
                    <a:pt x="925" y="8353"/>
                  </a:lnTo>
                  <a:lnTo>
                    <a:pt x="1063" y="8396"/>
                  </a:lnTo>
                  <a:lnTo>
                    <a:pt x="1210" y="8431"/>
                  </a:lnTo>
                  <a:lnTo>
                    <a:pt x="1374" y="8457"/>
                  </a:lnTo>
                  <a:lnTo>
                    <a:pt x="1538" y="8474"/>
                  </a:lnTo>
                  <a:lnTo>
                    <a:pt x="1702" y="8483"/>
                  </a:lnTo>
                  <a:lnTo>
                    <a:pt x="1884" y="8483"/>
                  </a:lnTo>
                  <a:lnTo>
                    <a:pt x="2065" y="8466"/>
                  </a:lnTo>
                  <a:lnTo>
                    <a:pt x="2255" y="8440"/>
                  </a:lnTo>
                  <a:lnTo>
                    <a:pt x="2454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22" y="7921"/>
                  </a:lnTo>
                  <a:lnTo>
                    <a:pt x="4147" y="7818"/>
                  </a:lnTo>
                  <a:lnTo>
                    <a:pt x="4371" y="7697"/>
                  </a:lnTo>
                  <a:lnTo>
                    <a:pt x="4596" y="7576"/>
                  </a:lnTo>
                  <a:lnTo>
                    <a:pt x="4829" y="7446"/>
                  </a:lnTo>
                  <a:lnTo>
                    <a:pt x="5054" y="7308"/>
                  </a:lnTo>
                  <a:lnTo>
                    <a:pt x="5278" y="7153"/>
                  </a:lnTo>
                  <a:lnTo>
                    <a:pt x="5512" y="6997"/>
                  </a:lnTo>
                  <a:lnTo>
                    <a:pt x="5736" y="6833"/>
                  </a:lnTo>
                  <a:lnTo>
                    <a:pt x="5961" y="6660"/>
                  </a:lnTo>
                  <a:lnTo>
                    <a:pt x="6185" y="6479"/>
                  </a:lnTo>
                  <a:lnTo>
                    <a:pt x="6410" y="6297"/>
                  </a:lnTo>
                  <a:lnTo>
                    <a:pt x="6635" y="6099"/>
                  </a:lnTo>
                  <a:lnTo>
                    <a:pt x="6842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1" y="5097"/>
                  </a:lnTo>
                  <a:lnTo>
                    <a:pt x="7783" y="4889"/>
                  </a:lnTo>
                  <a:lnTo>
                    <a:pt x="7948" y="4691"/>
                  </a:lnTo>
                  <a:lnTo>
                    <a:pt x="8103" y="4483"/>
                  </a:lnTo>
                  <a:lnTo>
                    <a:pt x="8250" y="4276"/>
                  </a:lnTo>
                  <a:lnTo>
                    <a:pt x="8388" y="4069"/>
                  </a:lnTo>
                  <a:lnTo>
                    <a:pt x="8518" y="3870"/>
                  </a:lnTo>
                  <a:lnTo>
                    <a:pt x="8630" y="3663"/>
                  </a:lnTo>
                  <a:lnTo>
                    <a:pt x="8742" y="3464"/>
                  </a:lnTo>
                  <a:lnTo>
                    <a:pt x="8846" y="3265"/>
                  </a:lnTo>
                  <a:lnTo>
                    <a:pt x="8932" y="3067"/>
                  </a:lnTo>
                  <a:lnTo>
                    <a:pt x="9019" y="2877"/>
                  </a:lnTo>
                  <a:lnTo>
                    <a:pt x="9088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8" y="1313"/>
                  </a:lnTo>
                  <a:lnTo>
                    <a:pt x="9252" y="1158"/>
                  </a:lnTo>
                  <a:lnTo>
                    <a:pt x="9217" y="1020"/>
                  </a:lnTo>
                  <a:lnTo>
                    <a:pt x="9166" y="890"/>
                  </a:lnTo>
                  <a:lnTo>
                    <a:pt x="9105" y="760"/>
                  </a:lnTo>
                  <a:lnTo>
                    <a:pt x="9036" y="640"/>
                  </a:lnTo>
                  <a:lnTo>
                    <a:pt x="8950" y="536"/>
                  </a:lnTo>
                  <a:lnTo>
                    <a:pt x="8855" y="432"/>
                  </a:lnTo>
                  <a:lnTo>
                    <a:pt x="8742" y="346"/>
                  </a:lnTo>
                  <a:lnTo>
                    <a:pt x="8630" y="259"/>
                  </a:lnTo>
                  <a:lnTo>
                    <a:pt x="8509" y="199"/>
                  </a:lnTo>
                  <a:lnTo>
                    <a:pt x="8371" y="139"/>
                  </a:lnTo>
                  <a:lnTo>
                    <a:pt x="8233" y="87"/>
                  </a:lnTo>
                  <a:lnTo>
                    <a:pt x="8077" y="52"/>
                  </a:lnTo>
                  <a:lnTo>
                    <a:pt x="7922" y="26"/>
                  </a:lnTo>
                  <a:lnTo>
                    <a:pt x="7758" y="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-3640698" y="2166982"/>
              <a:ext cx="361350" cy="330947"/>
            </a:xfrm>
            <a:custGeom>
              <a:avLst/>
              <a:gdLst/>
              <a:ahLst/>
              <a:cxnLst/>
              <a:rect l="l" t="t" r="r" b="b"/>
              <a:pathLst>
                <a:path w="9140" h="8371" extrusionOk="0">
                  <a:moveTo>
                    <a:pt x="8483" y="0"/>
                  </a:moveTo>
                  <a:lnTo>
                    <a:pt x="1" y="7567"/>
                  </a:lnTo>
                  <a:lnTo>
                    <a:pt x="761" y="8370"/>
                  </a:lnTo>
                  <a:lnTo>
                    <a:pt x="5650" y="6807"/>
                  </a:lnTo>
                  <a:lnTo>
                    <a:pt x="9140" y="769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3654338" y="2151603"/>
              <a:ext cx="367478" cy="335375"/>
            </a:xfrm>
            <a:custGeom>
              <a:avLst/>
              <a:gdLst/>
              <a:ahLst/>
              <a:cxnLst/>
              <a:rect l="l" t="t" r="r" b="b"/>
              <a:pathLst>
                <a:path w="9295" h="8483" extrusionOk="0">
                  <a:moveTo>
                    <a:pt x="7593" y="0"/>
                  </a:moveTo>
                  <a:lnTo>
                    <a:pt x="7411" y="9"/>
                  </a:lnTo>
                  <a:lnTo>
                    <a:pt x="7230" y="18"/>
                  </a:lnTo>
                  <a:lnTo>
                    <a:pt x="7040" y="44"/>
                  </a:lnTo>
                  <a:lnTo>
                    <a:pt x="6841" y="78"/>
                  </a:lnTo>
                  <a:lnTo>
                    <a:pt x="6643" y="121"/>
                  </a:lnTo>
                  <a:lnTo>
                    <a:pt x="6444" y="173"/>
                  </a:lnTo>
                  <a:lnTo>
                    <a:pt x="6237" y="234"/>
                  </a:lnTo>
                  <a:lnTo>
                    <a:pt x="6021" y="303"/>
                  </a:lnTo>
                  <a:lnTo>
                    <a:pt x="5805" y="380"/>
                  </a:lnTo>
                  <a:lnTo>
                    <a:pt x="5589" y="467"/>
                  </a:lnTo>
                  <a:lnTo>
                    <a:pt x="5373" y="570"/>
                  </a:lnTo>
                  <a:lnTo>
                    <a:pt x="5148" y="674"/>
                  </a:lnTo>
                  <a:lnTo>
                    <a:pt x="4924" y="786"/>
                  </a:lnTo>
                  <a:lnTo>
                    <a:pt x="4699" y="907"/>
                  </a:lnTo>
                  <a:lnTo>
                    <a:pt x="4466" y="1046"/>
                  </a:lnTo>
                  <a:lnTo>
                    <a:pt x="4241" y="1184"/>
                  </a:lnTo>
                  <a:lnTo>
                    <a:pt x="4017" y="1331"/>
                  </a:lnTo>
                  <a:lnTo>
                    <a:pt x="3783" y="1486"/>
                  </a:lnTo>
                  <a:lnTo>
                    <a:pt x="3559" y="1650"/>
                  </a:lnTo>
                  <a:lnTo>
                    <a:pt x="3334" y="1823"/>
                  </a:lnTo>
                  <a:lnTo>
                    <a:pt x="3110" y="2004"/>
                  </a:lnTo>
                  <a:lnTo>
                    <a:pt x="2885" y="2194"/>
                  </a:lnTo>
                  <a:lnTo>
                    <a:pt x="2661" y="2384"/>
                  </a:lnTo>
                  <a:lnTo>
                    <a:pt x="2453" y="2583"/>
                  </a:lnTo>
                  <a:lnTo>
                    <a:pt x="2246" y="2782"/>
                  </a:lnTo>
                  <a:lnTo>
                    <a:pt x="2056" y="2980"/>
                  </a:lnTo>
                  <a:lnTo>
                    <a:pt x="1866" y="3188"/>
                  </a:lnTo>
                  <a:lnTo>
                    <a:pt x="1684" y="3386"/>
                  </a:lnTo>
                  <a:lnTo>
                    <a:pt x="1512" y="3594"/>
                  </a:lnTo>
                  <a:lnTo>
                    <a:pt x="1348" y="3801"/>
                  </a:lnTo>
                  <a:lnTo>
                    <a:pt x="1192" y="4008"/>
                  </a:lnTo>
                  <a:lnTo>
                    <a:pt x="1045" y="4207"/>
                  </a:lnTo>
                  <a:lnTo>
                    <a:pt x="907" y="4414"/>
                  </a:lnTo>
                  <a:lnTo>
                    <a:pt x="777" y="4622"/>
                  </a:lnTo>
                  <a:lnTo>
                    <a:pt x="665" y="4820"/>
                  </a:lnTo>
                  <a:lnTo>
                    <a:pt x="553" y="5019"/>
                  </a:lnTo>
                  <a:lnTo>
                    <a:pt x="449" y="5218"/>
                  </a:lnTo>
                  <a:lnTo>
                    <a:pt x="363" y="5416"/>
                  </a:lnTo>
                  <a:lnTo>
                    <a:pt x="276" y="5615"/>
                  </a:lnTo>
                  <a:lnTo>
                    <a:pt x="207" y="5805"/>
                  </a:lnTo>
                  <a:lnTo>
                    <a:pt x="147" y="5995"/>
                  </a:lnTo>
                  <a:lnTo>
                    <a:pt x="95" y="6177"/>
                  </a:lnTo>
                  <a:lnTo>
                    <a:pt x="52" y="6358"/>
                  </a:lnTo>
                  <a:lnTo>
                    <a:pt x="26" y="6531"/>
                  </a:lnTo>
                  <a:lnTo>
                    <a:pt x="9" y="6703"/>
                  </a:lnTo>
                  <a:lnTo>
                    <a:pt x="0" y="6868"/>
                  </a:lnTo>
                  <a:lnTo>
                    <a:pt x="0" y="7023"/>
                  </a:lnTo>
                  <a:lnTo>
                    <a:pt x="17" y="7179"/>
                  </a:lnTo>
                  <a:lnTo>
                    <a:pt x="43" y="7325"/>
                  </a:lnTo>
                  <a:lnTo>
                    <a:pt x="78" y="7464"/>
                  </a:lnTo>
                  <a:lnTo>
                    <a:pt x="130" y="7602"/>
                  </a:lnTo>
                  <a:lnTo>
                    <a:pt x="190" y="7723"/>
                  </a:lnTo>
                  <a:lnTo>
                    <a:pt x="259" y="7844"/>
                  </a:lnTo>
                  <a:lnTo>
                    <a:pt x="346" y="7956"/>
                  </a:lnTo>
                  <a:lnTo>
                    <a:pt x="441" y="8051"/>
                  </a:lnTo>
                  <a:lnTo>
                    <a:pt x="553" y="8146"/>
                  </a:lnTo>
                  <a:lnTo>
                    <a:pt x="665" y="8224"/>
                  </a:lnTo>
                  <a:lnTo>
                    <a:pt x="786" y="8293"/>
                  </a:lnTo>
                  <a:lnTo>
                    <a:pt x="924" y="8353"/>
                  </a:lnTo>
                  <a:lnTo>
                    <a:pt x="1062" y="8397"/>
                  </a:lnTo>
                  <a:lnTo>
                    <a:pt x="1218" y="8431"/>
                  </a:lnTo>
                  <a:lnTo>
                    <a:pt x="1373" y="8457"/>
                  </a:lnTo>
                  <a:lnTo>
                    <a:pt x="1538" y="8474"/>
                  </a:lnTo>
                  <a:lnTo>
                    <a:pt x="1710" y="8483"/>
                  </a:lnTo>
                  <a:lnTo>
                    <a:pt x="1883" y="8483"/>
                  </a:lnTo>
                  <a:lnTo>
                    <a:pt x="2064" y="8466"/>
                  </a:lnTo>
                  <a:lnTo>
                    <a:pt x="2255" y="8440"/>
                  </a:lnTo>
                  <a:lnTo>
                    <a:pt x="2453" y="8414"/>
                  </a:lnTo>
                  <a:lnTo>
                    <a:pt x="2652" y="8371"/>
                  </a:lnTo>
                  <a:lnTo>
                    <a:pt x="2851" y="8319"/>
                  </a:lnTo>
                  <a:lnTo>
                    <a:pt x="3058" y="8258"/>
                  </a:lnTo>
                  <a:lnTo>
                    <a:pt x="3274" y="8189"/>
                  </a:lnTo>
                  <a:lnTo>
                    <a:pt x="3490" y="8103"/>
                  </a:lnTo>
                  <a:lnTo>
                    <a:pt x="3706" y="8016"/>
                  </a:lnTo>
                  <a:lnTo>
                    <a:pt x="3930" y="7921"/>
                  </a:lnTo>
                  <a:lnTo>
                    <a:pt x="4146" y="7818"/>
                  </a:lnTo>
                  <a:lnTo>
                    <a:pt x="4371" y="7697"/>
                  </a:lnTo>
                  <a:lnTo>
                    <a:pt x="4595" y="7576"/>
                  </a:lnTo>
                  <a:lnTo>
                    <a:pt x="4829" y="7446"/>
                  </a:lnTo>
                  <a:lnTo>
                    <a:pt x="5053" y="7308"/>
                  </a:lnTo>
                  <a:lnTo>
                    <a:pt x="5278" y="7153"/>
                  </a:lnTo>
                  <a:lnTo>
                    <a:pt x="5511" y="6997"/>
                  </a:lnTo>
                  <a:lnTo>
                    <a:pt x="5736" y="6833"/>
                  </a:lnTo>
                  <a:lnTo>
                    <a:pt x="5960" y="6660"/>
                  </a:lnTo>
                  <a:lnTo>
                    <a:pt x="6185" y="6479"/>
                  </a:lnTo>
                  <a:lnTo>
                    <a:pt x="6409" y="6297"/>
                  </a:lnTo>
                  <a:lnTo>
                    <a:pt x="6634" y="6099"/>
                  </a:lnTo>
                  <a:lnTo>
                    <a:pt x="6841" y="5900"/>
                  </a:lnTo>
                  <a:lnTo>
                    <a:pt x="7049" y="5701"/>
                  </a:lnTo>
                  <a:lnTo>
                    <a:pt x="7239" y="5503"/>
                  </a:lnTo>
                  <a:lnTo>
                    <a:pt x="7429" y="5304"/>
                  </a:lnTo>
                  <a:lnTo>
                    <a:pt x="7610" y="5097"/>
                  </a:lnTo>
                  <a:lnTo>
                    <a:pt x="7783" y="4889"/>
                  </a:lnTo>
                  <a:lnTo>
                    <a:pt x="7947" y="4691"/>
                  </a:lnTo>
                  <a:lnTo>
                    <a:pt x="8102" y="4483"/>
                  </a:lnTo>
                  <a:lnTo>
                    <a:pt x="8249" y="4276"/>
                  </a:lnTo>
                  <a:lnTo>
                    <a:pt x="8388" y="4069"/>
                  </a:lnTo>
                  <a:lnTo>
                    <a:pt x="8517" y="3870"/>
                  </a:lnTo>
                  <a:lnTo>
                    <a:pt x="8638" y="3663"/>
                  </a:lnTo>
                  <a:lnTo>
                    <a:pt x="8742" y="3464"/>
                  </a:lnTo>
                  <a:lnTo>
                    <a:pt x="8845" y="3266"/>
                  </a:lnTo>
                  <a:lnTo>
                    <a:pt x="8940" y="3067"/>
                  </a:lnTo>
                  <a:lnTo>
                    <a:pt x="9018" y="2877"/>
                  </a:lnTo>
                  <a:lnTo>
                    <a:pt x="9087" y="2687"/>
                  </a:lnTo>
                  <a:lnTo>
                    <a:pt x="9148" y="2497"/>
                  </a:lnTo>
                  <a:lnTo>
                    <a:pt x="9200" y="2315"/>
                  </a:lnTo>
                  <a:lnTo>
                    <a:pt x="9243" y="2134"/>
                  </a:lnTo>
                  <a:lnTo>
                    <a:pt x="9269" y="1961"/>
                  </a:lnTo>
                  <a:lnTo>
                    <a:pt x="9286" y="1788"/>
                  </a:lnTo>
                  <a:lnTo>
                    <a:pt x="9295" y="1624"/>
                  </a:lnTo>
                  <a:lnTo>
                    <a:pt x="9295" y="1460"/>
                  </a:lnTo>
                  <a:lnTo>
                    <a:pt x="9277" y="1313"/>
                  </a:lnTo>
                  <a:lnTo>
                    <a:pt x="9251" y="1166"/>
                  </a:lnTo>
                  <a:lnTo>
                    <a:pt x="9217" y="1020"/>
                  </a:lnTo>
                  <a:lnTo>
                    <a:pt x="9165" y="890"/>
                  </a:lnTo>
                  <a:lnTo>
                    <a:pt x="9104" y="761"/>
                  </a:lnTo>
                  <a:lnTo>
                    <a:pt x="9035" y="640"/>
                  </a:lnTo>
                  <a:lnTo>
                    <a:pt x="8949" y="536"/>
                  </a:lnTo>
                  <a:lnTo>
                    <a:pt x="8854" y="432"/>
                  </a:lnTo>
                  <a:lnTo>
                    <a:pt x="8742" y="346"/>
                  </a:lnTo>
                  <a:lnTo>
                    <a:pt x="8629" y="268"/>
                  </a:lnTo>
                  <a:lnTo>
                    <a:pt x="8508" y="199"/>
                  </a:lnTo>
                  <a:lnTo>
                    <a:pt x="8370" y="139"/>
                  </a:lnTo>
                  <a:lnTo>
                    <a:pt x="8232" y="87"/>
                  </a:lnTo>
                  <a:lnTo>
                    <a:pt x="8085" y="52"/>
                  </a:lnTo>
                  <a:lnTo>
                    <a:pt x="7921" y="26"/>
                  </a:lnTo>
                  <a:lnTo>
                    <a:pt x="7757" y="9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-3632159" y="2170026"/>
              <a:ext cx="323792" cy="292361"/>
            </a:xfrm>
            <a:custGeom>
              <a:avLst/>
              <a:gdLst/>
              <a:ahLst/>
              <a:cxnLst/>
              <a:rect l="l" t="t" r="r" b="b"/>
              <a:pathLst>
                <a:path w="8190" h="7395" extrusionOk="0">
                  <a:moveTo>
                    <a:pt x="6807" y="1"/>
                  </a:moveTo>
                  <a:lnTo>
                    <a:pt x="6652" y="9"/>
                  </a:lnTo>
                  <a:lnTo>
                    <a:pt x="6496" y="35"/>
                  </a:lnTo>
                  <a:lnTo>
                    <a:pt x="6332" y="61"/>
                  </a:lnTo>
                  <a:lnTo>
                    <a:pt x="6168" y="96"/>
                  </a:lnTo>
                  <a:lnTo>
                    <a:pt x="5995" y="139"/>
                  </a:lnTo>
                  <a:lnTo>
                    <a:pt x="5823" y="191"/>
                  </a:lnTo>
                  <a:lnTo>
                    <a:pt x="5641" y="251"/>
                  </a:lnTo>
                  <a:lnTo>
                    <a:pt x="5460" y="320"/>
                  </a:lnTo>
                  <a:lnTo>
                    <a:pt x="5270" y="398"/>
                  </a:lnTo>
                  <a:lnTo>
                    <a:pt x="5080" y="485"/>
                  </a:lnTo>
                  <a:lnTo>
                    <a:pt x="4890" y="580"/>
                  </a:lnTo>
                  <a:lnTo>
                    <a:pt x="4691" y="675"/>
                  </a:lnTo>
                  <a:lnTo>
                    <a:pt x="4492" y="787"/>
                  </a:lnTo>
                  <a:lnTo>
                    <a:pt x="4294" y="899"/>
                  </a:lnTo>
                  <a:lnTo>
                    <a:pt x="4095" y="1020"/>
                  </a:lnTo>
                  <a:lnTo>
                    <a:pt x="3896" y="1150"/>
                  </a:lnTo>
                  <a:lnTo>
                    <a:pt x="3698" y="1288"/>
                  </a:lnTo>
                  <a:lnTo>
                    <a:pt x="3490" y="1426"/>
                  </a:lnTo>
                  <a:lnTo>
                    <a:pt x="3292" y="1573"/>
                  </a:lnTo>
                  <a:lnTo>
                    <a:pt x="3093" y="1728"/>
                  </a:lnTo>
                  <a:lnTo>
                    <a:pt x="2886" y="1893"/>
                  </a:lnTo>
                  <a:lnTo>
                    <a:pt x="2687" y="2065"/>
                  </a:lnTo>
                  <a:lnTo>
                    <a:pt x="2497" y="2238"/>
                  </a:lnTo>
                  <a:lnTo>
                    <a:pt x="2307" y="2411"/>
                  </a:lnTo>
                  <a:lnTo>
                    <a:pt x="2117" y="2584"/>
                  </a:lnTo>
                  <a:lnTo>
                    <a:pt x="1944" y="2765"/>
                  </a:lnTo>
                  <a:lnTo>
                    <a:pt x="1771" y="2938"/>
                  </a:lnTo>
                  <a:lnTo>
                    <a:pt x="1607" y="3119"/>
                  </a:lnTo>
                  <a:lnTo>
                    <a:pt x="1452" y="3301"/>
                  </a:lnTo>
                  <a:lnTo>
                    <a:pt x="1305" y="3482"/>
                  </a:lnTo>
                  <a:lnTo>
                    <a:pt x="1158" y="3663"/>
                  </a:lnTo>
                  <a:lnTo>
                    <a:pt x="1028" y="3836"/>
                  </a:lnTo>
                  <a:lnTo>
                    <a:pt x="899" y="4017"/>
                  </a:lnTo>
                  <a:lnTo>
                    <a:pt x="778" y="4199"/>
                  </a:lnTo>
                  <a:lnTo>
                    <a:pt x="666" y="4372"/>
                  </a:lnTo>
                  <a:lnTo>
                    <a:pt x="562" y="4544"/>
                  </a:lnTo>
                  <a:lnTo>
                    <a:pt x="467" y="4717"/>
                  </a:lnTo>
                  <a:lnTo>
                    <a:pt x="381" y="4890"/>
                  </a:lnTo>
                  <a:lnTo>
                    <a:pt x="303" y="5054"/>
                  </a:lnTo>
                  <a:lnTo>
                    <a:pt x="234" y="5218"/>
                  </a:lnTo>
                  <a:lnTo>
                    <a:pt x="173" y="5374"/>
                  </a:lnTo>
                  <a:lnTo>
                    <a:pt x="121" y="5529"/>
                  </a:lnTo>
                  <a:lnTo>
                    <a:pt x="78" y="5685"/>
                  </a:lnTo>
                  <a:lnTo>
                    <a:pt x="44" y="5831"/>
                  </a:lnTo>
                  <a:lnTo>
                    <a:pt x="18" y="5978"/>
                  </a:lnTo>
                  <a:lnTo>
                    <a:pt x="9" y="6117"/>
                  </a:lnTo>
                  <a:lnTo>
                    <a:pt x="0" y="6255"/>
                  </a:lnTo>
                  <a:lnTo>
                    <a:pt x="9" y="6376"/>
                  </a:lnTo>
                  <a:lnTo>
                    <a:pt x="18" y="6505"/>
                  </a:lnTo>
                  <a:lnTo>
                    <a:pt x="44" y="6618"/>
                  </a:lnTo>
                  <a:lnTo>
                    <a:pt x="78" y="6730"/>
                  </a:lnTo>
                  <a:lnTo>
                    <a:pt x="130" y="6833"/>
                  </a:lnTo>
                  <a:lnTo>
                    <a:pt x="182" y="6929"/>
                  </a:lnTo>
                  <a:lnTo>
                    <a:pt x="251" y="7015"/>
                  </a:lnTo>
                  <a:lnTo>
                    <a:pt x="329" y="7093"/>
                  </a:lnTo>
                  <a:lnTo>
                    <a:pt x="415" y="7162"/>
                  </a:lnTo>
                  <a:lnTo>
                    <a:pt x="510" y="7222"/>
                  </a:lnTo>
                  <a:lnTo>
                    <a:pt x="614" y="7274"/>
                  </a:lnTo>
                  <a:lnTo>
                    <a:pt x="726" y="7317"/>
                  </a:lnTo>
                  <a:lnTo>
                    <a:pt x="847" y="7352"/>
                  </a:lnTo>
                  <a:lnTo>
                    <a:pt x="968" y="7378"/>
                  </a:lnTo>
                  <a:lnTo>
                    <a:pt x="1106" y="7386"/>
                  </a:lnTo>
                  <a:lnTo>
                    <a:pt x="1244" y="7395"/>
                  </a:lnTo>
                  <a:lnTo>
                    <a:pt x="1391" y="7395"/>
                  </a:lnTo>
                  <a:lnTo>
                    <a:pt x="1538" y="7386"/>
                  </a:lnTo>
                  <a:lnTo>
                    <a:pt x="1694" y="7360"/>
                  </a:lnTo>
                  <a:lnTo>
                    <a:pt x="1858" y="7334"/>
                  </a:lnTo>
                  <a:lnTo>
                    <a:pt x="2022" y="7300"/>
                  </a:lnTo>
                  <a:lnTo>
                    <a:pt x="2195" y="7248"/>
                  </a:lnTo>
                  <a:lnTo>
                    <a:pt x="2376" y="7196"/>
                  </a:lnTo>
                  <a:lnTo>
                    <a:pt x="2557" y="7136"/>
                  </a:lnTo>
                  <a:lnTo>
                    <a:pt x="2739" y="7067"/>
                  </a:lnTo>
                  <a:lnTo>
                    <a:pt x="2929" y="6989"/>
                  </a:lnTo>
                  <a:lnTo>
                    <a:pt x="3119" y="6911"/>
                  </a:lnTo>
                  <a:lnTo>
                    <a:pt x="3309" y="6816"/>
                  </a:lnTo>
                  <a:lnTo>
                    <a:pt x="3499" y="6713"/>
                  </a:lnTo>
                  <a:lnTo>
                    <a:pt x="3698" y="6609"/>
                  </a:lnTo>
                  <a:lnTo>
                    <a:pt x="3896" y="6497"/>
                  </a:lnTo>
                  <a:lnTo>
                    <a:pt x="4095" y="6376"/>
                  </a:lnTo>
                  <a:lnTo>
                    <a:pt x="4302" y="6246"/>
                  </a:lnTo>
                  <a:lnTo>
                    <a:pt x="4501" y="6108"/>
                  </a:lnTo>
                  <a:lnTo>
                    <a:pt x="4700" y="5970"/>
                  </a:lnTo>
                  <a:lnTo>
                    <a:pt x="4907" y="5823"/>
                  </a:lnTo>
                  <a:lnTo>
                    <a:pt x="5106" y="5667"/>
                  </a:lnTo>
                  <a:lnTo>
                    <a:pt x="5304" y="5503"/>
                  </a:lnTo>
                  <a:lnTo>
                    <a:pt x="5503" y="5330"/>
                  </a:lnTo>
                  <a:lnTo>
                    <a:pt x="5702" y="5158"/>
                  </a:lnTo>
                  <a:lnTo>
                    <a:pt x="5892" y="4985"/>
                  </a:lnTo>
                  <a:lnTo>
                    <a:pt x="6073" y="4812"/>
                  </a:lnTo>
                  <a:lnTo>
                    <a:pt x="6254" y="4631"/>
                  </a:lnTo>
                  <a:lnTo>
                    <a:pt x="6419" y="4449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94" y="3914"/>
                  </a:lnTo>
                  <a:lnTo>
                    <a:pt x="7032" y="3732"/>
                  </a:lnTo>
                  <a:lnTo>
                    <a:pt x="7170" y="3551"/>
                  </a:lnTo>
                  <a:lnTo>
                    <a:pt x="7291" y="3378"/>
                  </a:lnTo>
                  <a:lnTo>
                    <a:pt x="7412" y="3197"/>
                  </a:lnTo>
                  <a:lnTo>
                    <a:pt x="7524" y="3024"/>
                  </a:lnTo>
                  <a:lnTo>
                    <a:pt x="7628" y="2851"/>
                  </a:lnTo>
                  <a:lnTo>
                    <a:pt x="7723" y="2679"/>
                  </a:lnTo>
                  <a:lnTo>
                    <a:pt x="7809" y="2506"/>
                  </a:lnTo>
                  <a:lnTo>
                    <a:pt x="7887" y="2342"/>
                  </a:lnTo>
                  <a:lnTo>
                    <a:pt x="7956" y="2178"/>
                  </a:lnTo>
                  <a:lnTo>
                    <a:pt x="8017" y="2013"/>
                  </a:lnTo>
                  <a:lnTo>
                    <a:pt x="8068" y="1858"/>
                  </a:lnTo>
                  <a:lnTo>
                    <a:pt x="8112" y="1711"/>
                  </a:lnTo>
                  <a:lnTo>
                    <a:pt x="8146" y="1556"/>
                  </a:lnTo>
                  <a:lnTo>
                    <a:pt x="8172" y="1417"/>
                  </a:lnTo>
                  <a:lnTo>
                    <a:pt x="8189" y="1279"/>
                  </a:lnTo>
                  <a:lnTo>
                    <a:pt x="8189" y="1141"/>
                  </a:lnTo>
                  <a:lnTo>
                    <a:pt x="8189" y="1011"/>
                  </a:lnTo>
                  <a:lnTo>
                    <a:pt x="8172" y="891"/>
                  </a:lnTo>
                  <a:lnTo>
                    <a:pt x="8146" y="778"/>
                  </a:lnTo>
                  <a:lnTo>
                    <a:pt x="8112" y="666"/>
                  </a:lnTo>
                  <a:lnTo>
                    <a:pt x="8068" y="562"/>
                  </a:lnTo>
                  <a:lnTo>
                    <a:pt x="8008" y="467"/>
                  </a:lnTo>
                  <a:lnTo>
                    <a:pt x="7939" y="381"/>
                  </a:lnTo>
                  <a:lnTo>
                    <a:pt x="7861" y="303"/>
                  </a:lnTo>
                  <a:lnTo>
                    <a:pt x="7775" y="225"/>
                  </a:lnTo>
                  <a:lnTo>
                    <a:pt x="7680" y="165"/>
                  </a:lnTo>
                  <a:lnTo>
                    <a:pt x="7585" y="113"/>
                  </a:lnTo>
                  <a:lnTo>
                    <a:pt x="7472" y="79"/>
                  </a:lnTo>
                  <a:lnTo>
                    <a:pt x="7351" y="44"/>
                  </a:lnTo>
                  <a:lnTo>
                    <a:pt x="7222" y="18"/>
                  </a:lnTo>
                  <a:lnTo>
                    <a:pt x="709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-3620219" y="2180266"/>
              <a:ext cx="323792" cy="292717"/>
            </a:xfrm>
            <a:custGeom>
              <a:avLst/>
              <a:gdLst/>
              <a:ahLst/>
              <a:cxnLst/>
              <a:rect l="l" t="t" r="r" b="b"/>
              <a:pathLst>
                <a:path w="8190" h="7404" extrusionOk="0">
                  <a:moveTo>
                    <a:pt x="6954" y="1"/>
                  </a:moveTo>
                  <a:lnTo>
                    <a:pt x="6808" y="10"/>
                  </a:lnTo>
                  <a:lnTo>
                    <a:pt x="6652" y="18"/>
                  </a:lnTo>
                  <a:lnTo>
                    <a:pt x="6497" y="36"/>
                  </a:lnTo>
                  <a:lnTo>
                    <a:pt x="6332" y="70"/>
                  </a:lnTo>
                  <a:lnTo>
                    <a:pt x="6168" y="105"/>
                  </a:lnTo>
                  <a:lnTo>
                    <a:pt x="5996" y="148"/>
                  </a:lnTo>
                  <a:lnTo>
                    <a:pt x="5814" y="200"/>
                  </a:lnTo>
                  <a:lnTo>
                    <a:pt x="5641" y="260"/>
                  </a:lnTo>
                  <a:lnTo>
                    <a:pt x="5451" y="329"/>
                  </a:lnTo>
                  <a:lnTo>
                    <a:pt x="5270" y="407"/>
                  </a:lnTo>
                  <a:lnTo>
                    <a:pt x="5080" y="493"/>
                  </a:lnTo>
                  <a:lnTo>
                    <a:pt x="4881" y="580"/>
                  </a:lnTo>
                  <a:lnTo>
                    <a:pt x="4691" y="683"/>
                  </a:lnTo>
                  <a:lnTo>
                    <a:pt x="4493" y="787"/>
                  </a:lnTo>
                  <a:lnTo>
                    <a:pt x="4294" y="908"/>
                  </a:lnTo>
                  <a:lnTo>
                    <a:pt x="4095" y="1029"/>
                  </a:lnTo>
                  <a:lnTo>
                    <a:pt x="3897" y="1150"/>
                  </a:lnTo>
                  <a:lnTo>
                    <a:pt x="3689" y="1288"/>
                  </a:lnTo>
                  <a:lnTo>
                    <a:pt x="3491" y="1435"/>
                  </a:lnTo>
                  <a:lnTo>
                    <a:pt x="3292" y="1582"/>
                  </a:lnTo>
                  <a:lnTo>
                    <a:pt x="3085" y="1737"/>
                  </a:lnTo>
                  <a:lnTo>
                    <a:pt x="2886" y="1901"/>
                  </a:lnTo>
                  <a:lnTo>
                    <a:pt x="2687" y="2065"/>
                  </a:lnTo>
                  <a:lnTo>
                    <a:pt x="2489" y="2238"/>
                  </a:lnTo>
                  <a:lnTo>
                    <a:pt x="2299" y="2411"/>
                  </a:lnTo>
                  <a:lnTo>
                    <a:pt x="2117" y="2592"/>
                  </a:lnTo>
                  <a:lnTo>
                    <a:pt x="1944" y="2765"/>
                  </a:lnTo>
                  <a:lnTo>
                    <a:pt x="1772" y="2947"/>
                  </a:lnTo>
                  <a:lnTo>
                    <a:pt x="1607" y="3128"/>
                  </a:lnTo>
                  <a:lnTo>
                    <a:pt x="1452" y="3309"/>
                  </a:lnTo>
                  <a:lnTo>
                    <a:pt x="1297" y="3491"/>
                  </a:lnTo>
                  <a:lnTo>
                    <a:pt x="1158" y="3663"/>
                  </a:lnTo>
                  <a:lnTo>
                    <a:pt x="1020" y="3845"/>
                  </a:lnTo>
                  <a:lnTo>
                    <a:pt x="899" y="4026"/>
                  </a:lnTo>
                  <a:lnTo>
                    <a:pt x="778" y="4199"/>
                  </a:lnTo>
                  <a:lnTo>
                    <a:pt x="666" y="4380"/>
                  </a:lnTo>
                  <a:lnTo>
                    <a:pt x="562" y="4553"/>
                  </a:lnTo>
                  <a:lnTo>
                    <a:pt x="467" y="4726"/>
                  </a:lnTo>
                  <a:lnTo>
                    <a:pt x="381" y="4890"/>
                  </a:lnTo>
                  <a:lnTo>
                    <a:pt x="303" y="5063"/>
                  </a:lnTo>
                  <a:lnTo>
                    <a:pt x="234" y="5218"/>
                  </a:lnTo>
                  <a:lnTo>
                    <a:pt x="174" y="5382"/>
                  </a:lnTo>
                  <a:lnTo>
                    <a:pt x="122" y="5538"/>
                  </a:lnTo>
                  <a:lnTo>
                    <a:pt x="79" y="5693"/>
                  </a:lnTo>
                  <a:lnTo>
                    <a:pt x="44" y="5840"/>
                  </a:lnTo>
                  <a:lnTo>
                    <a:pt x="18" y="5987"/>
                  </a:lnTo>
                  <a:lnTo>
                    <a:pt x="1" y="6125"/>
                  </a:lnTo>
                  <a:lnTo>
                    <a:pt x="1" y="6255"/>
                  </a:lnTo>
                  <a:lnTo>
                    <a:pt x="1" y="6384"/>
                  </a:lnTo>
                  <a:lnTo>
                    <a:pt x="18" y="6505"/>
                  </a:lnTo>
                  <a:lnTo>
                    <a:pt x="44" y="6626"/>
                  </a:lnTo>
                  <a:lnTo>
                    <a:pt x="79" y="6730"/>
                  </a:lnTo>
                  <a:lnTo>
                    <a:pt x="122" y="6834"/>
                  </a:lnTo>
                  <a:lnTo>
                    <a:pt x="182" y="6929"/>
                  </a:lnTo>
                  <a:lnTo>
                    <a:pt x="251" y="7024"/>
                  </a:lnTo>
                  <a:lnTo>
                    <a:pt x="329" y="7101"/>
                  </a:lnTo>
                  <a:lnTo>
                    <a:pt x="415" y="7171"/>
                  </a:lnTo>
                  <a:lnTo>
                    <a:pt x="510" y="7231"/>
                  </a:lnTo>
                  <a:lnTo>
                    <a:pt x="614" y="7283"/>
                  </a:lnTo>
                  <a:lnTo>
                    <a:pt x="726" y="7326"/>
                  </a:lnTo>
                  <a:lnTo>
                    <a:pt x="839" y="7361"/>
                  </a:lnTo>
                  <a:lnTo>
                    <a:pt x="968" y="7378"/>
                  </a:lnTo>
                  <a:lnTo>
                    <a:pt x="1098" y="7395"/>
                  </a:lnTo>
                  <a:lnTo>
                    <a:pt x="1236" y="7404"/>
                  </a:lnTo>
                  <a:lnTo>
                    <a:pt x="1383" y="7404"/>
                  </a:lnTo>
                  <a:lnTo>
                    <a:pt x="1538" y="7386"/>
                  </a:lnTo>
                  <a:lnTo>
                    <a:pt x="1694" y="7369"/>
                  </a:lnTo>
                  <a:lnTo>
                    <a:pt x="1858" y="7343"/>
                  </a:lnTo>
                  <a:lnTo>
                    <a:pt x="2022" y="7300"/>
                  </a:lnTo>
                  <a:lnTo>
                    <a:pt x="2195" y="7257"/>
                  </a:lnTo>
                  <a:lnTo>
                    <a:pt x="2368" y="7205"/>
                  </a:lnTo>
                  <a:lnTo>
                    <a:pt x="2549" y="7145"/>
                  </a:lnTo>
                  <a:lnTo>
                    <a:pt x="2739" y="7075"/>
                  </a:lnTo>
                  <a:lnTo>
                    <a:pt x="2920" y="6998"/>
                  </a:lnTo>
                  <a:lnTo>
                    <a:pt x="3111" y="6911"/>
                  </a:lnTo>
                  <a:lnTo>
                    <a:pt x="3301" y="6825"/>
                  </a:lnTo>
                  <a:lnTo>
                    <a:pt x="3499" y="6721"/>
                  </a:lnTo>
                  <a:lnTo>
                    <a:pt x="3698" y="6618"/>
                  </a:lnTo>
                  <a:lnTo>
                    <a:pt x="3897" y="6505"/>
                  </a:lnTo>
                  <a:lnTo>
                    <a:pt x="4095" y="6376"/>
                  </a:lnTo>
                  <a:lnTo>
                    <a:pt x="4294" y="6255"/>
                  </a:lnTo>
                  <a:lnTo>
                    <a:pt x="4501" y="6117"/>
                  </a:lnTo>
                  <a:lnTo>
                    <a:pt x="4700" y="5970"/>
                  </a:lnTo>
                  <a:lnTo>
                    <a:pt x="4899" y="5823"/>
                  </a:lnTo>
                  <a:lnTo>
                    <a:pt x="5106" y="5667"/>
                  </a:lnTo>
                  <a:lnTo>
                    <a:pt x="5305" y="5503"/>
                  </a:lnTo>
                  <a:lnTo>
                    <a:pt x="5503" y="5339"/>
                  </a:lnTo>
                  <a:lnTo>
                    <a:pt x="5702" y="5166"/>
                  </a:lnTo>
                  <a:lnTo>
                    <a:pt x="5892" y="4994"/>
                  </a:lnTo>
                  <a:lnTo>
                    <a:pt x="6073" y="4812"/>
                  </a:lnTo>
                  <a:lnTo>
                    <a:pt x="6246" y="4640"/>
                  </a:lnTo>
                  <a:lnTo>
                    <a:pt x="6419" y="4458"/>
                  </a:lnTo>
                  <a:lnTo>
                    <a:pt x="6583" y="4277"/>
                  </a:lnTo>
                  <a:lnTo>
                    <a:pt x="6738" y="4095"/>
                  </a:lnTo>
                  <a:lnTo>
                    <a:pt x="6885" y="3923"/>
                  </a:lnTo>
                  <a:lnTo>
                    <a:pt x="7032" y="3741"/>
                  </a:lnTo>
                  <a:lnTo>
                    <a:pt x="7162" y="3560"/>
                  </a:lnTo>
                  <a:lnTo>
                    <a:pt x="7291" y="3378"/>
                  </a:lnTo>
                  <a:lnTo>
                    <a:pt x="7412" y="3206"/>
                  </a:lnTo>
                  <a:lnTo>
                    <a:pt x="7525" y="3033"/>
                  </a:lnTo>
                  <a:lnTo>
                    <a:pt x="7628" y="2851"/>
                  </a:lnTo>
                  <a:lnTo>
                    <a:pt x="7723" y="2687"/>
                  </a:lnTo>
                  <a:lnTo>
                    <a:pt x="7810" y="2515"/>
                  </a:lnTo>
                  <a:lnTo>
                    <a:pt x="7887" y="2350"/>
                  </a:lnTo>
                  <a:lnTo>
                    <a:pt x="7956" y="2186"/>
                  </a:lnTo>
                  <a:lnTo>
                    <a:pt x="8017" y="2022"/>
                  </a:lnTo>
                  <a:lnTo>
                    <a:pt x="8069" y="1867"/>
                  </a:lnTo>
                  <a:lnTo>
                    <a:pt x="8112" y="1711"/>
                  </a:lnTo>
                  <a:lnTo>
                    <a:pt x="8146" y="1564"/>
                  </a:lnTo>
                  <a:lnTo>
                    <a:pt x="8172" y="1418"/>
                  </a:lnTo>
                  <a:lnTo>
                    <a:pt x="8190" y="1279"/>
                  </a:lnTo>
                  <a:lnTo>
                    <a:pt x="8190" y="1150"/>
                  </a:lnTo>
                  <a:lnTo>
                    <a:pt x="8190" y="1020"/>
                  </a:lnTo>
                  <a:lnTo>
                    <a:pt x="8172" y="899"/>
                  </a:lnTo>
                  <a:lnTo>
                    <a:pt x="8146" y="778"/>
                  </a:lnTo>
                  <a:lnTo>
                    <a:pt x="8112" y="675"/>
                  </a:lnTo>
                  <a:lnTo>
                    <a:pt x="8060" y="571"/>
                  </a:lnTo>
                  <a:lnTo>
                    <a:pt x="8008" y="476"/>
                  </a:lnTo>
                  <a:lnTo>
                    <a:pt x="7939" y="390"/>
                  </a:lnTo>
                  <a:lnTo>
                    <a:pt x="7861" y="303"/>
                  </a:lnTo>
                  <a:lnTo>
                    <a:pt x="7775" y="234"/>
                  </a:lnTo>
                  <a:lnTo>
                    <a:pt x="7680" y="174"/>
                  </a:lnTo>
                  <a:lnTo>
                    <a:pt x="7576" y="122"/>
                  </a:lnTo>
                  <a:lnTo>
                    <a:pt x="7464" y="79"/>
                  </a:lnTo>
                  <a:lnTo>
                    <a:pt x="7352" y="44"/>
                  </a:lnTo>
                  <a:lnTo>
                    <a:pt x="7222" y="27"/>
                  </a:lnTo>
                  <a:lnTo>
                    <a:pt x="7093" y="10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-3593217" y="2214780"/>
              <a:ext cx="246936" cy="185142"/>
            </a:xfrm>
            <a:custGeom>
              <a:avLst/>
              <a:gdLst/>
              <a:ahLst/>
              <a:cxnLst/>
              <a:rect l="l" t="t" r="r" b="b"/>
              <a:pathLst>
                <a:path w="6246" h="4683" extrusionOk="0">
                  <a:moveTo>
                    <a:pt x="4717" y="475"/>
                  </a:moveTo>
                  <a:lnTo>
                    <a:pt x="4794" y="484"/>
                  </a:lnTo>
                  <a:lnTo>
                    <a:pt x="4863" y="501"/>
                  </a:lnTo>
                  <a:lnTo>
                    <a:pt x="4933" y="519"/>
                  </a:lnTo>
                  <a:lnTo>
                    <a:pt x="5002" y="553"/>
                  </a:lnTo>
                  <a:lnTo>
                    <a:pt x="5062" y="588"/>
                  </a:lnTo>
                  <a:lnTo>
                    <a:pt x="5114" y="640"/>
                  </a:lnTo>
                  <a:lnTo>
                    <a:pt x="5166" y="691"/>
                  </a:lnTo>
                  <a:lnTo>
                    <a:pt x="5169" y="696"/>
                  </a:lnTo>
                  <a:lnTo>
                    <a:pt x="3301" y="2080"/>
                  </a:lnTo>
                  <a:lnTo>
                    <a:pt x="3301" y="2080"/>
                  </a:lnTo>
                  <a:lnTo>
                    <a:pt x="3300" y="2065"/>
                  </a:lnTo>
                  <a:lnTo>
                    <a:pt x="3300" y="1961"/>
                  </a:lnTo>
                  <a:lnTo>
                    <a:pt x="3309" y="1858"/>
                  </a:lnTo>
                  <a:lnTo>
                    <a:pt x="3317" y="1763"/>
                  </a:lnTo>
                  <a:lnTo>
                    <a:pt x="3334" y="1668"/>
                  </a:lnTo>
                  <a:lnTo>
                    <a:pt x="3360" y="1581"/>
                  </a:lnTo>
                  <a:lnTo>
                    <a:pt x="3386" y="1495"/>
                  </a:lnTo>
                  <a:lnTo>
                    <a:pt x="3430" y="1408"/>
                  </a:lnTo>
                  <a:lnTo>
                    <a:pt x="3464" y="1331"/>
                  </a:lnTo>
                  <a:lnTo>
                    <a:pt x="3516" y="1253"/>
                  </a:lnTo>
                  <a:lnTo>
                    <a:pt x="3568" y="1175"/>
                  </a:lnTo>
                  <a:lnTo>
                    <a:pt x="3620" y="1097"/>
                  </a:lnTo>
                  <a:lnTo>
                    <a:pt x="3680" y="1028"/>
                  </a:lnTo>
                  <a:lnTo>
                    <a:pt x="3749" y="959"/>
                  </a:lnTo>
                  <a:lnTo>
                    <a:pt x="3896" y="830"/>
                  </a:lnTo>
                  <a:lnTo>
                    <a:pt x="4000" y="752"/>
                  </a:lnTo>
                  <a:lnTo>
                    <a:pt x="4095" y="683"/>
                  </a:lnTo>
                  <a:lnTo>
                    <a:pt x="4190" y="631"/>
                  </a:lnTo>
                  <a:lnTo>
                    <a:pt x="4285" y="579"/>
                  </a:lnTo>
                  <a:lnTo>
                    <a:pt x="4371" y="545"/>
                  </a:lnTo>
                  <a:lnTo>
                    <a:pt x="4466" y="510"/>
                  </a:lnTo>
                  <a:lnTo>
                    <a:pt x="4552" y="493"/>
                  </a:lnTo>
                  <a:lnTo>
                    <a:pt x="4630" y="484"/>
                  </a:lnTo>
                  <a:lnTo>
                    <a:pt x="4717" y="475"/>
                  </a:lnTo>
                  <a:close/>
                  <a:moveTo>
                    <a:pt x="2631" y="2835"/>
                  </a:moveTo>
                  <a:lnTo>
                    <a:pt x="2635" y="2920"/>
                  </a:lnTo>
                  <a:lnTo>
                    <a:pt x="2618" y="3101"/>
                  </a:lnTo>
                  <a:lnTo>
                    <a:pt x="2609" y="3179"/>
                  </a:lnTo>
                  <a:lnTo>
                    <a:pt x="2592" y="3266"/>
                  </a:lnTo>
                  <a:lnTo>
                    <a:pt x="2574" y="3335"/>
                  </a:lnTo>
                  <a:lnTo>
                    <a:pt x="2548" y="3412"/>
                  </a:lnTo>
                  <a:lnTo>
                    <a:pt x="2514" y="3482"/>
                  </a:lnTo>
                  <a:lnTo>
                    <a:pt x="2479" y="3551"/>
                  </a:lnTo>
                  <a:lnTo>
                    <a:pt x="2436" y="3620"/>
                  </a:lnTo>
                  <a:lnTo>
                    <a:pt x="2384" y="3689"/>
                  </a:lnTo>
                  <a:lnTo>
                    <a:pt x="2332" y="3749"/>
                  </a:lnTo>
                  <a:lnTo>
                    <a:pt x="2272" y="3818"/>
                  </a:lnTo>
                  <a:lnTo>
                    <a:pt x="2125" y="3948"/>
                  </a:lnTo>
                  <a:lnTo>
                    <a:pt x="1978" y="4052"/>
                  </a:lnTo>
                  <a:lnTo>
                    <a:pt x="1901" y="4103"/>
                  </a:lnTo>
                  <a:lnTo>
                    <a:pt x="1814" y="4147"/>
                  </a:lnTo>
                  <a:lnTo>
                    <a:pt x="1728" y="4181"/>
                  </a:lnTo>
                  <a:lnTo>
                    <a:pt x="1650" y="4216"/>
                  </a:lnTo>
                  <a:lnTo>
                    <a:pt x="1564" y="4242"/>
                  </a:lnTo>
                  <a:lnTo>
                    <a:pt x="1477" y="4259"/>
                  </a:lnTo>
                  <a:lnTo>
                    <a:pt x="1400" y="4268"/>
                  </a:lnTo>
                  <a:lnTo>
                    <a:pt x="1322" y="4276"/>
                  </a:lnTo>
                  <a:lnTo>
                    <a:pt x="1244" y="4268"/>
                  </a:lnTo>
                  <a:lnTo>
                    <a:pt x="1166" y="4250"/>
                  </a:lnTo>
                  <a:lnTo>
                    <a:pt x="1097" y="4224"/>
                  </a:lnTo>
                  <a:lnTo>
                    <a:pt x="1037" y="4190"/>
                  </a:lnTo>
                  <a:lnTo>
                    <a:pt x="976" y="4138"/>
                  </a:lnTo>
                  <a:lnTo>
                    <a:pt x="930" y="4091"/>
                  </a:lnTo>
                  <a:lnTo>
                    <a:pt x="930" y="4091"/>
                  </a:lnTo>
                  <a:lnTo>
                    <a:pt x="2631" y="2835"/>
                  </a:lnTo>
                  <a:close/>
                  <a:moveTo>
                    <a:pt x="6107" y="0"/>
                  </a:moveTo>
                  <a:lnTo>
                    <a:pt x="5427" y="505"/>
                  </a:lnTo>
                  <a:lnTo>
                    <a:pt x="5427" y="505"/>
                  </a:lnTo>
                  <a:lnTo>
                    <a:pt x="5425" y="501"/>
                  </a:lnTo>
                  <a:lnTo>
                    <a:pt x="5347" y="415"/>
                  </a:lnTo>
                  <a:lnTo>
                    <a:pt x="5252" y="346"/>
                  </a:lnTo>
                  <a:lnTo>
                    <a:pt x="5157" y="285"/>
                  </a:lnTo>
                  <a:lnTo>
                    <a:pt x="5045" y="234"/>
                  </a:lnTo>
                  <a:lnTo>
                    <a:pt x="4933" y="190"/>
                  </a:lnTo>
                  <a:lnTo>
                    <a:pt x="4812" y="173"/>
                  </a:lnTo>
                  <a:lnTo>
                    <a:pt x="4682" y="156"/>
                  </a:lnTo>
                  <a:lnTo>
                    <a:pt x="4544" y="156"/>
                  </a:lnTo>
                  <a:lnTo>
                    <a:pt x="4406" y="173"/>
                  </a:lnTo>
                  <a:lnTo>
                    <a:pt x="4259" y="199"/>
                  </a:lnTo>
                  <a:lnTo>
                    <a:pt x="4112" y="242"/>
                  </a:lnTo>
                  <a:lnTo>
                    <a:pt x="3956" y="303"/>
                  </a:lnTo>
                  <a:lnTo>
                    <a:pt x="3810" y="372"/>
                  </a:lnTo>
                  <a:lnTo>
                    <a:pt x="3654" y="458"/>
                  </a:lnTo>
                  <a:lnTo>
                    <a:pt x="3499" y="562"/>
                  </a:lnTo>
                  <a:lnTo>
                    <a:pt x="3343" y="674"/>
                  </a:lnTo>
                  <a:lnTo>
                    <a:pt x="3214" y="795"/>
                  </a:lnTo>
                  <a:lnTo>
                    <a:pt x="3101" y="907"/>
                  </a:lnTo>
                  <a:lnTo>
                    <a:pt x="2998" y="1020"/>
                  </a:lnTo>
                  <a:lnTo>
                    <a:pt x="2903" y="1141"/>
                  </a:lnTo>
                  <a:lnTo>
                    <a:pt x="2833" y="1262"/>
                  </a:lnTo>
                  <a:lnTo>
                    <a:pt x="2764" y="1382"/>
                  </a:lnTo>
                  <a:lnTo>
                    <a:pt x="2713" y="1503"/>
                  </a:lnTo>
                  <a:lnTo>
                    <a:pt x="2669" y="1633"/>
                  </a:lnTo>
                  <a:lnTo>
                    <a:pt x="2635" y="1763"/>
                  </a:lnTo>
                  <a:lnTo>
                    <a:pt x="2618" y="1892"/>
                  </a:lnTo>
                  <a:lnTo>
                    <a:pt x="2600" y="2022"/>
                  </a:lnTo>
                  <a:lnTo>
                    <a:pt x="2592" y="2160"/>
                  </a:lnTo>
                  <a:lnTo>
                    <a:pt x="2592" y="2298"/>
                  </a:lnTo>
                  <a:lnTo>
                    <a:pt x="2600" y="2436"/>
                  </a:lnTo>
                  <a:lnTo>
                    <a:pt x="2614" y="2590"/>
                  </a:lnTo>
                  <a:lnTo>
                    <a:pt x="827" y="3914"/>
                  </a:lnTo>
                  <a:lnTo>
                    <a:pt x="827" y="3914"/>
                  </a:lnTo>
                  <a:lnTo>
                    <a:pt x="804" y="3844"/>
                  </a:lnTo>
                  <a:lnTo>
                    <a:pt x="795" y="3758"/>
                  </a:lnTo>
                  <a:lnTo>
                    <a:pt x="786" y="3672"/>
                  </a:lnTo>
                  <a:lnTo>
                    <a:pt x="795" y="3594"/>
                  </a:lnTo>
                  <a:lnTo>
                    <a:pt x="821" y="3507"/>
                  </a:lnTo>
                  <a:lnTo>
                    <a:pt x="847" y="3421"/>
                  </a:lnTo>
                  <a:lnTo>
                    <a:pt x="881" y="3326"/>
                  </a:lnTo>
                  <a:lnTo>
                    <a:pt x="924" y="3240"/>
                  </a:lnTo>
                  <a:lnTo>
                    <a:pt x="976" y="3153"/>
                  </a:lnTo>
                  <a:lnTo>
                    <a:pt x="1037" y="3058"/>
                  </a:lnTo>
                  <a:lnTo>
                    <a:pt x="1166" y="2885"/>
                  </a:lnTo>
                  <a:lnTo>
                    <a:pt x="1313" y="2713"/>
                  </a:lnTo>
                  <a:lnTo>
                    <a:pt x="1149" y="2618"/>
                  </a:lnTo>
                  <a:lnTo>
                    <a:pt x="268" y="3482"/>
                  </a:lnTo>
                  <a:lnTo>
                    <a:pt x="328" y="3646"/>
                  </a:lnTo>
                  <a:lnTo>
                    <a:pt x="389" y="3818"/>
                  </a:lnTo>
                  <a:lnTo>
                    <a:pt x="432" y="3905"/>
                  </a:lnTo>
                  <a:lnTo>
                    <a:pt x="493" y="4008"/>
                  </a:lnTo>
                  <a:lnTo>
                    <a:pt x="553" y="4112"/>
                  </a:lnTo>
                  <a:lnTo>
                    <a:pt x="555" y="4115"/>
                  </a:lnTo>
                  <a:lnTo>
                    <a:pt x="555" y="4115"/>
                  </a:lnTo>
                  <a:lnTo>
                    <a:pt x="0" y="4527"/>
                  </a:lnTo>
                  <a:lnTo>
                    <a:pt x="130" y="4682"/>
                  </a:lnTo>
                  <a:lnTo>
                    <a:pt x="686" y="4271"/>
                  </a:lnTo>
                  <a:lnTo>
                    <a:pt x="734" y="4319"/>
                  </a:lnTo>
                  <a:lnTo>
                    <a:pt x="829" y="4406"/>
                  </a:lnTo>
                  <a:lnTo>
                    <a:pt x="933" y="4475"/>
                  </a:lnTo>
                  <a:lnTo>
                    <a:pt x="1045" y="4527"/>
                  </a:lnTo>
                  <a:lnTo>
                    <a:pt x="1166" y="4561"/>
                  </a:lnTo>
                  <a:lnTo>
                    <a:pt x="1279" y="4587"/>
                  </a:lnTo>
                  <a:lnTo>
                    <a:pt x="1408" y="4596"/>
                  </a:lnTo>
                  <a:lnTo>
                    <a:pt x="1529" y="4596"/>
                  </a:lnTo>
                  <a:lnTo>
                    <a:pt x="1659" y="4579"/>
                  </a:lnTo>
                  <a:lnTo>
                    <a:pt x="1788" y="4544"/>
                  </a:lnTo>
                  <a:lnTo>
                    <a:pt x="1926" y="4501"/>
                  </a:lnTo>
                  <a:lnTo>
                    <a:pt x="2056" y="4449"/>
                  </a:lnTo>
                  <a:lnTo>
                    <a:pt x="2186" y="4389"/>
                  </a:lnTo>
                  <a:lnTo>
                    <a:pt x="2315" y="4311"/>
                  </a:lnTo>
                  <a:lnTo>
                    <a:pt x="2445" y="4224"/>
                  </a:lnTo>
                  <a:lnTo>
                    <a:pt x="2566" y="4129"/>
                  </a:lnTo>
                  <a:lnTo>
                    <a:pt x="2687" y="4026"/>
                  </a:lnTo>
                  <a:lnTo>
                    <a:pt x="2790" y="3922"/>
                  </a:lnTo>
                  <a:lnTo>
                    <a:pt x="2894" y="3818"/>
                  </a:lnTo>
                  <a:lnTo>
                    <a:pt x="2972" y="3715"/>
                  </a:lnTo>
                  <a:lnTo>
                    <a:pt x="3049" y="3611"/>
                  </a:lnTo>
                  <a:lnTo>
                    <a:pt x="3110" y="3499"/>
                  </a:lnTo>
                  <a:lnTo>
                    <a:pt x="3170" y="3386"/>
                  </a:lnTo>
                  <a:lnTo>
                    <a:pt x="3214" y="3266"/>
                  </a:lnTo>
                  <a:lnTo>
                    <a:pt x="3248" y="3153"/>
                  </a:lnTo>
                  <a:lnTo>
                    <a:pt x="3283" y="3024"/>
                  </a:lnTo>
                  <a:lnTo>
                    <a:pt x="3300" y="2894"/>
                  </a:lnTo>
                  <a:lnTo>
                    <a:pt x="3309" y="2765"/>
                  </a:lnTo>
                  <a:lnTo>
                    <a:pt x="3317" y="2626"/>
                  </a:lnTo>
                  <a:lnTo>
                    <a:pt x="3317" y="2480"/>
                  </a:lnTo>
                  <a:lnTo>
                    <a:pt x="3313" y="2331"/>
                  </a:lnTo>
                  <a:lnTo>
                    <a:pt x="3313" y="2331"/>
                  </a:lnTo>
                  <a:lnTo>
                    <a:pt x="5275" y="882"/>
                  </a:lnTo>
                  <a:lnTo>
                    <a:pt x="5275" y="882"/>
                  </a:lnTo>
                  <a:lnTo>
                    <a:pt x="5295" y="951"/>
                  </a:lnTo>
                  <a:lnTo>
                    <a:pt x="5313" y="1046"/>
                  </a:lnTo>
                  <a:lnTo>
                    <a:pt x="5313" y="1149"/>
                  </a:lnTo>
                  <a:lnTo>
                    <a:pt x="5304" y="1253"/>
                  </a:lnTo>
                  <a:lnTo>
                    <a:pt x="5278" y="1357"/>
                  </a:lnTo>
                  <a:lnTo>
                    <a:pt x="5252" y="1460"/>
                  </a:lnTo>
                  <a:lnTo>
                    <a:pt x="5209" y="1564"/>
                  </a:lnTo>
                  <a:lnTo>
                    <a:pt x="5157" y="1676"/>
                  </a:lnTo>
                  <a:lnTo>
                    <a:pt x="5097" y="1788"/>
                  </a:lnTo>
                  <a:lnTo>
                    <a:pt x="5028" y="1892"/>
                  </a:lnTo>
                  <a:lnTo>
                    <a:pt x="4958" y="2004"/>
                  </a:lnTo>
                  <a:lnTo>
                    <a:pt x="4881" y="2117"/>
                  </a:lnTo>
                  <a:lnTo>
                    <a:pt x="4699" y="2333"/>
                  </a:lnTo>
                  <a:lnTo>
                    <a:pt x="4881" y="2428"/>
                  </a:lnTo>
                  <a:lnTo>
                    <a:pt x="5408" y="1883"/>
                  </a:lnTo>
                  <a:lnTo>
                    <a:pt x="5805" y="1477"/>
                  </a:lnTo>
                  <a:lnTo>
                    <a:pt x="5762" y="1262"/>
                  </a:lnTo>
                  <a:lnTo>
                    <a:pt x="5736" y="1141"/>
                  </a:lnTo>
                  <a:lnTo>
                    <a:pt x="5701" y="1011"/>
                  </a:lnTo>
                  <a:lnTo>
                    <a:pt x="5649" y="881"/>
                  </a:lnTo>
                  <a:lnTo>
                    <a:pt x="5589" y="752"/>
                  </a:lnTo>
                  <a:lnTo>
                    <a:pt x="5546" y="681"/>
                  </a:lnTo>
                  <a:lnTo>
                    <a:pt x="5546" y="681"/>
                  </a:lnTo>
                  <a:lnTo>
                    <a:pt x="6246" y="165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-3484298" y="3442500"/>
              <a:ext cx="73812" cy="63216"/>
            </a:xfrm>
            <a:custGeom>
              <a:avLst/>
              <a:gdLst/>
              <a:ahLst/>
              <a:cxnLst/>
              <a:rect l="l" t="t" r="r" b="b"/>
              <a:pathLst>
                <a:path w="1867" h="1599" extrusionOk="0">
                  <a:moveTo>
                    <a:pt x="225" y="0"/>
                  </a:moveTo>
                  <a:lnTo>
                    <a:pt x="174" y="9"/>
                  </a:lnTo>
                  <a:lnTo>
                    <a:pt x="130" y="26"/>
                  </a:lnTo>
                  <a:lnTo>
                    <a:pt x="78" y="61"/>
                  </a:lnTo>
                  <a:lnTo>
                    <a:pt x="35" y="104"/>
                  </a:lnTo>
                  <a:lnTo>
                    <a:pt x="9" y="164"/>
                  </a:lnTo>
                  <a:lnTo>
                    <a:pt x="1" y="233"/>
                  </a:lnTo>
                  <a:lnTo>
                    <a:pt x="1" y="302"/>
                  </a:lnTo>
                  <a:lnTo>
                    <a:pt x="9" y="372"/>
                  </a:lnTo>
                  <a:lnTo>
                    <a:pt x="27" y="441"/>
                  </a:lnTo>
                  <a:lnTo>
                    <a:pt x="70" y="587"/>
                  </a:lnTo>
                  <a:lnTo>
                    <a:pt x="113" y="708"/>
                  </a:lnTo>
                  <a:lnTo>
                    <a:pt x="148" y="847"/>
                  </a:lnTo>
                  <a:lnTo>
                    <a:pt x="191" y="1002"/>
                  </a:lnTo>
                  <a:lnTo>
                    <a:pt x="234" y="1158"/>
                  </a:lnTo>
                  <a:lnTo>
                    <a:pt x="286" y="1296"/>
                  </a:lnTo>
                  <a:lnTo>
                    <a:pt x="312" y="1365"/>
                  </a:lnTo>
                  <a:lnTo>
                    <a:pt x="355" y="1425"/>
                  </a:lnTo>
                  <a:lnTo>
                    <a:pt x="398" y="1477"/>
                  </a:lnTo>
                  <a:lnTo>
                    <a:pt x="441" y="1520"/>
                  </a:lnTo>
                  <a:lnTo>
                    <a:pt x="493" y="1555"/>
                  </a:lnTo>
                  <a:lnTo>
                    <a:pt x="554" y="1581"/>
                  </a:lnTo>
                  <a:lnTo>
                    <a:pt x="614" y="1598"/>
                  </a:lnTo>
                  <a:lnTo>
                    <a:pt x="752" y="1598"/>
                  </a:lnTo>
                  <a:lnTo>
                    <a:pt x="830" y="1581"/>
                  </a:lnTo>
                  <a:lnTo>
                    <a:pt x="985" y="1546"/>
                  </a:lnTo>
                  <a:lnTo>
                    <a:pt x="1150" y="1486"/>
                  </a:lnTo>
                  <a:lnTo>
                    <a:pt x="1469" y="1365"/>
                  </a:lnTo>
                  <a:lnTo>
                    <a:pt x="1616" y="1304"/>
                  </a:lnTo>
                  <a:lnTo>
                    <a:pt x="1737" y="1270"/>
                  </a:lnTo>
                  <a:lnTo>
                    <a:pt x="1797" y="1253"/>
                  </a:lnTo>
                  <a:lnTo>
                    <a:pt x="1815" y="1235"/>
                  </a:lnTo>
                  <a:lnTo>
                    <a:pt x="1841" y="1218"/>
                  </a:lnTo>
                  <a:lnTo>
                    <a:pt x="1858" y="1192"/>
                  </a:lnTo>
                  <a:lnTo>
                    <a:pt x="1867" y="1166"/>
                  </a:lnTo>
                  <a:lnTo>
                    <a:pt x="1858" y="1132"/>
                  </a:lnTo>
                  <a:lnTo>
                    <a:pt x="1849" y="1097"/>
                  </a:lnTo>
                  <a:lnTo>
                    <a:pt x="1815" y="1037"/>
                  </a:lnTo>
                  <a:lnTo>
                    <a:pt x="1772" y="985"/>
                  </a:lnTo>
                  <a:lnTo>
                    <a:pt x="1651" y="855"/>
                  </a:lnTo>
                  <a:lnTo>
                    <a:pt x="1521" y="734"/>
                  </a:lnTo>
                  <a:lnTo>
                    <a:pt x="1391" y="622"/>
                  </a:lnTo>
                  <a:lnTo>
                    <a:pt x="1253" y="518"/>
                  </a:lnTo>
                  <a:lnTo>
                    <a:pt x="1115" y="415"/>
                  </a:lnTo>
                  <a:lnTo>
                    <a:pt x="968" y="311"/>
                  </a:lnTo>
                  <a:lnTo>
                    <a:pt x="821" y="216"/>
                  </a:lnTo>
                  <a:lnTo>
                    <a:pt x="666" y="130"/>
                  </a:lnTo>
                  <a:lnTo>
                    <a:pt x="579" y="86"/>
                  </a:lnTo>
                  <a:lnTo>
                    <a:pt x="484" y="43"/>
                  </a:lnTo>
                  <a:lnTo>
                    <a:pt x="381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extrusionOk="0">
                  <a:moveTo>
                    <a:pt x="6289" y="1"/>
                  </a:move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3693635" y="3384423"/>
              <a:ext cx="1000987" cy="724360"/>
            </a:xfrm>
            <a:custGeom>
              <a:avLst/>
              <a:gdLst/>
              <a:ahLst/>
              <a:cxnLst/>
              <a:rect l="l" t="t" r="r" b="b"/>
              <a:pathLst>
                <a:path w="25319" h="18322" fill="none" extrusionOk="0">
                  <a:moveTo>
                    <a:pt x="24360" y="5166"/>
                  </a:moveTo>
                  <a:lnTo>
                    <a:pt x="24360" y="5166"/>
                  </a:lnTo>
                  <a:lnTo>
                    <a:pt x="24178" y="4872"/>
                  </a:lnTo>
                  <a:lnTo>
                    <a:pt x="23980" y="4587"/>
                  </a:lnTo>
                  <a:lnTo>
                    <a:pt x="23764" y="4311"/>
                  </a:lnTo>
                  <a:lnTo>
                    <a:pt x="23531" y="4043"/>
                  </a:lnTo>
                  <a:lnTo>
                    <a:pt x="23289" y="3784"/>
                  </a:lnTo>
                  <a:lnTo>
                    <a:pt x="23038" y="3534"/>
                  </a:lnTo>
                  <a:lnTo>
                    <a:pt x="22779" y="3300"/>
                  </a:lnTo>
                  <a:lnTo>
                    <a:pt x="22503" y="3067"/>
                  </a:lnTo>
                  <a:lnTo>
                    <a:pt x="22226" y="2851"/>
                  </a:lnTo>
                  <a:lnTo>
                    <a:pt x="21933" y="2644"/>
                  </a:lnTo>
                  <a:lnTo>
                    <a:pt x="21639" y="2445"/>
                  </a:lnTo>
                  <a:lnTo>
                    <a:pt x="21337" y="2264"/>
                  </a:lnTo>
                  <a:lnTo>
                    <a:pt x="21026" y="2091"/>
                  </a:lnTo>
                  <a:lnTo>
                    <a:pt x="20715" y="1927"/>
                  </a:lnTo>
                  <a:lnTo>
                    <a:pt x="20395" y="1780"/>
                  </a:lnTo>
                  <a:lnTo>
                    <a:pt x="20075" y="1642"/>
                  </a:lnTo>
                  <a:lnTo>
                    <a:pt x="20075" y="1642"/>
                  </a:lnTo>
                  <a:lnTo>
                    <a:pt x="19082" y="1236"/>
                  </a:lnTo>
                  <a:lnTo>
                    <a:pt x="18745" y="1106"/>
                  </a:lnTo>
                  <a:lnTo>
                    <a:pt x="18443" y="994"/>
                  </a:lnTo>
                  <a:lnTo>
                    <a:pt x="18296" y="951"/>
                  </a:lnTo>
                  <a:lnTo>
                    <a:pt x="18140" y="916"/>
                  </a:lnTo>
                  <a:lnTo>
                    <a:pt x="17778" y="839"/>
                  </a:lnTo>
                  <a:lnTo>
                    <a:pt x="17329" y="761"/>
                  </a:lnTo>
                  <a:lnTo>
                    <a:pt x="16724" y="666"/>
                  </a:lnTo>
                  <a:lnTo>
                    <a:pt x="16724" y="666"/>
                  </a:lnTo>
                  <a:lnTo>
                    <a:pt x="16525" y="640"/>
                  </a:lnTo>
                  <a:lnTo>
                    <a:pt x="16292" y="623"/>
                  </a:lnTo>
                  <a:lnTo>
                    <a:pt x="15756" y="597"/>
                  </a:lnTo>
                  <a:lnTo>
                    <a:pt x="15160" y="579"/>
                  </a:lnTo>
                  <a:lnTo>
                    <a:pt x="14513" y="579"/>
                  </a:lnTo>
                  <a:lnTo>
                    <a:pt x="13865" y="588"/>
                  </a:lnTo>
                  <a:lnTo>
                    <a:pt x="13225" y="605"/>
                  </a:lnTo>
                  <a:lnTo>
                    <a:pt x="12629" y="631"/>
                  </a:lnTo>
                  <a:lnTo>
                    <a:pt x="12111" y="666"/>
                  </a:lnTo>
                  <a:lnTo>
                    <a:pt x="12111" y="666"/>
                  </a:lnTo>
                  <a:lnTo>
                    <a:pt x="11748" y="709"/>
                  </a:lnTo>
                  <a:lnTo>
                    <a:pt x="11394" y="761"/>
                  </a:lnTo>
                  <a:lnTo>
                    <a:pt x="11031" y="821"/>
                  </a:lnTo>
                  <a:lnTo>
                    <a:pt x="10677" y="908"/>
                  </a:lnTo>
                  <a:lnTo>
                    <a:pt x="10332" y="994"/>
                  </a:lnTo>
                  <a:lnTo>
                    <a:pt x="9978" y="1098"/>
                  </a:lnTo>
                  <a:lnTo>
                    <a:pt x="9632" y="1210"/>
                  </a:lnTo>
                  <a:lnTo>
                    <a:pt x="9287" y="1322"/>
                  </a:lnTo>
                  <a:lnTo>
                    <a:pt x="9287" y="1322"/>
                  </a:lnTo>
                  <a:lnTo>
                    <a:pt x="8976" y="1089"/>
                  </a:lnTo>
                  <a:lnTo>
                    <a:pt x="8656" y="873"/>
                  </a:lnTo>
                  <a:lnTo>
                    <a:pt x="8492" y="769"/>
                  </a:lnTo>
                  <a:lnTo>
                    <a:pt x="8319" y="666"/>
                  </a:lnTo>
                  <a:lnTo>
                    <a:pt x="8155" y="571"/>
                  </a:lnTo>
                  <a:lnTo>
                    <a:pt x="7982" y="484"/>
                  </a:lnTo>
                  <a:lnTo>
                    <a:pt x="7809" y="407"/>
                  </a:lnTo>
                  <a:lnTo>
                    <a:pt x="7637" y="329"/>
                  </a:lnTo>
                  <a:lnTo>
                    <a:pt x="7464" y="260"/>
                  </a:lnTo>
                  <a:lnTo>
                    <a:pt x="7282" y="191"/>
                  </a:lnTo>
                  <a:lnTo>
                    <a:pt x="7101" y="139"/>
                  </a:lnTo>
                  <a:lnTo>
                    <a:pt x="6911" y="87"/>
                  </a:lnTo>
                  <a:lnTo>
                    <a:pt x="6730" y="44"/>
                  </a:lnTo>
                  <a:lnTo>
                    <a:pt x="6531" y="18"/>
                  </a:lnTo>
                  <a:lnTo>
                    <a:pt x="6531" y="18"/>
                  </a:lnTo>
                  <a:lnTo>
                    <a:pt x="6410" y="1"/>
                  </a:lnTo>
                  <a:lnTo>
                    <a:pt x="6289" y="1"/>
                  </a:lnTo>
                  <a:lnTo>
                    <a:pt x="6229" y="9"/>
                  </a:lnTo>
                  <a:lnTo>
                    <a:pt x="6168" y="27"/>
                  </a:lnTo>
                  <a:lnTo>
                    <a:pt x="6116" y="44"/>
                  </a:lnTo>
                  <a:lnTo>
                    <a:pt x="6065" y="78"/>
                  </a:lnTo>
                  <a:lnTo>
                    <a:pt x="6065" y="78"/>
                  </a:lnTo>
                  <a:lnTo>
                    <a:pt x="6030" y="113"/>
                  </a:lnTo>
                  <a:lnTo>
                    <a:pt x="6004" y="147"/>
                  </a:lnTo>
                  <a:lnTo>
                    <a:pt x="5978" y="182"/>
                  </a:lnTo>
                  <a:lnTo>
                    <a:pt x="5961" y="225"/>
                  </a:lnTo>
                  <a:lnTo>
                    <a:pt x="5935" y="312"/>
                  </a:lnTo>
                  <a:lnTo>
                    <a:pt x="5926" y="407"/>
                  </a:lnTo>
                  <a:lnTo>
                    <a:pt x="5926" y="502"/>
                  </a:lnTo>
                  <a:lnTo>
                    <a:pt x="5944" y="605"/>
                  </a:lnTo>
                  <a:lnTo>
                    <a:pt x="5961" y="700"/>
                  </a:lnTo>
                  <a:lnTo>
                    <a:pt x="5987" y="795"/>
                  </a:lnTo>
                  <a:lnTo>
                    <a:pt x="5987" y="795"/>
                  </a:lnTo>
                  <a:lnTo>
                    <a:pt x="6505" y="2601"/>
                  </a:lnTo>
                  <a:lnTo>
                    <a:pt x="6505" y="2601"/>
                  </a:lnTo>
                  <a:lnTo>
                    <a:pt x="6177" y="2791"/>
                  </a:lnTo>
                  <a:lnTo>
                    <a:pt x="5849" y="2998"/>
                  </a:lnTo>
                  <a:lnTo>
                    <a:pt x="5520" y="3197"/>
                  </a:lnTo>
                  <a:lnTo>
                    <a:pt x="5209" y="3413"/>
                  </a:lnTo>
                  <a:lnTo>
                    <a:pt x="5209" y="3413"/>
                  </a:lnTo>
                  <a:lnTo>
                    <a:pt x="4812" y="3680"/>
                  </a:lnTo>
                  <a:lnTo>
                    <a:pt x="4415" y="3948"/>
                  </a:lnTo>
                  <a:lnTo>
                    <a:pt x="4207" y="4069"/>
                  </a:lnTo>
                  <a:lnTo>
                    <a:pt x="4000" y="4199"/>
                  </a:lnTo>
                  <a:lnTo>
                    <a:pt x="3793" y="4311"/>
                  </a:lnTo>
                  <a:lnTo>
                    <a:pt x="3585" y="4415"/>
                  </a:lnTo>
                  <a:lnTo>
                    <a:pt x="3369" y="4510"/>
                  </a:lnTo>
                  <a:lnTo>
                    <a:pt x="3154" y="4596"/>
                  </a:lnTo>
                  <a:lnTo>
                    <a:pt x="2938" y="4665"/>
                  </a:lnTo>
                  <a:lnTo>
                    <a:pt x="2713" y="4717"/>
                  </a:lnTo>
                  <a:lnTo>
                    <a:pt x="2497" y="4760"/>
                  </a:lnTo>
                  <a:lnTo>
                    <a:pt x="2272" y="4777"/>
                  </a:lnTo>
                  <a:lnTo>
                    <a:pt x="2152" y="4777"/>
                  </a:lnTo>
                  <a:lnTo>
                    <a:pt x="2039" y="4769"/>
                  </a:lnTo>
                  <a:lnTo>
                    <a:pt x="1927" y="4760"/>
                  </a:lnTo>
                  <a:lnTo>
                    <a:pt x="1815" y="4743"/>
                  </a:lnTo>
                  <a:lnTo>
                    <a:pt x="1815" y="4743"/>
                  </a:lnTo>
                  <a:lnTo>
                    <a:pt x="1504" y="4691"/>
                  </a:lnTo>
                  <a:lnTo>
                    <a:pt x="1348" y="4665"/>
                  </a:lnTo>
                  <a:lnTo>
                    <a:pt x="1201" y="4657"/>
                  </a:lnTo>
                  <a:lnTo>
                    <a:pt x="1124" y="4657"/>
                  </a:lnTo>
                  <a:lnTo>
                    <a:pt x="1054" y="4657"/>
                  </a:lnTo>
                  <a:lnTo>
                    <a:pt x="985" y="4665"/>
                  </a:lnTo>
                  <a:lnTo>
                    <a:pt x="916" y="4682"/>
                  </a:lnTo>
                  <a:lnTo>
                    <a:pt x="847" y="4708"/>
                  </a:lnTo>
                  <a:lnTo>
                    <a:pt x="787" y="4743"/>
                  </a:lnTo>
                  <a:lnTo>
                    <a:pt x="735" y="4777"/>
                  </a:lnTo>
                  <a:lnTo>
                    <a:pt x="674" y="4829"/>
                  </a:lnTo>
                  <a:lnTo>
                    <a:pt x="674" y="4829"/>
                  </a:lnTo>
                  <a:lnTo>
                    <a:pt x="640" y="4872"/>
                  </a:lnTo>
                  <a:lnTo>
                    <a:pt x="614" y="4916"/>
                  </a:lnTo>
                  <a:lnTo>
                    <a:pt x="562" y="5019"/>
                  </a:lnTo>
                  <a:lnTo>
                    <a:pt x="528" y="5123"/>
                  </a:lnTo>
                  <a:lnTo>
                    <a:pt x="493" y="5235"/>
                  </a:lnTo>
                  <a:lnTo>
                    <a:pt x="493" y="5235"/>
                  </a:lnTo>
                  <a:lnTo>
                    <a:pt x="363" y="5771"/>
                  </a:lnTo>
                  <a:lnTo>
                    <a:pt x="251" y="6306"/>
                  </a:lnTo>
                  <a:lnTo>
                    <a:pt x="165" y="6851"/>
                  </a:lnTo>
                  <a:lnTo>
                    <a:pt x="96" y="7395"/>
                  </a:lnTo>
                  <a:lnTo>
                    <a:pt x="44" y="7939"/>
                  </a:lnTo>
                  <a:lnTo>
                    <a:pt x="9" y="8492"/>
                  </a:lnTo>
                  <a:lnTo>
                    <a:pt x="1" y="9045"/>
                  </a:lnTo>
                  <a:lnTo>
                    <a:pt x="18" y="9589"/>
                  </a:lnTo>
                  <a:lnTo>
                    <a:pt x="18" y="9589"/>
                  </a:lnTo>
                  <a:lnTo>
                    <a:pt x="27" y="9736"/>
                  </a:lnTo>
                  <a:lnTo>
                    <a:pt x="35" y="9805"/>
                  </a:lnTo>
                  <a:lnTo>
                    <a:pt x="44" y="9874"/>
                  </a:lnTo>
                  <a:lnTo>
                    <a:pt x="70" y="9943"/>
                  </a:lnTo>
                  <a:lnTo>
                    <a:pt x="96" y="10012"/>
                  </a:lnTo>
                  <a:lnTo>
                    <a:pt x="130" y="10073"/>
                  </a:lnTo>
                  <a:lnTo>
                    <a:pt x="173" y="10124"/>
                  </a:lnTo>
                  <a:lnTo>
                    <a:pt x="173" y="10124"/>
                  </a:lnTo>
                  <a:lnTo>
                    <a:pt x="217" y="10159"/>
                  </a:lnTo>
                  <a:lnTo>
                    <a:pt x="268" y="10194"/>
                  </a:lnTo>
                  <a:lnTo>
                    <a:pt x="363" y="10245"/>
                  </a:lnTo>
                  <a:lnTo>
                    <a:pt x="476" y="10280"/>
                  </a:lnTo>
                  <a:lnTo>
                    <a:pt x="588" y="10314"/>
                  </a:lnTo>
                  <a:lnTo>
                    <a:pt x="588" y="10314"/>
                  </a:lnTo>
                  <a:lnTo>
                    <a:pt x="700" y="10349"/>
                  </a:lnTo>
                  <a:lnTo>
                    <a:pt x="804" y="10392"/>
                  </a:lnTo>
                  <a:lnTo>
                    <a:pt x="1011" y="10487"/>
                  </a:lnTo>
                  <a:lnTo>
                    <a:pt x="1210" y="10591"/>
                  </a:lnTo>
                  <a:lnTo>
                    <a:pt x="1409" y="10720"/>
                  </a:lnTo>
                  <a:lnTo>
                    <a:pt x="1590" y="10850"/>
                  </a:lnTo>
                  <a:lnTo>
                    <a:pt x="1771" y="10997"/>
                  </a:lnTo>
                  <a:lnTo>
                    <a:pt x="1944" y="11152"/>
                  </a:lnTo>
                  <a:lnTo>
                    <a:pt x="2117" y="11308"/>
                  </a:lnTo>
                  <a:lnTo>
                    <a:pt x="2462" y="11636"/>
                  </a:lnTo>
                  <a:lnTo>
                    <a:pt x="2808" y="11964"/>
                  </a:lnTo>
                  <a:lnTo>
                    <a:pt x="2981" y="12120"/>
                  </a:lnTo>
                  <a:lnTo>
                    <a:pt x="3162" y="12275"/>
                  </a:lnTo>
                  <a:lnTo>
                    <a:pt x="3352" y="12413"/>
                  </a:lnTo>
                  <a:lnTo>
                    <a:pt x="3542" y="12552"/>
                  </a:lnTo>
                  <a:lnTo>
                    <a:pt x="3542" y="12552"/>
                  </a:lnTo>
                  <a:lnTo>
                    <a:pt x="3689" y="12647"/>
                  </a:lnTo>
                  <a:lnTo>
                    <a:pt x="3836" y="12733"/>
                  </a:lnTo>
                  <a:lnTo>
                    <a:pt x="3991" y="12811"/>
                  </a:lnTo>
                  <a:lnTo>
                    <a:pt x="4138" y="12889"/>
                  </a:lnTo>
                  <a:lnTo>
                    <a:pt x="4458" y="13027"/>
                  </a:lnTo>
                  <a:lnTo>
                    <a:pt x="4777" y="13156"/>
                  </a:lnTo>
                  <a:lnTo>
                    <a:pt x="5434" y="13390"/>
                  </a:lnTo>
                  <a:lnTo>
                    <a:pt x="5762" y="13511"/>
                  </a:lnTo>
                  <a:lnTo>
                    <a:pt x="6082" y="13631"/>
                  </a:lnTo>
                  <a:lnTo>
                    <a:pt x="6082" y="13631"/>
                  </a:lnTo>
                  <a:lnTo>
                    <a:pt x="6410" y="13770"/>
                  </a:lnTo>
                  <a:lnTo>
                    <a:pt x="6566" y="13847"/>
                  </a:lnTo>
                  <a:lnTo>
                    <a:pt x="6721" y="13934"/>
                  </a:lnTo>
                  <a:lnTo>
                    <a:pt x="6877" y="14020"/>
                  </a:lnTo>
                  <a:lnTo>
                    <a:pt x="7023" y="14115"/>
                  </a:lnTo>
                  <a:lnTo>
                    <a:pt x="7162" y="14210"/>
                  </a:lnTo>
                  <a:lnTo>
                    <a:pt x="7300" y="14323"/>
                  </a:lnTo>
                  <a:lnTo>
                    <a:pt x="7438" y="14426"/>
                  </a:lnTo>
                  <a:lnTo>
                    <a:pt x="7559" y="14547"/>
                  </a:lnTo>
                  <a:lnTo>
                    <a:pt x="7680" y="14668"/>
                  </a:lnTo>
                  <a:lnTo>
                    <a:pt x="7792" y="14798"/>
                  </a:lnTo>
                  <a:lnTo>
                    <a:pt x="7887" y="14936"/>
                  </a:lnTo>
                  <a:lnTo>
                    <a:pt x="7982" y="15083"/>
                  </a:lnTo>
                  <a:lnTo>
                    <a:pt x="8060" y="15229"/>
                  </a:lnTo>
                  <a:lnTo>
                    <a:pt x="8129" y="15394"/>
                  </a:lnTo>
                  <a:lnTo>
                    <a:pt x="8129" y="15394"/>
                  </a:lnTo>
                  <a:lnTo>
                    <a:pt x="8172" y="15532"/>
                  </a:lnTo>
                  <a:lnTo>
                    <a:pt x="8215" y="15679"/>
                  </a:lnTo>
                  <a:lnTo>
                    <a:pt x="8250" y="15826"/>
                  </a:lnTo>
                  <a:lnTo>
                    <a:pt x="8276" y="15981"/>
                  </a:lnTo>
                  <a:lnTo>
                    <a:pt x="8319" y="16283"/>
                  </a:lnTo>
                  <a:lnTo>
                    <a:pt x="8354" y="16586"/>
                  </a:lnTo>
                  <a:lnTo>
                    <a:pt x="8405" y="16888"/>
                  </a:lnTo>
                  <a:lnTo>
                    <a:pt x="8440" y="17035"/>
                  </a:lnTo>
                  <a:lnTo>
                    <a:pt x="8475" y="17182"/>
                  </a:lnTo>
                  <a:lnTo>
                    <a:pt x="8518" y="17320"/>
                  </a:lnTo>
                  <a:lnTo>
                    <a:pt x="8578" y="17458"/>
                  </a:lnTo>
                  <a:lnTo>
                    <a:pt x="8639" y="17588"/>
                  </a:lnTo>
                  <a:lnTo>
                    <a:pt x="8725" y="17717"/>
                  </a:lnTo>
                  <a:lnTo>
                    <a:pt x="8725" y="17717"/>
                  </a:lnTo>
                  <a:lnTo>
                    <a:pt x="8777" y="17795"/>
                  </a:lnTo>
                  <a:lnTo>
                    <a:pt x="8846" y="17864"/>
                  </a:lnTo>
                  <a:lnTo>
                    <a:pt x="8906" y="17933"/>
                  </a:lnTo>
                  <a:lnTo>
                    <a:pt x="8984" y="17994"/>
                  </a:lnTo>
                  <a:lnTo>
                    <a:pt x="9053" y="18045"/>
                  </a:lnTo>
                  <a:lnTo>
                    <a:pt x="9140" y="18097"/>
                  </a:lnTo>
                  <a:lnTo>
                    <a:pt x="9217" y="18149"/>
                  </a:lnTo>
                  <a:lnTo>
                    <a:pt x="9304" y="18184"/>
                  </a:lnTo>
                  <a:lnTo>
                    <a:pt x="9390" y="18218"/>
                  </a:lnTo>
                  <a:lnTo>
                    <a:pt x="9477" y="18253"/>
                  </a:lnTo>
                  <a:lnTo>
                    <a:pt x="9572" y="18279"/>
                  </a:lnTo>
                  <a:lnTo>
                    <a:pt x="9667" y="18296"/>
                  </a:lnTo>
                  <a:lnTo>
                    <a:pt x="9857" y="18322"/>
                  </a:lnTo>
                  <a:lnTo>
                    <a:pt x="10047" y="18322"/>
                  </a:lnTo>
                  <a:lnTo>
                    <a:pt x="10245" y="18313"/>
                  </a:lnTo>
                  <a:lnTo>
                    <a:pt x="10435" y="18279"/>
                  </a:lnTo>
                  <a:lnTo>
                    <a:pt x="10625" y="18227"/>
                  </a:lnTo>
                  <a:lnTo>
                    <a:pt x="10807" y="18158"/>
                  </a:lnTo>
                  <a:lnTo>
                    <a:pt x="10988" y="18063"/>
                  </a:lnTo>
                  <a:lnTo>
                    <a:pt x="11066" y="18011"/>
                  </a:lnTo>
                  <a:lnTo>
                    <a:pt x="11152" y="17959"/>
                  </a:lnTo>
                  <a:lnTo>
                    <a:pt x="11230" y="17899"/>
                  </a:lnTo>
                  <a:lnTo>
                    <a:pt x="11299" y="17838"/>
                  </a:lnTo>
                  <a:lnTo>
                    <a:pt x="11377" y="17769"/>
                  </a:lnTo>
                  <a:lnTo>
                    <a:pt x="11437" y="17700"/>
                  </a:lnTo>
                  <a:lnTo>
                    <a:pt x="11437" y="17700"/>
                  </a:lnTo>
                  <a:lnTo>
                    <a:pt x="11541" y="17570"/>
                  </a:lnTo>
                  <a:lnTo>
                    <a:pt x="11636" y="17441"/>
                  </a:lnTo>
                  <a:lnTo>
                    <a:pt x="11817" y="17182"/>
                  </a:lnTo>
                  <a:lnTo>
                    <a:pt x="11904" y="17052"/>
                  </a:lnTo>
                  <a:lnTo>
                    <a:pt x="12007" y="16931"/>
                  </a:lnTo>
                  <a:lnTo>
                    <a:pt x="12111" y="16810"/>
                  </a:lnTo>
                  <a:lnTo>
                    <a:pt x="12223" y="16707"/>
                  </a:lnTo>
                  <a:lnTo>
                    <a:pt x="12223" y="16707"/>
                  </a:lnTo>
                  <a:lnTo>
                    <a:pt x="12362" y="16612"/>
                  </a:lnTo>
                  <a:lnTo>
                    <a:pt x="12508" y="16534"/>
                  </a:lnTo>
                  <a:lnTo>
                    <a:pt x="12664" y="16465"/>
                  </a:lnTo>
                  <a:lnTo>
                    <a:pt x="12819" y="16413"/>
                  </a:lnTo>
                  <a:lnTo>
                    <a:pt x="12984" y="16370"/>
                  </a:lnTo>
                  <a:lnTo>
                    <a:pt x="13148" y="16335"/>
                  </a:lnTo>
                  <a:lnTo>
                    <a:pt x="13320" y="16309"/>
                  </a:lnTo>
                  <a:lnTo>
                    <a:pt x="13485" y="16292"/>
                  </a:lnTo>
                  <a:lnTo>
                    <a:pt x="13485" y="16292"/>
                  </a:lnTo>
                  <a:lnTo>
                    <a:pt x="14003" y="16232"/>
                  </a:lnTo>
                  <a:lnTo>
                    <a:pt x="14521" y="16197"/>
                  </a:lnTo>
                  <a:lnTo>
                    <a:pt x="15039" y="16171"/>
                  </a:lnTo>
                  <a:lnTo>
                    <a:pt x="15566" y="16171"/>
                  </a:lnTo>
                  <a:lnTo>
                    <a:pt x="16085" y="16180"/>
                  </a:lnTo>
                  <a:lnTo>
                    <a:pt x="16603" y="16214"/>
                  </a:lnTo>
                  <a:lnTo>
                    <a:pt x="17121" y="16266"/>
                  </a:lnTo>
                  <a:lnTo>
                    <a:pt x="17639" y="16327"/>
                  </a:lnTo>
                  <a:lnTo>
                    <a:pt x="17639" y="16327"/>
                  </a:lnTo>
                  <a:lnTo>
                    <a:pt x="17890" y="16370"/>
                  </a:lnTo>
                  <a:lnTo>
                    <a:pt x="18011" y="16396"/>
                  </a:lnTo>
                  <a:lnTo>
                    <a:pt x="18140" y="16430"/>
                  </a:lnTo>
                  <a:lnTo>
                    <a:pt x="18253" y="16482"/>
                  </a:lnTo>
                  <a:lnTo>
                    <a:pt x="18365" y="16534"/>
                  </a:lnTo>
                  <a:lnTo>
                    <a:pt x="18469" y="16603"/>
                  </a:lnTo>
                  <a:lnTo>
                    <a:pt x="18564" y="16681"/>
                  </a:lnTo>
                  <a:lnTo>
                    <a:pt x="18564" y="16681"/>
                  </a:lnTo>
                  <a:lnTo>
                    <a:pt x="18624" y="16750"/>
                  </a:lnTo>
                  <a:lnTo>
                    <a:pt x="18685" y="16819"/>
                  </a:lnTo>
                  <a:lnTo>
                    <a:pt x="18788" y="16974"/>
                  </a:lnTo>
                  <a:lnTo>
                    <a:pt x="18892" y="17130"/>
                  </a:lnTo>
                  <a:lnTo>
                    <a:pt x="18952" y="17208"/>
                  </a:lnTo>
                  <a:lnTo>
                    <a:pt x="19013" y="17277"/>
                  </a:lnTo>
                  <a:lnTo>
                    <a:pt x="19013" y="17277"/>
                  </a:lnTo>
                  <a:lnTo>
                    <a:pt x="19073" y="17337"/>
                  </a:lnTo>
                  <a:lnTo>
                    <a:pt x="19142" y="17389"/>
                  </a:lnTo>
                  <a:lnTo>
                    <a:pt x="19220" y="17441"/>
                  </a:lnTo>
                  <a:lnTo>
                    <a:pt x="19289" y="17475"/>
                  </a:lnTo>
                  <a:lnTo>
                    <a:pt x="19376" y="17519"/>
                  </a:lnTo>
                  <a:lnTo>
                    <a:pt x="19453" y="17544"/>
                  </a:lnTo>
                  <a:lnTo>
                    <a:pt x="19626" y="17596"/>
                  </a:lnTo>
                  <a:lnTo>
                    <a:pt x="19808" y="17622"/>
                  </a:lnTo>
                  <a:lnTo>
                    <a:pt x="19989" y="17648"/>
                  </a:lnTo>
                  <a:lnTo>
                    <a:pt x="20170" y="17657"/>
                  </a:lnTo>
                  <a:lnTo>
                    <a:pt x="20352" y="17665"/>
                  </a:lnTo>
                  <a:lnTo>
                    <a:pt x="20352" y="17665"/>
                  </a:lnTo>
                  <a:lnTo>
                    <a:pt x="20576" y="17657"/>
                  </a:lnTo>
                  <a:lnTo>
                    <a:pt x="20801" y="17648"/>
                  </a:lnTo>
                  <a:lnTo>
                    <a:pt x="20913" y="17631"/>
                  </a:lnTo>
                  <a:lnTo>
                    <a:pt x="21026" y="17614"/>
                  </a:lnTo>
                  <a:lnTo>
                    <a:pt x="21138" y="17588"/>
                  </a:lnTo>
                  <a:lnTo>
                    <a:pt x="21242" y="17562"/>
                  </a:lnTo>
                  <a:lnTo>
                    <a:pt x="21345" y="17527"/>
                  </a:lnTo>
                  <a:lnTo>
                    <a:pt x="21440" y="17484"/>
                  </a:lnTo>
                  <a:lnTo>
                    <a:pt x="21527" y="17432"/>
                  </a:lnTo>
                  <a:lnTo>
                    <a:pt x="21613" y="17372"/>
                  </a:lnTo>
                  <a:lnTo>
                    <a:pt x="21682" y="17303"/>
                  </a:lnTo>
                  <a:lnTo>
                    <a:pt x="21751" y="17225"/>
                  </a:lnTo>
                  <a:lnTo>
                    <a:pt x="21803" y="17139"/>
                  </a:lnTo>
                  <a:lnTo>
                    <a:pt x="21846" y="17043"/>
                  </a:lnTo>
                  <a:lnTo>
                    <a:pt x="21846" y="17043"/>
                  </a:lnTo>
                  <a:lnTo>
                    <a:pt x="21872" y="16957"/>
                  </a:lnTo>
                  <a:lnTo>
                    <a:pt x="21881" y="16879"/>
                  </a:lnTo>
                  <a:lnTo>
                    <a:pt x="21889" y="16784"/>
                  </a:lnTo>
                  <a:lnTo>
                    <a:pt x="21889" y="16698"/>
                  </a:lnTo>
                  <a:lnTo>
                    <a:pt x="21872" y="16525"/>
                  </a:lnTo>
                  <a:lnTo>
                    <a:pt x="21846" y="16344"/>
                  </a:lnTo>
                  <a:lnTo>
                    <a:pt x="21820" y="16162"/>
                  </a:lnTo>
                  <a:lnTo>
                    <a:pt x="21803" y="15990"/>
                  </a:lnTo>
                  <a:lnTo>
                    <a:pt x="21794" y="15903"/>
                  </a:lnTo>
                  <a:lnTo>
                    <a:pt x="21803" y="15817"/>
                  </a:lnTo>
                  <a:lnTo>
                    <a:pt x="21820" y="15731"/>
                  </a:lnTo>
                  <a:lnTo>
                    <a:pt x="21846" y="15644"/>
                  </a:lnTo>
                  <a:lnTo>
                    <a:pt x="21846" y="15644"/>
                  </a:lnTo>
                  <a:lnTo>
                    <a:pt x="21881" y="15558"/>
                  </a:lnTo>
                  <a:lnTo>
                    <a:pt x="21924" y="15471"/>
                  </a:lnTo>
                  <a:lnTo>
                    <a:pt x="21976" y="15402"/>
                  </a:lnTo>
                  <a:lnTo>
                    <a:pt x="22036" y="15325"/>
                  </a:lnTo>
                  <a:lnTo>
                    <a:pt x="22174" y="15195"/>
                  </a:lnTo>
                  <a:lnTo>
                    <a:pt x="22321" y="15065"/>
                  </a:lnTo>
                  <a:lnTo>
                    <a:pt x="22321" y="15065"/>
                  </a:lnTo>
                  <a:lnTo>
                    <a:pt x="22572" y="14832"/>
                  </a:lnTo>
                  <a:lnTo>
                    <a:pt x="22814" y="14590"/>
                  </a:lnTo>
                  <a:lnTo>
                    <a:pt x="23047" y="14340"/>
                  </a:lnTo>
                  <a:lnTo>
                    <a:pt x="23271" y="14081"/>
                  </a:lnTo>
                  <a:lnTo>
                    <a:pt x="23487" y="13813"/>
                  </a:lnTo>
                  <a:lnTo>
                    <a:pt x="23695" y="13545"/>
                  </a:lnTo>
                  <a:lnTo>
                    <a:pt x="23893" y="13260"/>
                  </a:lnTo>
                  <a:lnTo>
                    <a:pt x="24075" y="12975"/>
                  </a:lnTo>
                  <a:lnTo>
                    <a:pt x="24256" y="12681"/>
                  </a:lnTo>
                  <a:lnTo>
                    <a:pt x="24412" y="12379"/>
                  </a:lnTo>
                  <a:lnTo>
                    <a:pt x="24567" y="12068"/>
                  </a:lnTo>
                  <a:lnTo>
                    <a:pt x="24705" y="11757"/>
                  </a:lnTo>
                  <a:lnTo>
                    <a:pt x="24835" y="11437"/>
                  </a:lnTo>
                  <a:lnTo>
                    <a:pt x="24947" y="11118"/>
                  </a:lnTo>
                  <a:lnTo>
                    <a:pt x="25042" y="10790"/>
                  </a:lnTo>
                  <a:lnTo>
                    <a:pt x="25129" y="10461"/>
                  </a:lnTo>
                  <a:lnTo>
                    <a:pt x="25129" y="10461"/>
                  </a:lnTo>
                  <a:lnTo>
                    <a:pt x="25198" y="10124"/>
                  </a:lnTo>
                  <a:lnTo>
                    <a:pt x="25250" y="9788"/>
                  </a:lnTo>
                  <a:lnTo>
                    <a:pt x="25293" y="9442"/>
                  </a:lnTo>
                  <a:lnTo>
                    <a:pt x="25310" y="9105"/>
                  </a:lnTo>
                  <a:lnTo>
                    <a:pt x="25319" y="8760"/>
                  </a:lnTo>
                  <a:lnTo>
                    <a:pt x="25310" y="8414"/>
                  </a:lnTo>
                  <a:lnTo>
                    <a:pt x="25293" y="8077"/>
                  </a:lnTo>
                  <a:lnTo>
                    <a:pt x="25250" y="7732"/>
                  </a:lnTo>
                  <a:lnTo>
                    <a:pt x="25198" y="7395"/>
                  </a:lnTo>
                  <a:lnTo>
                    <a:pt x="25129" y="7067"/>
                  </a:lnTo>
                  <a:lnTo>
                    <a:pt x="25042" y="6730"/>
                  </a:lnTo>
                  <a:lnTo>
                    <a:pt x="24939" y="6410"/>
                  </a:lnTo>
                  <a:lnTo>
                    <a:pt x="24818" y="6090"/>
                  </a:lnTo>
                  <a:lnTo>
                    <a:pt x="24679" y="5771"/>
                  </a:lnTo>
                  <a:lnTo>
                    <a:pt x="24533" y="5469"/>
                  </a:lnTo>
                  <a:lnTo>
                    <a:pt x="24360" y="5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-3264720" y="3430204"/>
              <a:ext cx="279750" cy="12651"/>
            </a:xfrm>
            <a:custGeom>
              <a:avLst/>
              <a:gdLst/>
              <a:ahLst/>
              <a:cxnLst/>
              <a:rect l="l" t="t" r="r" b="b"/>
              <a:pathLst>
                <a:path w="7076" h="320" extrusionOk="0">
                  <a:moveTo>
                    <a:pt x="131" y="0"/>
                  </a:moveTo>
                  <a:lnTo>
                    <a:pt x="96" y="9"/>
                  </a:lnTo>
                  <a:lnTo>
                    <a:pt x="70" y="26"/>
                  </a:lnTo>
                  <a:lnTo>
                    <a:pt x="44" y="43"/>
                  </a:lnTo>
                  <a:lnTo>
                    <a:pt x="27" y="69"/>
                  </a:lnTo>
                  <a:lnTo>
                    <a:pt x="10" y="95"/>
                  </a:lnTo>
                  <a:lnTo>
                    <a:pt x="1" y="130"/>
                  </a:lnTo>
                  <a:lnTo>
                    <a:pt x="1" y="164"/>
                  </a:lnTo>
                  <a:lnTo>
                    <a:pt x="1" y="190"/>
                  </a:lnTo>
                  <a:lnTo>
                    <a:pt x="10" y="225"/>
                  </a:lnTo>
                  <a:lnTo>
                    <a:pt x="27" y="251"/>
                  </a:lnTo>
                  <a:lnTo>
                    <a:pt x="44" y="277"/>
                  </a:lnTo>
                  <a:lnTo>
                    <a:pt x="70" y="294"/>
                  </a:lnTo>
                  <a:lnTo>
                    <a:pt x="96" y="311"/>
                  </a:lnTo>
                  <a:lnTo>
                    <a:pt x="131" y="320"/>
                  </a:lnTo>
                  <a:lnTo>
                    <a:pt x="6946" y="320"/>
                  </a:lnTo>
                  <a:lnTo>
                    <a:pt x="6981" y="311"/>
                  </a:lnTo>
                  <a:lnTo>
                    <a:pt x="7006" y="294"/>
                  </a:lnTo>
                  <a:lnTo>
                    <a:pt x="7032" y="277"/>
                  </a:lnTo>
                  <a:lnTo>
                    <a:pt x="7050" y="251"/>
                  </a:lnTo>
                  <a:lnTo>
                    <a:pt x="7067" y="225"/>
                  </a:lnTo>
                  <a:lnTo>
                    <a:pt x="7076" y="190"/>
                  </a:lnTo>
                  <a:lnTo>
                    <a:pt x="7076" y="164"/>
                  </a:lnTo>
                  <a:lnTo>
                    <a:pt x="7076" y="130"/>
                  </a:lnTo>
                  <a:lnTo>
                    <a:pt x="7067" y="95"/>
                  </a:lnTo>
                  <a:lnTo>
                    <a:pt x="7050" y="69"/>
                  </a:lnTo>
                  <a:lnTo>
                    <a:pt x="7032" y="43"/>
                  </a:lnTo>
                  <a:lnTo>
                    <a:pt x="7006" y="26"/>
                  </a:lnTo>
                  <a:lnTo>
                    <a:pt x="6981" y="9"/>
                  </a:lnTo>
                  <a:lnTo>
                    <a:pt x="6946" y="0"/>
                  </a:lnTo>
                  <a:close/>
                </a:path>
              </a:pathLst>
            </a:custGeom>
            <a:solidFill>
              <a:srgbClr val="FF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-3687152" y="3784319"/>
              <a:ext cx="395" cy="39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9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2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-3686796" y="37846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-3686796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-3687152" y="378431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extrusionOk="0">
                  <a:moveTo>
                    <a:pt x="23652" y="0"/>
                  </a:move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E47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-3692963" y="3551102"/>
              <a:ext cx="1000315" cy="557681"/>
            </a:xfrm>
            <a:custGeom>
              <a:avLst/>
              <a:gdLst/>
              <a:ahLst/>
              <a:cxnLst/>
              <a:rect l="l" t="t" r="r" b="b"/>
              <a:pathLst>
                <a:path w="25302" h="14106" fill="none" extrusionOk="0">
                  <a:moveTo>
                    <a:pt x="23652" y="0"/>
                  </a:moveTo>
                  <a:lnTo>
                    <a:pt x="23652" y="0"/>
                  </a:lnTo>
                  <a:lnTo>
                    <a:pt x="23591" y="242"/>
                  </a:lnTo>
                  <a:lnTo>
                    <a:pt x="23522" y="484"/>
                  </a:lnTo>
                  <a:lnTo>
                    <a:pt x="23436" y="726"/>
                  </a:lnTo>
                  <a:lnTo>
                    <a:pt x="23349" y="959"/>
                  </a:lnTo>
                  <a:lnTo>
                    <a:pt x="23349" y="959"/>
                  </a:lnTo>
                  <a:lnTo>
                    <a:pt x="23479" y="1149"/>
                  </a:lnTo>
                  <a:lnTo>
                    <a:pt x="23591" y="1348"/>
                  </a:lnTo>
                  <a:lnTo>
                    <a:pt x="23704" y="1555"/>
                  </a:lnTo>
                  <a:lnTo>
                    <a:pt x="23799" y="1771"/>
                  </a:lnTo>
                  <a:lnTo>
                    <a:pt x="23894" y="1995"/>
                  </a:lnTo>
                  <a:lnTo>
                    <a:pt x="23963" y="2229"/>
                  </a:lnTo>
                  <a:lnTo>
                    <a:pt x="24032" y="2470"/>
                  </a:lnTo>
                  <a:lnTo>
                    <a:pt x="24084" y="2721"/>
                  </a:lnTo>
                  <a:lnTo>
                    <a:pt x="24084" y="2721"/>
                  </a:lnTo>
                  <a:lnTo>
                    <a:pt x="24127" y="3006"/>
                  </a:lnTo>
                  <a:lnTo>
                    <a:pt x="24153" y="3300"/>
                  </a:lnTo>
                  <a:lnTo>
                    <a:pt x="24179" y="3593"/>
                  </a:lnTo>
                  <a:lnTo>
                    <a:pt x="24187" y="3887"/>
                  </a:lnTo>
                  <a:lnTo>
                    <a:pt x="24187" y="4181"/>
                  </a:lnTo>
                  <a:lnTo>
                    <a:pt x="24179" y="4483"/>
                  </a:lnTo>
                  <a:lnTo>
                    <a:pt x="24153" y="5071"/>
                  </a:lnTo>
                  <a:lnTo>
                    <a:pt x="24153" y="5071"/>
                  </a:lnTo>
                  <a:lnTo>
                    <a:pt x="24118" y="5649"/>
                  </a:lnTo>
                  <a:lnTo>
                    <a:pt x="24092" y="5943"/>
                  </a:lnTo>
                  <a:lnTo>
                    <a:pt x="24066" y="6228"/>
                  </a:lnTo>
                  <a:lnTo>
                    <a:pt x="24023" y="6513"/>
                  </a:lnTo>
                  <a:lnTo>
                    <a:pt x="23980" y="6798"/>
                  </a:lnTo>
                  <a:lnTo>
                    <a:pt x="23920" y="7083"/>
                  </a:lnTo>
                  <a:lnTo>
                    <a:pt x="23842" y="7360"/>
                  </a:lnTo>
                  <a:lnTo>
                    <a:pt x="23842" y="7360"/>
                  </a:lnTo>
                  <a:lnTo>
                    <a:pt x="23755" y="7636"/>
                  </a:lnTo>
                  <a:lnTo>
                    <a:pt x="23652" y="7912"/>
                  </a:lnTo>
                  <a:lnTo>
                    <a:pt x="23531" y="8172"/>
                  </a:lnTo>
                  <a:lnTo>
                    <a:pt x="23462" y="8301"/>
                  </a:lnTo>
                  <a:lnTo>
                    <a:pt x="23384" y="8422"/>
                  </a:lnTo>
                  <a:lnTo>
                    <a:pt x="23306" y="8552"/>
                  </a:lnTo>
                  <a:lnTo>
                    <a:pt x="23229" y="8664"/>
                  </a:lnTo>
                  <a:lnTo>
                    <a:pt x="23142" y="8785"/>
                  </a:lnTo>
                  <a:lnTo>
                    <a:pt x="23047" y="8897"/>
                  </a:lnTo>
                  <a:lnTo>
                    <a:pt x="22952" y="9001"/>
                  </a:lnTo>
                  <a:lnTo>
                    <a:pt x="22848" y="9104"/>
                  </a:lnTo>
                  <a:lnTo>
                    <a:pt x="22745" y="9200"/>
                  </a:lnTo>
                  <a:lnTo>
                    <a:pt x="22633" y="9295"/>
                  </a:lnTo>
                  <a:lnTo>
                    <a:pt x="22633" y="9295"/>
                  </a:lnTo>
                  <a:lnTo>
                    <a:pt x="22477" y="9407"/>
                  </a:lnTo>
                  <a:lnTo>
                    <a:pt x="22313" y="9510"/>
                  </a:lnTo>
                  <a:lnTo>
                    <a:pt x="22140" y="9605"/>
                  </a:lnTo>
                  <a:lnTo>
                    <a:pt x="21967" y="9692"/>
                  </a:lnTo>
                  <a:lnTo>
                    <a:pt x="21795" y="9770"/>
                  </a:lnTo>
                  <a:lnTo>
                    <a:pt x="21613" y="9839"/>
                  </a:lnTo>
                  <a:lnTo>
                    <a:pt x="21432" y="9908"/>
                  </a:lnTo>
                  <a:lnTo>
                    <a:pt x="21242" y="9968"/>
                  </a:lnTo>
                  <a:lnTo>
                    <a:pt x="21242" y="9968"/>
                  </a:lnTo>
                  <a:lnTo>
                    <a:pt x="21009" y="10037"/>
                  </a:lnTo>
                  <a:lnTo>
                    <a:pt x="20758" y="10098"/>
                  </a:lnTo>
                  <a:lnTo>
                    <a:pt x="20637" y="10115"/>
                  </a:lnTo>
                  <a:lnTo>
                    <a:pt x="20516" y="10132"/>
                  </a:lnTo>
                  <a:lnTo>
                    <a:pt x="20395" y="10141"/>
                  </a:lnTo>
                  <a:lnTo>
                    <a:pt x="20266" y="10150"/>
                  </a:lnTo>
                  <a:lnTo>
                    <a:pt x="20266" y="10150"/>
                  </a:lnTo>
                  <a:lnTo>
                    <a:pt x="20153" y="10141"/>
                  </a:lnTo>
                  <a:lnTo>
                    <a:pt x="20032" y="10132"/>
                  </a:lnTo>
                  <a:lnTo>
                    <a:pt x="19920" y="10115"/>
                  </a:lnTo>
                  <a:lnTo>
                    <a:pt x="19817" y="10089"/>
                  </a:lnTo>
                  <a:lnTo>
                    <a:pt x="19704" y="10046"/>
                  </a:lnTo>
                  <a:lnTo>
                    <a:pt x="19609" y="10003"/>
                  </a:lnTo>
                  <a:lnTo>
                    <a:pt x="19506" y="9942"/>
                  </a:lnTo>
                  <a:lnTo>
                    <a:pt x="19419" y="9873"/>
                  </a:lnTo>
                  <a:lnTo>
                    <a:pt x="19419" y="9873"/>
                  </a:lnTo>
                  <a:lnTo>
                    <a:pt x="19341" y="9796"/>
                  </a:lnTo>
                  <a:lnTo>
                    <a:pt x="19272" y="9718"/>
                  </a:lnTo>
                  <a:lnTo>
                    <a:pt x="19212" y="9640"/>
                  </a:lnTo>
                  <a:lnTo>
                    <a:pt x="19160" y="9554"/>
                  </a:lnTo>
                  <a:lnTo>
                    <a:pt x="19117" y="9459"/>
                  </a:lnTo>
                  <a:lnTo>
                    <a:pt x="19082" y="9364"/>
                  </a:lnTo>
                  <a:lnTo>
                    <a:pt x="19048" y="9260"/>
                  </a:lnTo>
                  <a:lnTo>
                    <a:pt x="19022" y="9156"/>
                  </a:lnTo>
                  <a:lnTo>
                    <a:pt x="19005" y="9053"/>
                  </a:lnTo>
                  <a:lnTo>
                    <a:pt x="18996" y="8949"/>
                  </a:lnTo>
                  <a:lnTo>
                    <a:pt x="18987" y="8845"/>
                  </a:lnTo>
                  <a:lnTo>
                    <a:pt x="18987" y="8733"/>
                  </a:lnTo>
                  <a:lnTo>
                    <a:pt x="18996" y="8517"/>
                  </a:lnTo>
                  <a:lnTo>
                    <a:pt x="19022" y="8310"/>
                  </a:lnTo>
                  <a:lnTo>
                    <a:pt x="19022" y="8310"/>
                  </a:lnTo>
                  <a:lnTo>
                    <a:pt x="19065" y="8085"/>
                  </a:lnTo>
                  <a:lnTo>
                    <a:pt x="19117" y="7878"/>
                  </a:lnTo>
                  <a:lnTo>
                    <a:pt x="19169" y="7662"/>
                  </a:lnTo>
                  <a:lnTo>
                    <a:pt x="19238" y="7446"/>
                  </a:lnTo>
                  <a:lnTo>
                    <a:pt x="19385" y="7023"/>
                  </a:lnTo>
                  <a:lnTo>
                    <a:pt x="19540" y="6608"/>
                  </a:lnTo>
                  <a:lnTo>
                    <a:pt x="19687" y="6185"/>
                  </a:lnTo>
                  <a:lnTo>
                    <a:pt x="19765" y="5978"/>
                  </a:lnTo>
                  <a:lnTo>
                    <a:pt x="19825" y="5770"/>
                  </a:lnTo>
                  <a:lnTo>
                    <a:pt x="19886" y="5554"/>
                  </a:lnTo>
                  <a:lnTo>
                    <a:pt x="19929" y="5347"/>
                  </a:lnTo>
                  <a:lnTo>
                    <a:pt x="19972" y="5131"/>
                  </a:lnTo>
                  <a:lnTo>
                    <a:pt x="19998" y="4924"/>
                  </a:lnTo>
                  <a:lnTo>
                    <a:pt x="19998" y="4924"/>
                  </a:lnTo>
                  <a:lnTo>
                    <a:pt x="19704" y="5114"/>
                  </a:lnTo>
                  <a:lnTo>
                    <a:pt x="19419" y="5295"/>
                  </a:lnTo>
                  <a:lnTo>
                    <a:pt x="19117" y="5477"/>
                  </a:lnTo>
                  <a:lnTo>
                    <a:pt x="18815" y="5641"/>
                  </a:lnTo>
                  <a:lnTo>
                    <a:pt x="18504" y="5805"/>
                  </a:lnTo>
                  <a:lnTo>
                    <a:pt x="18193" y="5952"/>
                  </a:lnTo>
                  <a:lnTo>
                    <a:pt x="17882" y="6098"/>
                  </a:lnTo>
                  <a:lnTo>
                    <a:pt x="17562" y="6228"/>
                  </a:lnTo>
                  <a:lnTo>
                    <a:pt x="17242" y="6358"/>
                  </a:lnTo>
                  <a:lnTo>
                    <a:pt x="16914" y="6479"/>
                  </a:lnTo>
                  <a:lnTo>
                    <a:pt x="16586" y="6591"/>
                  </a:lnTo>
                  <a:lnTo>
                    <a:pt x="16258" y="6694"/>
                  </a:lnTo>
                  <a:lnTo>
                    <a:pt x="15921" y="6798"/>
                  </a:lnTo>
                  <a:lnTo>
                    <a:pt x="15593" y="6893"/>
                  </a:lnTo>
                  <a:lnTo>
                    <a:pt x="15256" y="6971"/>
                  </a:lnTo>
                  <a:lnTo>
                    <a:pt x="14910" y="7057"/>
                  </a:lnTo>
                  <a:lnTo>
                    <a:pt x="14910" y="7057"/>
                  </a:lnTo>
                  <a:lnTo>
                    <a:pt x="14556" y="7126"/>
                  </a:lnTo>
                  <a:lnTo>
                    <a:pt x="14202" y="7204"/>
                  </a:lnTo>
                  <a:lnTo>
                    <a:pt x="13848" y="7265"/>
                  </a:lnTo>
                  <a:lnTo>
                    <a:pt x="13494" y="7325"/>
                  </a:lnTo>
                  <a:lnTo>
                    <a:pt x="13131" y="7377"/>
                  </a:lnTo>
                  <a:lnTo>
                    <a:pt x="12777" y="7429"/>
                  </a:lnTo>
                  <a:lnTo>
                    <a:pt x="12051" y="7515"/>
                  </a:lnTo>
                  <a:lnTo>
                    <a:pt x="11334" y="7576"/>
                  </a:lnTo>
                  <a:lnTo>
                    <a:pt x="10608" y="7619"/>
                  </a:lnTo>
                  <a:lnTo>
                    <a:pt x="9883" y="7645"/>
                  </a:lnTo>
                  <a:lnTo>
                    <a:pt x="9157" y="7653"/>
                  </a:lnTo>
                  <a:lnTo>
                    <a:pt x="9157" y="7653"/>
                  </a:lnTo>
                  <a:lnTo>
                    <a:pt x="8665" y="7653"/>
                  </a:lnTo>
                  <a:lnTo>
                    <a:pt x="8181" y="7636"/>
                  </a:lnTo>
                  <a:lnTo>
                    <a:pt x="8181" y="7636"/>
                  </a:lnTo>
                  <a:lnTo>
                    <a:pt x="7749" y="7619"/>
                  </a:lnTo>
                  <a:lnTo>
                    <a:pt x="7326" y="7601"/>
                  </a:lnTo>
                  <a:lnTo>
                    <a:pt x="6903" y="7567"/>
                  </a:lnTo>
                  <a:lnTo>
                    <a:pt x="6479" y="7524"/>
                  </a:lnTo>
                  <a:lnTo>
                    <a:pt x="6056" y="7472"/>
                  </a:lnTo>
                  <a:lnTo>
                    <a:pt x="5633" y="7411"/>
                  </a:lnTo>
                  <a:lnTo>
                    <a:pt x="5210" y="7342"/>
                  </a:lnTo>
                  <a:lnTo>
                    <a:pt x="4795" y="7265"/>
                  </a:lnTo>
                  <a:lnTo>
                    <a:pt x="4380" y="7178"/>
                  </a:lnTo>
                  <a:lnTo>
                    <a:pt x="3966" y="7075"/>
                  </a:lnTo>
                  <a:lnTo>
                    <a:pt x="3551" y="6962"/>
                  </a:lnTo>
                  <a:lnTo>
                    <a:pt x="3145" y="6841"/>
                  </a:lnTo>
                  <a:lnTo>
                    <a:pt x="2739" y="6712"/>
                  </a:lnTo>
                  <a:lnTo>
                    <a:pt x="2342" y="6565"/>
                  </a:lnTo>
                  <a:lnTo>
                    <a:pt x="1944" y="6401"/>
                  </a:lnTo>
                  <a:lnTo>
                    <a:pt x="1556" y="6228"/>
                  </a:lnTo>
                  <a:lnTo>
                    <a:pt x="1556" y="6228"/>
                  </a:lnTo>
                  <a:lnTo>
                    <a:pt x="1150" y="6038"/>
                  </a:lnTo>
                  <a:lnTo>
                    <a:pt x="761" y="5839"/>
                  </a:lnTo>
                  <a:lnTo>
                    <a:pt x="372" y="5623"/>
                  </a:lnTo>
                  <a:lnTo>
                    <a:pt x="182" y="5511"/>
                  </a:lnTo>
                  <a:lnTo>
                    <a:pt x="1" y="5390"/>
                  </a:lnTo>
                  <a:lnTo>
                    <a:pt x="1" y="5390"/>
                  </a:lnTo>
                  <a:lnTo>
                    <a:pt x="10" y="5528"/>
                  </a:lnTo>
                  <a:lnTo>
                    <a:pt x="27" y="5667"/>
                  </a:lnTo>
                  <a:lnTo>
                    <a:pt x="53" y="5727"/>
                  </a:lnTo>
                  <a:lnTo>
                    <a:pt x="79" y="5787"/>
                  </a:lnTo>
                  <a:lnTo>
                    <a:pt x="105" y="5848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48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0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156" y="5908"/>
                  </a:lnTo>
                  <a:lnTo>
                    <a:pt x="200" y="5943"/>
                  </a:lnTo>
                  <a:lnTo>
                    <a:pt x="251" y="5978"/>
                  </a:lnTo>
                  <a:lnTo>
                    <a:pt x="346" y="6029"/>
                  </a:lnTo>
                  <a:lnTo>
                    <a:pt x="459" y="6064"/>
                  </a:lnTo>
                  <a:lnTo>
                    <a:pt x="571" y="6098"/>
                  </a:lnTo>
                  <a:lnTo>
                    <a:pt x="571" y="6098"/>
                  </a:lnTo>
                  <a:lnTo>
                    <a:pt x="683" y="6133"/>
                  </a:lnTo>
                  <a:lnTo>
                    <a:pt x="787" y="6176"/>
                  </a:lnTo>
                  <a:lnTo>
                    <a:pt x="994" y="6271"/>
                  </a:lnTo>
                  <a:lnTo>
                    <a:pt x="1193" y="6375"/>
                  </a:lnTo>
                  <a:lnTo>
                    <a:pt x="1392" y="6504"/>
                  </a:lnTo>
                  <a:lnTo>
                    <a:pt x="1573" y="6634"/>
                  </a:lnTo>
                  <a:lnTo>
                    <a:pt x="1754" y="6781"/>
                  </a:lnTo>
                  <a:lnTo>
                    <a:pt x="1927" y="6936"/>
                  </a:lnTo>
                  <a:lnTo>
                    <a:pt x="2100" y="7092"/>
                  </a:lnTo>
                  <a:lnTo>
                    <a:pt x="2445" y="7420"/>
                  </a:lnTo>
                  <a:lnTo>
                    <a:pt x="2791" y="7748"/>
                  </a:lnTo>
                  <a:lnTo>
                    <a:pt x="2964" y="7904"/>
                  </a:lnTo>
                  <a:lnTo>
                    <a:pt x="3145" y="8059"/>
                  </a:lnTo>
                  <a:lnTo>
                    <a:pt x="3335" y="8197"/>
                  </a:lnTo>
                  <a:lnTo>
                    <a:pt x="3525" y="8336"/>
                  </a:lnTo>
                  <a:lnTo>
                    <a:pt x="3525" y="8336"/>
                  </a:lnTo>
                  <a:lnTo>
                    <a:pt x="3672" y="8431"/>
                  </a:lnTo>
                  <a:lnTo>
                    <a:pt x="3819" y="8517"/>
                  </a:lnTo>
                  <a:lnTo>
                    <a:pt x="3974" y="8595"/>
                  </a:lnTo>
                  <a:lnTo>
                    <a:pt x="4121" y="8673"/>
                  </a:lnTo>
                  <a:lnTo>
                    <a:pt x="4441" y="8811"/>
                  </a:lnTo>
                  <a:lnTo>
                    <a:pt x="4760" y="8940"/>
                  </a:lnTo>
                  <a:lnTo>
                    <a:pt x="5417" y="9174"/>
                  </a:lnTo>
                  <a:lnTo>
                    <a:pt x="5745" y="9295"/>
                  </a:lnTo>
                  <a:lnTo>
                    <a:pt x="6065" y="9415"/>
                  </a:lnTo>
                  <a:lnTo>
                    <a:pt x="6065" y="9415"/>
                  </a:lnTo>
                  <a:lnTo>
                    <a:pt x="6393" y="9554"/>
                  </a:lnTo>
                  <a:lnTo>
                    <a:pt x="6549" y="9631"/>
                  </a:lnTo>
                  <a:lnTo>
                    <a:pt x="6704" y="9718"/>
                  </a:lnTo>
                  <a:lnTo>
                    <a:pt x="6860" y="9804"/>
                  </a:lnTo>
                  <a:lnTo>
                    <a:pt x="7006" y="9899"/>
                  </a:lnTo>
                  <a:lnTo>
                    <a:pt x="7145" y="9994"/>
                  </a:lnTo>
                  <a:lnTo>
                    <a:pt x="7283" y="10107"/>
                  </a:lnTo>
                  <a:lnTo>
                    <a:pt x="7421" y="10210"/>
                  </a:lnTo>
                  <a:lnTo>
                    <a:pt x="7542" y="10331"/>
                  </a:lnTo>
                  <a:lnTo>
                    <a:pt x="7663" y="10452"/>
                  </a:lnTo>
                  <a:lnTo>
                    <a:pt x="7775" y="10582"/>
                  </a:lnTo>
                  <a:lnTo>
                    <a:pt x="7870" y="10720"/>
                  </a:lnTo>
                  <a:lnTo>
                    <a:pt x="7965" y="10867"/>
                  </a:lnTo>
                  <a:lnTo>
                    <a:pt x="8043" y="11013"/>
                  </a:lnTo>
                  <a:lnTo>
                    <a:pt x="8112" y="11178"/>
                  </a:lnTo>
                  <a:lnTo>
                    <a:pt x="8112" y="11178"/>
                  </a:lnTo>
                  <a:lnTo>
                    <a:pt x="8155" y="11316"/>
                  </a:lnTo>
                  <a:lnTo>
                    <a:pt x="8198" y="11463"/>
                  </a:lnTo>
                  <a:lnTo>
                    <a:pt x="8233" y="11610"/>
                  </a:lnTo>
                  <a:lnTo>
                    <a:pt x="8259" y="11765"/>
                  </a:lnTo>
                  <a:lnTo>
                    <a:pt x="8302" y="12067"/>
                  </a:lnTo>
                  <a:lnTo>
                    <a:pt x="8337" y="12370"/>
                  </a:lnTo>
                  <a:lnTo>
                    <a:pt x="8388" y="12672"/>
                  </a:lnTo>
                  <a:lnTo>
                    <a:pt x="8423" y="12819"/>
                  </a:lnTo>
                  <a:lnTo>
                    <a:pt x="8458" y="12966"/>
                  </a:lnTo>
                  <a:lnTo>
                    <a:pt x="8501" y="13104"/>
                  </a:lnTo>
                  <a:lnTo>
                    <a:pt x="8561" y="13242"/>
                  </a:lnTo>
                  <a:lnTo>
                    <a:pt x="8622" y="13372"/>
                  </a:lnTo>
                  <a:lnTo>
                    <a:pt x="8708" y="13501"/>
                  </a:lnTo>
                  <a:lnTo>
                    <a:pt x="8708" y="13501"/>
                  </a:lnTo>
                  <a:lnTo>
                    <a:pt x="8760" y="13579"/>
                  </a:lnTo>
                  <a:lnTo>
                    <a:pt x="8820" y="13648"/>
                  </a:lnTo>
                  <a:lnTo>
                    <a:pt x="8889" y="13709"/>
                  </a:lnTo>
                  <a:lnTo>
                    <a:pt x="8959" y="13769"/>
                  </a:lnTo>
                  <a:lnTo>
                    <a:pt x="9028" y="13821"/>
                  </a:lnTo>
                  <a:lnTo>
                    <a:pt x="9105" y="13873"/>
                  </a:lnTo>
                  <a:lnTo>
                    <a:pt x="9183" y="13916"/>
                  </a:lnTo>
                  <a:lnTo>
                    <a:pt x="9261" y="13959"/>
                  </a:lnTo>
                  <a:lnTo>
                    <a:pt x="9347" y="13994"/>
                  </a:lnTo>
                  <a:lnTo>
                    <a:pt x="9434" y="14028"/>
                  </a:lnTo>
                  <a:lnTo>
                    <a:pt x="9615" y="14071"/>
                  </a:lnTo>
                  <a:lnTo>
                    <a:pt x="9796" y="14097"/>
                  </a:lnTo>
                  <a:lnTo>
                    <a:pt x="9986" y="14106"/>
                  </a:lnTo>
                  <a:lnTo>
                    <a:pt x="9986" y="14106"/>
                  </a:lnTo>
                  <a:lnTo>
                    <a:pt x="10185" y="14097"/>
                  </a:lnTo>
                  <a:lnTo>
                    <a:pt x="10384" y="14071"/>
                  </a:lnTo>
                  <a:lnTo>
                    <a:pt x="10582" y="14020"/>
                  </a:lnTo>
                  <a:lnTo>
                    <a:pt x="10773" y="13950"/>
                  </a:lnTo>
                  <a:lnTo>
                    <a:pt x="10859" y="13907"/>
                  </a:lnTo>
                  <a:lnTo>
                    <a:pt x="10954" y="13855"/>
                  </a:lnTo>
                  <a:lnTo>
                    <a:pt x="11040" y="13804"/>
                  </a:lnTo>
                  <a:lnTo>
                    <a:pt x="11127" y="13752"/>
                  </a:lnTo>
                  <a:lnTo>
                    <a:pt x="11204" y="13691"/>
                  </a:lnTo>
                  <a:lnTo>
                    <a:pt x="11282" y="13622"/>
                  </a:lnTo>
                  <a:lnTo>
                    <a:pt x="11351" y="13553"/>
                  </a:lnTo>
                  <a:lnTo>
                    <a:pt x="11420" y="13484"/>
                  </a:lnTo>
                  <a:lnTo>
                    <a:pt x="11420" y="13484"/>
                  </a:lnTo>
                  <a:lnTo>
                    <a:pt x="11524" y="13354"/>
                  </a:lnTo>
                  <a:lnTo>
                    <a:pt x="11619" y="13225"/>
                  </a:lnTo>
                  <a:lnTo>
                    <a:pt x="11800" y="12966"/>
                  </a:lnTo>
                  <a:lnTo>
                    <a:pt x="11887" y="12836"/>
                  </a:lnTo>
                  <a:lnTo>
                    <a:pt x="11990" y="12715"/>
                  </a:lnTo>
                  <a:lnTo>
                    <a:pt x="12094" y="12594"/>
                  </a:lnTo>
                  <a:lnTo>
                    <a:pt x="12206" y="12491"/>
                  </a:lnTo>
                  <a:lnTo>
                    <a:pt x="12206" y="12491"/>
                  </a:lnTo>
                  <a:lnTo>
                    <a:pt x="12345" y="12396"/>
                  </a:lnTo>
                  <a:lnTo>
                    <a:pt x="12491" y="12318"/>
                  </a:lnTo>
                  <a:lnTo>
                    <a:pt x="12647" y="12249"/>
                  </a:lnTo>
                  <a:lnTo>
                    <a:pt x="12802" y="12197"/>
                  </a:lnTo>
                  <a:lnTo>
                    <a:pt x="12967" y="12154"/>
                  </a:lnTo>
                  <a:lnTo>
                    <a:pt x="13131" y="12119"/>
                  </a:lnTo>
                  <a:lnTo>
                    <a:pt x="13303" y="12093"/>
                  </a:lnTo>
                  <a:lnTo>
                    <a:pt x="13468" y="12076"/>
                  </a:lnTo>
                  <a:lnTo>
                    <a:pt x="13468" y="12076"/>
                  </a:lnTo>
                  <a:lnTo>
                    <a:pt x="13951" y="12024"/>
                  </a:lnTo>
                  <a:lnTo>
                    <a:pt x="14426" y="11981"/>
                  </a:lnTo>
                  <a:lnTo>
                    <a:pt x="14910" y="11964"/>
                  </a:lnTo>
                  <a:lnTo>
                    <a:pt x="15394" y="11955"/>
                  </a:lnTo>
                  <a:lnTo>
                    <a:pt x="15394" y="11955"/>
                  </a:lnTo>
                  <a:lnTo>
                    <a:pt x="15947" y="11964"/>
                  </a:lnTo>
                  <a:lnTo>
                    <a:pt x="16508" y="11990"/>
                  </a:lnTo>
                  <a:lnTo>
                    <a:pt x="17070" y="12041"/>
                  </a:lnTo>
                  <a:lnTo>
                    <a:pt x="17622" y="12111"/>
                  </a:lnTo>
                  <a:lnTo>
                    <a:pt x="17622" y="12111"/>
                  </a:lnTo>
                  <a:lnTo>
                    <a:pt x="17873" y="12154"/>
                  </a:lnTo>
                  <a:lnTo>
                    <a:pt x="17994" y="12180"/>
                  </a:lnTo>
                  <a:lnTo>
                    <a:pt x="18123" y="12214"/>
                  </a:lnTo>
                  <a:lnTo>
                    <a:pt x="18236" y="12266"/>
                  </a:lnTo>
                  <a:lnTo>
                    <a:pt x="18348" y="12318"/>
                  </a:lnTo>
                  <a:lnTo>
                    <a:pt x="18452" y="12387"/>
                  </a:lnTo>
                  <a:lnTo>
                    <a:pt x="18547" y="12465"/>
                  </a:lnTo>
                  <a:lnTo>
                    <a:pt x="18547" y="12465"/>
                  </a:lnTo>
                  <a:lnTo>
                    <a:pt x="18607" y="12534"/>
                  </a:lnTo>
                  <a:lnTo>
                    <a:pt x="18668" y="12603"/>
                  </a:lnTo>
                  <a:lnTo>
                    <a:pt x="18771" y="12758"/>
                  </a:lnTo>
                  <a:lnTo>
                    <a:pt x="18875" y="12914"/>
                  </a:lnTo>
                  <a:lnTo>
                    <a:pt x="18935" y="12992"/>
                  </a:lnTo>
                  <a:lnTo>
                    <a:pt x="18996" y="13061"/>
                  </a:lnTo>
                  <a:lnTo>
                    <a:pt x="18996" y="13061"/>
                  </a:lnTo>
                  <a:lnTo>
                    <a:pt x="19056" y="13121"/>
                  </a:lnTo>
                  <a:lnTo>
                    <a:pt x="19125" y="13173"/>
                  </a:lnTo>
                  <a:lnTo>
                    <a:pt x="19203" y="13225"/>
                  </a:lnTo>
                  <a:lnTo>
                    <a:pt x="19272" y="13259"/>
                  </a:lnTo>
                  <a:lnTo>
                    <a:pt x="19359" y="13303"/>
                  </a:lnTo>
                  <a:lnTo>
                    <a:pt x="19436" y="13328"/>
                  </a:lnTo>
                  <a:lnTo>
                    <a:pt x="19609" y="13380"/>
                  </a:lnTo>
                  <a:lnTo>
                    <a:pt x="19791" y="13406"/>
                  </a:lnTo>
                  <a:lnTo>
                    <a:pt x="19972" y="13432"/>
                  </a:lnTo>
                  <a:lnTo>
                    <a:pt x="20153" y="13441"/>
                  </a:lnTo>
                  <a:lnTo>
                    <a:pt x="20335" y="13449"/>
                  </a:lnTo>
                  <a:lnTo>
                    <a:pt x="20335" y="13449"/>
                  </a:lnTo>
                  <a:lnTo>
                    <a:pt x="20430" y="13449"/>
                  </a:lnTo>
                  <a:lnTo>
                    <a:pt x="20430" y="13449"/>
                  </a:lnTo>
                  <a:lnTo>
                    <a:pt x="20646" y="13441"/>
                  </a:lnTo>
                  <a:lnTo>
                    <a:pt x="20862" y="13424"/>
                  </a:lnTo>
                  <a:lnTo>
                    <a:pt x="21069" y="13389"/>
                  </a:lnTo>
                  <a:lnTo>
                    <a:pt x="21173" y="13363"/>
                  </a:lnTo>
                  <a:lnTo>
                    <a:pt x="21276" y="13328"/>
                  </a:lnTo>
                  <a:lnTo>
                    <a:pt x="21363" y="13294"/>
                  </a:lnTo>
                  <a:lnTo>
                    <a:pt x="21458" y="13251"/>
                  </a:lnTo>
                  <a:lnTo>
                    <a:pt x="21536" y="13199"/>
                  </a:lnTo>
                  <a:lnTo>
                    <a:pt x="21613" y="13138"/>
                  </a:lnTo>
                  <a:lnTo>
                    <a:pt x="21682" y="13078"/>
                  </a:lnTo>
                  <a:lnTo>
                    <a:pt x="21743" y="13000"/>
                  </a:lnTo>
                  <a:lnTo>
                    <a:pt x="21786" y="12923"/>
                  </a:lnTo>
                  <a:lnTo>
                    <a:pt x="21829" y="12827"/>
                  </a:lnTo>
                  <a:lnTo>
                    <a:pt x="21829" y="12827"/>
                  </a:lnTo>
                  <a:lnTo>
                    <a:pt x="21846" y="12758"/>
                  </a:lnTo>
                  <a:lnTo>
                    <a:pt x="21864" y="12689"/>
                  </a:lnTo>
                  <a:lnTo>
                    <a:pt x="21872" y="12612"/>
                  </a:lnTo>
                  <a:lnTo>
                    <a:pt x="21872" y="12542"/>
                  </a:lnTo>
                  <a:lnTo>
                    <a:pt x="21872" y="12542"/>
                  </a:lnTo>
                  <a:lnTo>
                    <a:pt x="21872" y="12439"/>
                  </a:lnTo>
                  <a:lnTo>
                    <a:pt x="21864" y="12335"/>
                  </a:lnTo>
                  <a:lnTo>
                    <a:pt x="21829" y="12128"/>
                  </a:lnTo>
                  <a:lnTo>
                    <a:pt x="21795" y="11920"/>
                  </a:lnTo>
                  <a:lnTo>
                    <a:pt x="21786" y="11817"/>
                  </a:lnTo>
                  <a:lnTo>
                    <a:pt x="21777" y="11713"/>
                  </a:lnTo>
                  <a:lnTo>
                    <a:pt x="21777" y="11713"/>
                  </a:lnTo>
                  <a:lnTo>
                    <a:pt x="21786" y="11635"/>
                  </a:lnTo>
                  <a:lnTo>
                    <a:pt x="21795" y="11566"/>
                  </a:lnTo>
                  <a:lnTo>
                    <a:pt x="21803" y="11497"/>
                  </a:lnTo>
                  <a:lnTo>
                    <a:pt x="21829" y="11428"/>
                  </a:lnTo>
                  <a:lnTo>
                    <a:pt x="21829" y="11428"/>
                  </a:lnTo>
                  <a:lnTo>
                    <a:pt x="21864" y="11342"/>
                  </a:lnTo>
                  <a:lnTo>
                    <a:pt x="21907" y="11255"/>
                  </a:lnTo>
                  <a:lnTo>
                    <a:pt x="21959" y="11186"/>
                  </a:lnTo>
                  <a:lnTo>
                    <a:pt x="22019" y="11109"/>
                  </a:lnTo>
                  <a:lnTo>
                    <a:pt x="22157" y="10979"/>
                  </a:lnTo>
                  <a:lnTo>
                    <a:pt x="22304" y="10849"/>
                  </a:lnTo>
                  <a:lnTo>
                    <a:pt x="22304" y="10849"/>
                  </a:lnTo>
                  <a:lnTo>
                    <a:pt x="22555" y="10616"/>
                  </a:lnTo>
                  <a:lnTo>
                    <a:pt x="22797" y="10374"/>
                  </a:lnTo>
                  <a:lnTo>
                    <a:pt x="23030" y="10124"/>
                  </a:lnTo>
                  <a:lnTo>
                    <a:pt x="23254" y="9865"/>
                  </a:lnTo>
                  <a:lnTo>
                    <a:pt x="23470" y="9597"/>
                  </a:lnTo>
                  <a:lnTo>
                    <a:pt x="23678" y="9329"/>
                  </a:lnTo>
                  <a:lnTo>
                    <a:pt x="23876" y="9044"/>
                  </a:lnTo>
                  <a:lnTo>
                    <a:pt x="24058" y="8759"/>
                  </a:lnTo>
                  <a:lnTo>
                    <a:pt x="24239" y="8465"/>
                  </a:lnTo>
                  <a:lnTo>
                    <a:pt x="24395" y="8163"/>
                  </a:lnTo>
                  <a:lnTo>
                    <a:pt x="24550" y="7852"/>
                  </a:lnTo>
                  <a:lnTo>
                    <a:pt x="24688" y="7541"/>
                  </a:lnTo>
                  <a:lnTo>
                    <a:pt x="24818" y="7221"/>
                  </a:lnTo>
                  <a:lnTo>
                    <a:pt x="24930" y="6902"/>
                  </a:lnTo>
                  <a:lnTo>
                    <a:pt x="25025" y="6574"/>
                  </a:lnTo>
                  <a:lnTo>
                    <a:pt x="25112" y="6245"/>
                  </a:lnTo>
                  <a:lnTo>
                    <a:pt x="25112" y="6245"/>
                  </a:lnTo>
                  <a:lnTo>
                    <a:pt x="25155" y="6029"/>
                  </a:lnTo>
                  <a:lnTo>
                    <a:pt x="25198" y="5822"/>
                  </a:lnTo>
                  <a:lnTo>
                    <a:pt x="25224" y="5606"/>
                  </a:lnTo>
                  <a:lnTo>
                    <a:pt x="25258" y="5399"/>
                  </a:lnTo>
                  <a:lnTo>
                    <a:pt x="25276" y="5183"/>
                  </a:lnTo>
                  <a:lnTo>
                    <a:pt x="25293" y="4967"/>
                  </a:lnTo>
                  <a:lnTo>
                    <a:pt x="25302" y="4751"/>
                  </a:lnTo>
                  <a:lnTo>
                    <a:pt x="25302" y="4535"/>
                  </a:lnTo>
                  <a:lnTo>
                    <a:pt x="25302" y="4535"/>
                  </a:lnTo>
                  <a:lnTo>
                    <a:pt x="25302" y="4302"/>
                  </a:lnTo>
                  <a:lnTo>
                    <a:pt x="25293" y="4069"/>
                  </a:lnTo>
                  <a:lnTo>
                    <a:pt x="25267" y="3835"/>
                  </a:lnTo>
                  <a:lnTo>
                    <a:pt x="25241" y="3602"/>
                  </a:lnTo>
                  <a:lnTo>
                    <a:pt x="25215" y="3369"/>
                  </a:lnTo>
                  <a:lnTo>
                    <a:pt x="25172" y="3136"/>
                  </a:lnTo>
                  <a:lnTo>
                    <a:pt x="25120" y="2902"/>
                  </a:lnTo>
                  <a:lnTo>
                    <a:pt x="25068" y="2678"/>
                  </a:lnTo>
                  <a:lnTo>
                    <a:pt x="24999" y="2453"/>
                  </a:lnTo>
                  <a:lnTo>
                    <a:pt x="24930" y="2229"/>
                  </a:lnTo>
                  <a:lnTo>
                    <a:pt x="24853" y="2004"/>
                  </a:lnTo>
                  <a:lnTo>
                    <a:pt x="24766" y="1788"/>
                  </a:lnTo>
                  <a:lnTo>
                    <a:pt x="24671" y="1572"/>
                  </a:lnTo>
                  <a:lnTo>
                    <a:pt x="24576" y="1365"/>
                  </a:lnTo>
                  <a:lnTo>
                    <a:pt x="24464" y="1158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343" y="950"/>
                  </a:lnTo>
                  <a:lnTo>
                    <a:pt x="24187" y="700"/>
                  </a:lnTo>
                  <a:lnTo>
                    <a:pt x="24023" y="458"/>
                  </a:lnTo>
                  <a:lnTo>
                    <a:pt x="23842" y="225"/>
                  </a:lnTo>
                  <a:lnTo>
                    <a:pt x="23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extrusionOk="0">
                  <a:moveTo>
                    <a:pt x="6056" y="1"/>
                  </a:move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056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-3675884" y="3517260"/>
              <a:ext cx="326520" cy="189926"/>
            </a:xfrm>
            <a:custGeom>
              <a:avLst/>
              <a:gdLst/>
              <a:ahLst/>
              <a:cxnLst/>
              <a:rect l="l" t="t" r="r" b="b"/>
              <a:pathLst>
                <a:path w="8259" h="4804" fill="none" extrusionOk="0">
                  <a:moveTo>
                    <a:pt x="6056" y="1"/>
                  </a:moveTo>
                  <a:lnTo>
                    <a:pt x="6056" y="1"/>
                  </a:lnTo>
                  <a:lnTo>
                    <a:pt x="5970" y="9"/>
                  </a:lnTo>
                  <a:lnTo>
                    <a:pt x="5875" y="27"/>
                  </a:lnTo>
                  <a:lnTo>
                    <a:pt x="5788" y="53"/>
                  </a:lnTo>
                  <a:lnTo>
                    <a:pt x="5702" y="87"/>
                  </a:lnTo>
                  <a:lnTo>
                    <a:pt x="5616" y="130"/>
                  </a:lnTo>
                  <a:lnTo>
                    <a:pt x="5529" y="182"/>
                  </a:lnTo>
                  <a:lnTo>
                    <a:pt x="5356" y="295"/>
                  </a:lnTo>
                  <a:lnTo>
                    <a:pt x="5201" y="415"/>
                  </a:lnTo>
                  <a:lnTo>
                    <a:pt x="5037" y="545"/>
                  </a:lnTo>
                  <a:lnTo>
                    <a:pt x="4881" y="666"/>
                  </a:lnTo>
                  <a:lnTo>
                    <a:pt x="4717" y="778"/>
                  </a:lnTo>
                  <a:lnTo>
                    <a:pt x="4717" y="778"/>
                  </a:lnTo>
                  <a:lnTo>
                    <a:pt x="4372" y="986"/>
                  </a:lnTo>
                  <a:lnTo>
                    <a:pt x="4199" y="1081"/>
                  </a:lnTo>
                  <a:lnTo>
                    <a:pt x="4017" y="1167"/>
                  </a:lnTo>
                  <a:lnTo>
                    <a:pt x="3836" y="1253"/>
                  </a:lnTo>
                  <a:lnTo>
                    <a:pt x="3646" y="1340"/>
                  </a:lnTo>
                  <a:lnTo>
                    <a:pt x="3456" y="1417"/>
                  </a:lnTo>
                  <a:lnTo>
                    <a:pt x="3266" y="1487"/>
                  </a:lnTo>
                  <a:lnTo>
                    <a:pt x="3076" y="1547"/>
                  </a:lnTo>
                  <a:lnTo>
                    <a:pt x="2886" y="1599"/>
                  </a:lnTo>
                  <a:lnTo>
                    <a:pt x="2687" y="1651"/>
                  </a:lnTo>
                  <a:lnTo>
                    <a:pt x="2489" y="1694"/>
                  </a:lnTo>
                  <a:lnTo>
                    <a:pt x="2299" y="1720"/>
                  </a:lnTo>
                  <a:lnTo>
                    <a:pt x="2091" y="1746"/>
                  </a:lnTo>
                  <a:lnTo>
                    <a:pt x="1893" y="1763"/>
                  </a:lnTo>
                  <a:lnTo>
                    <a:pt x="1694" y="1763"/>
                  </a:lnTo>
                  <a:lnTo>
                    <a:pt x="1694" y="1763"/>
                  </a:lnTo>
                  <a:lnTo>
                    <a:pt x="1495" y="1763"/>
                  </a:lnTo>
                  <a:lnTo>
                    <a:pt x="1297" y="1746"/>
                  </a:lnTo>
                  <a:lnTo>
                    <a:pt x="1297" y="1746"/>
                  </a:lnTo>
                  <a:lnTo>
                    <a:pt x="1150" y="1728"/>
                  </a:lnTo>
                  <a:lnTo>
                    <a:pt x="1003" y="1728"/>
                  </a:lnTo>
                  <a:lnTo>
                    <a:pt x="1003" y="1728"/>
                  </a:lnTo>
                  <a:lnTo>
                    <a:pt x="925" y="1728"/>
                  </a:lnTo>
                  <a:lnTo>
                    <a:pt x="839" y="1737"/>
                  </a:lnTo>
                  <a:lnTo>
                    <a:pt x="761" y="1763"/>
                  </a:lnTo>
                  <a:lnTo>
                    <a:pt x="692" y="1798"/>
                  </a:lnTo>
                  <a:lnTo>
                    <a:pt x="692" y="1798"/>
                  </a:lnTo>
                  <a:lnTo>
                    <a:pt x="631" y="1841"/>
                  </a:lnTo>
                  <a:lnTo>
                    <a:pt x="588" y="1884"/>
                  </a:lnTo>
                  <a:lnTo>
                    <a:pt x="545" y="1936"/>
                  </a:lnTo>
                  <a:lnTo>
                    <a:pt x="502" y="1988"/>
                  </a:lnTo>
                  <a:lnTo>
                    <a:pt x="441" y="2109"/>
                  </a:lnTo>
                  <a:lnTo>
                    <a:pt x="381" y="2238"/>
                  </a:lnTo>
                  <a:lnTo>
                    <a:pt x="381" y="2238"/>
                  </a:lnTo>
                  <a:lnTo>
                    <a:pt x="269" y="2532"/>
                  </a:lnTo>
                  <a:lnTo>
                    <a:pt x="165" y="2834"/>
                  </a:lnTo>
                  <a:lnTo>
                    <a:pt x="122" y="2990"/>
                  </a:lnTo>
                  <a:lnTo>
                    <a:pt x="79" y="3145"/>
                  </a:lnTo>
                  <a:lnTo>
                    <a:pt x="53" y="3301"/>
                  </a:lnTo>
                  <a:lnTo>
                    <a:pt x="27" y="3456"/>
                  </a:lnTo>
                  <a:lnTo>
                    <a:pt x="9" y="3612"/>
                  </a:lnTo>
                  <a:lnTo>
                    <a:pt x="1" y="3767"/>
                  </a:lnTo>
                  <a:lnTo>
                    <a:pt x="9" y="3914"/>
                  </a:lnTo>
                  <a:lnTo>
                    <a:pt x="18" y="4069"/>
                  </a:lnTo>
                  <a:lnTo>
                    <a:pt x="44" y="4216"/>
                  </a:lnTo>
                  <a:lnTo>
                    <a:pt x="87" y="4363"/>
                  </a:lnTo>
                  <a:lnTo>
                    <a:pt x="139" y="4501"/>
                  </a:lnTo>
                  <a:lnTo>
                    <a:pt x="208" y="4639"/>
                  </a:lnTo>
                  <a:lnTo>
                    <a:pt x="208" y="4639"/>
                  </a:lnTo>
                  <a:lnTo>
                    <a:pt x="251" y="4700"/>
                  </a:lnTo>
                  <a:lnTo>
                    <a:pt x="295" y="4752"/>
                  </a:lnTo>
                  <a:lnTo>
                    <a:pt x="355" y="4786"/>
                  </a:lnTo>
                  <a:lnTo>
                    <a:pt x="381" y="4795"/>
                  </a:lnTo>
                  <a:lnTo>
                    <a:pt x="407" y="4804"/>
                  </a:lnTo>
                  <a:lnTo>
                    <a:pt x="407" y="4804"/>
                  </a:lnTo>
                  <a:lnTo>
                    <a:pt x="433" y="4804"/>
                  </a:lnTo>
                  <a:lnTo>
                    <a:pt x="467" y="4786"/>
                  </a:lnTo>
                  <a:lnTo>
                    <a:pt x="467" y="4786"/>
                  </a:lnTo>
                  <a:lnTo>
                    <a:pt x="493" y="4769"/>
                  </a:lnTo>
                  <a:lnTo>
                    <a:pt x="510" y="4743"/>
                  </a:lnTo>
                  <a:lnTo>
                    <a:pt x="545" y="4691"/>
                  </a:lnTo>
                  <a:lnTo>
                    <a:pt x="545" y="4691"/>
                  </a:lnTo>
                  <a:lnTo>
                    <a:pt x="614" y="4579"/>
                  </a:lnTo>
                  <a:lnTo>
                    <a:pt x="692" y="4475"/>
                  </a:lnTo>
                  <a:lnTo>
                    <a:pt x="778" y="4380"/>
                  </a:lnTo>
                  <a:lnTo>
                    <a:pt x="865" y="4285"/>
                  </a:lnTo>
                  <a:lnTo>
                    <a:pt x="960" y="4199"/>
                  </a:lnTo>
                  <a:lnTo>
                    <a:pt x="1063" y="4113"/>
                  </a:lnTo>
                  <a:lnTo>
                    <a:pt x="1167" y="4043"/>
                  </a:lnTo>
                  <a:lnTo>
                    <a:pt x="1271" y="3974"/>
                  </a:lnTo>
                  <a:lnTo>
                    <a:pt x="1383" y="3905"/>
                  </a:lnTo>
                  <a:lnTo>
                    <a:pt x="1504" y="3853"/>
                  </a:lnTo>
                  <a:lnTo>
                    <a:pt x="1625" y="3802"/>
                  </a:lnTo>
                  <a:lnTo>
                    <a:pt x="1746" y="3767"/>
                  </a:lnTo>
                  <a:lnTo>
                    <a:pt x="1867" y="3732"/>
                  </a:lnTo>
                  <a:lnTo>
                    <a:pt x="1996" y="3707"/>
                  </a:lnTo>
                  <a:lnTo>
                    <a:pt x="2126" y="3689"/>
                  </a:lnTo>
                  <a:lnTo>
                    <a:pt x="2255" y="3681"/>
                  </a:lnTo>
                  <a:lnTo>
                    <a:pt x="2255" y="3681"/>
                  </a:lnTo>
                  <a:lnTo>
                    <a:pt x="2316" y="3681"/>
                  </a:lnTo>
                  <a:lnTo>
                    <a:pt x="2316" y="3681"/>
                  </a:lnTo>
                  <a:lnTo>
                    <a:pt x="2454" y="3681"/>
                  </a:lnTo>
                  <a:lnTo>
                    <a:pt x="2584" y="3698"/>
                  </a:lnTo>
                  <a:lnTo>
                    <a:pt x="2722" y="3715"/>
                  </a:lnTo>
                  <a:lnTo>
                    <a:pt x="2851" y="3741"/>
                  </a:lnTo>
                  <a:lnTo>
                    <a:pt x="3119" y="3810"/>
                  </a:lnTo>
                  <a:lnTo>
                    <a:pt x="3387" y="3888"/>
                  </a:lnTo>
                  <a:lnTo>
                    <a:pt x="3905" y="4078"/>
                  </a:lnTo>
                  <a:lnTo>
                    <a:pt x="4173" y="4173"/>
                  </a:lnTo>
                  <a:lnTo>
                    <a:pt x="4432" y="4251"/>
                  </a:lnTo>
                  <a:lnTo>
                    <a:pt x="4432" y="4251"/>
                  </a:lnTo>
                  <a:lnTo>
                    <a:pt x="4726" y="4320"/>
                  </a:lnTo>
                  <a:lnTo>
                    <a:pt x="5020" y="4372"/>
                  </a:lnTo>
                  <a:lnTo>
                    <a:pt x="5322" y="4398"/>
                  </a:lnTo>
                  <a:lnTo>
                    <a:pt x="5624" y="4415"/>
                  </a:lnTo>
                  <a:lnTo>
                    <a:pt x="5624" y="4415"/>
                  </a:lnTo>
                  <a:lnTo>
                    <a:pt x="5771" y="4406"/>
                  </a:lnTo>
                  <a:lnTo>
                    <a:pt x="5926" y="4398"/>
                  </a:lnTo>
                  <a:lnTo>
                    <a:pt x="6082" y="4389"/>
                  </a:lnTo>
                  <a:lnTo>
                    <a:pt x="6237" y="4372"/>
                  </a:lnTo>
                  <a:lnTo>
                    <a:pt x="6393" y="4346"/>
                  </a:lnTo>
                  <a:lnTo>
                    <a:pt x="6540" y="4311"/>
                  </a:lnTo>
                  <a:lnTo>
                    <a:pt x="6695" y="4277"/>
                  </a:lnTo>
                  <a:lnTo>
                    <a:pt x="6842" y="4242"/>
                  </a:lnTo>
                  <a:lnTo>
                    <a:pt x="6842" y="4242"/>
                  </a:lnTo>
                  <a:lnTo>
                    <a:pt x="6972" y="4199"/>
                  </a:lnTo>
                  <a:lnTo>
                    <a:pt x="7110" y="4156"/>
                  </a:lnTo>
                  <a:lnTo>
                    <a:pt x="7239" y="4104"/>
                  </a:lnTo>
                  <a:lnTo>
                    <a:pt x="7360" y="4043"/>
                  </a:lnTo>
                  <a:lnTo>
                    <a:pt x="7481" y="3974"/>
                  </a:lnTo>
                  <a:lnTo>
                    <a:pt x="7594" y="3897"/>
                  </a:lnTo>
                  <a:lnTo>
                    <a:pt x="7706" y="3819"/>
                  </a:lnTo>
                  <a:lnTo>
                    <a:pt x="7801" y="3724"/>
                  </a:lnTo>
                  <a:lnTo>
                    <a:pt x="7801" y="3724"/>
                  </a:lnTo>
                  <a:lnTo>
                    <a:pt x="7896" y="3612"/>
                  </a:lnTo>
                  <a:lnTo>
                    <a:pt x="7982" y="3491"/>
                  </a:lnTo>
                  <a:lnTo>
                    <a:pt x="8051" y="3370"/>
                  </a:lnTo>
                  <a:lnTo>
                    <a:pt x="8112" y="3240"/>
                  </a:lnTo>
                  <a:lnTo>
                    <a:pt x="8164" y="3102"/>
                  </a:lnTo>
                  <a:lnTo>
                    <a:pt x="8198" y="2955"/>
                  </a:lnTo>
                  <a:lnTo>
                    <a:pt x="8224" y="2817"/>
                  </a:lnTo>
                  <a:lnTo>
                    <a:pt x="8250" y="2670"/>
                  </a:lnTo>
                  <a:lnTo>
                    <a:pt x="8250" y="2670"/>
                  </a:lnTo>
                  <a:lnTo>
                    <a:pt x="8259" y="2549"/>
                  </a:lnTo>
                  <a:lnTo>
                    <a:pt x="8259" y="2419"/>
                  </a:lnTo>
                  <a:lnTo>
                    <a:pt x="8259" y="2299"/>
                  </a:lnTo>
                  <a:lnTo>
                    <a:pt x="8241" y="2169"/>
                  </a:lnTo>
                  <a:lnTo>
                    <a:pt x="8224" y="2048"/>
                  </a:lnTo>
                  <a:lnTo>
                    <a:pt x="8207" y="1927"/>
                  </a:lnTo>
                  <a:lnTo>
                    <a:pt x="8172" y="1806"/>
                  </a:lnTo>
                  <a:lnTo>
                    <a:pt x="8138" y="1685"/>
                  </a:lnTo>
                  <a:lnTo>
                    <a:pt x="8095" y="1564"/>
                  </a:lnTo>
                  <a:lnTo>
                    <a:pt x="8051" y="1443"/>
                  </a:lnTo>
                  <a:lnTo>
                    <a:pt x="8000" y="1331"/>
                  </a:lnTo>
                  <a:lnTo>
                    <a:pt x="7939" y="1219"/>
                  </a:lnTo>
                  <a:lnTo>
                    <a:pt x="7879" y="1115"/>
                  </a:lnTo>
                  <a:lnTo>
                    <a:pt x="7810" y="1011"/>
                  </a:lnTo>
                  <a:lnTo>
                    <a:pt x="7732" y="908"/>
                  </a:lnTo>
                  <a:lnTo>
                    <a:pt x="7654" y="813"/>
                  </a:lnTo>
                  <a:lnTo>
                    <a:pt x="7654" y="813"/>
                  </a:lnTo>
                  <a:lnTo>
                    <a:pt x="7499" y="657"/>
                  </a:lnTo>
                  <a:lnTo>
                    <a:pt x="7334" y="519"/>
                  </a:lnTo>
                  <a:lnTo>
                    <a:pt x="7162" y="390"/>
                  </a:lnTo>
                  <a:lnTo>
                    <a:pt x="6980" y="286"/>
                  </a:lnTo>
                  <a:lnTo>
                    <a:pt x="6782" y="191"/>
                  </a:lnTo>
                  <a:lnTo>
                    <a:pt x="6583" y="113"/>
                  </a:lnTo>
                  <a:lnTo>
                    <a:pt x="6376" y="53"/>
                  </a:lnTo>
                  <a:lnTo>
                    <a:pt x="6160" y="9"/>
                  </a:lnTo>
                  <a:lnTo>
                    <a:pt x="6160" y="9"/>
                  </a:lnTo>
                  <a:lnTo>
                    <a:pt x="60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extrusionOk="0">
                  <a:moveTo>
                    <a:pt x="2774" y="1"/>
                  </a:move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1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-3213483" y="3456139"/>
              <a:ext cx="443662" cy="289633"/>
            </a:xfrm>
            <a:custGeom>
              <a:avLst/>
              <a:gdLst/>
              <a:ahLst/>
              <a:cxnLst/>
              <a:rect l="l" t="t" r="r" b="b"/>
              <a:pathLst>
                <a:path w="11222" h="7326" fill="none" extrusionOk="0">
                  <a:moveTo>
                    <a:pt x="2774" y="1"/>
                  </a:moveTo>
                  <a:lnTo>
                    <a:pt x="2774" y="1"/>
                  </a:lnTo>
                  <a:lnTo>
                    <a:pt x="2471" y="9"/>
                  </a:lnTo>
                  <a:lnTo>
                    <a:pt x="2160" y="27"/>
                  </a:lnTo>
                  <a:lnTo>
                    <a:pt x="1858" y="52"/>
                  </a:lnTo>
                  <a:lnTo>
                    <a:pt x="1547" y="87"/>
                  </a:lnTo>
                  <a:lnTo>
                    <a:pt x="1547" y="87"/>
                  </a:lnTo>
                  <a:lnTo>
                    <a:pt x="1391" y="113"/>
                  </a:lnTo>
                  <a:lnTo>
                    <a:pt x="1236" y="147"/>
                  </a:lnTo>
                  <a:lnTo>
                    <a:pt x="1072" y="182"/>
                  </a:lnTo>
                  <a:lnTo>
                    <a:pt x="925" y="234"/>
                  </a:lnTo>
                  <a:lnTo>
                    <a:pt x="769" y="286"/>
                  </a:lnTo>
                  <a:lnTo>
                    <a:pt x="631" y="355"/>
                  </a:lnTo>
                  <a:lnTo>
                    <a:pt x="493" y="441"/>
                  </a:lnTo>
                  <a:lnTo>
                    <a:pt x="363" y="536"/>
                  </a:lnTo>
                  <a:lnTo>
                    <a:pt x="363" y="536"/>
                  </a:lnTo>
                  <a:lnTo>
                    <a:pt x="312" y="588"/>
                  </a:lnTo>
                  <a:lnTo>
                    <a:pt x="251" y="648"/>
                  </a:lnTo>
                  <a:lnTo>
                    <a:pt x="199" y="718"/>
                  </a:lnTo>
                  <a:lnTo>
                    <a:pt x="156" y="778"/>
                  </a:lnTo>
                  <a:lnTo>
                    <a:pt x="113" y="856"/>
                  </a:lnTo>
                  <a:lnTo>
                    <a:pt x="78" y="925"/>
                  </a:lnTo>
                  <a:lnTo>
                    <a:pt x="53" y="1003"/>
                  </a:lnTo>
                  <a:lnTo>
                    <a:pt x="27" y="1080"/>
                  </a:lnTo>
                  <a:lnTo>
                    <a:pt x="9" y="1158"/>
                  </a:lnTo>
                  <a:lnTo>
                    <a:pt x="1" y="1236"/>
                  </a:lnTo>
                  <a:lnTo>
                    <a:pt x="1" y="1314"/>
                  </a:lnTo>
                  <a:lnTo>
                    <a:pt x="1" y="1391"/>
                  </a:lnTo>
                  <a:lnTo>
                    <a:pt x="9" y="1469"/>
                  </a:lnTo>
                  <a:lnTo>
                    <a:pt x="35" y="1538"/>
                  </a:lnTo>
                  <a:lnTo>
                    <a:pt x="61" y="1616"/>
                  </a:lnTo>
                  <a:lnTo>
                    <a:pt x="96" y="1685"/>
                  </a:lnTo>
                  <a:lnTo>
                    <a:pt x="96" y="1685"/>
                  </a:lnTo>
                  <a:lnTo>
                    <a:pt x="148" y="1763"/>
                  </a:lnTo>
                  <a:lnTo>
                    <a:pt x="208" y="1841"/>
                  </a:lnTo>
                  <a:lnTo>
                    <a:pt x="286" y="1901"/>
                  </a:lnTo>
                  <a:lnTo>
                    <a:pt x="355" y="1961"/>
                  </a:lnTo>
                  <a:lnTo>
                    <a:pt x="441" y="2013"/>
                  </a:lnTo>
                  <a:lnTo>
                    <a:pt x="528" y="2065"/>
                  </a:lnTo>
                  <a:lnTo>
                    <a:pt x="700" y="2152"/>
                  </a:lnTo>
                  <a:lnTo>
                    <a:pt x="700" y="2152"/>
                  </a:lnTo>
                  <a:lnTo>
                    <a:pt x="1046" y="2307"/>
                  </a:lnTo>
                  <a:lnTo>
                    <a:pt x="1391" y="2445"/>
                  </a:lnTo>
                  <a:lnTo>
                    <a:pt x="1746" y="2566"/>
                  </a:lnTo>
                  <a:lnTo>
                    <a:pt x="2108" y="2678"/>
                  </a:lnTo>
                  <a:lnTo>
                    <a:pt x="2471" y="2782"/>
                  </a:lnTo>
                  <a:lnTo>
                    <a:pt x="2834" y="2886"/>
                  </a:lnTo>
                  <a:lnTo>
                    <a:pt x="3560" y="3093"/>
                  </a:lnTo>
                  <a:lnTo>
                    <a:pt x="3560" y="3093"/>
                  </a:lnTo>
                  <a:lnTo>
                    <a:pt x="3922" y="3197"/>
                  </a:lnTo>
                  <a:lnTo>
                    <a:pt x="4285" y="3309"/>
                  </a:lnTo>
                  <a:lnTo>
                    <a:pt x="4639" y="3439"/>
                  </a:lnTo>
                  <a:lnTo>
                    <a:pt x="4993" y="3568"/>
                  </a:lnTo>
                  <a:lnTo>
                    <a:pt x="5339" y="3724"/>
                  </a:lnTo>
                  <a:lnTo>
                    <a:pt x="5503" y="3801"/>
                  </a:lnTo>
                  <a:lnTo>
                    <a:pt x="5667" y="3888"/>
                  </a:lnTo>
                  <a:lnTo>
                    <a:pt x="5831" y="3983"/>
                  </a:lnTo>
                  <a:lnTo>
                    <a:pt x="5995" y="4078"/>
                  </a:lnTo>
                  <a:lnTo>
                    <a:pt x="6151" y="4173"/>
                  </a:lnTo>
                  <a:lnTo>
                    <a:pt x="6306" y="4285"/>
                  </a:lnTo>
                  <a:lnTo>
                    <a:pt x="6306" y="4285"/>
                  </a:lnTo>
                  <a:lnTo>
                    <a:pt x="6462" y="4397"/>
                  </a:lnTo>
                  <a:lnTo>
                    <a:pt x="6609" y="4518"/>
                  </a:lnTo>
                  <a:lnTo>
                    <a:pt x="6747" y="4639"/>
                  </a:lnTo>
                  <a:lnTo>
                    <a:pt x="6885" y="4777"/>
                  </a:lnTo>
                  <a:lnTo>
                    <a:pt x="7015" y="4916"/>
                  </a:lnTo>
                  <a:lnTo>
                    <a:pt x="7136" y="5063"/>
                  </a:lnTo>
                  <a:lnTo>
                    <a:pt x="7248" y="5209"/>
                  </a:lnTo>
                  <a:lnTo>
                    <a:pt x="7360" y="5365"/>
                  </a:lnTo>
                  <a:lnTo>
                    <a:pt x="7455" y="5520"/>
                  </a:lnTo>
                  <a:lnTo>
                    <a:pt x="7550" y="5684"/>
                  </a:lnTo>
                  <a:lnTo>
                    <a:pt x="7628" y="5857"/>
                  </a:lnTo>
                  <a:lnTo>
                    <a:pt x="7697" y="6030"/>
                  </a:lnTo>
                  <a:lnTo>
                    <a:pt x="7758" y="6203"/>
                  </a:lnTo>
                  <a:lnTo>
                    <a:pt x="7809" y="6384"/>
                  </a:lnTo>
                  <a:lnTo>
                    <a:pt x="7844" y="6566"/>
                  </a:lnTo>
                  <a:lnTo>
                    <a:pt x="7870" y="6756"/>
                  </a:lnTo>
                  <a:lnTo>
                    <a:pt x="7870" y="6756"/>
                  </a:lnTo>
                  <a:lnTo>
                    <a:pt x="7879" y="6894"/>
                  </a:lnTo>
                  <a:lnTo>
                    <a:pt x="7879" y="7041"/>
                  </a:lnTo>
                  <a:lnTo>
                    <a:pt x="7879" y="7179"/>
                  </a:lnTo>
                  <a:lnTo>
                    <a:pt x="7870" y="7326"/>
                  </a:lnTo>
                  <a:lnTo>
                    <a:pt x="7870" y="7326"/>
                  </a:lnTo>
                  <a:lnTo>
                    <a:pt x="8224" y="7058"/>
                  </a:lnTo>
                  <a:lnTo>
                    <a:pt x="8578" y="6781"/>
                  </a:lnTo>
                  <a:lnTo>
                    <a:pt x="8578" y="6781"/>
                  </a:lnTo>
                  <a:lnTo>
                    <a:pt x="8786" y="6609"/>
                  </a:lnTo>
                  <a:lnTo>
                    <a:pt x="8993" y="6427"/>
                  </a:lnTo>
                  <a:lnTo>
                    <a:pt x="9192" y="6246"/>
                  </a:lnTo>
                  <a:lnTo>
                    <a:pt x="9390" y="6047"/>
                  </a:lnTo>
                  <a:lnTo>
                    <a:pt x="9580" y="5857"/>
                  </a:lnTo>
                  <a:lnTo>
                    <a:pt x="9762" y="5650"/>
                  </a:lnTo>
                  <a:lnTo>
                    <a:pt x="9943" y="5443"/>
                  </a:lnTo>
                  <a:lnTo>
                    <a:pt x="10116" y="5235"/>
                  </a:lnTo>
                  <a:lnTo>
                    <a:pt x="10280" y="5011"/>
                  </a:lnTo>
                  <a:lnTo>
                    <a:pt x="10444" y="4795"/>
                  </a:lnTo>
                  <a:lnTo>
                    <a:pt x="10591" y="4562"/>
                  </a:lnTo>
                  <a:lnTo>
                    <a:pt x="10738" y="4328"/>
                  </a:lnTo>
                  <a:lnTo>
                    <a:pt x="10867" y="4095"/>
                  </a:lnTo>
                  <a:lnTo>
                    <a:pt x="10997" y="3853"/>
                  </a:lnTo>
                  <a:lnTo>
                    <a:pt x="11109" y="3611"/>
                  </a:lnTo>
                  <a:lnTo>
                    <a:pt x="11221" y="3361"/>
                  </a:lnTo>
                  <a:lnTo>
                    <a:pt x="11221" y="3361"/>
                  </a:lnTo>
                  <a:lnTo>
                    <a:pt x="11126" y="3231"/>
                  </a:lnTo>
                  <a:lnTo>
                    <a:pt x="11023" y="3102"/>
                  </a:lnTo>
                  <a:lnTo>
                    <a:pt x="10919" y="2972"/>
                  </a:lnTo>
                  <a:lnTo>
                    <a:pt x="10807" y="2860"/>
                  </a:lnTo>
                  <a:lnTo>
                    <a:pt x="10582" y="2627"/>
                  </a:lnTo>
                  <a:lnTo>
                    <a:pt x="10340" y="2411"/>
                  </a:lnTo>
                  <a:lnTo>
                    <a:pt x="10081" y="2203"/>
                  </a:lnTo>
                  <a:lnTo>
                    <a:pt x="9813" y="2013"/>
                  </a:lnTo>
                  <a:lnTo>
                    <a:pt x="9528" y="1832"/>
                  </a:lnTo>
                  <a:lnTo>
                    <a:pt x="9243" y="1659"/>
                  </a:lnTo>
                  <a:lnTo>
                    <a:pt x="8950" y="1504"/>
                  </a:lnTo>
                  <a:lnTo>
                    <a:pt x="8639" y="1357"/>
                  </a:lnTo>
                  <a:lnTo>
                    <a:pt x="8336" y="1219"/>
                  </a:lnTo>
                  <a:lnTo>
                    <a:pt x="8017" y="1089"/>
                  </a:lnTo>
                  <a:lnTo>
                    <a:pt x="7706" y="968"/>
                  </a:lnTo>
                  <a:lnTo>
                    <a:pt x="7386" y="864"/>
                  </a:lnTo>
                  <a:lnTo>
                    <a:pt x="7067" y="761"/>
                  </a:lnTo>
                  <a:lnTo>
                    <a:pt x="6747" y="666"/>
                  </a:lnTo>
                  <a:lnTo>
                    <a:pt x="6747" y="666"/>
                  </a:lnTo>
                  <a:lnTo>
                    <a:pt x="6263" y="528"/>
                  </a:lnTo>
                  <a:lnTo>
                    <a:pt x="5771" y="398"/>
                  </a:lnTo>
                  <a:lnTo>
                    <a:pt x="5279" y="286"/>
                  </a:lnTo>
                  <a:lnTo>
                    <a:pt x="4778" y="191"/>
                  </a:lnTo>
                  <a:lnTo>
                    <a:pt x="4277" y="113"/>
                  </a:lnTo>
                  <a:lnTo>
                    <a:pt x="4026" y="78"/>
                  </a:lnTo>
                  <a:lnTo>
                    <a:pt x="3776" y="52"/>
                  </a:lnTo>
                  <a:lnTo>
                    <a:pt x="3525" y="35"/>
                  </a:lnTo>
                  <a:lnTo>
                    <a:pt x="3275" y="18"/>
                  </a:lnTo>
                  <a:lnTo>
                    <a:pt x="3024" y="9"/>
                  </a:lnTo>
                  <a:lnTo>
                    <a:pt x="27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extrusionOk="0">
                  <a:moveTo>
                    <a:pt x="4362" y="1"/>
                  </a:move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9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-2942312" y="3588977"/>
              <a:ext cx="205622" cy="363406"/>
            </a:xfrm>
            <a:custGeom>
              <a:avLst/>
              <a:gdLst/>
              <a:ahLst/>
              <a:cxnLst/>
              <a:rect l="l" t="t" r="r" b="b"/>
              <a:pathLst>
                <a:path w="5201" h="9192" fill="none" extrusionOk="0">
                  <a:moveTo>
                    <a:pt x="4362" y="1"/>
                  </a:moveTo>
                  <a:lnTo>
                    <a:pt x="4362" y="1"/>
                  </a:lnTo>
                  <a:lnTo>
                    <a:pt x="4250" y="251"/>
                  </a:lnTo>
                  <a:lnTo>
                    <a:pt x="4138" y="493"/>
                  </a:lnTo>
                  <a:lnTo>
                    <a:pt x="4008" y="735"/>
                  </a:lnTo>
                  <a:lnTo>
                    <a:pt x="3879" y="968"/>
                  </a:lnTo>
                  <a:lnTo>
                    <a:pt x="3732" y="1202"/>
                  </a:lnTo>
                  <a:lnTo>
                    <a:pt x="3585" y="1435"/>
                  </a:lnTo>
                  <a:lnTo>
                    <a:pt x="3421" y="1651"/>
                  </a:lnTo>
                  <a:lnTo>
                    <a:pt x="3257" y="1875"/>
                  </a:lnTo>
                  <a:lnTo>
                    <a:pt x="3084" y="2083"/>
                  </a:lnTo>
                  <a:lnTo>
                    <a:pt x="2903" y="2290"/>
                  </a:lnTo>
                  <a:lnTo>
                    <a:pt x="2721" y="2497"/>
                  </a:lnTo>
                  <a:lnTo>
                    <a:pt x="2531" y="2687"/>
                  </a:lnTo>
                  <a:lnTo>
                    <a:pt x="2333" y="2886"/>
                  </a:lnTo>
                  <a:lnTo>
                    <a:pt x="2134" y="3067"/>
                  </a:lnTo>
                  <a:lnTo>
                    <a:pt x="1927" y="3249"/>
                  </a:lnTo>
                  <a:lnTo>
                    <a:pt x="1719" y="3421"/>
                  </a:lnTo>
                  <a:lnTo>
                    <a:pt x="1719" y="3421"/>
                  </a:lnTo>
                  <a:lnTo>
                    <a:pt x="1365" y="3698"/>
                  </a:lnTo>
                  <a:lnTo>
                    <a:pt x="1011" y="3966"/>
                  </a:lnTo>
                  <a:lnTo>
                    <a:pt x="1011" y="3966"/>
                  </a:lnTo>
                  <a:lnTo>
                    <a:pt x="985" y="4173"/>
                  </a:lnTo>
                  <a:lnTo>
                    <a:pt x="942" y="4389"/>
                  </a:lnTo>
                  <a:lnTo>
                    <a:pt x="899" y="4596"/>
                  </a:lnTo>
                  <a:lnTo>
                    <a:pt x="838" y="4812"/>
                  </a:lnTo>
                  <a:lnTo>
                    <a:pt x="778" y="5020"/>
                  </a:lnTo>
                  <a:lnTo>
                    <a:pt x="700" y="5227"/>
                  </a:lnTo>
                  <a:lnTo>
                    <a:pt x="553" y="5650"/>
                  </a:lnTo>
                  <a:lnTo>
                    <a:pt x="398" y="6065"/>
                  </a:lnTo>
                  <a:lnTo>
                    <a:pt x="251" y="6488"/>
                  </a:lnTo>
                  <a:lnTo>
                    <a:pt x="182" y="6704"/>
                  </a:lnTo>
                  <a:lnTo>
                    <a:pt x="130" y="6920"/>
                  </a:lnTo>
                  <a:lnTo>
                    <a:pt x="78" y="7127"/>
                  </a:lnTo>
                  <a:lnTo>
                    <a:pt x="35" y="7352"/>
                  </a:lnTo>
                  <a:lnTo>
                    <a:pt x="35" y="7352"/>
                  </a:lnTo>
                  <a:lnTo>
                    <a:pt x="9" y="7559"/>
                  </a:lnTo>
                  <a:lnTo>
                    <a:pt x="0" y="7775"/>
                  </a:lnTo>
                  <a:lnTo>
                    <a:pt x="0" y="7887"/>
                  </a:lnTo>
                  <a:lnTo>
                    <a:pt x="9" y="7991"/>
                  </a:lnTo>
                  <a:lnTo>
                    <a:pt x="18" y="8095"/>
                  </a:lnTo>
                  <a:lnTo>
                    <a:pt x="35" y="8198"/>
                  </a:lnTo>
                  <a:lnTo>
                    <a:pt x="61" y="8302"/>
                  </a:lnTo>
                  <a:lnTo>
                    <a:pt x="95" y="8406"/>
                  </a:lnTo>
                  <a:lnTo>
                    <a:pt x="130" y="8501"/>
                  </a:lnTo>
                  <a:lnTo>
                    <a:pt x="173" y="8596"/>
                  </a:lnTo>
                  <a:lnTo>
                    <a:pt x="225" y="8682"/>
                  </a:lnTo>
                  <a:lnTo>
                    <a:pt x="285" y="8760"/>
                  </a:lnTo>
                  <a:lnTo>
                    <a:pt x="354" y="8838"/>
                  </a:lnTo>
                  <a:lnTo>
                    <a:pt x="432" y="8915"/>
                  </a:lnTo>
                  <a:lnTo>
                    <a:pt x="432" y="8915"/>
                  </a:lnTo>
                  <a:lnTo>
                    <a:pt x="519" y="8984"/>
                  </a:lnTo>
                  <a:lnTo>
                    <a:pt x="622" y="9045"/>
                  </a:lnTo>
                  <a:lnTo>
                    <a:pt x="717" y="9088"/>
                  </a:lnTo>
                  <a:lnTo>
                    <a:pt x="830" y="9131"/>
                  </a:lnTo>
                  <a:lnTo>
                    <a:pt x="933" y="9157"/>
                  </a:lnTo>
                  <a:lnTo>
                    <a:pt x="1045" y="9174"/>
                  </a:lnTo>
                  <a:lnTo>
                    <a:pt x="1166" y="9183"/>
                  </a:lnTo>
                  <a:lnTo>
                    <a:pt x="1279" y="9192"/>
                  </a:lnTo>
                  <a:lnTo>
                    <a:pt x="1279" y="9192"/>
                  </a:lnTo>
                  <a:lnTo>
                    <a:pt x="1408" y="9183"/>
                  </a:lnTo>
                  <a:lnTo>
                    <a:pt x="1529" y="9174"/>
                  </a:lnTo>
                  <a:lnTo>
                    <a:pt x="1650" y="9157"/>
                  </a:lnTo>
                  <a:lnTo>
                    <a:pt x="1771" y="9140"/>
                  </a:lnTo>
                  <a:lnTo>
                    <a:pt x="2022" y="9079"/>
                  </a:lnTo>
                  <a:lnTo>
                    <a:pt x="2255" y="9010"/>
                  </a:lnTo>
                  <a:lnTo>
                    <a:pt x="2255" y="9010"/>
                  </a:lnTo>
                  <a:lnTo>
                    <a:pt x="2445" y="8950"/>
                  </a:lnTo>
                  <a:lnTo>
                    <a:pt x="2626" y="8881"/>
                  </a:lnTo>
                  <a:lnTo>
                    <a:pt x="2808" y="8812"/>
                  </a:lnTo>
                  <a:lnTo>
                    <a:pt x="2980" y="8734"/>
                  </a:lnTo>
                  <a:lnTo>
                    <a:pt x="3153" y="8647"/>
                  </a:lnTo>
                  <a:lnTo>
                    <a:pt x="3326" y="8552"/>
                  </a:lnTo>
                  <a:lnTo>
                    <a:pt x="3490" y="8449"/>
                  </a:lnTo>
                  <a:lnTo>
                    <a:pt x="3646" y="8337"/>
                  </a:lnTo>
                  <a:lnTo>
                    <a:pt x="3646" y="8337"/>
                  </a:lnTo>
                  <a:lnTo>
                    <a:pt x="3758" y="8242"/>
                  </a:lnTo>
                  <a:lnTo>
                    <a:pt x="3861" y="8146"/>
                  </a:lnTo>
                  <a:lnTo>
                    <a:pt x="3965" y="8043"/>
                  </a:lnTo>
                  <a:lnTo>
                    <a:pt x="4060" y="7939"/>
                  </a:lnTo>
                  <a:lnTo>
                    <a:pt x="4155" y="7827"/>
                  </a:lnTo>
                  <a:lnTo>
                    <a:pt x="4242" y="7706"/>
                  </a:lnTo>
                  <a:lnTo>
                    <a:pt x="4319" y="7594"/>
                  </a:lnTo>
                  <a:lnTo>
                    <a:pt x="4397" y="7464"/>
                  </a:lnTo>
                  <a:lnTo>
                    <a:pt x="4475" y="7343"/>
                  </a:lnTo>
                  <a:lnTo>
                    <a:pt x="4544" y="7214"/>
                  </a:lnTo>
                  <a:lnTo>
                    <a:pt x="4665" y="6954"/>
                  </a:lnTo>
                  <a:lnTo>
                    <a:pt x="4768" y="6678"/>
                  </a:lnTo>
                  <a:lnTo>
                    <a:pt x="4855" y="6402"/>
                  </a:lnTo>
                  <a:lnTo>
                    <a:pt x="4855" y="6402"/>
                  </a:lnTo>
                  <a:lnTo>
                    <a:pt x="4933" y="6125"/>
                  </a:lnTo>
                  <a:lnTo>
                    <a:pt x="4993" y="5840"/>
                  </a:lnTo>
                  <a:lnTo>
                    <a:pt x="5036" y="5555"/>
                  </a:lnTo>
                  <a:lnTo>
                    <a:pt x="5079" y="5270"/>
                  </a:lnTo>
                  <a:lnTo>
                    <a:pt x="5105" y="4985"/>
                  </a:lnTo>
                  <a:lnTo>
                    <a:pt x="5131" y="4691"/>
                  </a:lnTo>
                  <a:lnTo>
                    <a:pt x="5166" y="4113"/>
                  </a:lnTo>
                  <a:lnTo>
                    <a:pt x="5166" y="4113"/>
                  </a:lnTo>
                  <a:lnTo>
                    <a:pt x="5192" y="3525"/>
                  </a:lnTo>
                  <a:lnTo>
                    <a:pt x="5200" y="3223"/>
                  </a:lnTo>
                  <a:lnTo>
                    <a:pt x="5200" y="2929"/>
                  </a:lnTo>
                  <a:lnTo>
                    <a:pt x="5192" y="2635"/>
                  </a:lnTo>
                  <a:lnTo>
                    <a:pt x="5166" y="2342"/>
                  </a:lnTo>
                  <a:lnTo>
                    <a:pt x="5140" y="2048"/>
                  </a:lnTo>
                  <a:lnTo>
                    <a:pt x="5097" y="1763"/>
                  </a:lnTo>
                  <a:lnTo>
                    <a:pt x="5097" y="1763"/>
                  </a:lnTo>
                  <a:lnTo>
                    <a:pt x="5045" y="1512"/>
                  </a:lnTo>
                  <a:lnTo>
                    <a:pt x="4976" y="1271"/>
                  </a:lnTo>
                  <a:lnTo>
                    <a:pt x="4907" y="1037"/>
                  </a:lnTo>
                  <a:lnTo>
                    <a:pt x="4812" y="813"/>
                  </a:lnTo>
                  <a:lnTo>
                    <a:pt x="4717" y="597"/>
                  </a:lnTo>
                  <a:lnTo>
                    <a:pt x="4604" y="390"/>
                  </a:lnTo>
                  <a:lnTo>
                    <a:pt x="4492" y="191"/>
                  </a:lnTo>
                  <a:lnTo>
                    <a:pt x="43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874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Erfolge-Seite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4679896E-CFCF-4395-A054-073D8CB1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3" y="1105152"/>
            <a:ext cx="7623508" cy="31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5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Ablauf</a:t>
            </a:r>
          </a:p>
        </p:txBody>
      </p:sp>
      <p:cxnSp>
        <p:nvCxnSpPr>
          <p:cNvPr id="606" name="Google Shape;606;p43"/>
          <p:cNvCxnSpPr/>
          <p:nvPr/>
        </p:nvCxnSpPr>
        <p:spPr>
          <a:xfrm flipH="1">
            <a:off x="317547" y="2400514"/>
            <a:ext cx="849262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7" name="Google Shape;607;p43"/>
          <p:cNvSpPr txBox="1">
            <a:spLocks noGrp="1"/>
          </p:cNvSpPr>
          <p:nvPr>
            <p:ph type="title" idx="4294967295"/>
          </p:nvPr>
        </p:nvSpPr>
        <p:spPr>
          <a:xfrm>
            <a:off x="47126" y="2984018"/>
            <a:ext cx="1558567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err="1">
                <a:solidFill>
                  <a:schemeClr val="accent5"/>
                </a:solidFill>
              </a:rPr>
              <a:t>Aufnahme</a:t>
            </a:r>
            <a:r>
              <a:rPr lang="en" sz="1600">
                <a:solidFill>
                  <a:schemeClr val="accent5"/>
                </a:solidFill>
              </a:rPr>
              <a:t> </a:t>
            </a:r>
            <a:br>
              <a:rPr lang="en" sz="1600">
                <a:solidFill>
                  <a:schemeClr val="accent5"/>
                </a:solidFill>
              </a:rPr>
            </a:br>
            <a:r>
              <a:rPr lang="de-DE" sz="1600">
                <a:solidFill>
                  <a:schemeClr val="accent5"/>
                </a:solidFill>
              </a:rPr>
              <a:t>Benutzer-</a:t>
            </a:r>
            <a:br>
              <a:rPr lang="de-DE" sz="1600">
                <a:solidFill>
                  <a:schemeClr val="accent5"/>
                </a:solidFill>
              </a:rPr>
            </a:br>
            <a:r>
              <a:rPr lang="de-DE" sz="1600" err="1">
                <a:solidFill>
                  <a:schemeClr val="accent5"/>
                </a:solidFill>
              </a:rPr>
              <a:t>anforderung</a:t>
            </a:r>
            <a:endParaRPr lang="de-DE" err="1">
              <a:solidFill>
                <a:schemeClr val="accent5"/>
              </a:solidFill>
            </a:endParaRPr>
          </a:p>
        </p:txBody>
      </p:sp>
      <p:sp>
        <p:nvSpPr>
          <p:cNvPr id="608" name="Google Shape;608;p43"/>
          <p:cNvSpPr/>
          <p:nvPr/>
        </p:nvSpPr>
        <p:spPr>
          <a:xfrm>
            <a:off x="734644" y="2289975"/>
            <a:ext cx="191100" cy="19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9" name="Google Shape;609;p43"/>
          <p:cNvCxnSpPr>
            <a:cxnSpLocks/>
          </p:cNvCxnSpPr>
          <p:nvPr/>
        </p:nvCxnSpPr>
        <p:spPr>
          <a:xfrm>
            <a:off x="830194" y="2481075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43"/>
          <p:cNvSpPr txBox="1">
            <a:spLocks noGrp="1"/>
          </p:cNvSpPr>
          <p:nvPr>
            <p:ph type="title" idx="4294967295"/>
          </p:nvPr>
        </p:nvSpPr>
        <p:spPr>
          <a:xfrm>
            <a:off x="1909605" y="2984018"/>
            <a:ext cx="1881917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err="1">
                <a:solidFill>
                  <a:schemeClr val="accent6"/>
                </a:solidFill>
              </a:rPr>
              <a:t>Anforderungs</a:t>
            </a:r>
            <a:r>
              <a:rPr lang="en" sz="1600">
                <a:solidFill>
                  <a:schemeClr val="accent6"/>
                </a:solidFill>
              </a:rPr>
              <a:t>- </a:t>
            </a:r>
            <a:r>
              <a:rPr lang="en" sz="1600" err="1">
                <a:solidFill>
                  <a:schemeClr val="accent6"/>
                </a:solidFill>
              </a:rPr>
              <a:t>spezifikation</a:t>
            </a:r>
            <a:endParaRPr lang="de-DE" sz="1600" err="1">
              <a:solidFill>
                <a:schemeClr val="accent6"/>
              </a:solidFill>
            </a:endParaRPr>
          </a:p>
        </p:txBody>
      </p:sp>
      <p:sp>
        <p:nvSpPr>
          <p:cNvPr id="611" name="Google Shape;611;p43"/>
          <p:cNvSpPr/>
          <p:nvPr/>
        </p:nvSpPr>
        <p:spPr>
          <a:xfrm>
            <a:off x="2755013" y="2289934"/>
            <a:ext cx="191100" cy="19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2" name="Google Shape;612;p43"/>
          <p:cNvCxnSpPr>
            <a:cxnSpLocks/>
          </p:cNvCxnSpPr>
          <p:nvPr/>
        </p:nvCxnSpPr>
        <p:spPr>
          <a:xfrm>
            <a:off x="2850563" y="2481034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13;p43"/>
          <p:cNvSpPr txBox="1">
            <a:spLocks noGrp="1"/>
          </p:cNvSpPr>
          <p:nvPr>
            <p:ph type="title" idx="4294967295"/>
          </p:nvPr>
        </p:nvSpPr>
        <p:spPr>
          <a:xfrm>
            <a:off x="3839760" y="2984018"/>
            <a:ext cx="173904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err="1">
                <a:solidFill>
                  <a:schemeClr val="accent5"/>
                </a:solidFill>
              </a:rPr>
              <a:t>Erstellung</a:t>
            </a:r>
            <a:r>
              <a:rPr lang="en" sz="1600">
                <a:solidFill>
                  <a:schemeClr val="accent5"/>
                </a:solidFill>
              </a:rPr>
              <a:t> von</a:t>
            </a:r>
            <a:br>
              <a:rPr lang="en" sz="1600"/>
            </a:br>
            <a:r>
              <a:rPr lang="en" sz="1600">
                <a:solidFill>
                  <a:schemeClr val="accent5"/>
                </a:solidFill>
              </a:rPr>
              <a:t>Mock-Ups &amp; </a:t>
            </a:r>
            <a:r>
              <a:rPr lang="en" sz="1600" err="1">
                <a:solidFill>
                  <a:schemeClr val="accent5"/>
                </a:solidFill>
              </a:rPr>
              <a:t>Architektur-modell</a:t>
            </a:r>
            <a:endParaRPr lang="en" sz="1600">
              <a:solidFill>
                <a:schemeClr val="accent5"/>
              </a:solidFill>
            </a:endParaRPr>
          </a:p>
        </p:txBody>
      </p:sp>
      <p:sp>
        <p:nvSpPr>
          <p:cNvPr id="614" name="Google Shape;614;p43"/>
          <p:cNvSpPr/>
          <p:nvPr/>
        </p:nvSpPr>
        <p:spPr>
          <a:xfrm>
            <a:off x="4609959" y="2289932"/>
            <a:ext cx="191100" cy="19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5" name="Google Shape;615;p43"/>
          <p:cNvCxnSpPr>
            <a:cxnSpLocks/>
          </p:cNvCxnSpPr>
          <p:nvPr/>
        </p:nvCxnSpPr>
        <p:spPr>
          <a:xfrm>
            <a:off x="4705509" y="2481032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43"/>
          <p:cNvSpPr txBox="1">
            <a:spLocks noGrp="1"/>
          </p:cNvSpPr>
          <p:nvPr>
            <p:ph type="title" idx="4294967295"/>
          </p:nvPr>
        </p:nvSpPr>
        <p:spPr>
          <a:xfrm>
            <a:off x="5634563" y="2938900"/>
            <a:ext cx="1490887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 sz="1800">
                <a:solidFill>
                  <a:schemeClr val="accent6"/>
                </a:solidFill>
              </a:rPr>
              <a:t>Front- &amp; Backend-</a:t>
            </a:r>
            <a:r>
              <a:rPr lang="en" sz="1800" err="1">
                <a:solidFill>
                  <a:schemeClr val="accent6"/>
                </a:solidFill>
              </a:rPr>
              <a:t>Entwicklung</a:t>
            </a:r>
            <a:endParaRPr sz="1800" err="1">
              <a:solidFill>
                <a:schemeClr val="accent6"/>
              </a:solidFill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6276912" y="2289925"/>
            <a:ext cx="191100" cy="19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8" name="Google Shape;618;p43"/>
          <p:cNvCxnSpPr/>
          <p:nvPr/>
        </p:nvCxnSpPr>
        <p:spPr>
          <a:xfrm>
            <a:off x="6372487" y="2481025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43"/>
          <p:cNvSpPr txBox="1"/>
          <p:nvPr/>
        </p:nvSpPr>
        <p:spPr>
          <a:xfrm>
            <a:off x="-107627" y="4073436"/>
            <a:ext cx="1792875" cy="51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Lastenheft</a:t>
            </a:r>
            <a:endParaRPr lang="en" err="1">
              <a:solidFill>
                <a:schemeClr val="lt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620" name="Google Shape;620;p43"/>
          <p:cNvSpPr txBox="1"/>
          <p:nvPr/>
        </p:nvSpPr>
        <p:spPr>
          <a:xfrm>
            <a:off x="1605693" y="3870403"/>
            <a:ext cx="2517838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>
                <a:solidFill>
                  <a:schemeClr val="lt1"/>
                </a:solidFill>
                <a:latin typeface="Poppins"/>
                <a:cs typeface="Poppins"/>
              </a:rPr>
              <a:t>-</a:t>
            </a:r>
            <a:r>
              <a:rPr lang="en" err="1">
                <a:solidFill>
                  <a:schemeClr val="lt1"/>
                </a:solidFill>
                <a:latin typeface="Poppins"/>
                <a:cs typeface="Poppins"/>
              </a:rPr>
              <a:t>Pflichtenheft</a:t>
            </a:r>
            <a:endParaRPr lang="de-DE" err="1">
              <a:solidFill>
                <a:schemeClr val="lt1"/>
              </a:solidFill>
              <a:latin typeface="Poppins"/>
              <a:cs typeface="Poppins"/>
            </a:endParaRPr>
          </a:p>
          <a:p>
            <a:pPr algn="ctr">
              <a:lnSpc>
                <a:spcPct val="150000"/>
              </a:lnSpc>
            </a:pPr>
            <a:r>
              <a:rPr lang="en">
                <a:solidFill>
                  <a:schemeClr val="lt1"/>
                </a:solidFill>
                <a:latin typeface="Poppins"/>
                <a:cs typeface="Poppins"/>
              </a:rPr>
              <a:t>- </a:t>
            </a:r>
            <a:r>
              <a:rPr lang="en" err="1">
                <a:solidFill>
                  <a:schemeClr val="lt1"/>
                </a:solidFill>
                <a:latin typeface="Poppins"/>
                <a:cs typeface="Poppins"/>
              </a:rPr>
              <a:t>Polarion</a:t>
            </a:r>
            <a:r>
              <a:rPr lang="en">
                <a:solidFill>
                  <a:schemeClr val="lt1"/>
                </a:solidFill>
                <a:latin typeface="Poppins"/>
                <a:cs typeface="Poppins"/>
              </a:rPr>
              <a:t> </a:t>
            </a:r>
            <a:r>
              <a:rPr lang="en">
                <a:solidFill>
                  <a:schemeClr val="lt1"/>
                </a:solidFill>
                <a:latin typeface="Poppins"/>
                <a:cs typeface="Poppins"/>
                <a:sym typeface="Wingdings" panose="05000000000000000000" pitchFamily="2" charset="2"/>
              </a:rPr>
              <a:t> Traceability</a:t>
            </a:r>
            <a:endParaRPr lang="en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623" name="Google Shape;623;p43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3"/>
          <p:cNvGrpSpPr/>
          <p:nvPr/>
        </p:nvGrpSpPr>
        <p:grpSpPr>
          <a:xfrm>
            <a:off x="613008" y="1711112"/>
            <a:ext cx="445022" cy="401614"/>
            <a:chOff x="4880567" y="1535870"/>
            <a:chExt cx="356245" cy="317607"/>
          </a:xfrm>
        </p:grpSpPr>
        <p:sp>
          <p:nvSpPr>
            <p:cNvPr id="625" name="Google Shape;625;p43"/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3"/>
          <p:cNvGrpSpPr/>
          <p:nvPr/>
        </p:nvGrpSpPr>
        <p:grpSpPr>
          <a:xfrm>
            <a:off x="2552486" y="1683333"/>
            <a:ext cx="451144" cy="457153"/>
            <a:chOff x="7538896" y="1970156"/>
            <a:chExt cx="361147" cy="361529"/>
          </a:xfrm>
        </p:grpSpPr>
        <p:sp>
          <p:nvSpPr>
            <p:cNvPr id="645" name="Google Shape;645;p43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116238" y="1708980"/>
            <a:ext cx="509391" cy="465996"/>
            <a:chOff x="4876780" y="2406170"/>
            <a:chExt cx="407774" cy="368522"/>
          </a:xfrm>
        </p:grpSpPr>
        <p:sp>
          <p:nvSpPr>
            <p:cNvPr id="652" name="Google Shape;652;p43"/>
            <p:cNvSpPr/>
            <p:nvPr/>
          </p:nvSpPr>
          <p:spPr>
            <a:xfrm>
              <a:off x="4876780" y="2455589"/>
              <a:ext cx="407774" cy="319103"/>
            </a:xfrm>
            <a:custGeom>
              <a:avLst/>
              <a:gdLst/>
              <a:ahLst/>
              <a:cxnLst/>
              <a:rect l="l" t="t" r="r" b="b"/>
              <a:pathLst>
                <a:path w="12812" h="10026" extrusionOk="0">
                  <a:moveTo>
                    <a:pt x="3608" y="393"/>
                  </a:moveTo>
                  <a:cubicBezTo>
                    <a:pt x="3942" y="393"/>
                    <a:pt x="4216" y="619"/>
                    <a:pt x="4216" y="905"/>
                  </a:cubicBezTo>
                  <a:lnTo>
                    <a:pt x="4216" y="929"/>
                  </a:lnTo>
                  <a:cubicBezTo>
                    <a:pt x="4025" y="857"/>
                    <a:pt x="3811" y="810"/>
                    <a:pt x="3608" y="810"/>
                  </a:cubicBezTo>
                  <a:cubicBezTo>
                    <a:pt x="3382" y="810"/>
                    <a:pt x="3192" y="857"/>
                    <a:pt x="2989" y="929"/>
                  </a:cubicBezTo>
                  <a:lnTo>
                    <a:pt x="2989" y="905"/>
                  </a:lnTo>
                  <a:cubicBezTo>
                    <a:pt x="2989" y="619"/>
                    <a:pt x="3275" y="393"/>
                    <a:pt x="3608" y="393"/>
                  </a:cubicBezTo>
                  <a:close/>
                  <a:moveTo>
                    <a:pt x="3620" y="1179"/>
                  </a:moveTo>
                  <a:cubicBezTo>
                    <a:pt x="4287" y="1179"/>
                    <a:pt x="4835" y="1739"/>
                    <a:pt x="4835" y="2405"/>
                  </a:cubicBezTo>
                  <a:cubicBezTo>
                    <a:pt x="4835" y="2536"/>
                    <a:pt x="4823" y="2655"/>
                    <a:pt x="4775" y="2774"/>
                  </a:cubicBezTo>
                  <a:cubicBezTo>
                    <a:pt x="4239" y="2239"/>
                    <a:pt x="3299" y="2012"/>
                    <a:pt x="3263" y="2012"/>
                  </a:cubicBezTo>
                  <a:cubicBezTo>
                    <a:pt x="3248" y="2009"/>
                    <a:pt x="3233" y="2008"/>
                    <a:pt x="3219" y="2008"/>
                  </a:cubicBezTo>
                  <a:cubicBezTo>
                    <a:pt x="3174" y="2008"/>
                    <a:pt x="3132" y="2021"/>
                    <a:pt x="3096" y="2048"/>
                  </a:cubicBezTo>
                  <a:cubicBezTo>
                    <a:pt x="3049" y="2072"/>
                    <a:pt x="3025" y="2131"/>
                    <a:pt x="3037" y="2191"/>
                  </a:cubicBezTo>
                  <a:cubicBezTo>
                    <a:pt x="3037" y="2215"/>
                    <a:pt x="3025" y="2322"/>
                    <a:pt x="2882" y="2465"/>
                  </a:cubicBezTo>
                  <a:cubicBezTo>
                    <a:pt x="2811" y="2536"/>
                    <a:pt x="2811" y="2655"/>
                    <a:pt x="2882" y="2727"/>
                  </a:cubicBezTo>
                  <a:cubicBezTo>
                    <a:pt x="2924" y="2768"/>
                    <a:pt x="2974" y="2789"/>
                    <a:pt x="3023" y="2789"/>
                  </a:cubicBezTo>
                  <a:cubicBezTo>
                    <a:pt x="3073" y="2789"/>
                    <a:pt x="3120" y="2768"/>
                    <a:pt x="3156" y="2727"/>
                  </a:cubicBezTo>
                  <a:cubicBezTo>
                    <a:pt x="3263" y="2631"/>
                    <a:pt x="3323" y="2524"/>
                    <a:pt x="3358" y="2429"/>
                  </a:cubicBezTo>
                  <a:cubicBezTo>
                    <a:pt x="3680" y="2524"/>
                    <a:pt x="4335" y="2762"/>
                    <a:pt x="4632" y="3179"/>
                  </a:cubicBezTo>
                  <a:cubicBezTo>
                    <a:pt x="4537" y="3655"/>
                    <a:pt x="4120" y="4013"/>
                    <a:pt x="3632" y="4013"/>
                  </a:cubicBezTo>
                  <a:cubicBezTo>
                    <a:pt x="3624" y="4013"/>
                    <a:pt x="3616" y="4013"/>
                    <a:pt x="3608" y="4013"/>
                  </a:cubicBezTo>
                  <a:cubicBezTo>
                    <a:pt x="3083" y="4013"/>
                    <a:pt x="2655" y="3636"/>
                    <a:pt x="2608" y="3120"/>
                  </a:cubicBezTo>
                  <a:cubicBezTo>
                    <a:pt x="2608" y="3084"/>
                    <a:pt x="2596" y="3060"/>
                    <a:pt x="2572" y="3048"/>
                  </a:cubicBezTo>
                  <a:cubicBezTo>
                    <a:pt x="2453" y="2846"/>
                    <a:pt x="2394" y="2631"/>
                    <a:pt x="2394" y="2405"/>
                  </a:cubicBezTo>
                  <a:cubicBezTo>
                    <a:pt x="2394" y="1739"/>
                    <a:pt x="2953" y="1179"/>
                    <a:pt x="3620" y="1179"/>
                  </a:cubicBezTo>
                  <a:close/>
                  <a:moveTo>
                    <a:pt x="4013" y="4334"/>
                  </a:moveTo>
                  <a:lnTo>
                    <a:pt x="4013" y="4536"/>
                  </a:lnTo>
                  <a:cubicBezTo>
                    <a:pt x="4025" y="4596"/>
                    <a:pt x="4037" y="4667"/>
                    <a:pt x="4061" y="4715"/>
                  </a:cubicBezTo>
                  <a:lnTo>
                    <a:pt x="3882" y="4870"/>
                  </a:lnTo>
                  <a:cubicBezTo>
                    <a:pt x="3805" y="4947"/>
                    <a:pt x="3701" y="4986"/>
                    <a:pt x="3598" y="4986"/>
                  </a:cubicBezTo>
                  <a:cubicBezTo>
                    <a:pt x="3495" y="4986"/>
                    <a:pt x="3394" y="4947"/>
                    <a:pt x="3323" y="4870"/>
                  </a:cubicBezTo>
                  <a:lnTo>
                    <a:pt x="3144" y="4715"/>
                  </a:lnTo>
                  <a:cubicBezTo>
                    <a:pt x="3168" y="4656"/>
                    <a:pt x="3180" y="4596"/>
                    <a:pt x="3180" y="4536"/>
                  </a:cubicBezTo>
                  <a:lnTo>
                    <a:pt x="3180" y="4334"/>
                  </a:lnTo>
                  <a:cubicBezTo>
                    <a:pt x="3323" y="4382"/>
                    <a:pt x="3454" y="4394"/>
                    <a:pt x="3596" y="4394"/>
                  </a:cubicBezTo>
                  <a:cubicBezTo>
                    <a:pt x="3751" y="4394"/>
                    <a:pt x="3882" y="4382"/>
                    <a:pt x="4013" y="4334"/>
                  </a:cubicBezTo>
                  <a:close/>
                  <a:moveTo>
                    <a:pt x="6013" y="5977"/>
                  </a:moveTo>
                  <a:lnTo>
                    <a:pt x="6013" y="5989"/>
                  </a:lnTo>
                  <a:lnTo>
                    <a:pt x="6025" y="7596"/>
                  </a:lnTo>
                  <a:cubicBezTo>
                    <a:pt x="6025" y="7596"/>
                    <a:pt x="6025" y="7608"/>
                    <a:pt x="6013" y="7608"/>
                  </a:cubicBezTo>
                  <a:lnTo>
                    <a:pt x="3620" y="7608"/>
                  </a:lnTo>
                  <a:cubicBezTo>
                    <a:pt x="3620" y="7608"/>
                    <a:pt x="3608" y="7608"/>
                    <a:pt x="3608" y="7596"/>
                  </a:cubicBezTo>
                  <a:lnTo>
                    <a:pt x="3608" y="5989"/>
                  </a:lnTo>
                  <a:cubicBezTo>
                    <a:pt x="3608" y="5989"/>
                    <a:pt x="3608" y="5977"/>
                    <a:pt x="3620" y="5977"/>
                  </a:cubicBezTo>
                  <a:close/>
                  <a:moveTo>
                    <a:pt x="4358" y="4941"/>
                  </a:moveTo>
                  <a:lnTo>
                    <a:pt x="4989" y="5263"/>
                  </a:lnTo>
                  <a:cubicBezTo>
                    <a:pt x="5120" y="5334"/>
                    <a:pt x="5216" y="5465"/>
                    <a:pt x="5216" y="5620"/>
                  </a:cubicBezTo>
                  <a:lnTo>
                    <a:pt x="3608" y="5620"/>
                  </a:lnTo>
                  <a:cubicBezTo>
                    <a:pt x="3394" y="5620"/>
                    <a:pt x="3215" y="5799"/>
                    <a:pt x="3215" y="6001"/>
                  </a:cubicBezTo>
                  <a:lnTo>
                    <a:pt x="3215" y="6822"/>
                  </a:lnTo>
                  <a:lnTo>
                    <a:pt x="2787" y="6822"/>
                  </a:lnTo>
                  <a:lnTo>
                    <a:pt x="2787" y="6060"/>
                  </a:lnTo>
                  <a:cubicBezTo>
                    <a:pt x="2787" y="5965"/>
                    <a:pt x="2692" y="5870"/>
                    <a:pt x="2596" y="5870"/>
                  </a:cubicBezTo>
                  <a:cubicBezTo>
                    <a:pt x="2489" y="5870"/>
                    <a:pt x="2394" y="5965"/>
                    <a:pt x="2394" y="6060"/>
                  </a:cubicBezTo>
                  <a:lnTo>
                    <a:pt x="2394" y="7013"/>
                  </a:lnTo>
                  <a:cubicBezTo>
                    <a:pt x="2394" y="7120"/>
                    <a:pt x="2489" y="7203"/>
                    <a:pt x="2596" y="7203"/>
                  </a:cubicBezTo>
                  <a:lnTo>
                    <a:pt x="3203" y="7203"/>
                  </a:lnTo>
                  <a:lnTo>
                    <a:pt x="3203" y="7620"/>
                  </a:lnTo>
                  <a:lnTo>
                    <a:pt x="3203" y="7644"/>
                  </a:lnTo>
                  <a:lnTo>
                    <a:pt x="2382" y="7644"/>
                  </a:lnTo>
                  <a:cubicBezTo>
                    <a:pt x="2156" y="7644"/>
                    <a:pt x="1965" y="7465"/>
                    <a:pt x="1965" y="7227"/>
                  </a:cubicBezTo>
                  <a:lnTo>
                    <a:pt x="1965" y="5632"/>
                  </a:lnTo>
                  <a:lnTo>
                    <a:pt x="2001" y="5632"/>
                  </a:lnTo>
                  <a:cubicBezTo>
                    <a:pt x="2001" y="5465"/>
                    <a:pt x="2084" y="5334"/>
                    <a:pt x="2215" y="5263"/>
                  </a:cubicBezTo>
                  <a:lnTo>
                    <a:pt x="2846" y="4941"/>
                  </a:lnTo>
                  <a:lnTo>
                    <a:pt x="3073" y="5156"/>
                  </a:lnTo>
                  <a:cubicBezTo>
                    <a:pt x="3215" y="5298"/>
                    <a:pt x="3406" y="5382"/>
                    <a:pt x="3608" y="5382"/>
                  </a:cubicBezTo>
                  <a:cubicBezTo>
                    <a:pt x="3799" y="5382"/>
                    <a:pt x="3989" y="5298"/>
                    <a:pt x="4144" y="5156"/>
                  </a:cubicBezTo>
                  <a:lnTo>
                    <a:pt x="4358" y="4941"/>
                  </a:lnTo>
                  <a:close/>
                  <a:moveTo>
                    <a:pt x="12026" y="7989"/>
                  </a:moveTo>
                  <a:lnTo>
                    <a:pt x="12026" y="8418"/>
                  </a:lnTo>
                  <a:lnTo>
                    <a:pt x="787" y="8418"/>
                  </a:lnTo>
                  <a:lnTo>
                    <a:pt x="787" y="7989"/>
                  </a:lnTo>
                  <a:close/>
                  <a:moveTo>
                    <a:pt x="3608" y="0"/>
                  </a:moveTo>
                  <a:cubicBezTo>
                    <a:pt x="3049" y="0"/>
                    <a:pt x="2620" y="405"/>
                    <a:pt x="2620" y="893"/>
                  </a:cubicBezTo>
                  <a:cubicBezTo>
                    <a:pt x="2620" y="977"/>
                    <a:pt x="2632" y="1060"/>
                    <a:pt x="2656" y="1131"/>
                  </a:cubicBezTo>
                  <a:cubicBezTo>
                    <a:pt x="2263" y="1417"/>
                    <a:pt x="2013" y="1881"/>
                    <a:pt x="2013" y="2405"/>
                  </a:cubicBezTo>
                  <a:cubicBezTo>
                    <a:pt x="2013" y="2679"/>
                    <a:pt x="2084" y="2953"/>
                    <a:pt x="2215" y="3191"/>
                  </a:cubicBezTo>
                  <a:cubicBezTo>
                    <a:pt x="2275" y="3596"/>
                    <a:pt x="2501" y="3917"/>
                    <a:pt x="2799" y="4144"/>
                  </a:cubicBezTo>
                  <a:lnTo>
                    <a:pt x="2799" y="4525"/>
                  </a:lnTo>
                  <a:lnTo>
                    <a:pt x="2799" y="4548"/>
                  </a:lnTo>
                  <a:lnTo>
                    <a:pt x="2037" y="4917"/>
                  </a:lnTo>
                  <a:cubicBezTo>
                    <a:pt x="1775" y="5048"/>
                    <a:pt x="1608" y="5322"/>
                    <a:pt x="1608" y="5620"/>
                  </a:cubicBezTo>
                  <a:lnTo>
                    <a:pt x="1608" y="7215"/>
                  </a:lnTo>
                  <a:cubicBezTo>
                    <a:pt x="1608" y="7358"/>
                    <a:pt x="1656" y="7513"/>
                    <a:pt x="1727" y="7632"/>
                  </a:cubicBezTo>
                  <a:lnTo>
                    <a:pt x="191" y="7632"/>
                  </a:lnTo>
                  <a:cubicBezTo>
                    <a:pt x="96" y="7632"/>
                    <a:pt x="1" y="7715"/>
                    <a:pt x="1" y="7823"/>
                  </a:cubicBezTo>
                  <a:cubicBezTo>
                    <a:pt x="1" y="7930"/>
                    <a:pt x="96" y="8013"/>
                    <a:pt x="191" y="8013"/>
                  </a:cubicBezTo>
                  <a:lnTo>
                    <a:pt x="406" y="8013"/>
                  </a:lnTo>
                  <a:lnTo>
                    <a:pt x="406" y="9835"/>
                  </a:lnTo>
                  <a:cubicBezTo>
                    <a:pt x="406" y="9930"/>
                    <a:pt x="489" y="10025"/>
                    <a:pt x="596" y="10025"/>
                  </a:cubicBezTo>
                  <a:cubicBezTo>
                    <a:pt x="703" y="10025"/>
                    <a:pt x="787" y="9930"/>
                    <a:pt x="787" y="9835"/>
                  </a:cubicBezTo>
                  <a:lnTo>
                    <a:pt x="787" y="8823"/>
                  </a:lnTo>
                  <a:lnTo>
                    <a:pt x="12026" y="8823"/>
                  </a:lnTo>
                  <a:lnTo>
                    <a:pt x="12026" y="9835"/>
                  </a:lnTo>
                  <a:cubicBezTo>
                    <a:pt x="12026" y="9930"/>
                    <a:pt x="12121" y="10025"/>
                    <a:pt x="12217" y="10025"/>
                  </a:cubicBezTo>
                  <a:cubicBezTo>
                    <a:pt x="12324" y="10025"/>
                    <a:pt x="12419" y="9930"/>
                    <a:pt x="12419" y="9835"/>
                  </a:cubicBezTo>
                  <a:lnTo>
                    <a:pt x="12419" y="8013"/>
                  </a:lnTo>
                  <a:lnTo>
                    <a:pt x="12621" y="8013"/>
                  </a:lnTo>
                  <a:cubicBezTo>
                    <a:pt x="12728" y="8013"/>
                    <a:pt x="12812" y="7930"/>
                    <a:pt x="12812" y="7823"/>
                  </a:cubicBezTo>
                  <a:cubicBezTo>
                    <a:pt x="12800" y="7704"/>
                    <a:pt x="12717" y="7632"/>
                    <a:pt x="12609" y="7632"/>
                  </a:cubicBezTo>
                  <a:lnTo>
                    <a:pt x="6406" y="7632"/>
                  </a:lnTo>
                  <a:lnTo>
                    <a:pt x="6406" y="7608"/>
                  </a:lnTo>
                  <a:lnTo>
                    <a:pt x="6406" y="6001"/>
                  </a:lnTo>
                  <a:cubicBezTo>
                    <a:pt x="6406" y="5799"/>
                    <a:pt x="6228" y="5620"/>
                    <a:pt x="6013" y="5620"/>
                  </a:cubicBezTo>
                  <a:lnTo>
                    <a:pt x="5597" y="5620"/>
                  </a:lnTo>
                  <a:cubicBezTo>
                    <a:pt x="5597" y="5322"/>
                    <a:pt x="5430" y="5048"/>
                    <a:pt x="5168" y="4917"/>
                  </a:cubicBezTo>
                  <a:lnTo>
                    <a:pt x="4406" y="4548"/>
                  </a:lnTo>
                  <a:lnTo>
                    <a:pt x="4406" y="4525"/>
                  </a:lnTo>
                  <a:lnTo>
                    <a:pt x="4406" y="4144"/>
                  </a:lnTo>
                  <a:cubicBezTo>
                    <a:pt x="4716" y="3929"/>
                    <a:pt x="4942" y="3596"/>
                    <a:pt x="4989" y="3191"/>
                  </a:cubicBezTo>
                  <a:cubicBezTo>
                    <a:pt x="5120" y="2953"/>
                    <a:pt x="5192" y="2667"/>
                    <a:pt x="5192" y="2405"/>
                  </a:cubicBezTo>
                  <a:cubicBezTo>
                    <a:pt x="5192" y="1881"/>
                    <a:pt x="4942" y="1417"/>
                    <a:pt x="4561" y="1131"/>
                  </a:cubicBezTo>
                  <a:cubicBezTo>
                    <a:pt x="4585" y="1060"/>
                    <a:pt x="4585" y="988"/>
                    <a:pt x="4585" y="893"/>
                  </a:cubicBezTo>
                  <a:cubicBezTo>
                    <a:pt x="4585" y="405"/>
                    <a:pt x="4144" y="0"/>
                    <a:pt x="3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017012" y="2666287"/>
              <a:ext cx="25016" cy="12158"/>
            </a:xfrm>
            <a:custGeom>
              <a:avLst/>
              <a:gdLst/>
              <a:ahLst/>
              <a:cxnLst/>
              <a:rect l="l" t="t" r="r" b="b"/>
              <a:pathLst>
                <a:path w="78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595" y="381"/>
                  </a:lnTo>
                  <a:cubicBezTo>
                    <a:pt x="702" y="381"/>
                    <a:pt x="786" y="298"/>
                    <a:pt x="786" y="191"/>
                  </a:cubicBezTo>
                  <a:cubicBezTo>
                    <a:pt x="786" y="83"/>
                    <a:pt x="702" y="0"/>
                    <a:pt x="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062139" y="2406170"/>
              <a:ext cx="203155" cy="198222"/>
            </a:xfrm>
            <a:custGeom>
              <a:avLst/>
              <a:gdLst/>
              <a:ahLst/>
              <a:cxnLst/>
              <a:rect l="l" t="t" r="r" b="b"/>
              <a:pathLst>
                <a:path w="6383" h="6228" extrusionOk="0">
                  <a:moveTo>
                    <a:pt x="5608" y="346"/>
                  </a:moveTo>
                  <a:cubicBezTo>
                    <a:pt x="5834" y="346"/>
                    <a:pt x="6025" y="524"/>
                    <a:pt x="6025" y="762"/>
                  </a:cubicBezTo>
                  <a:lnTo>
                    <a:pt x="6025" y="3989"/>
                  </a:lnTo>
                  <a:lnTo>
                    <a:pt x="6013" y="3989"/>
                  </a:lnTo>
                  <a:cubicBezTo>
                    <a:pt x="6013" y="4203"/>
                    <a:pt x="5834" y="4406"/>
                    <a:pt x="5596" y="4406"/>
                  </a:cubicBezTo>
                  <a:lnTo>
                    <a:pt x="3203" y="4406"/>
                  </a:lnTo>
                  <a:cubicBezTo>
                    <a:pt x="3156" y="4406"/>
                    <a:pt x="3132" y="4418"/>
                    <a:pt x="3096" y="4430"/>
                  </a:cubicBezTo>
                  <a:lnTo>
                    <a:pt x="1310" y="5727"/>
                  </a:lnTo>
                  <a:lnTo>
                    <a:pt x="1584" y="4620"/>
                  </a:lnTo>
                  <a:cubicBezTo>
                    <a:pt x="1596" y="4561"/>
                    <a:pt x="1584" y="4501"/>
                    <a:pt x="1548" y="4465"/>
                  </a:cubicBezTo>
                  <a:cubicBezTo>
                    <a:pt x="1512" y="4418"/>
                    <a:pt x="1465" y="4382"/>
                    <a:pt x="1405" y="4382"/>
                  </a:cubicBezTo>
                  <a:lnTo>
                    <a:pt x="810" y="4382"/>
                  </a:lnTo>
                  <a:cubicBezTo>
                    <a:pt x="584" y="4382"/>
                    <a:pt x="393" y="4203"/>
                    <a:pt x="393" y="3965"/>
                  </a:cubicBezTo>
                  <a:lnTo>
                    <a:pt x="393" y="762"/>
                  </a:lnTo>
                  <a:cubicBezTo>
                    <a:pt x="393" y="548"/>
                    <a:pt x="572" y="346"/>
                    <a:pt x="810" y="346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8"/>
                    <a:pt x="0" y="786"/>
                  </a:cubicBezTo>
                  <a:lnTo>
                    <a:pt x="0" y="3989"/>
                  </a:lnTo>
                  <a:cubicBezTo>
                    <a:pt x="0" y="4418"/>
                    <a:pt x="358" y="4775"/>
                    <a:pt x="786" y="4775"/>
                  </a:cubicBezTo>
                  <a:lnTo>
                    <a:pt x="1143" y="4775"/>
                  </a:lnTo>
                  <a:lnTo>
                    <a:pt x="881" y="5870"/>
                  </a:lnTo>
                  <a:cubicBezTo>
                    <a:pt x="846" y="5989"/>
                    <a:pt x="893" y="6108"/>
                    <a:pt x="1000" y="6192"/>
                  </a:cubicBezTo>
                  <a:cubicBezTo>
                    <a:pt x="1048" y="6216"/>
                    <a:pt x="1108" y="6227"/>
                    <a:pt x="1167" y="6227"/>
                  </a:cubicBezTo>
                  <a:cubicBezTo>
                    <a:pt x="1227" y="6227"/>
                    <a:pt x="1286" y="6216"/>
                    <a:pt x="1322" y="6168"/>
                  </a:cubicBezTo>
                  <a:lnTo>
                    <a:pt x="3263" y="4775"/>
                  </a:lnTo>
                  <a:lnTo>
                    <a:pt x="5596" y="4775"/>
                  </a:lnTo>
                  <a:cubicBezTo>
                    <a:pt x="6025" y="4775"/>
                    <a:pt x="6382" y="4418"/>
                    <a:pt x="6382" y="3989"/>
                  </a:cubicBezTo>
                  <a:lnTo>
                    <a:pt x="6382" y="786"/>
                  </a:lnTo>
                  <a:cubicBezTo>
                    <a:pt x="6382" y="358"/>
                    <a:pt x="6025" y="0"/>
                    <a:pt x="5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106415" y="2456353"/>
              <a:ext cx="31509" cy="12158"/>
            </a:xfrm>
            <a:custGeom>
              <a:avLst/>
              <a:gdLst/>
              <a:ahLst/>
              <a:cxnLst/>
              <a:rect l="l" t="t" r="r" b="b"/>
              <a:pathLst>
                <a:path w="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799" y="381"/>
                  </a:lnTo>
                  <a:cubicBezTo>
                    <a:pt x="894" y="381"/>
                    <a:pt x="989" y="298"/>
                    <a:pt x="989" y="191"/>
                  </a:cubicBezTo>
                  <a:cubicBezTo>
                    <a:pt x="989" y="83"/>
                    <a:pt x="894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151133" y="2456353"/>
              <a:ext cx="82274" cy="12158"/>
            </a:xfrm>
            <a:custGeom>
              <a:avLst/>
              <a:gdLst/>
              <a:ahLst/>
              <a:cxnLst/>
              <a:rect l="l" t="t" r="r" b="b"/>
              <a:pathLst>
                <a:path w="2585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2394" y="381"/>
                  </a:lnTo>
                  <a:cubicBezTo>
                    <a:pt x="2501" y="381"/>
                    <a:pt x="2584" y="298"/>
                    <a:pt x="2584" y="191"/>
                  </a:cubicBezTo>
                  <a:cubicBezTo>
                    <a:pt x="2584" y="83"/>
                    <a:pt x="2501" y="0"/>
                    <a:pt x="2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buFont typeface="Arial"/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106415" y="2488180"/>
              <a:ext cx="126992" cy="12158"/>
            </a:xfrm>
            <a:custGeom>
              <a:avLst/>
              <a:gdLst/>
              <a:ahLst/>
              <a:cxnLst/>
              <a:rect l="l" t="t" r="r" b="b"/>
              <a:pathLst>
                <a:path w="3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3799" y="381"/>
                  </a:lnTo>
                  <a:cubicBezTo>
                    <a:pt x="3906" y="381"/>
                    <a:pt x="3989" y="298"/>
                    <a:pt x="3989" y="191"/>
                  </a:cubicBezTo>
                  <a:cubicBezTo>
                    <a:pt x="3978" y="83"/>
                    <a:pt x="3906" y="0"/>
                    <a:pt x="3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06415" y="2519626"/>
              <a:ext cx="82656" cy="12540"/>
            </a:xfrm>
            <a:custGeom>
              <a:avLst/>
              <a:gdLst/>
              <a:ahLst/>
              <a:cxnLst/>
              <a:rect l="l" t="t" r="r" b="b"/>
              <a:pathLst>
                <a:path w="2597" h="394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cubicBezTo>
                    <a:pt x="1" y="298"/>
                    <a:pt x="96" y="393"/>
                    <a:pt x="203" y="393"/>
                  </a:cubicBezTo>
                  <a:lnTo>
                    <a:pt x="2394" y="393"/>
                  </a:lnTo>
                  <a:cubicBezTo>
                    <a:pt x="2501" y="393"/>
                    <a:pt x="2596" y="298"/>
                    <a:pt x="2596" y="203"/>
                  </a:cubicBezTo>
                  <a:cubicBezTo>
                    <a:pt x="2585" y="96"/>
                    <a:pt x="2501" y="0"/>
                    <a:pt x="2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2312" y="2519626"/>
              <a:ext cx="31095" cy="12540"/>
            </a:xfrm>
            <a:custGeom>
              <a:avLst/>
              <a:gdLst/>
              <a:ahLst/>
              <a:cxnLst/>
              <a:rect l="l" t="t" r="r" b="b"/>
              <a:pathLst>
                <a:path w="977" h="394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786" y="393"/>
                  </a:lnTo>
                  <a:cubicBezTo>
                    <a:pt x="893" y="393"/>
                    <a:pt x="976" y="298"/>
                    <a:pt x="976" y="203"/>
                  </a:cubicBezTo>
                  <a:cubicBezTo>
                    <a:pt x="965" y="96"/>
                    <a:pt x="893" y="0"/>
                    <a:pt x="7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buFont typeface="Arial"/>
                <a:buNone/>
              </a:pPr>
              <a:endParaRPr/>
            </a:p>
          </p:txBody>
        </p:sp>
      </p:grpSp>
      <p:sp>
        <p:nvSpPr>
          <p:cNvPr id="61" name="Google Shape;614;p43">
            <a:extLst>
              <a:ext uri="{FF2B5EF4-FFF2-40B4-BE49-F238E27FC236}">
                <a16:creationId xmlns:a16="http://schemas.microsoft.com/office/drawing/2014/main" id="{837EEB17-AD2C-44E7-B3D4-9671FA71F9BD}"/>
              </a:ext>
            </a:extLst>
          </p:cNvPr>
          <p:cNvSpPr/>
          <p:nvPr/>
        </p:nvSpPr>
        <p:spPr>
          <a:xfrm>
            <a:off x="7978800" y="2304970"/>
            <a:ext cx="191100" cy="19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15;p43">
            <a:extLst>
              <a:ext uri="{FF2B5EF4-FFF2-40B4-BE49-F238E27FC236}">
                <a16:creationId xmlns:a16="http://schemas.microsoft.com/office/drawing/2014/main" id="{07E1BA9D-C721-4EA2-9F99-BCDEF79E34A7}"/>
              </a:ext>
            </a:extLst>
          </p:cNvPr>
          <p:cNvCxnSpPr>
            <a:cxnSpLocks/>
          </p:cNvCxnSpPr>
          <p:nvPr/>
        </p:nvCxnSpPr>
        <p:spPr>
          <a:xfrm>
            <a:off x="8074350" y="2496070"/>
            <a:ext cx="0" cy="457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613;p43">
            <a:extLst>
              <a:ext uri="{FF2B5EF4-FFF2-40B4-BE49-F238E27FC236}">
                <a16:creationId xmlns:a16="http://schemas.microsoft.com/office/drawing/2014/main" id="{2E961FFF-8B6A-4022-B34E-6D92FD7A3C56}"/>
              </a:ext>
            </a:extLst>
          </p:cNvPr>
          <p:cNvSpPr txBox="1">
            <a:spLocks/>
          </p:cNvSpPr>
          <p:nvPr/>
        </p:nvSpPr>
        <p:spPr>
          <a:xfrm>
            <a:off x="7157970" y="2910825"/>
            <a:ext cx="1829276" cy="4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sz="1600" err="1">
                <a:solidFill>
                  <a:schemeClr val="accent5"/>
                </a:solidFill>
              </a:rPr>
              <a:t>Komponenten</a:t>
            </a:r>
            <a:r>
              <a:rPr lang="en" sz="1600">
                <a:solidFill>
                  <a:schemeClr val="accent5"/>
                </a:solidFill>
              </a:rPr>
              <a:t>-, Integrations-, &amp; End-to-End-Test</a:t>
            </a:r>
            <a:endParaRPr lang="en" sz="1600" b="0">
              <a:solidFill>
                <a:schemeClr val="accent5"/>
              </a:solidFill>
            </a:endParaRPr>
          </a:p>
          <a:p>
            <a:pPr algn="ctr"/>
            <a:endParaRPr lang="en" sz="1600">
              <a:solidFill>
                <a:schemeClr val="accent5"/>
              </a:solidFill>
            </a:endParaRPr>
          </a:p>
        </p:txBody>
      </p:sp>
      <p:grpSp>
        <p:nvGrpSpPr>
          <p:cNvPr id="72" name="Google Shape;12951;p74">
            <a:extLst>
              <a:ext uri="{FF2B5EF4-FFF2-40B4-BE49-F238E27FC236}">
                <a16:creationId xmlns:a16="http://schemas.microsoft.com/office/drawing/2014/main" id="{97709743-20F7-4DB1-AFC8-9529FB4D7D73}"/>
              </a:ext>
            </a:extLst>
          </p:cNvPr>
          <p:cNvGrpSpPr>
            <a:grpSpLocks noChangeAspect="1"/>
          </p:cNvGrpSpPr>
          <p:nvPr/>
        </p:nvGrpSpPr>
        <p:grpSpPr>
          <a:xfrm>
            <a:off x="7871703" y="1744101"/>
            <a:ext cx="380458" cy="460538"/>
            <a:chOff x="5184517" y="2459481"/>
            <a:chExt cx="252062" cy="305122"/>
          </a:xfrm>
        </p:grpSpPr>
        <p:sp>
          <p:nvSpPr>
            <p:cNvPr id="73" name="Google Shape;12952;p74">
              <a:extLst>
                <a:ext uri="{FF2B5EF4-FFF2-40B4-BE49-F238E27FC236}">
                  <a16:creationId xmlns:a16="http://schemas.microsoft.com/office/drawing/2014/main" id="{53B9B1E2-728C-4B65-B935-9292DCBD4D7F}"/>
                </a:ext>
              </a:extLst>
            </p:cNvPr>
            <p:cNvSpPr/>
            <p:nvPr/>
          </p:nvSpPr>
          <p:spPr>
            <a:xfrm>
              <a:off x="5383486" y="2674747"/>
              <a:ext cx="13273" cy="1330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3" y="0"/>
                  </a:moveTo>
                  <a:cubicBezTo>
                    <a:pt x="107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953;p74">
              <a:extLst>
                <a:ext uri="{FF2B5EF4-FFF2-40B4-BE49-F238E27FC236}">
                  <a16:creationId xmlns:a16="http://schemas.microsoft.com/office/drawing/2014/main" id="{1E165EEF-8329-46CB-9F02-137EF4CD261B}"/>
                </a:ext>
              </a:extLst>
            </p:cNvPr>
            <p:cNvSpPr/>
            <p:nvPr/>
          </p:nvSpPr>
          <p:spPr>
            <a:xfrm>
              <a:off x="5350128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62"/>
                    <a:pt x="96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954;p74">
              <a:extLst>
                <a:ext uri="{FF2B5EF4-FFF2-40B4-BE49-F238E27FC236}">
                  <a16:creationId xmlns:a16="http://schemas.microsoft.com/office/drawing/2014/main" id="{5C69997A-CF04-405C-9CF8-6F641D1641FA}"/>
                </a:ext>
              </a:extLst>
            </p:cNvPr>
            <p:cNvSpPr/>
            <p:nvPr/>
          </p:nvSpPr>
          <p:spPr>
            <a:xfrm>
              <a:off x="5254638" y="2666376"/>
              <a:ext cx="11395" cy="1142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3" y="1"/>
                  </a:moveTo>
                  <a:cubicBezTo>
                    <a:pt x="188" y="1"/>
                    <a:pt x="183" y="1"/>
                    <a:pt x="179" y="2"/>
                  </a:cubicBezTo>
                  <a:cubicBezTo>
                    <a:pt x="83" y="2"/>
                    <a:pt x="0" y="97"/>
                    <a:pt x="0" y="180"/>
                  </a:cubicBezTo>
                  <a:cubicBezTo>
                    <a:pt x="0" y="275"/>
                    <a:pt x="71" y="359"/>
                    <a:pt x="179" y="359"/>
                  </a:cubicBezTo>
                  <a:cubicBezTo>
                    <a:pt x="262" y="359"/>
                    <a:pt x="357" y="287"/>
                    <a:pt x="357" y="180"/>
                  </a:cubicBezTo>
                  <a:cubicBezTo>
                    <a:pt x="357" y="90"/>
                    <a:pt x="273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955;p74">
              <a:extLst>
                <a:ext uri="{FF2B5EF4-FFF2-40B4-BE49-F238E27FC236}">
                  <a16:creationId xmlns:a16="http://schemas.microsoft.com/office/drawing/2014/main" id="{CB9DE1EC-51EA-4BFB-BF1E-0446DF78E02A}"/>
                </a:ext>
              </a:extLst>
            </p:cNvPr>
            <p:cNvSpPr/>
            <p:nvPr/>
          </p:nvSpPr>
          <p:spPr>
            <a:xfrm>
              <a:off x="5273959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cubicBezTo>
                    <a:pt x="274" y="357"/>
                    <a:pt x="357" y="286"/>
                    <a:pt x="357" y="179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956;p74">
              <a:extLst>
                <a:ext uri="{FF2B5EF4-FFF2-40B4-BE49-F238E27FC236}">
                  <a16:creationId xmlns:a16="http://schemas.microsoft.com/office/drawing/2014/main" id="{6205E2D5-1ED4-4785-91C3-B585A9FB8C82}"/>
                </a:ext>
              </a:extLst>
            </p:cNvPr>
            <p:cNvSpPr/>
            <p:nvPr/>
          </p:nvSpPr>
          <p:spPr>
            <a:xfrm>
              <a:off x="5308049" y="2678917"/>
              <a:ext cx="14451" cy="14037"/>
            </a:xfrm>
            <a:custGeom>
              <a:avLst/>
              <a:gdLst/>
              <a:ahLst/>
              <a:cxnLst/>
              <a:rect l="l" t="t" r="r" b="b"/>
              <a:pathLst>
                <a:path w="454" h="441" extrusionOk="0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46" y="441"/>
                    <a:pt x="453" y="346"/>
                    <a:pt x="453" y="227"/>
                  </a:cubicBezTo>
                  <a:cubicBezTo>
                    <a:pt x="453" y="84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957;p74">
              <a:extLst>
                <a:ext uri="{FF2B5EF4-FFF2-40B4-BE49-F238E27FC236}">
                  <a16:creationId xmlns:a16="http://schemas.microsoft.com/office/drawing/2014/main" id="{9EC93F8D-2859-47A4-B977-1C340245F48F}"/>
                </a:ext>
              </a:extLst>
            </p:cNvPr>
            <p:cNvSpPr/>
            <p:nvPr/>
          </p:nvSpPr>
          <p:spPr>
            <a:xfrm>
              <a:off x="5184517" y="2459481"/>
              <a:ext cx="252062" cy="305122"/>
            </a:xfrm>
            <a:custGeom>
              <a:avLst/>
              <a:gdLst/>
              <a:ahLst/>
              <a:cxnLst/>
              <a:rect l="l" t="t" r="r" b="b"/>
              <a:pathLst>
                <a:path w="7919" h="9586" extrusionOk="0">
                  <a:moveTo>
                    <a:pt x="2597" y="5657"/>
                  </a:moveTo>
                  <a:cubicBezTo>
                    <a:pt x="3126" y="5657"/>
                    <a:pt x="3630" y="5793"/>
                    <a:pt x="4096" y="6061"/>
                  </a:cubicBezTo>
                  <a:cubicBezTo>
                    <a:pt x="4607" y="6347"/>
                    <a:pt x="5099" y="6442"/>
                    <a:pt x="5531" y="6442"/>
                  </a:cubicBezTo>
                  <a:cubicBezTo>
                    <a:pt x="5853" y="6442"/>
                    <a:pt x="6143" y="6389"/>
                    <a:pt x="6382" y="6323"/>
                  </a:cubicBezTo>
                  <a:cubicBezTo>
                    <a:pt x="6751" y="6228"/>
                    <a:pt x="7037" y="6061"/>
                    <a:pt x="7204" y="5954"/>
                  </a:cubicBezTo>
                  <a:lnTo>
                    <a:pt x="7204" y="5954"/>
                  </a:lnTo>
                  <a:cubicBezTo>
                    <a:pt x="7525" y="7037"/>
                    <a:pt x="7263" y="8204"/>
                    <a:pt x="6442" y="9038"/>
                  </a:cubicBezTo>
                  <a:cubicBezTo>
                    <a:pt x="6275" y="9204"/>
                    <a:pt x="6037" y="9299"/>
                    <a:pt x="5799" y="9299"/>
                  </a:cubicBezTo>
                  <a:lnTo>
                    <a:pt x="2560" y="9299"/>
                  </a:lnTo>
                  <a:cubicBezTo>
                    <a:pt x="2322" y="9299"/>
                    <a:pt x="2084" y="9204"/>
                    <a:pt x="1917" y="9038"/>
                  </a:cubicBezTo>
                  <a:cubicBezTo>
                    <a:pt x="1179" y="8276"/>
                    <a:pt x="834" y="7180"/>
                    <a:pt x="1120" y="6025"/>
                  </a:cubicBezTo>
                  <a:cubicBezTo>
                    <a:pt x="1239" y="5966"/>
                    <a:pt x="1560" y="5811"/>
                    <a:pt x="1989" y="5716"/>
                  </a:cubicBezTo>
                  <a:cubicBezTo>
                    <a:pt x="2195" y="5677"/>
                    <a:pt x="2398" y="5657"/>
                    <a:pt x="2597" y="5657"/>
                  </a:cubicBezTo>
                  <a:close/>
                  <a:moveTo>
                    <a:pt x="2834" y="1"/>
                  </a:moveTo>
                  <a:cubicBezTo>
                    <a:pt x="2632" y="1"/>
                    <a:pt x="2465" y="167"/>
                    <a:pt x="2465" y="370"/>
                  </a:cubicBezTo>
                  <a:lnTo>
                    <a:pt x="2465" y="703"/>
                  </a:lnTo>
                  <a:cubicBezTo>
                    <a:pt x="2465" y="906"/>
                    <a:pt x="2632" y="1072"/>
                    <a:pt x="2834" y="1072"/>
                  </a:cubicBezTo>
                  <a:lnTo>
                    <a:pt x="3036" y="1072"/>
                  </a:lnTo>
                  <a:lnTo>
                    <a:pt x="3036" y="2239"/>
                  </a:lnTo>
                  <a:cubicBezTo>
                    <a:pt x="3036" y="2311"/>
                    <a:pt x="3096" y="2370"/>
                    <a:pt x="3167" y="2370"/>
                  </a:cubicBezTo>
                  <a:cubicBezTo>
                    <a:pt x="3239" y="2370"/>
                    <a:pt x="3298" y="2311"/>
                    <a:pt x="3298" y="2239"/>
                  </a:cubicBezTo>
                  <a:lnTo>
                    <a:pt x="3298" y="1072"/>
                  </a:lnTo>
                  <a:lnTo>
                    <a:pt x="4977" y="1072"/>
                  </a:lnTo>
                  <a:lnTo>
                    <a:pt x="4977" y="3406"/>
                  </a:lnTo>
                  <a:cubicBezTo>
                    <a:pt x="4977" y="3620"/>
                    <a:pt x="5096" y="3799"/>
                    <a:pt x="5311" y="3882"/>
                  </a:cubicBezTo>
                  <a:cubicBezTo>
                    <a:pt x="6144" y="4216"/>
                    <a:pt x="6763" y="4882"/>
                    <a:pt x="7097" y="5692"/>
                  </a:cubicBezTo>
                  <a:cubicBezTo>
                    <a:pt x="6966" y="5775"/>
                    <a:pt x="6668" y="5954"/>
                    <a:pt x="6275" y="6061"/>
                  </a:cubicBezTo>
                  <a:cubicBezTo>
                    <a:pt x="6015" y="6135"/>
                    <a:pt x="5758" y="6172"/>
                    <a:pt x="5506" y="6172"/>
                  </a:cubicBezTo>
                  <a:cubicBezTo>
                    <a:pt x="5064" y="6172"/>
                    <a:pt x="4636" y="6058"/>
                    <a:pt x="4227" y="5823"/>
                  </a:cubicBezTo>
                  <a:cubicBezTo>
                    <a:pt x="3710" y="5528"/>
                    <a:pt x="3145" y="5385"/>
                    <a:pt x="2580" y="5385"/>
                  </a:cubicBezTo>
                  <a:cubicBezTo>
                    <a:pt x="2117" y="5385"/>
                    <a:pt x="1654" y="5481"/>
                    <a:pt x="1215" y="5668"/>
                  </a:cubicBezTo>
                  <a:cubicBezTo>
                    <a:pt x="1524" y="4870"/>
                    <a:pt x="2155" y="4216"/>
                    <a:pt x="2989" y="3882"/>
                  </a:cubicBezTo>
                  <a:cubicBezTo>
                    <a:pt x="3179" y="3811"/>
                    <a:pt x="3322" y="3620"/>
                    <a:pt x="3322" y="3406"/>
                  </a:cubicBezTo>
                  <a:lnTo>
                    <a:pt x="3322" y="2930"/>
                  </a:lnTo>
                  <a:cubicBezTo>
                    <a:pt x="3322" y="2858"/>
                    <a:pt x="3263" y="2799"/>
                    <a:pt x="3179" y="2799"/>
                  </a:cubicBezTo>
                  <a:cubicBezTo>
                    <a:pt x="3108" y="2799"/>
                    <a:pt x="3048" y="2858"/>
                    <a:pt x="3048" y="2930"/>
                  </a:cubicBezTo>
                  <a:lnTo>
                    <a:pt x="3048" y="3406"/>
                  </a:lnTo>
                  <a:cubicBezTo>
                    <a:pt x="3048" y="3501"/>
                    <a:pt x="2989" y="3585"/>
                    <a:pt x="2894" y="3620"/>
                  </a:cubicBezTo>
                  <a:cubicBezTo>
                    <a:pt x="608" y="4525"/>
                    <a:pt x="0" y="7490"/>
                    <a:pt x="1703" y="9228"/>
                  </a:cubicBezTo>
                  <a:cubicBezTo>
                    <a:pt x="1929" y="9454"/>
                    <a:pt x="2227" y="9585"/>
                    <a:pt x="2560" y="9585"/>
                  </a:cubicBezTo>
                  <a:lnTo>
                    <a:pt x="5799" y="9585"/>
                  </a:lnTo>
                  <a:cubicBezTo>
                    <a:pt x="6108" y="9585"/>
                    <a:pt x="6430" y="9454"/>
                    <a:pt x="6656" y="9228"/>
                  </a:cubicBezTo>
                  <a:cubicBezTo>
                    <a:pt x="7870" y="7990"/>
                    <a:pt x="7918" y="6132"/>
                    <a:pt x="6989" y="4835"/>
                  </a:cubicBezTo>
                  <a:cubicBezTo>
                    <a:pt x="6608" y="4287"/>
                    <a:pt x="6073" y="3870"/>
                    <a:pt x="5442" y="3620"/>
                  </a:cubicBezTo>
                  <a:cubicBezTo>
                    <a:pt x="5358" y="3585"/>
                    <a:pt x="5299" y="3501"/>
                    <a:pt x="5299" y="3406"/>
                  </a:cubicBezTo>
                  <a:lnTo>
                    <a:pt x="5299" y="1072"/>
                  </a:lnTo>
                  <a:lnTo>
                    <a:pt x="5489" y="1072"/>
                  </a:lnTo>
                  <a:cubicBezTo>
                    <a:pt x="5692" y="1072"/>
                    <a:pt x="5858" y="906"/>
                    <a:pt x="5858" y="703"/>
                  </a:cubicBezTo>
                  <a:lnTo>
                    <a:pt x="5858" y="370"/>
                  </a:lnTo>
                  <a:cubicBezTo>
                    <a:pt x="5858" y="167"/>
                    <a:pt x="5692" y="1"/>
                    <a:pt x="5489" y="1"/>
                  </a:cubicBezTo>
                  <a:lnTo>
                    <a:pt x="4739" y="1"/>
                  </a:lnTo>
                  <a:cubicBezTo>
                    <a:pt x="4668" y="1"/>
                    <a:pt x="4608" y="60"/>
                    <a:pt x="4608" y="132"/>
                  </a:cubicBezTo>
                  <a:cubicBezTo>
                    <a:pt x="4608" y="215"/>
                    <a:pt x="4668" y="275"/>
                    <a:pt x="4739" y="275"/>
                  </a:cubicBezTo>
                  <a:lnTo>
                    <a:pt x="5489" y="275"/>
                  </a:lnTo>
                  <a:cubicBezTo>
                    <a:pt x="5537" y="275"/>
                    <a:pt x="5573" y="310"/>
                    <a:pt x="5573" y="358"/>
                  </a:cubicBezTo>
                  <a:lnTo>
                    <a:pt x="5573" y="691"/>
                  </a:lnTo>
                  <a:cubicBezTo>
                    <a:pt x="5573" y="727"/>
                    <a:pt x="5537" y="775"/>
                    <a:pt x="5489" y="775"/>
                  </a:cubicBezTo>
                  <a:lnTo>
                    <a:pt x="2834" y="775"/>
                  </a:lnTo>
                  <a:cubicBezTo>
                    <a:pt x="2798" y="775"/>
                    <a:pt x="2751" y="727"/>
                    <a:pt x="2751" y="691"/>
                  </a:cubicBezTo>
                  <a:lnTo>
                    <a:pt x="2751" y="358"/>
                  </a:lnTo>
                  <a:cubicBezTo>
                    <a:pt x="2751" y="310"/>
                    <a:pt x="2798" y="275"/>
                    <a:pt x="2834" y="275"/>
                  </a:cubicBezTo>
                  <a:lnTo>
                    <a:pt x="4060" y="275"/>
                  </a:lnTo>
                  <a:cubicBezTo>
                    <a:pt x="4132" y="275"/>
                    <a:pt x="4191" y="215"/>
                    <a:pt x="4191" y="132"/>
                  </a:cubicBezTo>
                  <a:cubicBezTo>
                    <a:pt x="4191" y="60"/>
                    <a:pt x="4132" y="1"/>
                    <a:pt x="4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2991;p74">
            <a:extLst>
              <a:ext uri="{FF2B5EF4-FFF2-40B4-BE49-F238E27FC236}">
                <a16:creationId xmlns:a16="http://schemas.microsoft.com/office/drawing/2014/main" id="{92DE278D-A0D7-4B3E-9273-3B3E52794020}"/>
              </a:ext>
            </a:extLst>
          </p:cNvPr>
          <p:cNvGrpSpPr/>
          <p:nvPr/>
        </p:nvGrpSpPr>
        <p:grpSpPr>
          <a:xfrm>
            <a:off x="4445644" y="1706429"/>
            <a:ext cx="490972" cy="483221"/>
            <a:chOff x="3712952" y="1970604"/>
            <a:chExt cx="354363" cy="354395"/>
          </a:xfrm>
        </p:grpSpPr>
        <p:sp>
          <p:nvSpPr>
            <p:cNvPr id="52" name="Google Shape;12992;p74">
              <a:extLst>
                <a:ext uri="{FF2B5EF4-FFF2-40B4-BE49-F238E27FC236}">
                  <a16:creationId xmlns:a16="http://schemas.microsoft.com/office/drawing/2014/main" id="{0EC60222-2DB7-465A-9133-454641D21321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12993;p74">
              <a:extLst>
                <a:ext uri="{FF2B5EF4-FFF2-40B4-BE49-F238E27FC236}">
                  <a16:creationId xmlns:a16="http://schemas.microsoft.com/office/drawing/2014/main" id="{9BC76CFA-B91C-42CB-B01F-615BB923C370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12994;p74">
              <a:extLst>
                <a:ext uri="{FF2B5EF4-FFF2-40B4-BE49-F238E27FC236}">
                  <a16:creationId xmlns:a16="http://schemas.microsoft.com/office/drawing/2014/main" id="{26EC0558-A889-4F6F-8798-A9CD2D115766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12995;p74">
              <a:extLst>
                <a:ext uri="{FF2B5EF4-FFF2-40B4-BE49-F238E27FC236}">
                  <a16:creationId xmlns:a16="http://schemas.microsoft.com/office/drawing/2014/main" id="{BF65385D-9AF9-4281-A745-A12AE0ACA172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12996;p74">
              <a:extLst>
                <a:ext uri="{FF2B5EF4-FFF2-40B4-BE49-F238E27FC236}">
                  <a16:creationId xmlns:a16="http://schemas.microsoft.com/office/drawing/2014/main" id="{0880AB30-80F5-4B71-8C66-1F855A3C253C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12997;p74">
              <a:extLst>
                <a:ext uri="{FF2B5EF4-FFF2-40B4-BE49-F238E27FC236}">
                  <a16:creationId xmlns:a16="http://schemas.microsoft.com/office/drawing/2014/main" id="{8B8EFC24-A3D0-4321-8DD7-6487CD23DA4E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12998;p74">
              <a:extLst>
                <a:ext uri="{FF2B5EF4-FFF2-40B4-BE49-F238E27FC236}">
                  <a16:creationId xmlns:a16="http://schemas.microsoft.com/office/drawing/2014/main" id="{FE9CF35F-B635-4653-B618-A222D2BFA26D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12999;p74">
              <a:extLst>
                <a:ext uri="{FF2B5EF4-FFF2-40B4-BE49-F238E27FC236}">
                  <a16:creationId xmlns:a16="http://schemas.microsoft.com/office/drawing/2014/main" id="{4E057F03-5026-4E6B-B52C-7CF64191D164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13000;p74">
              <a:extLst>
                <a:ext uri="{FF2B5EF4-FFF2-40B4-BE49-F238E27FC236}">
                  <a16:creationId xmlns:a16="http://schemas.microsoft.com/office/drawing/2014/main" id="{FAFE742C-E00D-4F48-A5F5-19531A0D3187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115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Benutzeranforderungen</a:t>
            </a:r>
            <a:endParaRPr err="1"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181997" y="1590140"/>
            <a:ext cx="3129680" cy="329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200"/>
              </a:spcAft>
            </a:pPr>
            <a:r>
              <a:rPr lang="en-GB" err="1"/>
              <a:t>Anmeldung</a:t>
            </a:r>
            <a:r>
              <a:rPr lang="en-GB"/>
              <a:t> </a:t>
            </a:r>
            <a:r>
              <a:rPr lang="en-GB" err="1"/>
              <a:t>bei</a:t>
            </a:r>
            <a:r>
              <a:rPr lang="en-GB"/>
              <a:t> Expense-Tracker</a:t>
            </a:r>
            <a:endParaRPr lang="en"/>
          </a:p>
        </p:txBody>
      </p:sp>
      <p:sp>
        <p:nvSpPr>
          <p:cNvPr id="566" name="Google Shape;566;p42"/>
          <p:cNvSpPr txBox="1">
            <a:spLocks noGrp="1"/>
          </p:cNvSpPr>
          <p:nvPr>
            <p:ph type="subTitle" idx="2"/>
          </p:nvPr>
        </p:nvSpPr>
        <p:spPr>
          <a:xfrm>
            <a:off x="493098" y="2272940"/>
            <a:ext cx="2792519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25000"/>
              </a:lnSpc>
            </a:pPr>
            <a:endParaRPr lang="de-DE" sz="1300"/>
          </a:p>
        </p:txBody>
      </p:sp>
      <p:sp>
        <p:nvSpPr>
          <p:cNvPr id="567" name="Google Shape;567;p42"/>
          <p:cNvSpPr txBox="1">
            <a:spLocks noGrp="1"/>
          </p:cNvSpPr>
          <p:nvPr>
            <p:ph type="subTitle" idx="3"/>
          </p:nvPr>
        </p:nvSpPr>
        <p:spPr>
          <a:xfrm>
            <a:off x="3376859" y="1592278"/>
            <a:ext cx="2700671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de-DE"/>
              <a:t>              Überblick zu getätigten Ausgaben</a:t>
            </a:r>
          </a:p>
        </p:txBody>
      </p:sp>
      <p:sp>
        <p:nvSpPr>
          <p:cNvPr id="568" name="Google Shape;568;p42"/>
          <p:cNvSpPr txBox="1">
            <a:spLocks noGrp="1"/>
          </p:cNvSpPr>
          <p:nvPr>
            <p:ph type="subTitle" idx="4"/>
          </p:nvPr>
        </p:nvSpPr>
        <p:spPr>
          <a:xfrm>
            <a:off x="6241200" y="2372031"/>
            <a:ext cx="2646648" cy="60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endParaRPr lang="en"/>
          </a:p>
        </p:txBody>
      </p:sp>
      <p:sp>
        <p:nvSpPr>
          <p:cNvPr id="569" name="Google Shape;569;p42"/>
          <p:cNvSpPr txBox="1">
            <a:spLocks noGrp="1"/>
          </p:cNvSpPr>
          <p:nvPr>
            <p:ph type="subTitle" idx="5"/>
          </p:nvPr>
        </p:nvSpPr>
        <p:spPr>
          <a:xfrm>
            <a:off x="6080623" y="1690223"/>
            <a:ext cx="3017834" cy="357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/>
              <a:t>    </a:t>
            </a:r>
            <a:r>
              <a:rPr lang="en" err="1"/>
              <a:t>Pflege</a:t>
            </a:r>
            <a:r>
              <a:rPr lang="en"/>
              <a:t> der </a:t>
            </a:r>
            <a:r>
              <a:rPr lang="en" err="1"/>
              <a:t>Ausgaben</a:t>
            </a:r>
            <a:endParaRPr lang="de-DE" err="1"/>
          </a:p>
        </p:txBody>
      </p:sp>
      <p:sp>
        <p:nvSpPr>
          <p:cNvPr id="570" name="Google Shape;570;p42"/>
          <p:cNvSpPr txBox="1">
            <a:spLocks noGrp="1"/>
          </p:cNvSpPr>
          <p:nvPr>
            <p:ph type="subTitle" idx="6"/>
          </p:nvPr>
        </p:nvSpPr>
        <p:spPr>
          <a:xfrm>
            <a:off x="2050148" y="3876218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 txBox="1">
            <a:spLocks noGrp="1"/>
          </p:cNvSpPr>
          <p:nvPr>
            <p:ph type="subTitle" idx="7"/>
          </p:nvPr>
        </p:nvSpPr>
        <p:spPr>
          <a:xfrm>
            <a:off x="1060256" y="3560812"/>
            <a:ext cx="3208014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Definitionen von Budgets</a:t>
            </a:r>
            <a:endParaRPr/>
          </a:p>
        </p:txBody>
      </p:sp>
      <p:sp>
        <p:nvSpPr>
          <p:cNvPr id="572" name="Google Shape;572;p42"/>
          <p:cNvSpPr txBox="1">
            <a:spLocks noGrp="1"/>
          </p:cNvSpPr>
          <p:nvPr>
            <p:ph type="subTitle" idx="8"/>
          </p:nvPr>
        </p:nvSpPr>
        <p:spPr>
          <a:xfrm>
            <a:off x="3522969" y="231079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73" name="Google Shape;573;p42"/>
          <p:cNvGrpSpPr/>
          <p:nvPr/>
        </p:nvGrpSpPr>
        <p:grpSpPr>
          <a:xfrm>
            <a:off x="3595499" y="1595224"/>
            <a:ext cx="457187" cy="372972"/>
            <a:chOff x="7500054" y="2934735"/>
            <a:chExt cx="350576" cy="280454"/>
          </a:xfrm>
        </p:grpSpPr>
        <p:sp>
          <p:nvSpPr>
            <p:cNvPr id="574" name="Google Shape;574;p42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42"/>
          <p:cNvSpPr/>
          <p:nvPr/>
        </p:nvSpPr>
        <p:spPr>
          <a:xfrm>
            <a:off x="680070" y="3516806"/>
            <a:ext cx="457204" cy="411480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70;p42">
            <a:extLst>
              <a:ext uri="{FF2B5EF4-FFF2-40B4-BE49-F238E27FC236}">
                <a16:creationId xmlns:a16="http://schemas.microsoft.com/office/drawing/2014/main" id="{403F1220-C2C4-40CD-B116-FD8BA740392E}"/>
              </a:ext>
            </a:extLst>
          </p:cNvPr>
          <p:cNvSpPr txBox="1">
            <a:spLocks/>
          </p:cNvSpPr>
          <p:nvPr/>
        </p:nvSpPr>
        <p:spPr>
          <a:xfrm>
            <a:off x="5697844" y="3925411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n-GB"/>
          </a:p>
        </p:txBody>
      </p:sp>
      <p:grpSp>
        <p:nvGrpSpPr>
          <p:cNvPr id="40" name="Google Shape;595;p42">
            <a:extLst>
              <a:ext uri="{FF2B5EF4-FFF2-40B4-BE49-F238E27FC236}">
                <a16:creationId xmlns:a16="http://schemas.microsoft.com/office/drawing/2014/main" id="{0949FF0F-1671-4862-AC1B-BE9A02F4293C}"/>
              </a:ext>
            </a:extLst>
          </p:cNvPr>
          <p:cNvGrpSpPr/>
          <p:nvPr/>
        </p:nvGrpSpPr>
        <p:grpSpPr>
          <a:xfrm>
            <a:off x="5765421" y="3489266"/>
            <a:ext cx="411480" cy="437756"/>
            <a:chOff x="853569" y="1975540"/>
            <a:chExt cx="337334" cy="353599"/>
          </a:xfrm>
        </p:grpSpPr>
        <p:sp>
          <p:nvSpPr>
            <p:cNvPr id="41" name="Google Shape;596;p42">
              <a:extLst>
                <a:ext uri="{FF2B5EF4-FFF2-40B4-BE49-F238E27FC236}">
                  <a16:creationId xmlns:a16="http://schemas.microsoft.com/office/drawing/2014/main" id="{EE44BACD-09CB-4DCA-9BBD-7D507B3C18AD}"/>
                </a:ext>
              </a:extLst>
            </p:cNvPr>
            <p:cNvSpPr/>
            <p:nvPr/>
          </p:nvSpPr>
          <p:spPr>
            <a:xfrm>
              <a:off x="853569" y="1975540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7;p42">
              <a:extLst>
                <a:ext uri="{FF2B5EF4-FFF2-40B4-BE49-F238E27FC236}">
                  <a16:creationId xmlns:a16="http://schemas.microsoft.com/office/drawing/2014/main" id="{CBAEB536-3FD3-458D-BE12-5B36D7262845}"/>
                </a:ext>
              </a:extLst>
            </p:cNvPr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8;p42">
              <a:extLst>
                <a:ext uri="{FF2B5EF4-FFF2-40B4-BE49-F238E27FC236}">
                  <a16:creationId xmlns:a16="http://schemas.microsoft.com/office/drawing/2014/main" id="{9B355E49-294C-490F-8E7E-7BA75BF9DB7D}"/>
                </a:ext>
              </a:extLst>
            </p:cNvPr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;p42">
              <a:extLst>
                <a:ext uri="{FF2B5EF4-FFF2-40B4-BE49-F238E27FC236}">
                  <a16:creationId xmlns:a16="http://schemas.microsoft.com/office/drawing/2014/main" id="{60B74E4B-1B2F-4B7E-9186-ECDD8AAAF18C}"/>
                </a:ext>
              </a:extLst>
            </p:cNvPr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569;p42">
            <a:extLst>
              <a:ext uri="{FF2B5EF4-FFF2-40B4-BE49-F238E27FC236}">
                <a16:creationId xmlns:a16="http://schemas.microsoft.com/office/drawing/2014/main" id="{546B1F5E-8BB4-4F68-8046-A2F78E831F64}"/>
              </a:ext>
            </a:extLst>
          </p:cNvPr>
          <p:cNvSpPr txBox="1">
            <a:spLocks/>
          </p:cNvSpPr>
          <p:nvPr/>
        </p:nvSpPr>
        <p:spPr>
          <a:xfrm>
            <a:off x="5697844" y="3534193"/>
            <a:ext cx="2728723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/>
              <a:t>        </a:t>
            </a:r>
            <a:r>
              <a:rPr lang="en-GB" err="1"/>
              <a:t>Einhaltung</a:t>
            </a:r>
            <a:r>
              <a:rPr lang="en-GB"/>
              <a:t> von </a:t>
            </a:r>
            <a:r>
              <a:rPr lang="en-GB" err="1"/>
              <a:t>Budgetdefinition</a:t>
            </a:r>
            <a:endParaRPr lang="en-GB"/>
          </a:p>
        </p:txBody>
      </p:sp>
      <p:grpSp>
        <p:nvGrpSpPr>
          <p:cNvPr id="46" name="Google Shape;11545;p71">
            <a:extLst>
              <a:ext uri="{FF2B5EF4-FFF2-40B4-BE49-F238E27FC236}">
                <a16:creationId xmlns:a16="http://schemas.microsoft.com/office/drawing/2014/main" id="{C236DC54-84BA-45D0-BFD5-8E3ACE2C9751}"/>
              </a:ext>
            </a:extLst>
          </p:cNvPr>
          <p:cNvGrpSpPr/>
          <p:nvPr/>
        </p:nvGrpSpPr>
        <p:grpSpPr>
          <a:xfrm>
            <a:off x="532182" y="1502527"/>
            <a:ext cx="382969" cy="445503"/>
            <a:chOff x="7144274" y="1500214"/>
            <a:chExt cx="282174" cy="355735"/>
          </a:xfrm>
        </p:grpSpPr>
        <p:sp>
          <p:nvSpPr>
            <p:cNvPr id="47" name="Google Shape;11546;p71">
              <a:extLst>
                <a:ext uri="{FF2B5EF4-FFF2-40B4-BE49-F238E27FC236}">
                  <a16:creationId xmlns:a16="http://schemas.microsoft.com/office/drawing/2014/main" id="{ED721FD2-1EB3-4FA8-BEF8-BD6130B66E72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11547;p71">
              <a:extLst>
                <a:ext uri="{FF2B5EF4-FFF2-40B4-BE49-F238E27FC236}">
                  <a16:creationId xmlns:a16="http://schemas.microsoft.com/office/drawing/2014/main" id="{2BA37140-DD3D-48A3-96D2-645562C83312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11548;p71">
              <a:extLst>
                <a:ext uri="{FF2B5EF4-FFF2-40B4-BE49-F238E27FC236}">
                  <a16:creationId xmlns:a16="http://schemas.microsoft.com/office/drawing/2014/main" id="{8EA2325A-3DB6-4DDB-A7B7-6880751D8365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11549;p71">
              <a:extLst>
                <a:ext uri="{FF2B5EF4-FFF2-40B4-BE49-F238E27FC236}">
                  <a16:creationId xmlns:a16="http://schemas.microsoft.com/office/drawing/2014/main" id="{6277156F-70DA-4186-A7DD-F305E8F0B5F2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11550;p71">
              <a:extLst>
                <a:ext uri="{FF2B5EF4-FFF2-40B4-BE49-F238E27FC236}">
                  <a16:creationId xmlns:a16="http://schemas.microsoft.com/office/drawing/2014/main" id="{0F3FCEE9-88D1-4004-BC2C-FECDF4E3F091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11551;p71">
              <a:extLst>
                <a:ext uri="{FF2B5EF4-FFF2-40B4-BE49-F238E27FC236}">
                  <a16:creationId xmlns:a16="http://schemas.microsoft.com/office/drawing/2014/main" id="{B883B7D1-9A55-4B4A-A842-0F8FE3451028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3" name="Google Shape;9479;p68">
            <a:extLst>
              <a:ext uri="{FF2B5EF4-FFF2-40B4-BE49-F238E27FC236}">
                <a16:creationId xmlns:a16="http://schemas.microsoft.com/office/drawing/2014/main" id="{6C168B58-7EC3-4EE3-8770-E99E88FA0EFF}"/>
              </a:ext>
            </a:extLst>
          </p:cNvPr>
          <p:cNvSpPr/>
          <p:nvPr/>
        </p:nvSpPr>
        <p:spPr>
          <a:xfrm>
            <a:off x="6120864" y="1592289"/>
            <a:ext cx="137016" cy="456981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85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DCDAD-4124-4EB9-9916-153C5E8E9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6000"/>
              <a:t>Technische Umsetzung</a:t>
            </a:r>
          </a:p>
        </p:txBody>
      </p:sp>
    </p:spTree>
    <p:extLst>
      <p:ext uri="{BB962C8B-B14F-4D97-AF65-F5344CB8AC3E}">
        <p14:creationId xmlns:p14="http://schemas.microsoft.com/office/powerpoint/2010/main" val="286872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Technologie-Stack</a:t>
            </a:r>
            <a:endParaRPr/>
          </a:p>
        </p:txBody>
      </p:sp>
      <p:sp>
        <p:nvSpPr>
          <p:cNvPr id="411" name="Google Shape;411;p38"/>
          <p:cNvSpPr txBox="1"/>
          <p:nvPr/>
        </p:nvSpPr>
        <p:spPr>
          <a:xfrm>
            <a:off x="847437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MongoDB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847437" y="3912875"/>
            <a:ext cx="191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Database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76513" y="1622242"/>
            <a:ext cx="2264883" cy="1294029"/>
          </a:xfrm>
          <a:custGeom>
            <a:avLst/>
            <a:gdLst/>
            <a:ahLst/>
            <a:cxnLst/>
            <a:rect l="l" t="t" r="r" b="b"/>
            <a:pathLst>
              <a:path w="32322" h="18467" extrusionOk="0">
                <a:moveTo>
                  <a:pt x="1" y="1"/>
                </a:moveTo>
                <a:lnTo>
                  <a:pt x="7990" y="9245"/>
                </a:lnTo>
                <a:lnTo>
                  <a:pt x="1" y="18466"/>
                </a:lnTo>
                <a:lnTo>
                  <a:pt x="24447" y="18466"/>
                </a:lnTo>
                <a:lnTo>
                  <a:pt x="32322" y="9245"/>
                </a:lnTo>
                <a:lnTo>
                  <a:pt x="2444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38"/>
          <p:cNvGrpSpPr/>
          <p:nvPr/>
        </p:nvGrpSpPr>
        <p:grpSpPr>
          <a:xfrm>
            <a:off x="1547614" y="2916226"/>
            <a:ext cx="513491" cy="513501"/>
            <a:chOff x="1647746" y="2916226"/>
            <a:chExt cx="513491" cy="513501"/>
          </a:xfrm>
        </p:grpSpPr>
        <p:sp>
          <p:nvSpPr>
            <p:cNvPr id="415" name="Google Shape;415;p38"/>
            <p:cNvSpPr/>
            <p:nvPr/>
          </p:nvSpPr>
          <p:spPr>
            <a:xfrm>
              <a:off x="1906879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647746" y="3429657"/>
              <a:ext cx="513491" cy="70"/>
            </a:xfrm>
            <a:custGeom>
              <a:avLst/>
              <a:gdLst/>
              <a:ahLst/>
              <a:cxnLst/>
              <a:rect l="l" t="t" r="r" b="b"/>
              <a:pathLst>
                <a:path w="7328" h="1" fill="none" extrusionOk="0">
                  <a:moveTo>
                    <a:pt x="7328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38"/>
          <p:cNvSpPr txBox="1"/>
          <p:nvPr/>
        </p:nvSpPr>
        <p:spPr>
          <a:xfrm>
            <a:off x="1543100" y="1905975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endParaRPr sz="35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2688213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Angular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2688213" y="3912875"/>
            <a:ext cx="191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Frontend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2522329" y="1622242"/>
            <a:ext cx="2266425" cy="1294029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0" y="1"/>
                </a:moveTo>
                <a:lnTo>
                  <a:pt x="7898" y="9245"/>
                </a:lnTo>
                <a:lnTo>
                  <a:pt x="0" y="18466"/>
                </a:lnTo>
                <a:lnTo>
                  <a:pt x="24355" y="18466"/>
                </a:lnTo>
                <a:lnTo>
                  <a:pt x="32344" y="9245"/>
                </a:lnTo>
                <a:lnTo>
                  <a:pt x="2435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3389077" y="2916226"/>
            <a:ext cx="511880" cy="513501"/>
            <a:chOff x="3492174" y="2916226"/>
            <a:chExt cx="511880" cy="513501"/>
          </a:xfrm>
        </p:grpSpPr>
        <p:sp>
          <p:nvSpPr>
            <p:cNvPr id="422" name="Google Shape;422;p38"/>
            <p:cNvSpPr/>
            <p:nvPr/>
          </p:nvSpPr>
          <p:spPr>
            <a:xfrm>
              <a:off x="3492174" y="3429657"/>
              <a:ext cx="511880" cy="70"/>
            </a:xfrm>
            <a:custGeom>
              <a:avLst/>
              <a:gdLst/>
              <a:ahLst/>
              <a:cxnLst/>
              <a:rect l="l" t="t" r="r" b="b"/>
              <a:pathLst>
                <a:path w="7305" h="1" fill="none" extrusionOk="0">
                  <a:moveTo>
                    <a:pt x="730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3744861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3383491" y="1905982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sz="35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6379100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-DE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Spring Boot</a:t>
            </a:r>
          </a:p>
        </p:txBody>
      </p:sp>
      <p:sp>
        <p:nvSpPr>
          <p:cNvPr id="426" name="Google Shape;426;p38"/>
          <p:cNvSpPr txBox="1"/>
          <p:nvPr/>
        </p:nvSpPr>
        <p:spPr>
          <a:xfrm>
            <a:off x="6379050" y="3912875"/>
            <a:ext cx="191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Backend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6201065" y="1622242"/>
            <a:ext cx="2266425" cy="1294029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1" y="1"/>
                </a:moveTo>
                <a:lnTo>
                  <a:pt x="7989" y="9245"/>
                </a:lnTo>
                <a:lnTo>
                  <a:pt x="1" y="18466"/>
                </a:lnTo>
                <a:lnTo>
                  <a:pt x="24446" y="18466"/>
                </a:lnTo>
                <a:lnTo>
                  <a:pt x="32344" y="9245"/>
                </a:lnTo>
                <a:lnTo>
                  <a:pt x="24446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38"/>
          <p:cNvGrpSpPr/>
          <p:nvPr/>
        </p:nvGrpSpPr>
        <p:grpSpPr>
          <a:xfrm>
            <a:off x="7082444" y="2916226"/>
            <a:ext cx="507045" cy="513501"/>
            <a:chOff x="7179350" y="2916226"/>
            <a:chExt cx="507045" cy="513501"/>
          </a:xfrm>
        </p:grpSpPr>
        <p:sp>
          <p:nvSpPr>
            <p:cNvPr id="429" name="Google Shape;429;p38"/>
            <p:cNvSpPr/>
            <p:nvPr/>
          </p:nvSpPr>
          <p:spPr>
            <a:xfrm>
              <a:off x="7179350" y="3429657"/>
              <a:ext cx="507045" cy="70"/>
            </a:xfrm>
            <a:custGeom>
              <a:avLst/>
              <a:gdLst/>
              <a:ahLst/>
              <a:cxnLst/>
              <a:rect l="l" t="t" r="r" b="b"/>
              <a:pathLst>
                <a:path w="7236" h="1" fill="none" extrusionOk="0">
                  <a:moveTo>
                    <a:pt x="7236" y="0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433648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1" y="0"/>
                  </a:moveTo>
                  <a:lnTo>
                    <a:pt x="1" y="7327"/>
                  </a:lnTo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 txBox="1"/>
          <p:nvPr/>
        </p:nvSpPr>
        <p:spPr>
          <a:xfrm>
            <a:off x="7077270" y="1905969"/>
            <a:ext cx="5361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endParaRPr sz="35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4538274" y="3641050"/>
            <a:ext cx="1913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NGINX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3" name="Google Shape;433;p38"/>
          <p:cNvSpPr txBox="1"/>
          <p:nvPr/>
        </p:nvSpPr>
        <p:spPr>
          <a:xfrm>
            <a:off x="4538275" y="3912875"/>
            <a:ext cx="191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Reverse-Proxy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4361697" y="1622242"/>
            <a:ext cx="2266425" cy="1294029"/>
          </a:xfrm>
          <a:custGeom>
            <a:avLst/>
            <a:gdLst/>
            <a:ahLst/>
            <a:cxnLst/>
            <a:rect l="l" t="t" r="r" b="b"/>
            <a:pathLst>
              <a:path w="32344" h="18467" extrusionOk="0">
                <a:moveTo>
                  <a:pt x="0" y="1"/>
                </a:moveTo>
                <a:lnTo>
                  <a:pt x="7989" y="9245"/>
                </a:lnTo>
                <a:lnTo>
                  <a:pt x="0" y="18466"/>
                </a:lnTo>
                <a:lnTo>
                  <a:pt x="24355" y="18466"/>
                </a:lnTo>
                <a:lnTo>
                  <a:pt x="32344" y="9245"/>
                </a:lnTo>
                <a:lnTo>
                  <a:pt x="24355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5241641" y="2916226"/>
            <a:ext cx="507115" cy="513501"/>
            <a:chOff x="5334921" y="2916226"/>
            <a:chExt cx="507115" cy="513501"/>
          </a:xfrm>
        </p:grpSpPr>
        <p:sp>
          <p:nvSpPr>
            <p:cNvPr id="436" name="Google Shape;436;p38"/>
            <p:cNvSpPr/>
            <p:nvPr/>
          </p:nvSpPr>
          <p:spPr>
            <a:xfrm>
              <a:off x="5334921" y="3429657"/>
              <a:ext cx="507115" cy="70"/>
            </a:xfrm>
            <a:custGeom>
              <a:avLst/>
              <a:gdLst/>
              <a:ahLst/>
              <a:cxnLst/>
              <a:rect l="l" t="t" r="r" b="b"/>
              <a:pathLst>
                <a:path w="7237" h="1" fill="none" extrusionOk="0">
                  <a:moveTo>
                    <a:pt x="72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589289" y="2916226"/>
              <a:ext cx="70" cy="513491"/>
            </a:xfrm>
            <a:custGeom>
              <a:avLst/>
              <a:gdLst/>
              <a:ahLst/>
              <a:cxnLst/>
              <a:rect l="l" t="t" r="r" b="b"/>
              <a:pathLst>
                <a:path w="1" h="7328" fill="none" extrusionOk="0">
                  <a:moveTo>
                    <a:pt x="0" y="0"/>
                  </a:moveTo>
                  <a:lnTo>
                    <a:pt x="0" y="7327"/>
                  </a:lnTo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8"/>
          <p:cNvSpPr txBox="1"/>
          <p:nvPr/>
        </p:nvSpPr>
        <p:spPr>
          <a:xfrm>
            <a:off x="5120384" y="1905748"/>
            <a:ext cx="767764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endParaRPr sz="35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9" name="Google Shape;439;p38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2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F060FA0-5D21-4D9D-A2EE-50047A2F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13122"/>
            <a:ext cx="7700100" cy="500700"/>
          </a:xfrm>
        </p:spPr>
        <p:txBody>
          <a:bodyPr>
            <a:normAutofit fontScale="90000"/>
          </a:bodyPr>
          <a:lstStyle/>
          <a:p>
            <a:r>
              <a:rPr lang="de-DE"/>
              <a:t>Architektur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FDD11A-18ED-4BA3-8406-639C43757289}"/>
              </a:ext>
            </a:extLst>
          </p:cNvPr>
          <p:cNvSpPr/>
          <p:nvPr/>
        </p:nvSpPr>
        <p:spPr>
          <a:xfrm>
            <a:off x="1060450" y="914400"/>
            <a:ext cx="6907770" cy="401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7F0CA4-69D1-496E-9627-E16C9EAC0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68"/>
          <a:stretch/>
        </p:blipFill>
        <p:spPr>
          <a:xfrm>
            <a:off x="1114578" y="967638"/>
            <a:ext cx="6799513" cy="388589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4816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Architektur - Angular</a:t>
            </a:r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834396" y="2215475"/>
            <a:ext cx="3126077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Single-P</a:t>
            </a:r>
            <a:r>
              <a:rPr lang="de-DE"/>
              <a:t>a</a:t>
            </a:r>
            <a:r>
              <a:rPr lang="en"/>
              <a:t>ge Application</a:t>
            </a:r>
            <a:endParaRPr/>
          </a:p>
        </p:txBody>
      </p:sp>
      <p:sp>
        <p:nvSpPr>
          <p:cNvPr id="566" name="Google Shape;566;p42"/>
          <p:cNvSpPr txBox="1">
            <a:spLocks noGrp="1"/>
          </p:cNvSpPr>
          <p:nvPr>
            <p:ph type="subTitle" idx="2"/>
          </p:nvPr>
        </p:nvSpPr>
        <p:spPr>
          <a:xfrm>
            <a:off x="834396" y="2510746"/>
            <a:ext cx="3578924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Höhere initiale Ladezeit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Danach leichtgewichtiger Datenaustausch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569" name="Google Shape;569;p42"/>
          <p:cNvSpPr txBox="1">
            <a:spLocks noGrp="1"/>
          </p:cNvSpPr>
          <p:nvPr>
            <p:ph type="subTitle" idx="5"/>
          </p:nvPr>
        </p:nvSpPr>
        <p:spPr>
          <a:xfrm>
            <a:off x="4960709" y="2215475"/>
            <a:ext cx="2876474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Rapid Development</a:t>
            </a:r>
            <a:endParaRPr/>
          </a:p>
        </p:txBody>
      </p:sp>
      <p:sp>
        <p:nvSpPr>
          <p:cNvPr id="570" name="Google Shape;570;p42"/>
          <p:cNvSpPr txBox="1">
            <a:spLocks noGrp="1"/>
          </p:cNvSpPr>
          <p:nvPr>
            <p:ph type="subTitle" idx="6"/>
          </p:nvPr>
        </p:nvSpPr>
        <p:spPr>
          <a:xfrm>
            <a:off x="4960709" y="2510746"/>
            <a:ext cx="2769026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Vorgegebene Struktur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Modular: Wiederverwendung</a:t>
            </a:r>
            <a:endParaRPr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996509" y="1749130"/>
            <a:ext cx="320029" cy="457201"/>
            <a:chOff x="2818561" y="2439778"/>
            <a:chExt cx="247892" cy="346024"/>
          </a:xfrm>
        </p:grpSpPr>
        <p:sp>
          <p:nvSpPr>
            <p:cNvPr id="583" name="Google Shape;583;p42"/>
            <p:cNvSpPr/>
            <p:nvPr/>
          </p:nvSpPr>
          <p:spPr>
            <a:xfrm>
              <a:off x="2818561" y="2439778"/>
              <a:ext cx="247892" cy="346024"/>
            </a:xfrm>
            <a:custGeom>
              <a:avLst/>
              <a:gdLst/>
              <a:ahLst/>
              <a:cxnLst/>
              <a:rect l="l" t="t" r="r" b="b"/>
              <a:pathLst>
                <a:path w="7788" h="10871" extrusionOk="0">
                  <a:moveTo>
                    <a:pt x="5882" y="9716"/>
                  </a:moveTo>
                  <a:lnTo>
                    <a:pt x="5882" y="9966"/>
                  </a:lnTo>
                  <a:lnTo>
                    <a:pt x="5894" y="9966"/>
                  </a:lnTo>
                  <a:cubicBezTo>
                    <a:pt x="5894" y="10276"/>
                    <a:pt x="5644" y="10550"/>
                    <a:pt x="5323" y="10550"/>
                  </a:cubicBezTo>
                  <a:lnTo>
                    <a:pt x="894" y="10550"/>
                  </a:lnTo>
                  <a:cubicBezTo>
                    <a:pt x="584" y="10550"/>
                    <a:pt x="310" y="10299"/>
                    <a:pt x="310" y="9966"/>
                  </a:cubicBezTo>
                  <a:lnTo>
                    <a:pt x="310" y="9716"/>
                  </a:lnTo>
                  <a:close/>
                  <a:moveTo>
                    <a:pt x="894" y="1"/>
                  </a:moveTo>
                  <a:cubicBezTo>
                    <a:pt x="405" y="1"/>
                    <a:pt x="1" y="394"/>
                    <a:pt x="1" y="894"/>
                  </a:cubicBezTo>
                  <a:lnTo>
                    <a:pt x="1" y="7835"/>
                  </a:lnTo>
                  <a:cubicBezTo>
                    <a:pt x="1" y="7930"/>
                    <a:pt x="72" y="8002"/>
                    <a:pt x="167" y="8002"/>
                  </a:cubicBezTo>
                  <a:cubicBezTo>
                    <a:pt x="263" y="8002"/>
                    <a:pt x="334" y="7930"/>
                    <a:pt x="334" y="7835"/>
                  </a:cubicBezTo>
                  <a:lnTo>
                    <a:pt x="334" y="1346"/>
                  </a:lnTo>
                  <a:lnTo>
                    <a:pt x="3382" y="1346"/>
                  </a:lnTo>
                  <a:cubicBezTo>
                    <a:pt x="3477" y="1346"/>
                    <a:pt x="3549" y="1275"/>
                    <a:pt x="3549" y="1179"/>
                  </a:cubicBezTo>
                  <a:cubicBezTo>
                    <a:pt x="3549" y="1096"/>
                    <a:pt x="3477" y="1025"/>
                    <a:pt x="3382" y="1025"/>
                  </a:cubicBezTo>
                  <a:lnTo>
                    <a:pt x="334" y="1025"/>
                  </a:lnTo>
                  <a:lnTo>
                    <a:pt x="334" y="882"/>
                  </a:lnTo>
                  <a:cubicBezTo>
                    <a:pt x="334" y="572"/>
                    <a:pt x="584" y="310"/>
                    <a:pt x="906" y="310"/>
                  </a:cubicBezTo>
                  <a:lnTo>
                    <a:pt x="5335" y="310"/>
                  </a:lnTo>
                  <a:cubicBezTo>
                    <a:pt x="5644" y="310"/>
                    <a:pt x="5918" y="560"/>
                    <a:pt x="5918" y="882"/>
                  </a:cubicBezTo>
                  <a:lnTo>
                    <a:pt x="5918" y="1025"/>
                  </a:lnTo>
                  <a:lnTo>
                    <a:pt x="4073" y="1025"/>
                  </a:lnTo>
                  <a:cubicBezTo>
                    <a:pt x="3977" y="1025"/>
                    <a:pt x="3906" y="1096"/>
                    <a:pt x="3906" y="1179"/>
                  </a:cubicBezTo>
                  <a:cubicBezTo>
                    <a:pt x="3906" y="1275"/>
                    <a:pt x="3977" y="1346"/>
                    <a:pt x="4073" y="1346"/>
                  </a:cubicBezTo>
                  <a:lnTo>
                    <a:pt x="5894" y="1346"/>
                  </a:lnTo>
                  <a:lnTo>
                    <a:pt x="5894" y="3287"/>
                  </a:lnTo>
                  <a:cubicBezTo>
                    <a:pt x="5751" y="3251"/>
                    <a:pt x="5597" y="3239"/>
                    <a:pt x="5454" y="3239"/>
                  </a:cubicBezTo>
                  <a:cubicBezTo>
                    <a:pt x="4811" y="3239"/>
                    <a:pt x="4215" y="3501"/>
                    <a:pt x="3799" y="3930"/>
                  </a:cubicBezTo>
                  <a:lnTo>
                    <a:pt x="989" y="3930"/>
                  </a:lnTo>
                  <a:cubicBezTo>
                    <a:pt x="894" y="3930"/>
                    <a:pt x="822" y="4001"/>
                    <a:pt x="822" y="4084"/>
                  </a:cubicBezTo>
                  <a:cubicBezTo>
                    <a:pt x="822" y="4180"/>
                    <a:pt x="894" y="4251"/>
                    <a:pt x="989" y="4251"/>
                  </a:cubicBezTo>
                  <a:lnTo>
                    <a:pt x="3537" y="4251"/>
                  </a:lnTo>
                  <a:cubicBezTo>
                    <a:pt x="3477" y="4346"/>
                    <a:pt x="3418" y="4430"/>
                    <a:pt x="3370" y="4537"/>
                  </a:cubicBezTo>
                  <a:lnTo>
                    <a:pt x="1787" y="4537"/>
                  </a:lnTo>
                  <a:cubicBezTo>
                    <a:pt x="1703" y="4537"/>
                    <a:pt x="1620" y="4608"/>
                    <a:pt x="1620" y="4704"/>
                  </a:cubicBezTo>
                  <a:cubicBezTo>
                    <a:pt x="1620" y="4787"/>
                    <a:pt x="1703" y="4858"/>
                    <a:pt x="1787" y="4858"/>
                  </a:cubicBezTo>
                  <a:lnTo>
                    <a:pt x="3239" y="4858"/>
                  </a:lnTo>
                  <a:cubicBezTo>
                    <a:pt x="3156" y="5085"/>
                    <a:pt x="3132" y="5323"/>
                    <a:pt x="3132" y="5573"/>
                  </a:cubicBezTo>
                  <a:lnTo>
                    <a:pt x="3132" y="5739"/>
                  </a:lnTo>
                  <a:lnTo>
                    <a:pt x="1418" y="5739"/>
                  </a:lnTo>
                  <a:cubicBezTo>
                    <a:pt x="1322" y="5739"/>
                    <a:pt x="1251" y="5811"/>
                    <a:pt x="1251" y="5906"/>
                  </a:cubicBezTo>
                  <a:cubicBezTo>
                    <a:pt x="1251" y="5989"/>
                    <a:pt x="1322" y="6073"/>
                    <a:pt x="1418" y="6073"/>
                  </a:cubicBezTo>
                  <a:lnTo>
                    <a:pt x="3180" y="6073"/>
                  </a:lnTo>
                  <a:cubicBezTo>
                    <a:pt x="3192" y="6132"/>
                    <a:pt x="3203" y="6168"/>
                    <a:pt x="3215" y="6216"/>
                  </a:cubicBezTo>
                  <a:lnTo>
                    <a:pt x="2382" y="6216"/>
                  </a:lnTo>
                  <a:cubicBezTo>
                    <a:pt x="2299" y="6216"/>
                    <a:pt x="2215" y="6287"/>
                    <a:pt x="2215" y="6382"/>
                  </a:cubicBezTo>
                  <a:cubicBezTo>
                    <a:pt x="2215" y="6466"/>
                    <a:pt x="2299" y="6549"/>
                    <a:pt x="2382" y="6549"/>
                  </a:cubicBezTo>
                  <a:lnTo>
                    <a:pt x="3334" y="6549"/>
                  </a:lnTo>
                  <a:cubicBezTo>
                    <a:pt x="3704" y="7347"/>
                    <a:pt x="4513" y="7894"/>
                    <a:pt x="5454" y="7894"/>
                  </a:cubicBezTo>
                  <a:cubicBezTo>
                    <a:pt x="5597" y="7894"/>
                    <a:pt x="5751" y="7883"/>
                    <a:pt x="5894" y="7859"/>
                  </a:cubicBezTo>
                  <a:lnTo>
                    <a:pt x="5894" y="9407"/>
                  </a:lnTo>
                  <a:lnTo>
                    <a:pt x="334" y="9407"/>
                  </a:lnTo>
                  <a:lnTo>
                    <a:pt x="334" y="8514"/>
                  </a:lnTo>
                  <a:cubicBezTo>
                    <a:pt x="334" y="8418"/>
                    <a:pt x="263" y="8347"/>
                    <a:pt x="167" y="8347"/>
                  </a:cubicBezTo>
                  <a:cubicBezTo>
                    <a:pt x="72" y="8347"/>
                    <a:pt x="1" y="8418"/>
                    <a:pt x="1" y="8514"/>
                  </a:cubicBezTo>
                  <a:lnTo>
                    <a:pt x="1" y="9978"/>
                  </a:lnTo>
                  <a:cubicBezTo>
                    <a:pt x="1" y="10478"/>
                    <a:pt x="405" y="10871"/>
                    <a:pt x="894" y="10871"/>
                  </a:cubicBezTo>
                  <a:lnTo>
                    <a:pt x="5323" y="10871"/>
                  </a:lnTo>
                  <a:cubicBezTo>
                    <a:pt x="5811" y="10871"/>
                    <a:pt x="6216" y="10478"/>
                    <a:pt x="6216" y="9978"/>
                  </a:cubicBezTo>
                  <a:lnTo>
                    <a:pt x="6216" y="9561"/>
                  </a:lnTo>
                  <a:lnTo>
                    <a:pt x="6216" y="7763"/>
                  </a:lnTo>
                  <a:cubicBezTo>
                    <a:pt x="7121" y="7454"/>
                    <a:pt x="7775" y="6573"/>
                    <a:pt x="7775" y="5561"/>
                  </a:cubicBezTo>
                  <a:cubicBezTo>
                    <a:pt x="7787" y="5204"/>
                    <a:pt x="7716" y="4858"/>
                    <a:pt x="7549" y="4537"/>
                  </a:cubicBezTo>
                  <a:cubicBezTo>
                    <a:pt x="7515" y="4485"/>
                    <a:pt x="7462" y="4446"/>
                    <a:pt x="7399" y="4446"/>
                  </a:cubicBezTo>
                  <a:cubicBezTo>
                    <a:pt x="7375" y="4446"/>
                    <a:pt x="7350" y="4452"/>
                    <a:pt x="7323" y="4465"/>
                  </a:cubicBezTo>
                  <a:cubicBezTo>
                    <a:pt x="7252" y="4501"/>
                    <a:pt x="7204" y="4596"/>
                    <a:pt x="7252" y="4680"/>
                  </a:cubicBezTo>
                  <a:cubicBezTo>
                    <a:pt x="7383" y="4954"/>
                    <a:pt x="7442" y="5251"/>
                    <a:pt x="7442" y="5561"/>
                  </a:cubicBezTo>
                  <a:cubicBezTo>
                    <a:pt x="7442" y="6656"/>
                    <a:pt x="6549" y="7573"/>
                    <a:pt x="5430" y="7573"/>
                  </a:cubicBezTo>
                  <a:cubicBezTo>
                    <a:pt x="4335" y="7573"/>
                    <a:pt x="3430" y="6680"/>
                    <a:pt x="3430" y="5561"/>
                  </a:cubicBezTo>
                  <a:cubicBezTo>
                    <a:pt x="3430" y="4442"/>
                    <a:pt x="4323" y="3549"/>
                    <a:pt x="5430" y="3549"/>
                  </a:cubicBezTo>
                  <a:cubicBezTo>
                    <a:pt x="5990" y="3549"/>
                    <a:pt x="6525" y="3787"/>
                    <a:pt x="6906" y="4192"/>
                  </a:cubicBezTo>
                  <a:cubicBezTo>
                    <a:pt x="6939" y="4224"/>
                    <a:pt x="6986" y="4243"/>
                    <a:pt x="7032" y="4243"/>
                  </a:cubicBezTo>
                  <a:cubicBezTo>
                    <a:pt x="7069" y="4243"/>
                    <a:pt x="7106" y="4230"/>
                    <a:pt x="7133" y="4204"/>
                  </a:cubicBezTo>
                  <a:cubicBezTo>
                    <a:pt x="7192" y="4144"/>
                    <a:pt x="7204" y="4049"/>
                    <a:pt x="7144" y="3989"/>
                  </a:cubicBezTo>
                  <a:cubicBezTo>
                    <a:pt x="6882" y="3703"/>
                    <a:pt x="6561" y="3489"/>
                    <a:pt x="6216" y="3370"/>
                  </a:cubicBezTo>
                  <a:lnTo>
                    <a:pt x="6216" y="1191"/>
                  </a:lnTo>
                  <a:lnTo>
                    <a:pt x="6216" y="894"/>
                  </a:lnTo>
                  <a:cubicBezTo>
                    <a:pt x="6216" y="394"/>
                    <a:pt x="5811" y="1"/>
                    <a:pt x="5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2939833" y="2603066"/>
              <a:ext cx="11395" cy="18652"/>
            </a:xfrm>
            <a:custGeom>
              <a:avLst/>
              <a:gdLst/>
              <a:ahLst/>
              <a:cxnLst/>
              <a:rect l="l" t="t" r="r" b="b"/>
              <a:pathLst>
                <a:path w="358" h="586" extrusionOk="0">
                  <a:moveTo>
                    <a:pt x="203" y="1"/>
                  </a:moveTo>
                  <a:cubicBezTo>
                    <a:pt x="118" y="1"/>
                    <a:pt x="47" y="57"/>
                    <a:pt x="36" y="133"/>
                  </a:cubicBezTo>
                  <a:cubicBezTo>
                    <a:pt x="24" y="228"/>
                    <a:pt x="1" y="324"/>
                    <a:pt x="1" y="419"/>
                  </a:cubicBezTo>
                  <a:cubicBezTo>
                    <a:pt x="1" y="502"/>
                    <a:pt x="72" y="586"/>
                    <a:pt x="167" y="586"/>
                  </a:cubicBezTo>
                  <a:cubicBezTo>
                    <a:pt x="263" y="586"/>
                    <a:pt x="334" y="502"/>
                    <a:pt x="334" y="419"/>
                  </a:cubicBezTo>
                  <a:cubicBezTo>
                    <a:pt x="334" y="336"/>
                    <a:pt x="334" y="252"/>
                    <a:pt x="346" y="181"/>
                  </a:cubicBezTo>
                  <a:cubicBezTo>
                    <a:pt x="358" y="109"/>
                    <a:pt x="322" y="14"/>
                    <a:pt x="227" y="2"/>
                  </a:cubicBezTo>
                  <a:cubicBezTo>
                    <a:pt x="219" y="1"/>
                    <a:pt x="211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2963706" y="2653103"/>
              <a:ext cx="19735" cy="14101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178" y="1"/>
                  </a:moveTo>
                  <a:cubicBezTo>
                    <a:pt x="124" y="1"/>
                    <a:pt x="71" y="27"/>
                    <a:pt x="48" y="73"/>
                  </a:cubicBezTo>
                  <a:cubicBezTo>
                    <a:pt x="1" y="157"/>
                    <a:pt x="25" y="252"/>
                    <a:pt x="108" y="299"/>
                  </a:cubicBezTo>
                  <a:cubicBezTo>
                    <a:pt x="191" y="347"/>
                    <a:pt x="287" y="395"/>
                    <a:pt x="370" y="419"/>
                  </a:cubicBezTo>
                  <a:cubicBezTo>
                    <a:pt x="382" y="419"/>
                    <a:pt x="406" y="442"/>
                    <a:pt x="417" y="442"/>
                  </a:cubicBezTo>
                  <a:cubicBezTo>
                    <a:pt x="489" y="442"/>
                    <a:pt x="548" y="395"/>
                    <a:pt x="560" y="323"/>
                  </a:cubicBezTo>
                  <a:cubicBezTo>
                    <a:pt x="620" y="228"/>
                    <a:pt x="584" y="121"/>
                    <a:pt x="489" y="109"/>
                  </a:cubicBezTo>
                  <a:lnTo>
                    <a:pt x="263" y="26"/>
                  </a:lnTo>
                  <a:cubicBezTo>
                    <a:pt x="237" y="9"/>
                    <a:pt x="208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2948555" y="2577443"/>
              <a:ext cx="17093" cy="16615"/>
            </a:xfrm>
            <a:custGeom>
              <a:avLst/>
              <a:gdLst/>
              <a:ahLst/>
              <a:cxnLst/>
              <a:rect l="l" t="t" r="r" b="b"/>
              <a:pathLst>
                <a:path w="537" h="522" extrusionOk="0">
                  <a:moveTo>
                    <a:pt x="364" y="1"/>
                  </a:moveTo>
                  <a:cubicBezTo>
                    <a:pt x="322" y="1"/>
                    <a:pt x="280" y="15"/>
                    <a:pt x="251" y="45"/>
                  </a:cubicBezTo>
                  <a:cubicBezTo>
                    <a:pt x="179" y="117"/>
                    <a:pt x="120" y="200"/>
                    <a:pt x="60" y="271"/>
                  </a:cubicBezTo>
                  <a:cubicBezTo>
                    <a:pt x="1" y="343"/>
                    <a:pt x="24" y="450"/>
                    <a:pt x="84" y="498"/>
                  </a:cubicBezTo>
                  <a:cubicBezTo>
                    <a:pt x="120" y="510"/>
                    <a:pt x="143" y="521"/>
                    <a:pt x="179" y="521"/>
                  </a:cubicBezTo>
                  <a:cubicBezTo>
                    <a:pt x="227" y="521"/>
                    <a:pt x="286" y="498"/>
                    <a:pt x="310" y="462"/>
                  </a:cubicBezTo>
                  <a:cubicBezTo>
                    <a:pt x="358" y="402"/>
                    <a:pt x="417" y="343"/>
                    <a:pt x="465" y="283"/>
                  </a:cubicBezTo>
                  <a:cubicBezTo>
                    <a:pt x="536" y="224"/>
                    <a:pt x="536" y="117"/>
                    <a:pt x="477" y="45"/>
                  </a:cubicBezTo>
                  <a:cubicBezTo>
                    <a:pt x="447" y="15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2943621" y="2631299"/>
              <a:ext cx="16329" cy="17697"/>
            </a:xfrm>
            <a:custGeom>
              <a:avLst/>
              <a:gdLst/>
              <a:ahLst/>
              <a:cxnLst/>
              <a:rect l="l" t="t" r="r" b="b"/>
              <a:pathLst>
                <a:path w="513" h="556" extrusionOk="0">
                  <a:moveTo>
                    <a:pt x="196" y="1"/>
                  </a:moveTo>
                  <a:cubicBezTo>
                    <a:pt x="172" y="1"/>
                    <a:pt x="146" y="7"/>
                    <a:pt x="120" y="20"/>
                  </a:cubicBezTo>
                  <a:cubicBezTo>
                    <a:pt x="48" y="68"/>
                    <a:pt x="1" y="151"/>
                    <a:pt x="48" y="246"/>
                  </a:cubicBezTo>
                  <a:cubicBezTo>
                    <a:pt x="96" y="330"/>
                    <a:pt x="144" y="425"/>
                    <a:pt x="203" y="496"/>
                  </a:cubicBezTo>
                  <a:cubicBezTo>
                    <a:pt x="227" y="544"/>
                    <a:pt x="275" y="556"/>
                    <a:pt x="334" y="556"/>
                  </a:cubicBezTo>
                  <a:cubicBezTo>
                    <a:pt x="358" y="556"/>
                    <a:pt x="394" y="544"/>
                    <a:pt x="417" y="532"/>
                  </a:cubicBezTo>
                  <a:cubicBezTo>
                    <a:pt x="501" y="484"/>
                    <a:pt x="513" y="377"/>
                    <a:pt x="465" y="306"/>
                  </a:cubicBezTo>
                  <a:cubicBezTo>
                    <a:pt x="417" y="246"/>
                    <a:pt x="382" y="175"/>
                    <a:pt x="346" y="92"/>
                  </a:cubicBezTo>
                  <a:cubicBezTo>
                    <a:pt x="312" y="40"/>
                    <a:pt x="259" y="1"/>
                    <a:pt x="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3019408" y="2638907"/>
              <a:ext cx="16711" cy="16170"/>
            </a:xfrm>
            <a:custGeom>
              <a:avLst/>
              <a:gdLst/>
              <a:ahLst/>
              <a:cxnLst/>
              <a:rect l="l" t="t" r="r" b="b"/>
              <a:pathLst>
                <a:path w="525" h="508" extrusionOk="0">
                  <a:moveTo>
                    <a:pt x="346" y="1"/>
                  </a:moveTo>
                  <a:cubicBezTo>
                    <a:pt x="290" y="1"/>
                    <a:pt x="238" y="29"/>
                    <a:pt x="215" y="67"/>
                  </a:cubicBezTo>
                  <a:cubicBezTo>
                    <a:pt x="168" y="126"/>
                    <a:pt x="108" y="186"/>
                    <a:pt x="61" y="245"/>
                  </a:cubicBezTo>
                  <a:cubicBezTo>
                    <a:pt x="1" y="305"/>
                    <a:pt x="1" y="412"/>
                    <a:pt x="61" y="472"/>
                  </a:cubicBezTo>
                  <a:cubicBezTo>
                    <a:pt x="96" y="495"/>
                    <a:pt x="144" y="507"/>
                    <a:pt x="180" y="507"/>
                  </a:cubicBezTo>
                  <a:cubicBezTo>
                    <a:pt x="227" y="507"/>
                    <a:pt x="251" y="495"/>
                    <a:pt x="299" y="472"/>
                  </a:cubicBezTo>
                  <a:cubicBezTo>
                    <a:pt x="370" y="388"/>
                    <a:pt x="430" y="317"/>
                    <a:pt x="489" y="245"/>
                  </a:cubicBezTo>
                  <a:cubicBezTo>
                    <a:pt x="525" y="186"/>
                    <a:pt x="513" y="79"/>
                    <a:pt x="442" y="31"/>
                  </a:cubicBezTo>
                  <a:cubicBezTo>
                    <a:pt x="411" y="10"/>
                    <a:pt x="378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3033063" y="2611087"/>
              <a:ext cx="12159" cy="18971"/>
            </a:xfrm>
            <a:custGeom>
              <a:avLst/>
              <a:gdLst/>
              <a:ahLst/>
              <a:cxnLst/>
              <a:rect l="l" t="t" r="r" b="b"/>
              <a:pathLst>
                <a:path w="382" h="596" extrusionOk="0">
                  <a:moveTo>
                    <a:pt x="203" y="0"/>
                  </a:moveTo>
                  <a:cubicBezTo>
                    <a:pt x="108" y="0"/>
                    <a:pt x="36" y="72"/>
                    <a:pt x="36" y="167"/>
                  </a:cubicBezTo>
                  <a:cubicBezTo>
                    <a:pt x="36" y="238"/>
                    <a:pt x="36" y="334"/>
                    <a:pt x="24" y="405"/>
                  </a:cubicBezTo>
                  <a:cubicBezTo>
                    <a:pt x="1" y="488"/>
                    <a:pt x="60" y="584"/>
                    <a:pt x="155" y="596"/>
                  </a:cubicBezTo>
                  <a:lnTo>
                    <a:pt x="179" y="596"/>
                  </a:lnTo>
                  <a:cubicBezTo>
                    <a:pt x="263" y="596"/>
                    <a:pt x="334" y="536"/>
                    <a:pt x="346" y="465"/>
                  </a:cubicBezTo>
                  <a:cubicBezTo>
                    <a:pt x="370" y="369"/>
                    <a:pt x="382" y="274"/>
                    <a:pt x="382" y="167"/>
                  </a:cubicBezTo>
                  <a:cubicBezTo>
                    <a:pt x="346" y="72"/>
                    <a:pt x="286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3024342" y="2583363"/>
              <a:ext cx="15947" cy="17888"/>
            </a:xfrm>
            <a:custGeom>
              <a:avLst/>
              <a:gdLst/>
              <a:ahLst/>
              <a:cxnLst/>
              <a:rect l="l" t="t" r="r" b="b"/>
              <a:pathLst>
                <a:path w="501" h="562" extrusionOk="0">
                  <a:moveTo>
                    <a:pt x="187" y="1"/>
                  </a:moveTo>
                  <a:cubicBezTo>
                    <a:pt x="154" y="1"/>
                    <a:pt x="119" y="13"/>
                    <a:pt x="84" y="38"/>
                  </a:cubicBezTo>
                  <a:cubicBezTo>
                    <a:pt x="13" y="97"/>
                    <a:pt x="1" y="193"/>
                    <a:pt x="60" y="264"/>
                  </a:cubicBezTo>
                  <a:cubicBezTo>
                    <a:pt x="96" y="324"/>
                    <a:pt x="144" y="395"/>
                    <a:pt x="179" y="466"/>
                  </a:cubicBezTo>
                  <a:cubicBezTo>
                    <a:pt x="203" y="526"/>
                    <a:pt x="263" y="562"/>
                    <a:pt x="322" y="562"/>
                  </a:cubicBezTo>
                  <a:cubicBezTo>
                    <a:pt x="358" y="562"/>
                    <a:pt x="370" y="562"/>
                    <a:pt x="394" y="550"/>
                  </a:cubicBezTo>
                  <a:cubicBezTo>
                    <a:pt x="477" y="502"/>
                    <a:pt x="501" y="407"/>
                    <a:pt x="465" y="324"/>
                  </a:cubicBezTo>
                  <a:cubicBezTo>
                    <a:pt x="417" y="228"/>
                    <a:pt x="370" y="145"/>
                    <a:pt x="310" y="74"/>
                  </a:cubicBezTo>
                  <a:cubicBezTo>
                    <a:pt x="276" y="25"/>
                    <a:pt x="233" y="1"/>
                    <a:pt x="1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2992894" y="2655808"/>
              <a:ext cx="19735" cy="12159"/>
            </a:xfrm>
            <a:custGeom>
              <a:avLst/>
              <a:gdLst/>
              <a:ahLst/>
              <a:cxnLst/>
              <a:rect l="l" t="t" r="r" b="b"/>
              <a:pathLst>
                <a:path w="620" h="382" extrusionOk="0">
                  <a:moveTo>
                    <a:pt x="437" y="0"/>
                  </a:moveTo>
                  <a:cubicBezTo>
                    <a:pt x="419" y="0"/>
                    <a:pt x="400" y="4"/>
                    <a:pt x="382" y="12"/>
                  </a:cubicBezTo>
                  <a:cubicBezTo>
                    <a:pt x="298" y="36"/>
                    <a:pt x="227" y="60"/>
                    <a:pt x="155" y="72"/>
                  </a:cubicBezTo>
                  <a:cubicBezTo>
                    <a:pt x="60" y="84"/>
                    <a:pt x="1" y="155"/>
                    <a:pt x="24" y="250"/>
                  </a:cubicBezTo>
                  <a:cubicBezTo>
                    <a:pt x="36" y="322"/>
                    <a:pt x="96" y="381"/>
                    <a:pt x="179" y="381"/>
                  </a:cubicBezTo>
                  <a:lnTo>
                    <a:pt x="203" y="381"/>
                  </a:lnTo>
                  <a:cubicBezTo>
                    <a:pt x="298" y="369"/>
                    <a:pt x="393" y="357"/>
                    <a:pt x="477" y="322"/>
                  </a:cubicBezTo>
                  <a:cubicBezTo>
                    <a:pt x="572" y="298"/>
                    <a:pt x="620" y="203"/>
                    <a:pt x="584" y="119"/>
                  </a:cubicBezTo>
                  <a:cubicBezTo>
                    <a:pt x="556" y="45"/>
                    <a:pt x="500" y="0"/>
                    <a:pt x="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3000469" y="2566366"/>
              <a:ext cx="20117" cy="13655"/>
            </a:xfrm>
            <a:custGeom>
              <a:avLst/>
              <a:gdLst/>
              <a:ahLst/>
              <a:cxnLst/>
              <a:rect l="l" t="t" r="r" b="b"/>
              <a:pathLst>
                <a:path w="632" h="429" extrusionOk="0">
                  <a:moveTo>
                    <a:pt x="181" y="0"/>
                  </a:moveTo>
                  <a:cubicBezTo>
                    <a:pt x="116" y="0"/>
                    <a:pt x="55" y="43"/>
                    <a:pt x="36" y="107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358" y="405"/>
                  </a:lnTo>
                  <a:cubicBezTo>
                    <a:pt x="394" y="429"/>
                    <a:pt x="405" y="429"/>
                    <a:pt x="441" y="429"/>
                  </a:cubicBezTo>
                  <a:cubicBezTo>
                    <a:pt x="501" y="429"/>
                    <a:pt x="560" y="393"/>
                    <a:pt x="584" y="334"/>
                  </a:cubicBezTo>
                  <a:cubicBezTo>
                    <a:pt x="632" y="274"/>
                    <a:pt x="596" y="167"/>
                    <a:pt x="513" y="131"/>
                  </a:cubicBezTo>
                  <a:cubicBezTo>
                    <a:pt x="417" y="84"/>
                    <a:pt x="334" y="36"/>
                    <a:pt x="239" y="12"/>
                  </a:cubicBez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2972045" y="2565188"/>
              <a:ext cx="18971" cy="12191"/>
            </a:xfrm>
            <a:custGeom>
              <a:avLst/>
              <a:gdLst/>
              <a:ahLst/>
              <a:cxnLst/>
              <a:rect l="l" t="t" r="r" b="b"/>
              <a:pathLst>
                <a:path w="596" h="383" extrusionOk="0">
                  <a:moveTo>
                    <a:pt x="441" y="0"/>
                  </a:moveTo>
                  <a:cubicBezTo>
                    <a:pt x="434" y="0"/>
                    <a:pt x="426" y="1"/>
                    <a:pt x="417" y="2"/>
                  </a:cubicBezTo>
                  <a:cubicBezTo>
                    <a:pt x="310" y="13"/>
                    <a:pt x="227" y="25"/>
                    <a:pt x="144" y="61"/>
                  </a:cubicBezTo>
                  <a:cubicBezTo>
                    <a:pt x="48" y="85"/>
                    <a:pt x="1" y="180"/>
                    <a:pt x="36" y="264"/>
                  </a:cubicBezTo>
                  <a:cubicBezTo>
                    <a:pt x="60" y="347"/>
                    <a:pt x="120" y="383"/>
                    <a:pt x="179" y="383"/>
                  </a:cubicBezTo>
                  <a:cubicBezTo>
                    <a:pt x="203" y="383"/>
                    <a:pt x="215" y="383"/>
                    <a:pt x="227" y="371"/>
                  </a:cubicBezTo>
                  <a:cubicBezTo>
                    <a:pt x="298" y="347"/>
                    <a:pt x="370" y="323"/>
                    <a:pt x="453" y="311"/>
                  </a:cubicBezTo>
                  <a:cubicBezTo>
                    <a:pt x="536" y="299"/>
                    <a:pt x="596" y="228"/>
                    <a:pt x="596" y="133"/>
                  </a:cubicBezTo>
                  <a:cubicBezTo>
                    <a:pt x="585" y="56"/>
                    <a:pt x="524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2976597" y="2586451"/>
              <a:ext cx="32244" cy="61814"/>
            </a:xfrm>
            <a:custGeom>
              <a:avLst/>
              <a:gdLst/>
              <a:ahLst/>
              <a:cxnLst/>
              <a:rect l="l" t="t" r="r" b="b"/>
              <a:pathLst>
                <a:path w="1013" h="1942" extrusionOk="0">
                  <a:moveTo>
                    <a:pt x="501" y="0"/>
                  </a:moveTo>
                  <a:cubicBezTo>
                    <a:pt x="417" y="0"/>
                    <a:pt x="334" y="72"/>
                    <a:pt x="334" y="167"/>
                  </a:cubicBezTo>
                  <a:lnTo>
                    <a:pt x="334" y="310"/>
                  </a:lnTo>
                  <a:cubicBezTo>
                    <a:pt x="143" y="346"/>
                    <a:pt x="1" y="524"/>
                    <a:pt x="1" y="715"/>
                  </a:cubicBezTo>
                  <a:cubicBezTo>
                    <a:pt x="1" y="941"/>
                    <a:pt x="179" y="1131"/>
                    <a:pt x="417" y="1131"/>
                  </a:cubicBezTo>
                  <a:lnTo>
                    <a:pt x="608" y="1131"/>
                  </a:lnTo>
                  <a:cubicBezTo>
                    <a:pt x="655" y="1131"/>
                    <a:pt x="691" y="1179"/>
                    <a:pt x="691" y="1227"/>
                  </a:cubicBezTo>
                  <a:cubicBezTo>
                    <a:pt x="691" y="1262"/>
                    <a:pt x="655" y="1310"/>
                    <a:pt x="608" y="1310"/>
                  </a:cubicBezTo>
                  <a:lnTo>
                    <a:pt x="322" y="1310"/>
                  </a:lnTo>
                  <a:cubicBezTo>
                    <a:pt x="310" y="1239"/>
                    <a:pt x="251" y="1179"/>
                    <a:pt x="155" y="1179"/>
                  </a:cubicBezTo>
                  <a:cubicBezTo>
                    <a:pt x="72" y="1179"/>
                    <a:pt x="1" y="1250"/>
                    <a:pt x="1" y="1346"/>
                  </a:cubicBezTo>
                  <a:cubicBezTo>
                    <a:pt x="1" y="1501"/>
                    <a:pt x="132" y="1643"/>
                    <a:pt x="298" y="1643"/>
                  </a:cubicBezTo>
                  <a:lnTo>
                    <a:pt x="334" y="1643"/>
                  </a:lnTo>
                  <a:lnTo>
                    <a:pt x="334" y="1774"/>
                  </a:lnTo>
                  <a:cubicBezTo>
                    <a:pt x="334" y="1858"/>
                    <a:pt x="405" y="1941"/>
                    <a:pt x="501" y="1941"/>
                  </a:cubicBezTo>
                  <a:cubicBezTo>
                    <a:pt x="596" y="1941"/>
                    <a:pt x="667" y="1858"/>
                    <a:pt x="667" y="1774"/>
                  </a:cubicBezTo>
                  <a:lnTo>
                    <a:pt x="667" y="1620"/>
                  </a:lnTo>
                  <a:cubicBezTo>
                    <a:pt x="858" y="1596"/>
                    <a:pt x="1001" y="1417"/>
                    <a:pt x="1001" y="1227"/>
                  </a:cubicBezTo>
                  <a:cubicBezTo>
                    <a:pt x="1001" y="1000"/>
                    <a:pt x="834" y="810"/>
                    <a:pt x="596" y="810"/>
                  </a:cubicBezTo>
                  <a:lnTo>
                    <a:pt x="393" y="810"/>
                  </a:lnTo>
                  <a:cubicBezTo>
                    <a:pt x="358" y="810"/>
                    <a:pt x="310" y="762"/>
                    <a:pt x="310" y="715"/>
                  </a:cubicBezTo>
                  <a:cubicBezTo>
                    <a:pt x="310" y="667"/>
                    <a:pt x="358" y="631"/>
                    <a:pt x="393" y="631"/>
                  </a:cubicBezTo>
                  <a:lnTo>
                    <a:pt x="679" y="631"/>
                  </a:lnTo>
                  <a:cubicBezTo>
                    <a:pt x="691" y="703"/>
                    <a:pt x="751" y="762"/>
                    <a:pt x="846" y="762"/>
                  </a:cubicBezTo>
                  <a:cubicBezTo>
                    <a:pt x="929" y="762"/>
                    <a:pt x="1013" y="679"/>
                    <a:pt x="1013" y="596"/>
                  </a:cubicBezTo>
                  <a:cubicBezTo>
                    <a:pt x="1013" y="429"/>
                    <a:pt x="870" y="298"/>
                    <a:pt x="715" y="298"/>
                  </a:cubicBezTo>
                  <a:lnTo>
                    <a:pt x="667" y="298"/>
                  </a:lnTo>
                  <a:lnTo>
                    <a:pt x="667" y="167"/>
                  </a:lnTo>
                  <a:cubicBezTo>
                    <a:pt x="667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Grafik 85">
            <a:extLst>
              <a:ext uri="{FF2B5EF4-FFF2-40B4-BE49-F238E27FC236}">
                <a16:creationId xmlns:a16="http://schemas.microsoft.com/office/drawing/2014/main" id="{79B0EECD-ACAD-4F41-8B72-9F09730BB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0895" y="283896"/>
            <a:ext cx="1012908" cy="1012908"/>
          </a:xfrm>
          <a:prstGeom prst="rect">
            <a:avLst/>
          </a:prstGeom>
        </p:spPr>
      </p:pic>
      <p:grpSp>
        <p:nvGrpSpPr>
          <p:cNvPr id="66" name="Google Shape;13205;p74">
            <a:extLst>
              <a:ext uri="{FF2B5EF4-FFF2-40B4-BE49-F238E27FC236}">
                <a16:creationId xmlns:a16="http://schemas.microsoft.com/office/drawing/2014/main" id="{4199CC79-E6CF-4960-9C72-389D464E827B}"/>
              </a:ext>
            </a:extLst>
          </p:cNvPr>
          <p:cNvGrpSpPr/>
          <p:nvPr/>
        </p:nvGrpSpPr>
        <p:grpSpPr>
          <a:xfrm>
            <a:off x="5066216" y="1835340"/>
            <a:ext cx="615786" cy="353797"/>
            <a:chOff x="7009649" y="1541981"/>
            <a:chExt cx="524940" cy="320655"/>
          </a:xfrm>
          <a:solidFill>
            <a:schemeClr val="accent3"/>
          </a:solidFill>
        </p:grpSpPr>
        <p:sp>
          <p:nvSpPr>
            <p:cNvPr id="67" name="Google Shape;13206;p74">
              <a:extLst>
                <a:ext uri="{FF2B5EF4-FFF2-40B4-BE49-F238E27FC236}">
                  <a16:creationId xmlns:a16="http://schemas.microsoft.com/office/drawing/2014/main" id="{6B4C2B4C-B0DD-418A-ADA3-A8C9C395C46F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13207;p74">
              <a:extLst>
                <a:ext uri="{FF2B5EF4-FFF2-40B4-BE49-F238E27FC236}">
                  <a16:creationId xmlns:a16="http://schemas.microsoft.com/office/drawing/2014/main" id="{CF9BBFF6-6D93-4892-85C9-AA16030DDD5F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13208;p74">
              <a:extLst>
                <a:ext uri="{FF2B5EF4-FFF2-40B4-BE49-F238E27FC236}">
                  <a16:creationId xmlns:a16="http://schemas.microsoft.com/office/drawing/2014/main" id="{5B19F4E7-915A-47F1-B17B-690D1C2F6658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Google Shape;13209;p74">
              <a:extLst>
                <a:ext uri="{FF2B5EF4-FFF2-40B4-BE49-F238E27FC236}">
                  <a16:creationId xmlns:a16="http://schemas.microsoft.com/office/drawing/2014/main" id="{1239916D-16C6-494D-B253-2387C8DE18F3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" name="Google Shape;13210;p74">
              <a:extLst>
                <a:ext uri="{FF2B5EF4-FFF2-40B4-BE49-F238E27FC236}">
                  <a16:creationId xmlns:a16="http://schemas.microsoft.com/office/drawing/2014/main" id="{A2CCD77E-28D3-456C-B928-4A060A66D21D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13211;p74">
              <a:extLst>
                <a:ext uri="{FF2B5EF4-FFF2-40B4-BE49-F238E27FC236}">
                  <a16:creationId xmlns:a16="http://schemas.microsoft.com/office/drawing/2014/main" id="{98F48C9C-C106-4BFF-8868-E79AA96C514A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13212;p74">
              <a:extLst>
                <a:ext uri="{FF2B5EF4-FFF2-40B4-BE49-F238E27FC236}">
                  <a16:creationId xmlns:a16="http://schemas.microsoft.com/office/drawing/2014/main" id="{A8598A13-D358-4DF4-A3C6-89C052EA0734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13213;p74">
              <a:extLst>
                <a:ext uri="{FF2B5EF4-FFF2-40B4-BE49-F238E27FC236}">
                  <a16:creationId xmlns:a16="http://schemas.microsoft.com/office/drawing/2014/main" id="{659C3BBD-ABFB-4763-A278-773688033945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28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Architektur - Angular</a:t>
            </a:r>
            <a:endParaRPr/>
          </a:p>
        </p:txBody>
      </p:sp>
      <p:sp>
        <p:nvSpPr>
          <p:cNvPr id="566" name="Google Shape;566;p42"/>
          <p:cNvSpPr txBox="1">
            <a:spLocks noGrp="1"/>
          </p:cNvSpPr>
          <p:nvPr>
            <p:ph type="subTitle" idx="2"/>
          </p:nvPr>
        </p:nvSpPr>
        <p:spPr>
          <a:xfrm>
            <a:off x="723900" y="1552908"/>
            <a:ext cx="6118860" cy="314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/>
              <a:t>MVVM als Architekturmuster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/>
              <a:t>Model-Klasse: Model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err="1"/>
              <a:t>Component</a:t>
            </a:r>
            <a:r>
              <a:rPr lang="de-DE" sz="1600"/>
              <a:t>-Klasse: </a:t>
            </a:r>
            <a:r>
              <a:rPr lang="de-DE" sz="1600" err="1"/>
              <a:t>ViewModel</a:t>
            </a:r>
            <a:endParaRPr lang="de-DE" sz="1600"/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/>
              <a:t>HTML-Template: View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/>
              <a:t>Service: Kommunikation</a:t>
            </a:r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79B0EECD-ACAD-4F41-8B72-9F09730BB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0895" y="283896"/>
            <a:ext cx="1012908" cy="10129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8EB4934-AA21-43D6-BE2F-F263B0BF7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628" y="1040700"/>
            <a:ext cx="2214415" cy="384282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9C4C96C-BD07-4018-ABF7-9A0B96960451}"/>
              </a:ext>
            </a:extLst>
          </p:cNvPr>
          <p:cNvSpPr/>
          <p:nvPr/>
        </p:nvSpPr>
        <p:spPr>
          <a:xfrm>
            <a:off x="5545708" y="1675377"/>
            <a:ext cx="1644693" cy="201772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B4584A-131C-4E60-B37A-1036B8410DD8}"/>
              </a:ext>
            </a:extLst>
          </p:cNvPr>
          <p:cNvSpPr/>
          <p:nvPr/>
        </p:nvSpPr>
        <p:spPr>
          <a:xfrm>
            <a:off x="5545707" y="2511826"/>
            <a:ext cx="1818588" cy="201772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3212B51-6E26-4532-8C47-D481208D7151}"/>
              </a:ext>
            </a:extLst>
          </p:cNvPr>
          <p:cNvSpPr/>
          <p:nvPr/>
        </p:nvSpPr>
        <p:spPr>
          <a:xfrm>
            <a:off x="5545707" y="2962113"/>
            <a:ext cx="1818588" cy="201772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8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Boot | Profiles in unterschiedlichen Umgebungen verwenden">
            <a:extLst>
              <a:ext uri="{FF2B5EF4-FFF2-40B4-BE49-F238E27FC236}">
                <a16:creationId xmlns:a16="http://schemas.microsoft.com/office/drawing/2014/main" id="{006FD9BD-463A-4F33-9488-EAD0AE90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7" y="86366"/>
            <a:ext cx="1561584" cy="14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Architektur – Spring Boot</a:t>
            </a:r>
            <a:endParaRPr/>
          </a:p>
        </p:txBody>
      </p:sp>
      <p:sp>
        <p:nvSpPr>
          <p:cNvPr id="567" name="Google Shape;567;p42"/>
          <p:cNvSpPr txBox="1">
            <a:spLocks noGrp="1"/>
          </p:cNvSpPr>
          <p:nvPr>
            <p:ph type="subTitle" idx="3"/>
          </p:nvPr>
        </p:nvSpPr>
        <p:spPr>
          <a:xfrm>
            <a:off x="1525788" y="1826282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subTitle" idx="4"/>
          </p:nvPr>
        </p:nvSpPr>
        <p:spPr>
          <a:xfrm>
            <a:off x="1525788" y="2121553"/>
            <a:ext cx="2843349" cy="789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Modernes Java: CCD, </a:t>
            </a:r>
            <a:r>
              <a:rPr lang="de-DE" sz="1200" err="1"/>
              <a:t>Dependency</a:t>
            </a:r>
            <a:r>
              <a:rPr lang="de-DE" sz="1200"/>
              <a:t> </a:t>
            </a:r>
            <a:r>
              <a:rPr lang="de-DE" sz="1200" err="1"/>
              <a:t>Injection</a:t>
            </a:r>
            <a:endParaRPr sz="1200"/>
          </a:p>
        </p:txBody>
      </p:sp>
      <p:sp>
        <p:nvSpPr>
          <p:cNvPr id="570" name="Google Shape;570;p42"/>
          <p:cNvSpPr txBox="1">
            <a:spLocks noGrp="1"/>
          </p:cNvSpPr>
          <p:nvPr>
            <p:ph type="subTitle" idx="6"/>
          </p:nvPr>
        </p:nvSpPr>
        <p:spPr>
          <a:xfrm>
            <a:off x="1525787" y="3715895"/>
            <a:ext cx="2769026" cy="887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Einfachere Entwicklung von Java-Enterprise-Anwendungen, dank vordefinierter Komponenten</a:t>
            </a:r>
          </a:p>
        </p:txBody>
      </p:sp>
      <p:sp>
        <p:nvSpPr>
          <p:cNvPr id="571" name="Google Shape;571;p42"/>
          <p:cNvSpPr txBox="1">
            <a:spLocks noGrp="1"/>
          </p:cNvSpPr>
          <p:nvPr>
            <p:ph type="subTitle" idx="7"/>
          </p:nvPr>
        </p:nvSpPr>
        <p:spPr>
          <a:xfrm>
            <a:off x="1525787" y="3401607"/>
            <a:ext cx="3218927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/>
              <a:t>Schnelle Entwicklung</a:t>
            </a:r>
          </a:p>
        </p:txBody>
      </p:sp>
      <p:sp>
        <p:nvSpPr>
          <p:cNvPr id="600" name="Google Shape;600;p42"/>
          <p:cNvSpPr/>
          <p:nvPr/>
        </p:nvSpPr>
        <p:spPr>
          <a:xfrm>
            <a:off x="1584856" y="1382799"/>
            <a:ext cx="457204" cy="411480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73;p42">
            <a:extLst>
              <a:ext uri="{FF2B5EF4-FFF2-40B4-BE49-F238E27FC236}">
                <a16:creationId xmlns:a16="http://schemas.microsoft.com/office/drawing/2014/main" id="{49714D62-5FEF-42A7-A03C-8410D21764E4}"/>
              </a:ext>
            </a:extLst>
          </p:cNvPr>
          <p:cNvGrpSpPr/>
          <p:nvPr/>
        </p:nvGrpSpPr>
        <p:grpSpPr>
          <a:xfrm>
            <a:off x="1584856" y="3032493"/>
            <a:ext cx="457187" cy="372972"/>
            <a:chOff x="7500054" y="2934735"/>
            <a:chExt cx="350576" cy="280454"/>
          </a:xfrm>
        </p:grpSpPr>
        <p:sp>
          <p:nvSpPr>
            <p:cNvPr id="59" name="Google Shape;574;p42">
              <a:extLst>
                <a:ext uri="{FF2B5EF4-FFF2-40B4-BE49-F238E27FC236}">
                  <a16:creationId xmlns:a16="http://schemas.microsoft.com/office/drawing/2014/main" id="{41B759EB-C1BD-47E0-A7CE-5D3F30825316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5;p42">
              <a:extLst>
                <a:ext uri="{FF2B5EF4-FFF2-40B4-BE49-F238E27FC236}">
                  <a16:creationId xmlns:a16="http://schemas.microsoft.com/office/drawing/2014/main" id="{DA05C22B-5C2C-4DF5-B4BD-3A9BDF12FFB1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6;p42">
              <a:extLst>
                <a:ext uri="{FF2B5EF4-FFF2-40B4-BE49-F238E27FC236}">
                  <a16:creationId xmlns:a16="http://schemas.microsoft.com/office/drawing/2014/main" id="{A90A585C-7772-4409-8A98-F61DFC124C06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7;p42">
              <a:extLst>
                <a:ext uri="{FF2B5EF4-FFF2-40B4-BE49-F238E27FC236}">
                  <a16:creationId xmlns:a16="http://schemas.microsoft.com/office/drawing/2014/main" id="{8D86AECA-0E89-428C-9FCC-54AFE96E865E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8;p42">
              <a:extLst>
                <a:ext uri="{FF2B5EF4-FFF2-40B4-BE49-F238E27FC236}">
                  <a16:creationId xmlns:a16="http://schemas.microsoft.com/office/drawing/2014/main" id="{2A747576-1931-47FB-A501-0EC4A43150B0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9;p42">
              <a:extLst>
                <a:ext uri="{FF2B5EF4-FFF2-40B4-BE49-F238E27FC236}">
                  <a16:creationId xmlns:a16="http://schemas.microsoft.com/office/drawing/2014/main" id="{8ED11B5E-BC12-4424-8382-8F371058FBC2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0;p42">
              <a:extLst>
                <a:ext uri="{FF2B5EF4-FFF2-40B4-BE49-F238E27FC236}">
                  <a16:creationId xmlns:a16="http://schemas.microsoft.com/office/drawing/2014/main" id="{B311D022-B950-4F1C-83E6-ECC52567A3B8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1;p42">
              <a:extLst>
                <a:ext uri="{FF2B5EF4-FFF2-40B4-BE49-F238E27FC236}">
                  <a16:creationId xmlns:a16="http://schemas.microsoft.com/office/drawing/2014/main" id="{1037DD2D-76BF-45AC-B921-EF97552C7B1D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8E489A9E-46FC-4B76-A2B2-847B882D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072" y="1382799"/>
            <a:ext cx="1896657" cy="32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7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Boot | Profiles in unterschiedlichen Umgebungen verwenden">
            <a:extLst>
              <a:ext uri="{FF2B5EF4-FFF2-40B4-BE49-F238E27FC236}">
                <a16:creationId xmlns:a16="http://schemas.microsoft.com/office/drawing/2014/main" id="{006FD9BD-463A-4F33-9488-EAD0AE90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7" y="86366"/>
            <a:ext cx="1561584" cy="14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Architektur – Spring Boot</a:t>
            </a:r>
            <a:endParaRPr/>
          </a:p>
        </p:txBody>
      </p:sp>
      <p:sp>
        <p:nvSpPr>
          <p:cNvPr id="567" name="Google Shape;567;p42"/>
          <p:cNvSpPr txBox="1">
            <a:spLocks noGrp="1"/>
          </p:cNvSpPr>
          <p:nvPr>
            <p:ph type="subTitle" idx="3"/>
          </p:nvPr>
        </p:nvSpPr>
        <p:spPr>
          <a:xfrm>
            <a:off x="1525788" y="1826282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Testen mit Spring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subTitle" idx="4"/>
          </p:nvPr>
        </p:nvSpPr>
        <p:spPr>
          <a:xfrm>
            <a:off x="1525788" y="2121553"/>
            <a:ext cx="2843349" cy="789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Unit-Test und Integrationstests</a:t>
            </a:r>
            <a:endParaRPr sz="1200"/>
          </a:p>
        </p:txBody>
      </p:sp>
      <p:sp>
        <p:nvSpPr>
          <p:cNvPr id="570" name="Google Shape;570;p42"/>
          <p:cNvSpPr txBox="1">
            <a:spLocks noGrp="1"/>
          </p:cNvSpPr>
          <p:nvPr>
            <p:ph type="subTitle" idx="6"/>
          </p:nvPr>
        </p:nvSpPr>
        <p:spPr>
          <a:xfrm>
            <a:off x="1525787" y="3715895"/>
            <a:ext cx="2769026" cy="887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Lambdas und Streams</a:t>
            </a:r>
          </a:p>
        </p:txBody>
      </p:sp>
      <p:sp>
        <p:nvSpPr>
          <p:cNvPr id="571" name="Google Shape;571;p42"/>
          <p:cNvSpPr txBox="1">
            <a:spLocks noGrp="1"/>
          </p:cNvSpPr>
          <p:nvPr>
            <p:ph type="subTitle" idx="7"/>
          </p:nvPr>
        </p:nvSpPr>
        <p:spPr>
          <a:xfrm>
            <a:off x="1525787" y="3401607"/>
            <a:ext cx="3417473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/>
              <a:t>Funktionale Erweiterungen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B6E08-EA04-4620-AE75-C18D27599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33" y="3161388"/>
            <a:ext cx="3453176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Filter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list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of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expenses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on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target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expense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kategorie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List&lt;Expense&gt;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ongoingMonthFilteredByKategorieList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adjustedMonthList.stream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expense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-&gt;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expense.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kategorie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.equals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budget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kategorie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Collectors.</a:t>
            </a:r>
            <a:r>
              <a:rPr kumimoji="0" lang="de-DE" altLang="de-DE" sz="10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toList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5C67AD-EBA0-4733-A034-CD899256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881" y="1771994"/>
            <a:ext cx="2539280" cy="780141"/>
          </a:xfrm>
          <a:prstGeom prst="rect">
            <a:avLst/>
          </a:prstGeom>
        </p:spPr>
      </p:pic>
      <p:grpSp>
        <p:nvGrpSpPr>
          <p:cNvPr id="20" name="Google Shape;10788;p70">
            <a:extLst>
              <a:ext uri="{FF2B5EF4-FFF2-40B4-BE49-F238E27FC236}">
                <a16:creationId xmlns:a16="http://schemas.microsoft.com/office/drawing/2014/main" id="{A1758094-E5DF-4E5A-80A6-BCDE7DACB853}"/>
              </a:ext>
            </a:extLst>
          </p:cNvPr>
          <p:cNvGrpSpPr/>
          <p:nvPr/>
        </p:nvGrpSpPr>
        <p:grpSpPr>
          <a:xfrm>
            <a:off x="1637038" y="2978735"/>
            <a:ext cx="352840" cy="354718"/>
            <a:chOff x="3095745" y="3805393"/>
            <a:chExt cx="352840" cy="354718"/>
          </a:xfrm>
          <a:solidFill>
            <a:srgbClr val="7030A0"/>
          </a:solidFill>
        </p:grpSpPr>
        <p:sp>
          <p:nvSpPr>
            <p:cNvPr id="21" name="Google Shape;10789;p70">
              <a:extLst>
                <a:ext uri="{FF2B5EF4-FFF2-40B4-BE49-F238E27FC236}">
                  <a16:creationId xmlns:a16="http://schemas.microsoft.com/office/drawing/2014/main" id="{8455FF39-0FA0-471B-BC20-927C99212A64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90;p70">
              <a:extLst>
                <a:ext uri="{FF2B5EF4-FFF2-40B4-BE49-F238E27FC236}">
                  <a16:creationId xmlns:a16="http://schemas.microsoft.com/office/drawing/2014/main" id="{54CC41E2-5E00-4EDE-97A1-C6BC4D7DF6B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91;p70">
              <a:extLst>
                <a:ext uri="{FF2B5EF4-FFF2-40B4-BE49-F238E27FC236}">
                  <a16:creationId xmlns:a16="http://schemas.microsoft.com/office/drawing/2014/main" id="{B3A76A3C-81B3-456E-B63C-68B22EFCFDD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92;p70">
              <a:extLst>
                <a:ext uri="{FF2B5EF4-FFF2-40B4-BE49-F238E27FC236}">
                  <a16:creationId xmlns:a16="http://schemas.microsoft.com/office/drawing/2014/main" id="{D77630F8-A5A4-4F9C-BC29-7DEE6B756F21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93;p70">
              <a:extLst>
                <a:ext uri="{FF2B5EF4-FFF2-40B4-BE49-F238E27FC236}">
                  <a16:creationId xmlns:a16="http://schemas.microsoft.com/office/drawing/2014/main" id="{9CD37567-1776-41EA-8ED5-E15500E39C01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94;p70">
              <a:extLst>
                <a:ext uri="{FF2B5EF4-FFF2-40B4-BE49-F238E27FC236}">
                  <a16:creationId xmlns:a16="http://schemas.microsoft.com/office/drawing/2014/main" id="{B7D3F85C-BC1F-4AA9-B708-033715A102D5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737;p70">
            <a:extLst>
              <a:ext uri="{FF2B5EF4-FFF2-40B4-BE49-F238E27FC236}">
                <a16:creationId xmlns:a16="http://schemas.microsoft.com/office/drawing/2014/main" id="{6A236024-D233-4572-9718-A414E3FE368C}"/>
              </a:ext>
            </a:extLst>
          </p:cNvPr>
          <p:cNvGrpSpPr/>
          <p:nvPr/>
        </p:nvGrpSpPr>
        <p:grpSpPr>
          <a:xfrm>
            <a:off x="1594771" y="1414443"/>
            <a:ext cx="422542" cy="342973"/>
            <a:chOff x="2165809" y="3811059"/>
            <a:chExt cx="422542" cy="342973"/>
          </a:xfrm>
          <a:solidFill>
            <a:schemeClr val="accent3"/>
          </a:solidFill>
        </p:grpSpPr>
        <p:sp>
          <p:nvSpPr>
            <p:cNvPr id="28" name="Google Shape;10738;p70">
              <a:extLst>
                <a:ext uri="{FF2B5EF4-FFF2-40B4-BE49-F238E27FC236}">
                  <a16:creationId xmlns:a16="http://schemas.microsoft.com/office/drawing/2014/main" id="{B8029B86-15B7-441E-BFA3-CA4A5E333950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39;p70">
              <a:extLst>
                <a:ext uri="{FF2B5EF4-FFF2-40B4-BE49-F238E27FC236}">
                  <a16:creationId xmlns:a16="http://schemas.microsoft.com/office/drawing/2014/main" id="{F5556C74-5AB2-40E5-9184-FBF1F3814544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40;p70">
              <a:extLst>
                <a:ext uri="{FF2B5EF4-FFF2-40B4-BE49-F238E27FC236}">
                  <a16:creationId xmlns:a16="http://schemas.microsoft.com/office/drawing/2014/main" id="{F2C02152-B80E-4240-BF88-EDE1479D56B7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41;p70">
              <a:extLst>
                <a:ext uri="{FF2B5EF4-FFF2-40B4-BE49-F238E27FC236}">
                  <a16:creationId xmlns:a16="http://schemas.microsoft.com/office/drawing/2014/main" id="{61B7BFE7-0F1F-4E85-88D4-EB0D201D446E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42;p70">
              <a:extLst>
                <a:ext uri="{FF2B5EF4-FFF2-40B4-BE49-F238E27FC236}">
                  <a16:creationId xmlns:a16="http://schemas.microsoft.com/office/drawing/2014/main" id="{62A0A1F8-6E08-47A2-8395-D488C4112FBA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43;p70">
              <a:extLst>
                <a:ext uri="{FF2B5EF4-FFF2-40B4-BE49-F238E27FC236}">
                  <a16:creationId xmlns:a16="http://schemas.microsoft.com/office/drawing/2014/main" id="{799048F9-6735-4B96-AAEE-189C78E38058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44;p70">
              <a:extLst>
                <a:ext uri="{FF2B5EF4-FFF2-40B4-BE49-F238E27FC236}">
                  <a16:creationId xmlns:a16="http://schemas.microsoft.com/office/drawing/2014/main" id="{4FA03AA5-06A1-4CBA-94F1-83D70AAB50D5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45;p70">
              <a:extLst>
                <a:ext uri="{FF2B5EF4-FFF2-40B4-BE49-F238E27FC236}">
                  <a16:creationId xmlns:a16="http://schemas.microsoft.com/office/drawing/2014/main" id="{4BB54F97-EE12-4A5C-AD8C-11BA7849AABE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46;p70">
              <a:extLst>
                <a:ext uri="{FF2B5EF4-FFF2-40B4-BE49-F238E27FC236}">
                  <a16:creationId xmlns:a16="http://schemas.microsoft.com/office/drawing/2014/main" id="{E3E2CF0D-ED00-4EC7-96B5-C76321604BA6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47;p70">
              <a:extLst>
                <a:ext uri="{FF2B5EF4-FFF2-40B4-BE49-F238E27FC236}">
                  <a16:creationId xmlns:a16="http://schemas.microsoft.com/office/drawing/2014/main" id="{412A2748-F226-4D27-AA28-6DCA31019FA0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48;p70">
              <a:extLst>
                <a:ext uri="{FF2B5EF4-FFF2-40B4-BE49-F238E27FC236}">
                  <a16:creationId xmlns:a16="http://schemas.microsoft.com/office/drawing/2014/main" id="{1E2725FC-E321-421C-8C9A-A296A4CC5141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49;p70">
              <a:extLst>
                <a:ext uri="{FF2B5EF4-FFF2-40B4-BE49-F238E27FC236}">
                  <a16:creationId xmlns:a16="http://schemas.microsoft.com/office/drawing/2014/main" id="{88551500-0F01-4722-943B-357524E80DE6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50;p70">
              <a:extLst>
                <a:ext uri="{FF2B5EF4-FFF2-40B4-BE49-F238E27FC236}">
                  <a16:creationId xmlns:a16="http://schemas.microsoft.com/office/drawing/2014/main" id="{8A4CC9B9-ACAD-41BB-8EB2-8EFDDA3F6EB7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51;p70">
              <a:extLst>
                <a:ext uri="{FF2B5EF4-FFF2-40B4-BE49-F238E27FC236}">
                  <a16:creationId xmlns:a16="http://schemas.microsoft.com/office/drawing/2014/main" id="{DDEE81B3-6F9F-4B26-B5BE-0BB93B6586DE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52;p70">
              <a:extLst>
                <a:ext uri="{FF2B5EF4-FFF2-40B4-BE49-F238E27FC236}">
                  <a16:creationId xmlns:a16="http://schemas.microsoft.com/office/drawing/2014/main" id="{2A780D53-AB3C-4A77-B491-345AEDB05460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53;p70">
              <a:extLst>
                <a:ext uri="{FF2B5EF4-FFF2-40B4-BE49-F238E27FC236}">
                  <a16:creationId xmlns:a16="http://schemas.microsoft.com/office/drawing/2014/main" id="{5B4D99B3-35DA-488F-8B0E-378C30BF8068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54;p70">
              <a:extLst>
                <a:ext uri="{FF2B5EF4-FFF2-40B4-BE49-F238E27FC236}">
                  <a16:creationId xmlns:a16="http://schemas.microsoft.com/office/drawing/2014/main" id="{5B3631C3-605C-415D-8E84-E69593F24CA2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55;p70">
              <a:extLst>
                <a:ext uri="{FF2B5EF4-FFF2-40B4-BE49-F238E27FC236}">
                  <a16:creationId xmlns:a16="http://schemas.microsoft.com/office/drawing/2014/main" id="{738B4D84-70CD-40E5-8505-AE493B646EDA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175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90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2075" indent="0"/>
            <a:r>
              <a:rPr lang="de-DE"/>
              <a:t>Warum </a:t>
            </a:r>
            <a:br>
              <a:rPr lang="de-DE"/>
            </a:br>
            <a:r>
              <a:rPr lang="de-DE"/>
              <a:t>Expense-Tracker?</a:t>
            </a:r>
          </a:p>
        </p:txBody>
      </p:sp>
      <p:sp>
        <p:nvSpPr>
          <p:cNvPr id="324" name="Google Shape;324;p30"/>
          <p:cNvSpPr txBox="1">
            <a:spLocks noGrp="1"/>
          </p:cNvSpPr>
          <p:nvPr>
            <p:ph type="title" idx="3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subTitle" idx="4"/>
          </p:nvPr>
        </p:nvSpPr>
        <p:spPr>
          <a:xfrm>
            <a:off x="1985925" y="2799283"/>
            <a:ext cx="6343500" cy="738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2075" indent="0"/>
            <a:r>
              <a:rPr lang="de-DE"/>
              <a:t>Technische Umsetzung</a:t>
            </a:r>
          </a:p>
        </p:txBody>
      </p:sp>
      <p:sp>
        <p:nvSpPr>
          <p:cNvPr id="327" name="Google Shape;327;p30"/>
          <p:cNvSpPr txBox="1">
            <a:spLocks noGrp="1"/>
          </p:cNvSpPr>
          <p:nvPr>
            <p:ph type="title" idx="6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7"/>
          </p:nvPr>
        </p:nvSpPr>
        <p:spPr>
          <a:xfrm>
            <a:off x="5805225" y="1437208"/>
            <a:ext cx="2524200" cy="906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/>
              <a:t>Live-Demo</a:t>
            </a:r>
          </a:p>
        </p:txBody>
      </p:sp>
      <p:sp>
        <p:nvSpPr>
          <p:cNvPr id="333" name="Google Shape;333;p30"/>
          <p:cNvSpPr/>
          <p:nvPr/>
        </p:nvSpPr>
        <p:spPr>
          <a:xfrm>
            <a:off x="18811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18811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57004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A2AB330-152E-4C5C-BC24-B2F8BA4A5EE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985924" y="3094550"/>
            <a:ext cx="6343500" cy="1782250"/>
          </a:xfrm>
        </p:spPr>
        <p:txBody>
          <a:bodyPr>
            <a:normAutofit/>
          </a:bodyPr>
          <a:lstStyle/>
          <a:p>
            <a:pPr marL="268288" indent="0">
              <a:buClr>
                <a:schemeClr val="bg1"/>
              </a:buClr>
            </a:pPr>
            <a:r>
              <a:rPr lang="de-DE"/>
              <a:t>Architektur</a:t>
            </a:r>
          </a:p>
          <a:p>
            <a:pPr marL="268288" indent="0">
              <a:buClr>
                <a:schemeClr val="bg1"/>
              </a:buClr>
            </a:pPr>
            <a:r>
              <a:rPr lang="de-DE"/>
              <a:t>Moderner Entwicklungsprozess</a:t>
            </a:r>
          </a:p>
        </p:txBody>
      </p:sp>
    </p:spTree>
    <p:extLst>
      <p:ext uri="{BB962C8B-B14F-4D97-AF65-F5344CB8AC3E}">
        <p14:creationId xmlns:p14="http://schemas.microsoft.com/office/powerpoint/2010/main" val="346800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Architektur – MongoDB</a:t>
            </a:r>
            <a:endParaRPr/>
          </a:p>
        </p:txBody>
      </p:sp>
      <p:sp>
        <p:nvSpPr>
          <p:cNvPr id="567" name="Google Shape;567;p42"/>
          <p:cNvSpPr txBox="1">
            <a:spLocks noGrp="1"/>
          </p:cNvSpPr>
          <p:nvPr>
            <p:ph type="subTitle" idx="3"/>
          </p:nvPr>
        </p:nvSpPr>
        <p:spPr>
          <a:xfrm>
            <a:off x="1525788" y="1826282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Nicht-relational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subTitle" idx="4"/>
          </p:nvPr>
        </p:nvSpPr>
        <p:spPr>
          <a:xfrm>
            <a:off x="1525788" y="2121553"/>
            <a:ext cx="2843349" cy="789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Einfache Änderungen an der Datenstruktur, Intuitive und effiziente Abfragen</a:t>
            </a:r>
            <a:endParaRPr sz="1200"/>
          </a:p>
        </p:txBody>
      </p:sp>
      <p:sp>
        <p:nvSpPr>
          <p:cNvPr id="570" name="Google Shape;570;p42"/>
          <p:cNvSpPr txBox="1">
            <a:spLocks noGrp="1"/>
          </p:cNvSpPr>
          <p:nvPr>
            <p:ph type="subTitle" idx="6"/>
          </p:nvPr>
        </p:nvSpPr>
        <p:spPr>
          <a:xfrm>
            <a:off x="1525787" y="3715895"/>
            <a:ext cx="2769026" cy="887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Einfaches </a:t>
            </a:r>
            <a:r>
              <a:rPr lang="de-DE" sz="1200" err="1"/>
              <a:t>Prototyping</a:t>
            </a:r>
            <a:r>
              <a:rPr lang="de-DE" sz="1200"/>
              <a:t>, Vorteil für Time-to-</a:t>
            </a:r>
            <a:r>
              <a:rPr lang="de-DE" sz="1200" err="1"/>
              <a:t>market</a:t>
            </a:r>
            <a:endParaRPr lang="de-DE" sz="1200"/>
          </a:p>
        </p:txBody>
      </p:sp>
      <p:sp>
        <p:nvSpPr>
          <p:cNvPr id="571" name="Google Shape;571;p42"/>
          <p:cNvSpPr txBox="1">
            <a:spLocks noGrp="1"/>
          </p:cNvSpPr>
          <p:nvPr>
            <p:ph type="subTitle" idx="7"/>
          </p:nvPr>
        </p:nvSpPr>
        <p:spPr>
          <a:xfrm>
            <a:off x="1525787" y="3401607"/>
            <a:ext cx="3218927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/>
              <a:t>Schnelle Entwicklung</a:t>
            </a:r>
          </a:p>
        </p:txBody>
      </p:sp>
      <p:grpSp>
        <p:nvGrpSpPr>
          <p:cNvPr id="58" name="Google Shape;573;p42">
            <a:extLst>
              <a:ext uri="{FF2B5EF4-FFF2-40B4-BE49-F238E27FC236}">
                <a16:creationId xmlns:a16="http://schemas.microsoft.com/office/drawing/2014/main" id="{49714D62-5FEF-42A7-A03C-8410D21764E4}"/>
              </a:ext>
            </a:extLst>
          </p:cNvPr>
          <p:cNvGrpSpPr/>
          <p:nvPr/>
        </p:nvGrpSpPr>
        <p:grpSpPr>
          <a:xfrm>
            <a:off x="1584856" y="3032493"/>
            <a:ext cx="457187" cy="372972"/>
            <a:chOff x="7500054" y="2934735"/>
            <a:chExt cx="350576" cy="280454"/>
          </a:xfrm>
        </p:grpSpPr>
        <p:sp>
          <p:nvSpPr>
            <p:cNvPr id="59" name="Google Shape;574;p42">
              <a:extLst>
                <a:ext uri="{FF2B5EF4-FFF2-40B4-BE49-F238E27FC236}">
                  <a16:creationId xmlns:a16="http://schemas.microsoft.com/office/drawing/2014/main" id="{41B759EB-C1BD-47E0-A7CE-5D3F30825316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5;p42">
              <a:extLst>
                <a:ext uri="{FF2B5EF4-FFF2-40B4-BE49-F238E27FC236}">
                  <a16:creationId xmlns:a16="http://schemas.microsoft.com/office/drawing/2014/main" id="{DA05C22B-5C2C-4DF5-B4BD-3A9BDF12FFB1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6;p42">
              <a:extLst>
                <a:ext uri="{FF2B5EF4-FFF2-40B4-BE49-F238E27FC236}">
                  <a16:creationId xmlns:a16="http://schemas.microsoft.com/office/drawing/2014/main" id="{A90A585C-7772-4409-8A98-F61DFC124C06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7;p42">
              <a:extLst>
                <a:ext uri="{FF2B5EF4-FFF2-40B4-BE49-F238E27FC236}">
                  <a16:creationId xmlns:a16="http://schemas.microsoft.com/office/drawing/2014/main" id="{8D86AECA-0E89-428C-9FCC-54AFE96E865E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8;p42">
              <a:extLst>
                <a:ext uri="{FF2B5EF4-FFF2-40B4-BE49-F238E27FC236}">
                  <a16:creationId xmlns:a16="http://schemas.microsoft.com/office/drawing/2014/main" id="{2A747576-1931-47FB-A501-0EC4A43150B0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9;p42">
              <a:extLst>
                <a:ext uri="{FF2B5EF4-FFF2-40B4-BE49-F238E27FC236}">
                  <a16:creationId xmlns:a16="http://schemas.microsoft.com/office/drawing/2014/main" id="{8ED11B5E-BC12-4424-8382-8F371058FBC2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0;p42">
              <a:extLst>
                <a:ext uri="{FF2B5EF4-FFF2-40B4-BE49-F238E27FC236}">
                  <a16:creationId xmlns:a16="http://schemas.microsoft.com/office/drawing/2014/main" id="{B311D022-B950-4F1C-83E6-ECC52567A3B8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1;p42">
              <a:extLst>
                <a:ext uri="{FF2B5EF4-FFF2-40B4-BE49-F238E27FC236}">
                  <a16:creationId xmlns:a16="http://schemas.microsoft.com/office/drawing/2014/main" id="{1037DD2D-76BF-45AC-B921-EF97552C7B1D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6">
            <a:extLst>
              <a:ext uri="{FF2B5EF4-FFF2-40B4-BE49-F238E27FC236}">
                <a16:creationId xmlns:a16="http://schemas.microsoft.com/office/drawing/2014/main" id="{6B56E061-3A4E-4216-9830-E9A1D6FA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62" y="505104"/>
            <a:ext cx="2115927" cy="5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D246D0D-72BE-4599-B78D-4217CB1AB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89" y="1516916"/>
            <a:ext cx="3081682" cy="2787330"/>
          </a:xfrm>
          <a:prstGeom prst="rect">
            <a:avLst/>
          </a:prstGeom>
        </p:spPr>
      </p:pic>
      <p:grpSp>
        <p:nvGrpSpPr>
          <p:cNvPr id="20" name="Google Shape;12761;p74">
            <a:extLst>
              <a:ext uri="{FF2B5EF4-FFF2-40B4-BE49-F238E27FC236}">
                <a16:creationId xmlns:a16="http://schemas.microsoft.com/office/drawing/2014/main" id="{BF9FA540-460B-4E4F-8011-1C4C403F1AD2}"/>
              </a:ext>
            </a:extLst>
          </p:cNvPr>
          <p:cNvGrpSpPr/>
          <p:nvPr/>
        </p:nvGrpSpPr>
        <p:grpSpPr>
          <a:xfrm>
            <a:off x="1601767" y="1469734"/>
            <a:ext cx="356655" cy="335425"/>
            <a:chOff x="849016" y="2903255"/>
            <a:chExt cx="356655" cy="335425"/>
          </a:xfrm>
          <a:solidFill>
            <a:srgbClr val="00B0F0"/>
          </a:solidFill>
        </p:grpSpPr>
        <p:sp>
          <p:nvSpPr>
            <p:cNvPr id="21" name="Google Shape;12762;p74">
              <a:extLst>
                <a:ext uri="{FF2B5EF4-FFF2-40B4-BE49-F238E27FC236}">
                  <a16:creationId xmlns:a16="http://schemas.microsoft.com/office/drawing/2014/main" id="{D9EE50FA-3A5A-4B82-9FB4-853365E6C415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63;p74">
              <a:extLst>
                <a:ext uri="{FF2B5EF4-FFF2-40B4-BE49-F238E27FC236}">
                  <a16:creationId xmlns:a16="http://schemas.microsoft.com/office/drawing/2014/main" id="{32910DE1-FFF8-431D-A8A7-5BC158374792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64;p74">
              <a:extLst>
                <a:ext uri="{FF2B5EF4-FFF2-40B4-BE49-F238E27FC236}">
                  <a16:creationId xmlns:a16="http://schemas.microsoft.com/office/drawing/2014/main" id="{E1C63785-1367-495D-951E-FBD0049CD14D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65;p74">
              <a:extLst>
                <a:ext uri="{FF2B5EF4-FFF2-40B4-BE49-F238E27FC236}">
                  <a16:creationId xmlns:a16="http://schemas.microsoft.com/office/drawing/2014/main" id="{0B325C41-12EB-4DA0-9960-EC43B4A15225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66;p74">
              <a:extLst>
                <a:ext uri="{FF2B5EF4-FFF2-40B4-BE49-F238E27FC236}">
                  <a16:creationId xmlns:a16="http://schemas.microsoft.com/office/drawing/2014/main" id="{DCC6B6EB-5DED-4FD8-BE79-87E52C59B37E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67;p74">
              <a:extLst>
                <a:ext uri="{FF2B5EF4-FFF2-40B4-BE49-F238E27FC236}">
                  <a16:creationId xmlns:a16="http://schemas.microsoft.com/office/drawing/2014/main" id="{CC19E0C8-915E-4C38-A0D4-5ACE53AB55BD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68;p74">
              <a:extLst>
                <a:ext uri="{FF2B5EF4-FFF2-40B4-BE49-F238E27FC236}">
                  <a16:creationId xmlns:a16="http://schemas.microsoft.com/office/drawing/2014/main" id="{702EF7E7-ED92-434E-A8A6-4C5297F56D90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69;p74">
              <a:extLst>
                <a:ext uri="{FF2B5EF4-FFF2-40B4-BE49-F238E27FC236}">
                  <a16:creationId xmlns:a16="http://schemas.microsoft.com/office/drawing/2014/main" id="{D2C88861-4DC5-4C95-8EE3-7658F5AEFAE1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70;p74">
              <a:extLst>
                <a:ext uri="{FF2B5EF4-FFF2-40B4-BE49-F238E27FC236}">
                  <a16:creationId xmlns:a16="http://schemas.microsoft.com/office/drawing/2014/main" id="{D3D005BF-ED16-4C03-B4B1-E104B3704970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1;p74">
              <a:extLst>
                <a:ext uri="{FF2B5EF4-FFF2-40B4-BE49-F238E27FC236}">
                  <a16:creationId xmlns:a16="http://schemas.microsoft.com/office/drawing/2014/main" id="{2A31546F-D6C8-415D-B895-E137F7492E08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72;p74">
              <a:extLst>
                <a:ext uri="{FF2B5EF4-FFF2-40B4-BE49-F238E27FC236}">
                  <a16:creationId xmlns:a16="http://schemas.microsoft.com/office/drawing/2014/main" id="{866B5636-AD4C-4CBB-9273-2B59A4621024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665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Testautomatisierungspyramide</a:t>
            </a:r>
            <a:endParaRPr err="1"/>
          </a:p>
        </p:txBody>
      </p:sp>
      <p:sp>
        <p:nvSpPr>
          <p:cNvPr id="689" name="Google Shape;689;p46"/>
          <p:cNvSpPr/>
          <p:nvPr/>
        </p:nvSpPr>
        <p:spPr>
          <a:xfrm>
            <a:off x="3002830" y="3263085"/>
            <a:ext cx="3123300" cy="3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err="1">
                <a:solidFill>
                  <a:schemeClr val="bg1"/>
                </a:solidFill>
              </a:rPr>
              <a:t>Komponententests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90" name="Google Shape;690;p46"/>
          <p:cNvSpPr/>
          <p:nvPr/>
        </p:nvSpPr>
        <p:spPr>
          <a:xfrm>
            <a:off x="3395066" y="2612124"/>
            <a:ext cx="2338800" cy="3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bg1"/>
                </a:solidFill>
              </a:rPr>
              <a:t>Integrationstests</a:t>
            </a:r>
          </a:p>
        </p:txBody>
      </p:sp>
      <p:sp>
        <p:nvSpPr>
          <p:cNvPr id="691" name="Google Shape;691;p46"/>
          <p:cNvSpPr/>
          <p:nvPr/>
        </p:nvSpPr>
        <p:spPr>
          <a:xfrm>
            <a:off x="3765039" y="1961164"/>
            <a:ext cx="1598857" cy="3830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bg1"/>
                </a:solidFill>
              </a:rPr>
              <a:t>End-</a:t>
            </a:r>
            <a:r>
              <a:rPr lang="de-DE" err="1">
                <a:solidFill>
                  <a:schemeClr val="bg1"/>
                </a:solidFill>
              </a:rPr>
              <a:t>to</a:t>
            </a:r>
            <a:r>
              <a:rPr lang="de-DE">
                <a:solidFill>
                  <a:schemeClr val="bg1"/>
                </a:solidFill>
              </a:rPr>
              <a:t>-End-Tests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96" name="Google Shape;696;p46"/>
          <p:cNvSpPr txBox="1"/>
          <p:nvPr/>
        </p:nvSpPr>
        <p:spPr>
          <a:xfrm flipH="1">
            <a:off x="104601" y="2615128"/>
            <a:ext cx="2103777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noAutofit/>
          </a:bodyPr>
          <a:lstStyle/>
          <a:p>
            <a:pPr algn="r"/>
            <a:r>
              <a:rPr lang="en" sz="1800" b="1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JUnit</a:t>
            </a:r>
            <a:endParaRPr lang="de-DE">
              <a:solidFill>
                <a:schemeClr val="lt1"/>
              </a:solidFill>
            </a:endParaRPr>
          </a:p>
        </p:txBody>
      </p:sp>
      <p:sp>
        <p:nvSpPr>
          <p:cNvPr id="698" name="Google Shape;698;p46"/>
          <p:cNvSpPr txBox="1"/>
          <p:nvPr/>
        </p:nvSpPr>
        <p:spPr>
          <a:xfrm flipH="1">
            <a:off x="6128305" y="1961428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Cypress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02" name="Google Shape;702;p46"/>
          <p:cNvCxnSpPr>
            <a:cxnSpLocks/>
          </p:cNvCxnSpPr>
          <p:nvPr/>
        </p:nvCxnSpPr>
        <p:spPr>
          <a:xfrm flipH="1">
            <a:off x="2208266" y="2807424"/>
            <a:ext cx="1186688" cy="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46"/>
          <p:cNvCxnSpPr>
            <a:cxnSpLocks/>
          </p:cNvCxnSpPr>
          <p:nvPr/>
        </p:nvCxnSpPr>
        <p:spPr>
          <a:xfrm>
            <a:off x="5363896" y="2152705"/>
            <a:ext cx="764409" cy="1023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05" name="Google Shape;705;p46"/>
          <p:cNvSpPr/>
          <p:nvPr/>
        </p:nvSpPr>
        <p:spPr>
          <a:xfrm flipH="1">
            <a:off x="9" y="368310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94;p46">
            <a:extLst>
              <a:ext uri="{FF2B5EF4-FFF2-40B4-BE49-F238E27FC236}">
                <a16:creationId xmlns:a16="http://schemas.microsoft.com/office/drawing/2014/main" id="{D685BAF9-5EBF-4F21-A851-9A70F9BB40EE}"/>
              </a:ext>
            </a:extLst>
          </p:cNvPr>
          <p:cNvSpPr txBox="1"/>
          <p:nvPr/>
        </p:nvSpPr>
        <p:spPr>
          <a:xfrm flipH="1">
            <a:off x="6935645" y="3266078"/>
            <a:ext cx="1464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Jasmine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" name="Google Shape;701;p46">
            <a:extLst>
              <a:ext uri="{FF2B5EF4-FFF2-40B4-BE49-F238E27FC236}">
                <a16:creationId xmlns:a16="http://schemas.microsoft.com/office/drawing/2014/main" id="{F56E5555-08FD-40C3-A4A3-6D4846D61859}"/>
              </a:ext>
            </a:extLst>
          </p:cNvPr>
          <p:cNvCxnSpPr/>
          <p:nvPr/>
        </p:nvCxnSpPr>
        <p:spPr>
          <a:xfrm>
            <a:off x="6141170" y="3458385"/>
            <a:ext cx="794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" name="Google Shape;694;p46">
            <a:extLst>
              <a:ext uri="{FF2B5EF4-FFF2-40B4-BE49-F238E27FC236}">
                <a16:creationId xmlns:a16="http://schemas.microsoft.com/office/drawing/2014/main" id="{231FFEF5-CB95-4496-AE45-F23F82F6E65F}"/>
              </a:ext>
            </a:extLst>
          </p:cNvPr>
          <p:cNvSpPr txBox="1"/>
          <p:nvPr/>
        </p:nvSpPr>
        <p:spPr>
          <a:xfrm flipH="1">
            <a:off x="1156489" y="3266078"/>
            <a:ext cx="723095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JUnit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" name="Google Shape;701;p46">
            <a:extLst>
              <a:ext uri="{FF2B5EF4-FFF2-40B4-BE49-F238E27FC236}">
                <a16:creationId xmlns:a16="http://schemas.microsoft.com/office/drawing/2014/main" id="{D95CF5F4-FC1F-487E-B59D-CF0E2E808E91}"/>
              </a:ext>
            </a:extLst>
          </p:cNvPr>
          <p:cNvCxnSpPr>
            <a:cxnSpLocks/>
            <a:stCxn id="689" idx="1"/>
            <a:endCxn id="16" idx="1"/>
          </p:cNvCxnSpPr>
          <p:nvPr/>
        </p:nvCxnSpPr>
        <p:spPr>
          <a:xfrm flipH="1" flipV="1">
            <a:off x="1879584" y="3458378"/>
            <a:ext cx="1123246" cy="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Cypress Tests</a:t>
            </a:r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1524300" y="1772367"/>
            <a:ext cx="2735812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</a:t>
            </a:r>
            <a:r>
              <a:rPr lang="en"/>
              <a:t>utomatisierte Tests</a:t>
            </a:r>
            <a:endParaRPr lang="de-DE"/>
          </a:p>
        </p:txBody>
      </p:sp>
      <p:grpSp>
        <p:nvGrpSpPr>
          <p:cNvPr id="55" name="Google Shape;1092;p62">
            <a:extLst>
              <a:ext uri="{FF2B5EF4-FFF2-40B4-BE49-F238E27FC236}">
                <a16:creationId xmlns:a16="http://schemas.microsoft.com/office/drawing/2014/main" id="{763B4081-FCBC-41B8-8394-B2861242E064}"/>
              </a:ext>
            </a:extLst>
          </p:cNvPr>
          <p:cNvGrpSpPr/>
          <p:nvPr/>
        </p:nvGrpSpPr>
        <p:grpSpPr>
          <a:xfrm>
            <a:off x="1594650" y="1388307"/>
            <a:ext cx="483797" cy="411481"/>
            <a:chOff x="4721450" y="1509475"/>
            <a:chExt cx="79350" cy="74325"/>
          </a:xfrm>
        </p:grpSpPr>
        <p:sp>
          <p:nvSpPr>
            <p:cNvPr id="56" name="Google Shape;1093;p62">
              <a:extLst>
                <a:ext uri="{FF2B5EF4-FFF2-40B4-BE49-F238E27FC236}">
                  <a16:creationId xmlns:a16="http://schemas.microsoft.com/office/drawing/2014/main" id="{BD9CD70C-E70D-4267-84AC-547AA256C29E}"/>
                </a:ext>
              </a:extLst>
            </p:cNvPr>
            <p:cNvSpPr/>
            <p:nvPr/>
          </p:nvSpPr>
          <p:spPr>
            <a:xfrm>
              <a:off x="4729025" y="1509475"/>
              <a:ext cx="27050" cy="26725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1094;p62">
              <a:extLst>
                <a:ext uri="{FF2B5EF4-FFF2-40B4-BE49-F238E27FC236}">
                  <a16:creationId xmlns:a16="http://schemas.microsoft.com/office/drawing/2014/main" id="{F26FC751-27B7-4160-A401-ACBA8349E46C}"/>
                </a:ext>
              </a:extLst>
            </p:cNvPr>
            <p:cNvSpPr/>
            <p:nvPr/>
          </p:nvSpPr>
          <p:spPr>
            <a:xfrm>
              <a:off x="4721450" y="1533275"/>
              <a:ext cx="32300" cy="42600"/>
            </a:xfrm>
            <a:custGeom>
              <a:avLst/>
              <a:gdLst/>
              <a:ahLst/>
              <a:cxnLst/>
              <a:rect l="l" t="t" r="r" b="b"/>
              <a:pathLst>
                <a:path w="1292" h="1704" extrusionOk="0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1095;p62">
              <a:extLst>
                <a:ext uri="{FF2B5EF4-FFF2-40B4-BE49-F238E27FC236}">
                  <a16:creationId xmlns:a16="http://schemas.microsoft.com/office/drawing/2014/main" id="{CE518295-D054-4072-8D09-8BDC870A0996}"/>
                </a:ext>
              </a:extLst>
            </p:cNvPr>
            <p:cNvSpPr/>
            <p:nvPr/>
          </p:nvSpPr>
          <p:spPr>
            <a:xfrm>
              <a:off x="4750650" y="1551675"/>
              <a:ext cx="42950" cy="32125"/>
            </a:xfrm>
            <a:custGeom>
              <a:avLst/>
              <a:gdLst/>
              <a:ahLst/>
              <a:cxnLst/>
              <a:rect l="l" t="t" r="r" b="b"/>
              <a:pathLst>
                <a:path w="1718" h="1285" extrusionOk="0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1096;p62">
              <a:extLst>
                <a:ext uri="{FF2B5EF4-FFF2-40B4-BE49-F238E27FC236}">
                  <a16:creationId xmlns:a16="http://schemas.microsoft.com/office/drawing/2014/main" id="{5FDF6CB5-A0AA-4B7C-8F62-7C62E1D52392}"/>
                </a:ext>
              </a:extLst>
            </p:cNvPr>
            <p:cNvSpPr/>
            <p:nvPr/>
          </p:nvSpPr>
          <p:spPr>
            <a:xfrm>
              <a:off x="4761300" y="1510025"/>
              <a:ext cx="39500" cy="44375"/>
            </a:xfrm>
            <a:custGeom>
              <a:avLst/>
              <a:gdLst/>
              <a:ahLst/>
              <a:cxnLst/>
              <a:rect l="l" t="t" r="r" b="b"/>
              <a:pathLst>
                <a:path w="1580" h="1775" extrusionOk="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Grafik 2">
            <a:extLst>
              <a:ext uri="{FF2B5EF4-FFF2-40B4-BE49-F238E27FC236}">
                <a16:creationId xmlns:a16="http://schemas.microsoft.com/office/drawing/2014/main" id="{4C181C5E-23F6-473A-9E14-8457461D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03" y="544882"/>
            <a:ext cx="1780671" cy="481862"/>
          </a:xfrm>
          <a:prstGeom prst="rect">
            <a:avLst/>
          </a:prstGeom>
        </p:spPr>
      </p:pic>
      <p:sp>
        <p:nvSpPr>
          <p:cNvPr id="60" name="Google Shape;571;p42">
            <a:extLst>
              <a:ext uri="{FF2B5EF4-FFF2-40B4-BE49-F238E27FC236}">
                <a16:creationId xmlns:a16="http://schemas.microsoft.com/office/drawing/2014/main" id="{1232812B-3799-4CD9-B691-E639266236B2}"/>
              </a:ext>
            </a:extLst>
          </p:cNvPr>
          <p:cNvSpPr txBox="1">
            <a:spLocks noGrp="1"/>
          </p:cNvSpPr>
          <p:nvPr/>
        </p:nvSpPr>
        <p:spPr>
          <a:xfrm>
            <a:off x="1483894" y="3580803"/>
            <a:ext cx="3498112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</a:t>
            </a:r>
            <a:r>
              <a:rPr lang="en"/>
              <a:t>nkomplizierte Installation</a:t>
            </a:r>
            <a:endParaRPr/>
          </a:p>
        </p:txBody>
      </p:sp>
      <p:grpSp>
        <p:nvGrpSpPr>
          <p:cNvPr id="61" name="Google Shape;10788;p70">
            <a:extLst>
              <a:ext uri="{FF2B5EF4-FFF2-40B4-BE49-F238E27FC236}">
                <a16:creationId xmlns:a16="http://schemas.microsoft.com/office/drawing/2014/main" id="{CBC48E3D-AFFD-40C9-BA3B-19B2C8C085ED}"/>
              </a:ext>
            </a:extLst>
          </p:cNvPr>
          <p:cNvGrpSpPr/>
          <p:nvPr/>
        </p:nvGrpSpPr>
        <p:grpSpPr>
          <a:xfrm>
            <a:off x="1527446" y="3187863"/>
            <a:ext cx="516272" cy="440876"/>
            <a:chOff x="1527446" y="1503442"/>
            <a:chExt cx="352840" cy="354718"/>
          </a:xfrm>
        </p:grpSpPr>
        <p:sp>
          <p:nvSpPr>
            <p:cNvPr id="62" name="Google Shape;10789;p70">
              <a:extLst>
                <a:ext uri="{FF2B5EF4-FFF2-40B4-BE49-F238E27FC236}">
                  <a16:creationId xmlns:a16="http://schemas.microsoft.com/office/drawing/2014/main" id="{C70DCDB2-D220-4393-BF6A-B25900367ED9}"/>
                </a:ext>
              </a:extLst>
            </p:cNvPr>
            <p:cNvSpPr/>
            <p:nvPr/>
          </p:nvSpPr>
          <p:spPr>
            <a:xfrm>
              <a:off x="1527446" y="1503442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/>
            </a:p>
          </p:txBody>
        </p:sp>
        <p:sp>
          <p:nvSpPr>
            <p:cNvPr id="63" name="Google Shape;10790;p70">
              <a:extLst>
                <a:ext uri="{FF2B5EF4-FFF2-40B4-BE49-F238E27FC236}">
                  <a16:creationId xmlns:a16="http://schemas.microsoft.com/office/drawing/2014/main" id="{8F490A69-D9D9-4B26-B8DC-89457F49CD29}"/>
                </a:ext>
              </a:extLst>
            </p:cNvPr>
            <p:cNvSpPr/>
            <p:nvPr/>
          </p:nvSpPr>
          <p:spPr>
            <a:xfrm>
              <a:off x="1616499" y="1576932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/>
            </a:p>
          </p:txBody>
        </p:sp>
        <p:sp>
          <p:nvSpPr>
            <p:cNvPr id="64" name="Google Shape;10791;p70">
              <a:extLst>
                <a:ext uri="{FF2B5EF4-FFF2-40B4-BE49-F238E27FC236}">
                  <a16:creationId xmlns:a16="http://schemas.microsoft.com/office/drawing/2014/main" id="{D085D87B-E59B-470B-B369-B42370457995}"/>
                </a:ext>
              </a:extLst>
            </p:cNvPr>
            <p:cNvSpPr/>
            <p:nvPr/>
          </p:nvSpPr>
          <p:spPr>
            <a:xfrm>
              <a:off x="1599821" y="1615380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/>
            </a:p>
          </p:txBody>
        </p:sp>
        <p:sp>
          <p:nvSpPr>
            <p:cNvPr id="65" name="Google Shape;10792;p70">
              <a:extLst>
                <a:ext uri="{FF2B5EF4-FFF2-40B4-BE49-F238E27FC236}">
                  <a16:creationId xmlns:a16="http://schemas.microsoft.com/office/drawing/2014/main" id="{34C88730-0D02-4B56-8FAC-387175777DD0}"/>
                </a:ext>
              </a:extLst>
            </p:cNvPr>
            <p:cNvSpPr/>
            <p:nvPr/>
          </p:nvSpPr>
          <p:spPr>
            <a:xfrm>
              <a:off x="1696450" y="1674324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/>
            </a:p>
          </p:txBody>
        </p:sp>
        <p:sp>
          <p:nvSpPr>
            <p:cNvPr id="66" name="Google Shape;10793;p70">
              <a:extLst>
                <a:ext uri="{FF2B5EF4-FFF2-40B4-BE49-F238E27FC236}">
                  <a16:creationId xmlns:a16="http://schemas.microsoft.com/office/drawing/2014/main" id="{5509302F-4841-4260-AE59-2994FA2B6F19}"/>
                </a:ext>
              </a:extLst>
            </p:cNvPr>
            <p:cNvSpPr/>
            <p:nvPr/>
          </p:nvSpPr>
          <p:spPr>
            <a:xfrm>
              <a:off x="1758227" y="1734956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/>
            </a:p>
          </p:txBody>
        </p:sp>
        <p:sp>
          <p:nvSpPr>
            <p:cNvPr id="67" name="Google Shape;10794;p70">
              <a:extLst>
                <a:ext uri="{FF2B5EF4-FFF2-40B4-BE49-F238E27FC236}">
                  <a16:creationId xmlns:a16="http://schemas.microsoft.com/office/drawing/2014/main" id="{430ACB7E-6EBD-4210-834C-7A917E7CF8B8}"/>
                </a:ext>
              </a:extLst>
            </p:cNvPr>
            <p:cNvSpPr/>
            <p:nvPr/>
          </p:nvSpPr>
          <p:spPr>
            <a:xfrm>
              <a:off x="1628243" y="1605736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/>
            </a:p>
          </p:txBody>
        </p:sp>
      </p:grpSp>
      <p:pic>
        <p:nvPicPr>
          <p:cNvPr id="12" name="Grafik 12" descr="Ein Bild, das Text enthält.&#10;&#10;Beschreibung automatisch generiert.">
            <a:extLst>
              <a:ext uri="{FF2B5EF4-FFF2-40B4-BE49-F238E27FC236}">
                <a16:creationId xmlns:a16="http://schemas.microsoft.com/office/drawing/2014/main" id="{CE409F36-DE44-4E90-9CF4-52C296CBC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797" y="1424162"/>
            <a:ext cx="4344903" cy="1979345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823152CD-4EA8-433D-935D-06FBE965C3B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34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Cypress Tests</a:t>
            </a:r>
            <a:endParaRPr/>
          </a:p>
        </p:txBody>
      </p:sp>
      <p:sp>
        <p:nvSpPr>
          <p:cNvPr id="569" name="Google Shape;569;p42"/>
          <p:cNvSpPr txBox="1">
            <a:spLocks noGrp="1"/>
          </p:cNvSpPr>
          <p:nvPr>
            <p:ph type="subTitle" idx="5"/>
          </p:nvPr>
        </p:nvSpPr>
        <p:spPr>
          <a:xfrm>
            <a:off x="1569418" y="2009179"/>
            <a:ext cx="2983906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Unterstützt TypeScript</a:t>
            </a:r>
            <a:endParaRPr/>
          </a:p>
        </p:txBody>
      </p:sp>
      <p:grpSp>
        <p:nvGrpSpPr>
          <p:cNvPr id="46" name="Google Shape;13205;p74">
            <a:extLst>
              <a:ext uri="{FF2B5EF4-FFF2-40B4-BE49-F238E27FC236}">
                <a16:creationId xmlns:a16="http://schemas.microsoft.com/office/drawing/2014/main" id="{21C8E601-55AF-4DB2-8FCA-439DE491FFDE}"/>
              </a:ext>
            </a:extLst>
          </p:cNvPr>
          <p:cNvGrpSpPr/>
          <p:nvPr/>
        </p:nvGrpSpPr>
        <p:grpSpPr>
          <a:xfrm>
            <a:off x="1569525" y="1525993"/>
            <a:ext cx="676196" cy="438926"/>
            <a:chOff x="7009649" y="1541981"/>
            <a:chExt cx="524940" cy="320655"/>
          </a:xfrm>
        </p:grpSpPr>
        <p:sp>
          <p:nvSpPr>
            <p:cNvPr id="47" name="Google Shape;13206;p74">
              <a:extLst>
                <a:ext uri="{FF2B5EF4-FFF2-40B4-BE49-F238E27FC236}">
                  <a16:creationId xmlns:a16="http://schemas.microsoft.com/office/drawing/2014/main" id="{0368635A-ED39-4493-8BDE-CCBF970FA3C3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13207;p74">
              <a:extLst>
                <a:ext uri="{FF2B5EF4-FFF2-40B4-BE49-F238E27FC236}">
                  <a16:creationId xmlns:a16="http://schemas.microsoft.com/office/drawing/2014/main" id="{98140E30-4715-4E46-9284-E0C98FD4E1BC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13208;p74">
              <a:extLst>
                <a:ext uri="{FF2B5EF4-FFF2-40B4-BE49-F238E27FC236}">
                  <a16:creationId xmlns:a16="http://schemas.microsoft.com/office/drawing/2014/main" id="{299406EC-9ADE-4181-91CC-C382CF56B4A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13209;p74">
              <a:extLst>
                <a:ext uri="{FF2B5EF4-FFF2-40B4-BE49-F238E27FC236}">
                  <a16:creationId xmlns:a16="http://schemas.microsoft.com/office/drawing/2014/main" id="{30F8FDC4-4FE4-4C35-BFAB-BAECCBA6F1AF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13210;p74">
              <a:extLst>
                <a:ext uri="{FF2B5EF4-FFF2-40B4-BE49-F238E27FC236}">
                  <a16:creationId xmlns:a16="http://schemas.microsoft.com/office/drawing/2014/main" id="{EF2412DA-2F19-449D-940F-8AE310E947C7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13211;p74">
              <a:extLst>
                <a:ext uri="{FF2B5EF4-FFF2-40B4-BE49-F238E27FC236}">
                  <a16:creationId xmlns:a16="http://schemas.microsoft.com/office/drawing/2014/main" id="{570BCD67-B8C9-4485-A78D-A190B18E330C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13212;p74">
              <a:extLst>
                <a:ext uri="{FF2B5EF4-FFF2-40B4-BE49-F238E27FC236}">
                  <a16:creationId xmlns:a16="http://schemas.microsoft.com/office/drawing/2014/main" id="{8CE650CA-92D4-4B66-A027-45E7EF4CE725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13213;p74">
              <a:extLst>
                <a:ext uri="{FF2B5EF4-FFF2-40B4-BE49-F238E27FC236}">
                  <a16:creationId xmlns:a16="http://schemas.microsoft.com/office/drawing/2014/main" id="{4709B588-485D-4BE1-B42F-360BF0B41BA0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Grafik 2">
            <a:extLst>
              <a:ext uri="{FF2B5EF4-FFF2-40B4-BE49-F238E27FC236}">
                <a16:creationId xmlns:a16="http://schemas.microsoft.com/office/drawing/2014/main" id="{4C181C5E-23F6-473A-9E14-8457461D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03" y="544882"/>
            <a:ext cx="1780671" cy="481862"/>
          </a:xfrm>
          <a:prstGeom prst="rect">
            <a:avLst/>
          </a:prstGeom>
        </p:spPr>
      </p:pic>
      <p:sp>
        <p:nvSpPr>
          <p:cNvPr id="96" name="Google Shape;567;p42">
            <a:extLst>
              <a:ext uri="{FF2B5EF4-FFF2-40B4-BE49-F238E27FC236}">
                <a16:creationId xmlns:a16="http://schemas.microsoft.com/office/drawing/2014/main" id="{79552FE1-3375-4D8A-8A0A-A0AD490E9B0D}"/>
              </a:ext>
            </a:extLst>
          </p:cNvPr>
          <p:cNvSpPr txBox="1">
            <a:spLocks noGrp="1"/>
          </p:cNvSpPr>
          <p:nvPr/>
        </p:nvSpPr>
        <p:spPr>
          <a:xfrm>
            <a:off x="1566612" y="3682380"/>
            <a:ext cx="3234813" cy="31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de-DE"/>
              <a:t>Einsatz von Page Objects</a:t>
            </a:r>
          </a:p>
        </p:txBody>
      </p:sp>
      <p:sp>
        <p:nvSpPr>
          <p:cNvPr id="97" name="Google Shape;568;p42">
            <a:extLst>
              <a:ext uri="{FF2B5EF4-FFF2-40B4-BE49-F238E27FC236}">
                <a16:creationId xmlns:a16="http://schemas.microsoft.com/office/drawing/2014/main" id="{4D3DE3ED-D8C4-495F-914C-4B5F4915B3F5}"/>
              </a:ext>
            </a:extLst>
          </p:cNvPr>
          <p:cNvSpPr txBox="1">
            <a:spLocks noGrp="1"/>
          </p:cNvSpPr>
          <p:nvPr/>
        </p:nvSpPr>
        <p:spPr>
          <a:xfrm>
            <a:off x="1610640" y="4089026"/>
            <a:ext cx="2646648" cy="60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/>
              <a:t>Vorteil: Änderung zentral vorzunehmen</a:t>
            </a:r>
          </a:p>
        </p:txBody>
      </p:sp>
      <p:sp>
        <p:nvSpPr>
          <p:cNvPr id="98" name="Google Shape;600;p42">
            <a:extLst>
              <a:ext uri="{FF2B5EF4-FFF2-40B4-BE49-F238E27FC236}">
                <a16:creationId xmlns:a16="http://schemas.microsoft.com/office/drawing/2014/main" id="{52F3905C-3BDB-431C-874E-8FAB051C960A}"/>
              </a:ext>
            </a:extLst>
          </p:cNvPr>
          <p:cNvSpPr/>
          <p:nvPr/>
        </p:nvSpPr>
        <p:spPr>
          <a:xfrm>
            <a:off x="1606044" y="3319296"/>
            <a:ext cx="457204" cy="411480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rafik 16" descr="Ein Bild, das Text enthält.&#10;&#10;Beschreibung automatisch generiert.">
            <a:extLst>
              <a:ext uri="{FF2B5EF4-FFF2-40B4-BE49-F238E27FC236}">
                <a16:creationId xmlns:a16="http://schemas.microsoft.com/office/drawing/2014/main" id="{C8FA001E-7077-47A1-9DFE-8687FB44C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578" y="1643301"/>
            <a:ext cx="3630528" cy="27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7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&amp; Delivery</a:t>
            </a:r>
            <a:endParaRPr/>
          </a:p>
        </p:txBody>
      </p:sp>
      <p:cxnSp>
        <p:nvCxnSpPr>
          <p:cNvPr id="606" name="Google Shape;606;p43"/>
          <p:cNvCxnSpPr/>
          <p:nvPr/>
        </p:nvCxnSpPr>
        <p:spPr>
          <a:xfrm rot="10800000">
            <a:off x="1062000" y="2860106"/>
            <a:ext cx="703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7" name="Google Shape;607;p43"/>
          <p:cNvSpPr txBox="1">
            <a:spLocks noGrp="1"/>
          </p:cNvSpPr>
          <p:nvPr>
            <p:ph type="title" idx="4294967295"/>
          </p:nvPr>
        </p:nvSpPr>
        <p:spPr>
          <a:xfrm>
            <a:off x="941975" y="3413531"/>
            <a:ext cx="1190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bg1"/>
                </a:solidFill>
              </a:rPr>
              <a:t>Build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421A836-A565-495D-B4F7-AD04D6CB616E}"/>
              </a:ext>
            </a:extLst>
          </p:cNvPr>
          <p:cNvGrpSpPr/>
          <p:nvPr/>
        </p:nvGrpSpPr>
        <p:grpSpPr>
          <a:xfrm>
            <a:off x="1441500" y="2764606"/>
            <a:ext cx="191100" cy="648900"/>
            <a:chOff x="1441500" y="2289975"/>
            <a:chExt cx="191100" cy="648900"/>
          </a:xfrm>
        </p:grpSpPr>
        <p:sp>
          <p:nvSpPr>
            <p:cNvPr id="608" name="Google Shape;608;p43"/>
            <p:cNvSpPr/>
            <p:nvPr/>
          </p:nvSpPr>
          <p:spPr>
            <a:xfrm>
              <a:off x="1441500" y="2289975"/>
              <a:ext cx="191100" cy="191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9" name="Google Shape;609;p43"/>
            <p:cNvCxnSpPr>
              <a:stCxn id="608" idx="4"/>
            </p:cNvCxnSpPr>
            <p:nvPr/>
          </p:nvCxnSpPr>
          <p:spPr>
            <a:xfrm>
              <a:off x="1537050" y="2481075"/>
              <a:ext cx="0" cy="457800"/>
            </a:xfrm>
            <a:prstGeom prst="straightConnector1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43"/>
          <p:cNvSpPr txBox="1">
            <a:spLocks noGrp="1"/>
          </p:cNvSpPr>
          <p:nvPr>
            <p:ph type="title" idx="4294967295"/>
          </p:nvPr>
        </p:nvSpPr>
        <p:spPr>
          <a:xfrm>
            <a:off x="2969888" y="3413531"/>
            <a:ext cx="11901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bg1"/>
                </a:solidFill>
              </a:rPr>
              <a:t>Test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8F27922-DD3A-4DB0-905E-C798D4C15F21}"/>
              </a:ext>
            </a:extLst>
          </p:cNvPr>
          <p:cNvGrpSpPr/>
          <p:nvPr/>
        </p:nvGrpSpPr>
        <p:grpSpPr>
          <a:xfrm>
            <a:off x="3469388" y="2764565"/>
            <a:ext cx="191100" cy="648900"/>
            <a:chOff x="3469388" y="2289934"/>
            <a:chExt cx="191100" cy="648900"/>
          </a:xfrm>
        </p:grpSpPr>
        <p:sp>
          <p:nvSpPr>
            <p:cNvPr id="611" name="Google Shape;611;p43"/>
            <p:cNvSpPr/>
            <p:nvPr/>
          </p:nvSpPr>
          <p:spPr>
            <a:xfrm>
              <a:off x="3469388" y="2289934"/>
              <a:ext cx="191100" cy="1911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2" name="Google Shape;612;p43"/>
            <p:cNvCxnSpPr>
              <a:stCxn id="611" idx="4"/>
            </p:cNvCxnSpPr>
            <p:nvPr/>
          </p:nvCxnSpPr>
          <p:spPr>
            <a:xfrm>
              <a:off x="3564938" y="2481034"/>
              <a:ext cx="0" cy="457800"/>
            </a:xfrm>
            <a:prstGeom prst="straightConnector1">
              <a:avLst/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3" name="Google Shape;613;p43"/>
          <p:cNvSpPr txBox="1">
            <a:spLocks noGrp="1"/>
          </p:cNvSpPr>
          <p:nvPr>
            <p:ph type="title" idx="4294967295"/>
          </p:nvPr>
        </p:nvSpPr>
        <p:spPr>
          <a:xfrm>
            <a:off x="4852163" y="3413531"/>
            <a:ext cx="1481326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bg1"/>
                </a:solidFill>
              </a:rPr>
              <a:t>Create</a:t>
            </a:r>
            <a:r>
              <a:rPr lang="en" sz="1800">
                <a:solidFill>
                  <a:schemeClr val="accent5"/>
                </a:solidFill>
              </a:rPr>
              <a:t> </a:t>
            </a:r>
            <a:r>
              <a:rPr lang="de-DE" sz="1800">
                <a:solidFill>
                  <a:schemeClr val="bg1"/>
                </a:solidFill>
              </a:rPr>
              <a:t>Docker Image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54300B-1FCC-46D3-960C-AACDAEE4656A}"/>
              </a:ext>
            </a:extLst>
          </p:cNvPr>
          <p:cNvGrpSpPr/>
          <p:nvPr/>
        </p:nvGrpSpPr>
        <p:grpSpPr>
          <a:xfrm>
            <a:off x="5497288" y="2764563"/>
            <a:ext cx="191100" cy="648900"/>
            <a:chOff x="5497288" y="2289932"/>
            <a:chExt cx="191100" cy="648900"/>
          </a:xfrm>
        </p:grpSpPr>
        <p:sp>
          <p:nvSpPr>
            <p:cNvPr id="614" name="Google Shape;614;p43"/>
            <p:cNvSpPr/>
            <p:nvPr/>
          </p:nvSpPr>
          <p:spPr>
            <a:xfrm>
              <a:off x="5497288" y="2289932"/>
              <a:ext cx="191100" cy="1911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5" name="Google Shape;615;p43"/>
            <p:cNvCxnSpPr>
              <a:cxnSpLocks/>
              <a:stCxn id="614" idx="4"/>
            </p:cNvCxnSpPr>
            <p:nvPr/>
          </p:nvCxnSpPr>
          <p:spPr>
            <a:xfrm>
              <a:off x="5592838" y="2481032"/>
              <a:ext cx="0" cy="457800"/>
            </a:xfrm>
            <a:prstGeom prst="straightConnector1">
              <a:avLst/>
            </a:prstGeom>
            <a:solidFill>
              <a:schemeClr val="accent4">
                <a:lumMod val="50000"/>
              </a:schemeClr>
            </a:solidFill>
            <a:ln w="28575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6" name="Google Shape;616;p43"/>
          <p:cNvSpPr txBox="1">
            <a:spLocks noGrp="1"/>
          </p:cNvSpPr>
          <p:nvPr>
            <p:ph type="title" idx="4294967295"/>
          </p:nvPr>
        </p:nvSpPr>
        <p:spPr>
          <a:xfrm>
            <a:off x="6582577" y="3413456"/>
            <a:ext cx="2076298" cy="86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bg1"/>
                </a:solidFill>
              </a:rPr>
              <a:t>Publish Docker Image </a:t>
            </a:r>
            <a:r>
              <a:rPr lang="de-DE" sz="1800" err="1">
                <a:solidFill>
                  <a:schemeClr val="bg1"/>
                </a:solidFill>
              </a:rPr>
              <a:t>to</a:t>
            </a:r>
            <a:r>
              <a:rPr lang="de-DE" sz="1800">
                <a:solidFill>
                  <a:schemeClr val="bg1"/>
                </a:solidFill>
              </a:rPr>
              <a:t> GitHub-Packages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006EF52-26E0-4E59-8F63-D1734795D6F4}"/>
              </a:ext>
            </a:extLst>
          </p:cNvPr>
          <p:cNvGrpSpPr/>
          <p:nvPr/>
        </p:nvGrpSpPr>
        <p:grpSpPr>
          <a:xfrm>
            <a:off x="7525188" y="2764556"/>
            <a:ext cx="191100" cy="648900"/>
            <a:chOff x="7525188" y="2289925"/>
            <a:chExt cx="191100" cy="648900"/>
          </a:xfrm>
        </p:grpSpPr>
        <p:sp>
          <p:nvSpPr>
            <p:cNvPr id="617" name="Google Shape;617;p43"/>
            <p:cNvSpPr/>
            <p:nvPr/>
          </p:nvSpPr>
          <p:spPr>
            <a:xfrm>
              <a:off x="7525188" y="2289925"/>
              <a:ext cx="191100" cy="1911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8" name="Google Shape;618;p43"/>
            <p:cNvCxnSpPr/>
            <p:nvPr/>
          </p:nvCxnSpPr>
          <p:spPr>
            <a:xfrm>
              <a:off x="7620763" y="2481025"/>
              <a:ext cx="0" cy="457800"/>
            </a:xfrm>
            <a:prstGeom prst="straightConnector1">
              <a:avLst/>
            </a:pr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3" name="Google Shape;623;p43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9BAE26-CF59-4ECE-8B3B-F0338E271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638" y="1930324"/>
            <a:ext cx="662400" cy="7122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3F0334A-434D-4141-88B4-D3168D4AD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538" y="1930324"/>
            <a:ext cx="662400" cy="7122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E38815-081C-4874-A7B5-3ED99ADB9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3738" y="1933901"/>
            <a:ext cx="662400" cy="71420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C126625-1926-4024-B109-BB9D6A0470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6735" y="1934753"/>
            <a:ext cx="662400" cy="71225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6BDCE4-4E88-4990-B983-3EAEB3E7AF1B}"/>
              </a:ext>
            </a:extLst>
          </p:cNvPr>
          <p:cNvGrpSpPr>
            <a:grpSpLocks noChangeAspect="1"/>
          </p:cNvGrpSpPr>
          <p:nvPr/>
        </p:nvGrpSpPr>
        <p:grpSpPr>
          <a:xfrm>
            <a:off x="7951938" y="387021"/>
            <a:ext cx="804832" cy="804832"/>
            <a:chOff x="7007998" y="-45129"/>
            <a:chExt cx="1212449" cy="121244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CE3553F-AC3A-48AC-B0C7-ED85B2291C4F}"/>
                </a:ext>
              </a:extLst>
            </p:cNvPr>
            <p:cNvSpPr/>
            <p:nvPr/>
          </p:nvSpPr>
          <p:spPr>
            <a:xfrm>
              <a:off x="7030815" y="-15725"/>
              <a:ext cx="1163951" cy="1156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7593AEF6-EA27-450F-BDE5-4593DCBBE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998" y="-45129"/>
              <a:ext cx="1212449" cy="121244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9816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&amp; Delivery</a:t>
            </a:r>
            <a:endParaRPr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7129F91C-7789-448F-B678-D5FE56062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184862"/>
            <a:ext cx="7717500" cy="1733829"/>
          </a:xfrm>
        </p:spPr>
        <p:txBody>
          <a:bodyPr>
            <a:normAutofit/>
          </a:bodyPr>
          <a:lstStyle/>
          <a:p>
            <a:pPr marL="4000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/>
              <a:t>Fokus auf das Entwickeln</a:t>
            </a:r>
          </a:p>
          <a:p>
            <a:pPr marL="4000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/>
              <a:t>Releases sind kontinuierlich mit weniger Aufwand möglich</a:t>
            </a:r>
          </a:p>
          <a:p>
            <a:pPr marL="4000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1600"/>
              <a:t>Integrieren von fehlerhaftem Quellcode in den Main-Branch verhindern</a:t>
            </a:r>
          </a:p>
          <a:p>
            <a:pPr marL="4000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/>
          </a:p>
        </p:txBody>
      </p:sp>
      <p:sp>
        <p:nvSpPr>
          <p:cNvPr id="623" name="Google Shape;623;p43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6BDCE4-4E88-4990-B983-3EAEB3E7AF1B}"/>
              </a:ext>
            </a:extLst>
          </p:cNvPr>
          <p:cNvGrpSpPr>
            <a:grpSpLocks noChangeAspect="1"/>
          </p:cNvGrpSpPr>
          <p:nvPr/>
        </p:nvGrpSpPr>
        <p:grpSpPr>
          <a:xfrm>
            <a:off x="7951938" y="387021"/>
            <a:ext cx="804832" cy="804832"/>
            <a:chOff x="7007998" y="-45129"/>
            <a:chExt cx="1212449" cy="121244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CE3553F-AC3A-48AC-B0C7-ED85B2291C4F}"/>
                </a:ext>
              </a:extLst>
            </p:cNvPr>
            <p:cNvSpPr/>
            <p:nvPr/>
          </p:nvSpPr>
          <p:spPr>
            <a:xfrm>
              <a:off x="7030815" y="-15725"/>
              <a:ext cx="1163951" cy="1156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7593AEF6-EA27-450F-BDE5-4593DCBBE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998" y="-45129"/>
              <a:ext cx="1212449" cy="1212449"/>
            </a:xfrm>
            <a:prstGeom prst="rect">
              <a:avLst/>
            </a:prstGeom>
            <a:noFill/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12459D29-4A89-4C64-A9A2-AC0B88D6B7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216"/>
          <a:stretch/>
        </p:blipFill>
        <p:spPr>
          <a:xfrm>
            <a:off x="713250" y="2851190"/>
            <a:ext cx="7699699" cy="19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567" name="Google Shape;567;p42"/>
          <p:cNvSpPr txBox="1">
            <a:spLocks noGrp="1"/>
          </p:cNvSpPr>
          <p:nvPr>
            <p:ph type="subTitle" idx="3"/>
          </p:nvPr>
        </p:nvSpPr>
        <p:spPr>
          <a:xfrm>
            <a:off x="1394518" y="20039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Virtualisierung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subTitle" idx="4"/>
          </p:nvPr>
        </p:nvSpPr>
        <p:spPr>
          <a:xfrm>
            <a:off x="1394517" y="2299245"/>
            <a:ext cx="3491045" cy="818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Einsatz von </a:t>
            </a:r>
            <a:r>
              <a:rPr lang="de-DE" err="1"/>
              <a:t>Containervirtualisierung</a:t>
            </a:r>
            <a:r>
              <a:rPr lang="de-DE"/>
              <a:t> für das Deployment</a:t>
            </a:r>
            <a:endParaRPr/>
          </a:p>
        </p:txBody>
      </p:sp>
      <p:sp>
        <p:nvSpPr>
          <p:cNvPr id="571" name="Google Shape;571;p42"/>
          <p:cNvSpPr txBox="1">
            <a:spLocks noGrp="1"/>
          </p:cNvSpPr>
          <p:nvPr>
            <p:ph type="subTitle" idx="7"/>
          </p:nvPr>
        </p:nvSpPr>
        <p:spPr>
          <a:xfrm>
            <a:off x="1394518" y="35793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/>
              <a:t>Orchestrierung</a:t>
            </a:r>
            <a:endParaRPr/>
          </a:p>
        </p:txBody>
      </p:sp>
      <p:sp>
        <p:nvSpPr>
          <p:cNvPr id="572" name="Google Shape;572;p42"/>
          <p:cNvSpPr txBox="1">
            <a:spLocks noGrp="1"/>
          </p:cNvSpPr>
          <p:nvPr>
            <p:ph type="subTitle" idx="8"/>
          </p:nvPr>
        </p:nvSpPr>
        <p:spPr>
          <a:xfrm>
            <a:off x="1394518" y="3874570"/>
            <a:ext cx="3491044" cy="99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Docker-Compose zur Bereitstellung mehrer abhängiger Container </a:t>
            </a:r>
            <a:endParaRPr/>
          </a:p>
        </p:txBody>
      </p:sp>
      <p:pic>
        <p:nvPicPr>
          <p:cNvPr id="6146" name="Picture 2" descr="How to be Dangerous with Docker as a Data Scientist | by Kyle Stahl |  Towards Data Science">
            <a:extLst>
              <a:ext uri="{FF2B5EF4-FFF2-40B4-BE49-F238E27FC236}">
                <a16:creationId xmlns:a16="http://schemas.microsoft.com/office/drawing/2014/main" id="{7D6EE25D-0EEA-474D-9EB1-C14781D9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40" y="626715"/>
            <a:ext cx="1272840" cy="327270"/>
          </a:xfrm>
          <a:prstGeom prst="rect">
            <a:avLst/>
          </a:prstGeom>
          <a:noFill/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2F153CD-C7A2-4788-8C62-C2E9C2FD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958" y="1560492"/>
            <a:ext cx="3552995" cy="192563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9FDC0BF-D30B-4359-BF66-30D7EAB2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958" y="3748050"/>
            <a:ext cx="3552995" cy="642923"/>
          </a:xfrm>
          <a:prstGeom prst="rect">
            <a:avLst/>
          </a:prstGeom>
        </p:spPr>
      </p:pic>
      <p:grpSp>
        <p:nvGrpSpPr>
          <p:cNvPr id="20" name="Google Shape;11134;p71">
            <a:extLst>
              <a:ext uri="{FF2B5EF4-FFF2-40B4-BE49-F238E27FC236}">
                <a16:creationId xmlns:a16="http://schemas.microsoft.com/office/drawing/2014/main" id="{085B0CB1-A3CD-4434-95C6-1D29C87B677E}"/>
              </a:ext>
            </a:extLst>
          </p:cNvPr>
          <p:cNvGrpSpPr/>
          <p:nvPr/>
        </p:nvGrpSpPr>
        <p:grpSpPr>
          <a:xfrm>
            <a:off x="1475145" y="1658395"/>
            <a:ext cx="347435" cy="345534"/>
            <a:chOff x="3527780" y="2885263"/>
            <a:chExt cx="347435" cy="345534"/>
          </a:xfrm>
          <a:solidFill>
            <a:schemeClr val="accent1"/>
          </a:solidFill>
        </p:grpSpPr>
        <p:sp>
          <p:nvSpPr>
            <p:cNvPr id="21" name="Google Shape;11135;p71">
              <a:extLst>
                <a:ext uri="{FF2B5EF4-FFF2-40B4-BE49-F238E27FC236}">
                  <a16:creationId xmlns:a16="http://schemas.microsoft.com/office/drawing/2014/main" id="{4E61893C-E850-48BC-80D9-7DE757667AFF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36;p71">
              <a:extLst>
                <a:ext uri="{FF2B5EF4-FFF2-40B4-BE49-F238E27FC236}">
                  <a16:creationId xmlns:a16="http://schemas.microsoft.com/office/drawing/2014/main" id="{4F53855E-1E87-4AD3-A5F2-6C091E7DD9CF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37;p71">
              <a:extLst>
                <a:ext uri="{FF2B5EF4-FFF2-40B4-BE49-F238E27FC236}">
                  <a16:creationId xmlns:a16="http://schemas.microsoft.com/office/drawing/2014/main" id="{8BAF53B4-753D-4489-9F97-2A60D61B4DE9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38;p71">
              <a:extLst>
                <a:ext uri="{FF2B5EF4-FFF2-40B4-BE49-F238E27FC236}">
                  <a16:creationId xmlns:a16="http://schemas.microsoft.com/office/drawing/2014/main" id="{75C29A0E-263D-4CEF-9FA4-7C85827789CB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39;p71">
              <a:extLst>
                <a:ext uri="{FF2B5EF4-FFF2-40B4-BE49-F238E27FC236}">
                  <a16:creationId xmlns:a16="http://schemas.microsoft.com/office/drawing/2014/main" id="{BCAA874A-E016-4A85-9A0A-4602B60A74D4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140;p71">
              <a:extLst>
                <a:ext uri="{FF2B5EF4-FFF2-40B4-BE49-F238E27FC236}">
                  <a16:creationId xmlns:a16="http://schemas.microsoft.com/office/drawing/2014/main" id="{15444BC6-0EC6-4C94-A12C-2F88F1BFAF18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141;p71">
              <a:extLst>
                <a:ext uri="{FF2B5EF4-FFF2-40B4-BE49-F238E27FC236}">
                  <a16:creationId xmlns:a16="http://schemas.microsoft.com/office/drawing/2014/main" id="{315A0487-BBFA-4F52-88DB-7C95D8B6190B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42;p71">
              <a:extLst>
                <a:ext uri="{FF2B5EF4-FFF2-40B4-BE49-F238E27FC236}">
                  <a16:creationId xmlns:a16="http://schemas.microsoft.com/office/drawing/2014/main" id="{874F0383-BB2A-4BFB-AA18-A50B88E4E2EE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43;p71">
              <a:extLst>
                <a:ext uri="{FF2B5EF4-FFF2-40B4-BE49-F238E27FC236}">
                  <a16:creationId xmlns:a16="http://schemas.microsoft.com/office/drawing/2014/main" id="{CB882FEE-9FA9-4D68-A0D5-94B6F4FDC63A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44;p71">
              <a:extLst>
                <a:ext uri="{FF2B5EF4-FFF2-40B4-BE49-F238E27FC236}">
                  <a16:creationId xmlns:a16="http://schemas.microsoft.com/office/drawing/2014/main" id="{873E409E-395F-459E-8380-0F6BBB1D86E6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45;p71">
              <a:extLst>
                <a:ext uri="{FF2B5EF4-FFF2-40B4-BE49-F238E27FC236}">
                  <a16:creationId xmlns:a16="http://schemas.microsoft.com/office/drawing/2014/main" id="{484FE498-D046-473D-B42A-ECB7CABA30C2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46;p71">
              <a:extLst>
                <a:ext uri="{FF2B5EF4-FFF2-40B4-BE49-F238E27FC236}">
                  <a16:creationId xmlns:a16="http://schemas.microsoft.com/office/drawing/2014/main" id="{63A07AF7-966C-40A7-A8EC-365F85C47DAE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47;p71">
              <a:extLst>
                <a:ext uri="{FF2B5EF4-FFF2-40B4-BE49-F238E27FC236}">
                  <a16:creationId xmlns:a16="http://schemas.microsoft.com/office/drawing/2014/main" id="{F22D4274-B771-49DE-AB50-48563CE58284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48;p71">
              <a:extLst>
                <a:ext uri="{FF2B5EF4-FFF2-40B4-BE49-F238E27FC236}">
                  <a16:creationId xmlns:a16="http://schemas.microsoft.com/office/drawing/2014/main" id="{EE6530D8-37FB-484A-801D-6F01E01FB046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149;p71">
              <a:extLst>
                <a:ext uri="{FF2B5EF4-FFF2-40B4-BE49-F238E27FC236}">
                  <a16:creationId xmlns:a16="http://schemas.microsoft.com/office/drawing/2014/main" id="{A2076C0A-4F9A-4125-8741-8F7C9E46799D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150;p71">
              <a:extLst>
                <a:ext uri="{FF2B5EF4-FFF2-40B4-BE49-F238E27FC236}">
                  <a16:creationId xmlns:a16="http://schemas.microsoft.com/office/drawing/2014/main" id="{EFD0F964-5A47-41B4-8157-B7A28385EAF6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151;p71">
              <a:extLst>
                <a:ext uri="{FF2B5EF4-FFF2-40B4-BE49-F238E27FC236}">
                  <a16:creationId xmlns:a16="http://schemas.microsoft.com/office/drawing/2014/main" id="{6AF5B480-EEA5-4BD7-A950-A3ED78254D74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52;p71">
              <a:extLst>
                <a:ext uri="{FF2B5EF4-FFF2-40B4-BE49-F238E27FC236}">
                  <a16:creationId xmlns:a16="http://schemas.microsoft.com/office/drawing/2014/main" id="{6CC4BAC5-1A28-428E-8943-32648DE7DD0F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53;p71">
              <a:extLst>
                <a:ext uri="{FF2B5EF4-FFF2-40B4-BE49-F238E27FC236}">
                  <a16:creationId xmlns:a16="http://schemas.microsoft.com/office/drawing/2014/main" id="{ACA34864-AA63-49B5-9CD5-94C0852BA467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54;p71">
              <a:extLst>
                <a:ext uri="{FF2B5EF4-FFF2-40B4-BE49-F238E27FC236}">
                  <a16:creationId xmlns:a16="http://schemas.microsoft.com/office/drawing/2014/main" id="{769264FD-BCF7-40A5-9B76-467E40601C56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55;p71">
              <a:extLst>
                <a:ext uri="{FF2B5EF4-FFF2-40B4-BE49-F238E27FC236}">
                  <a16:creationId xmlns:a16="http://schemas.microsoft.com/office/drawing/2014/main" id="{FD271EE1-A558-4CE2-AAB7-B66991045492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56;p71">
              <a:extLst>
                <a:ext uri="{FF2B5EF4-FFF2-40B4-BE49-F238E27FC236}">
                  <a16:creationId xmlns:a16="http://schemas.microsoft.com/office/drawing/2014/main" id="{BA67CF14-ECB9-4845-AD3F-1BE2DE986D08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57;p71">
              <a:extLst>
                <a:ext uri="{FF2B5EF4-FFF2-40B4-BE49-F238E27FC236}">
                  <a16:creationId xmlns:a16="http://schemas.microsoft.com/office/drawing/2014/main" id="{3806E1D6-EDA5-43B5-8F91-FAD7CE75F7D3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0229;p70">
            <a:extLst>
              <a:ext uri="{FF2B5EF4-FFF2-40B4-BE49-F238E27FC236}">
                <a16:creationId xmlns:a16="http://schemas.microsoft.com/office/drawing/2014/main" id="{ECACF5EB-CB0F-473C-9C87-11D52971524B}"/>
              </a:ext>
            </a:extLst>
          </p:cNvPr>
          <p:cNvSpPr/>
          <p:nvPr/>
        </p:nvSpPr>
        <p:spPr>
          <a:xfrm>
            <a:off x="1487502" y="3262474"/>
            <a:ext cx="368371" cy="368340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035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4"/>
          <p:cNvSpPr txBox="1">
            <a:spLocks noGrp="1"/>
          </p:cNvSpPr>
          <p:nvPr>
            <p:ph type="title"/>
          </p:nvPr>
        </p:nvSpPr>
        <p:spPr>
          <a:xfrm>
            <a:off x="723899" y="1668775"/>
            <a:ext cx="7696200" cy="12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5"/>
                </a:solidFill>
              </a:rPr>
              <a:t>Vielen Dank für eure Aufmerksamkeit!</a:t>
            </a:r>
            <a:endParaRPr sz="4400">
              <a:solidFill>
                <a:schemeClr val="accent5"/>
              </a:solidFill>
            </a:endParaRPr>
          </a:p>
        </p:txBody>
      </p:sp>
      <p:sp>
        <p:nvSpPr>
          <p:cNvPr id="6" name="Google Shape;605;p43">
            <a:extLst>
              <a:ext uri="{FF2B5EF4-FFF2-40B4-BE49-F238E27FC236}">
                <a16:creationId xmlns:a16="http://schemas.microsoft.com/office/drawing/2014/main" id="{C57ADCAA-C970-4B70-8EEE-D637BB3A23BC}"/>
              </a:ext>
            </a:extLst>
          </p:cNvPr>
          <p:cNvSpPr txBox="1">
            <a:spLocks/>
          </p:cNvSpPr>
          <p:nvPr/>
        </p:nvSpPr>
        <p:spPr>
          <a:xfrm>
            <a:off x="1718445" y="3261573"/>
            <a:ext cx="5707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9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de-DE" sz="2800">
                <a:solidFill>
                  <a:schemeClr val="bg1"/>
                </a:solidFill>
              </a:rPr>
              <a:t>Habt ihr noch Fragen?</a:t>
            </a:r>
          </a:p>
        </p:txBody>
      </p:sp>
    </p:spTree>
    <p:extLst>
      <p:ext uri="{BB962C8B-B14F-4D97-AF65-F5344CB8AC3E}">
        <p14:creationId xmlns:p14="http://schemas.microsoft.com/office/powerpoint/2010/main" val="426217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lt1"/>
                </a:solidFill>
              </a:rPr>
              <a:t>“</a:t>
            </a:r>
            <a:r>
              <a:rPr lang="de-DE">
                <a:solidFill>
                  <a:schemeClr val="lt1"/>
                </a:solidFill>
              </a:rPr>
              <a:t>Wir von Expense-Tracker sind überzeugt, dass ein erfolgreiches Ausgabenmanagement der Schlüssel zum Wohlstand ist</a:t>
            </a:r>
            <a:r>
              <a:rPr lang="en-US">
                <a:solidFill>
                  <a:schemeClr val="lt1"/>
                </a:solidFill>
              </a:rPr>
              <a:t>”</a:t>
            </a:r>
          </a:p>
        </p:txBody>
      </p:sp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2062894" y="2966328"/>
            <a:ext cx="5018212" cy="383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Jonas, Franziska und Nicolas — Gründer und Entwickelnde des Expense-Trackers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0" name="Google Shape;350;p32"/>
          <p:cNvSpPr/>
          <p:nvPr/>
        </p:nvSpPr>
        <p:spPr>
          <a:xfrm rot="10800000" flipH="1">
            <a:off x="3958675" y="25"/>
            <a:ext cx="5185398" cy="205167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 flipH="1">
            <a:off x="-164" y="3157977"/>
            <a:ext cx="5018212" cy="198553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72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E482BF-E8E4-4B1C-9EF5-88B6C98E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Halten Sie Ihre täglichen Ausgaben an einer zentralen Stelle fest?</a:t>
            </a:r>
          </a:p>
        </p:txBody>
      </p:sp>
      <p:sp>
        <p:nvSpPr>
          <p:cNvPr id="20" name="New shape">
            <a:extLst>
              <a:ext uri="{FF2B5EF4-FFF2-40B4-BE49-F238E27FC236}">
                <a16:creationId xmlns:a16="http://schemas.microsoft.com/office/drawing/2014/main" id="{5039CB91-92DC-45B7-89E4-904DD63CA88C}"/>
              </a:ext>
            </a:extLst>
          </p:cNvPr>
          <p:cNvSpPr>
            <a:spLocks noChangeAspect="1"/>
          </p:cNvSpPr>
          <p:nvPr/>
        </p:nvSpPr>
        <p:spPr>
          <a:xfrm>
            <a:off x="7728870" y="4787765"/>
            <a:ext cx="1214630" cy="249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22" name="ChartObject">
            <a:extLst>
              <a:ext uri="{FF2B5EF4-FFF2-40B4-BE49-F238E27FC236}">
                <a16:creationId xmlns:a16="http://schemas.microsoft.com/office/drawing/2014/main" id="{E154DCF8-01FE-4ED9-A754-F08006657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609482"/>
              </p:ext>
            </p:extLst>
          </p:nvPr>
        </p:nvGraphicFramePr>
        <p:xfrm>
          <a:off x="238125" y="1188050"/>
          <a:ext cx="8794275" cy="351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EDEEBAF-5D06-41DA-86AC-28F326F1B60A}"/>
              </a:ext>
            </a:extLst>
          </p:cNvPr>
          <p:cNvSpPr txBox="1"/>
          <p:nvPr/>
        </p:nvSpPr>
        <p:spPr>
          <a:xfrm>
            <a:off x="302126" y="4787765"/>
            <a:ext cx="455562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Haushaltsbuch - Umfrage zur privaten Nutzung 2020 | Statista</a:t>
            </a:r>
            <a:endParaRPr lang="de-DE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Erfolgsfaktoren</a:t>
            </a:r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subTitle" idx="1"/>
          </p:nvPr>
        </p:nvSpPr>
        <p:spPr>
          <a:xfrm>
            <a:off x="868530" y="2118275"/>
            <a:ext cx="243832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</a:t>
            </a:r>
            <a:r>
              <a:rPr lang="de-DE"/>
              <a:t>e</a:t>
            </a:r>
            <a:r>
              <a:rPr lang="en" err="1"/>
              <a:t>sponsive</a:t>
            </a:r>
            <a:r>
              <a:rPr lang="en"/>
              <a:t> Design</a:t>
            </a:r>
            <a:endParaRPr/>
          </a:p>
        </p:txBody>
      </p:sp>
      <p:sp>
        <p:nvSpPr>
          <p:cNvPr id="534" name="Google Shape;534;p41"/>
          <p:cNvSpPr txBox="1">
            <a:spLocks noGrp="1"/>
          </p:cNvSpPr>
          <p:nvPr>
            <p:ph type="subTitle" idx="3"/>
          </p:nvPr>
        </p:nvSpPr>
        <p:spPr>
          <a:xfrm>
            <a:off x="598977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Gamification</a:t>
            </a:r>
            <a:endParaRPr/>
          </a:p>
        </p:txBody>
      </p:sp>
      <p:grpSp>
        <p:nvGrpSpPr>
          <p:cNvPr id="32" name="Google Shape;11764;p72">
            <a:extLst>
              <a:ext uri="{FF2B5EF4-FFF2-40B4-BE49-F238E27FC236}">
                <a16:creationId xmlns:a16="http://schemas.microsoft.com/office/drawing/2014/main" id="{B94B6130-B7F6-43B4-89AC-A6D7B1FA62C4}"/>
              </a:ext>
            </a:extLst>
          </p:cNvPr>
          <p:cNvGrpSpPr/>
          <p:nvPr/>
        </p:nvGrpSpPr>
        <p:grpSpPr>
          <a:xfrm>
            <a:off x="6862620" y="1638240"/>
            <a:ext cx="540000" cy="540000"/>
            <a:chOff x="4883835" y="1992571"/>
            <a:chExt cx="350300" cy="323043"/>
          </a:xfrm>
          <a:solidFill>
            <a:schemeClr val="accent4"/>
          </a:solidFill>
        </p:grpSpPr>
        <p:sp>
          <p:nvSpPr>
            <p:cNvPr id="33" name="Google Shape;11765;p72">
              <a:extLst>
                <a:ext uri="{FF2B5EF4-FFF2-40B4-BE49-F238E27FC236}">
                  <a16:creationId xmlns:a16="http://schemas.microsoft.com/office/drawing/2014/main" id="{752B5E3A-D2E2-405E-A541-8329AB2C0F4E}"/>
                </a:ext>
              </a:extLst>
            </p:cNvPr>
            <p:cNvSpPr/>
            <p:nvPr/>
          </p:nvSpPr>
          <p:spPr>
            <a:xfrm>
              <a:off x="4883835" y="1992571"/>
              <a:ext cx="350300" cy="123085"/>
            </a:xfrm>
            <a:custGeom>
              <a:avLst/>
              <a:gdLst/>
              <a:ahLst/>
              <a:cxnLst/>
              <a:rect l="l" t="t" r="r" b="b"/>
              <a:pathLst>
                <a:path w="11014" h="3870" extrusionOk="0">
                  <a:moveTo>
                    <a:pt x="8323" y="298"/>
                  </a:moveTo>
                  <a:cubicBezTo>
                    <a:pt x="9430" y="298"/>
                    <a:pt x="10335" y="393"/>
                    <a:pt x="10704" y="429"/>
                  </a:cubicBezTo>
                  <a:lnTo>
                    <a:pt x="10704" y="762"/>
                  </a:lnTo>
                  <a:cubicBezTo>
                    <a:pt x="10645" y="846"/>
                    <a:pt x="10562" y="1060"/>
                    <a:pt x="10562" y="1417"/>
                  </a:cubicBezTo>
                  <a:cubicBezTo>
                    <a:pt x="10562" y="2179"/>
                    <a:pt x="10419" y="2691"/>
                    <a:pt x="10145" y="3025"/>
                  </a:cubicBezTo>
                  <a:cubicBezTo>
                    <a:pt x="9930" y="3263"/>
                    <a:pt x="9621" y="3382"/>
                    <a:pt x="9395" y="3441"/>
                  </a:cubicBezTo>
                  <a:cubicBezTo>
                    <a:pt x="9097" y="3513"/>
                    <a:pt x="8787" y="3513"/>
                    <a:pt x="8490" y="3525"/>
                  </a:cubicBezTo>
                  <a:cubicBezTo>
                    <a:pt x="8097" y="3525"/>
                    <a:pt x="7728" y="3525"/>
                    <a:pt x="7406" y="3370"/>
                  </a:cubicBezTo>
                  <a:cubicBezTo>
                    <a:pt x="6990" y="3155"/>
                    <a:pt x="6728" y="2739"/>
                    <a:pt x="6537" y="2393"/>
                  </a:cubicBezTo>
                  <a:cubicBezTo>
                    <a:pt x="6430" y="2191"/>
                    <a:pt x="6347" y="1965"/>
                    <a:pt x="6275" y="1739"/>
                  </a:cubicBezTo>
                  <a:cubicBezTo>
                    <a:pt x="6180" y="1429"/>
                    <a:pt x="5894" y="1203"/>
                    <a:pt x="5573" y="1203"/>
                  </a:cubicBezTo>
                  <a:lnTo>
                    <a:pt x="5454" y="1203"/>
                  </a:lnTo>
                  <a:cubicBezTo>
                    <a:pt x="5120" y="1203"/>
                    <a:pt x="4847" y="1429"/>
                    <a:pt x="4751" y="1739"/>
                  </a:cubicBezTo>
                  <a:cubicBezTo>
                    <a:pt x="4692" y="1965"/>
                    <a:pt x="4608" y="2191"/>
                    <a:pt x="4489" y="2393"/>
                  </a:cubicBezTo>
                  <a:cubicBezTo>
                    <a:pt x="4311" y="2739"/>
                    <a:pt x="4037" y="3155"/>
                    <a:pt x="3620" y="3370"/>
                  </a:cubicBezTo>
                  <a:cubicBezTo>
                    <a:pt x="3311" y="3513"/>
                    <a:pt x="2918" y="3525"/>
                    <a:pt x="2537" y="3525"/>
                  </a:cubicBezTo>
                  <a:cubicBezTo>
                    <a:pt x="2239" y="3525"/>
                    <a:pt x="1906" y="3513"/>
                    <a:pt x="1632" y="3441"/>
                  </a:cubicBezTo>
                  <a:cubicBezTo>
                    <a:pt x="1406" y="3382"/>
                    <a:pt x="1108" y="3275"/>
                    <a:pt x="882" y="3025"/>
                  </a:cubicBezTo>
                  <a:cubicBezTo>
                    <a:pt x="596" y="2715"/>
                    <a:pt x="465" y="2179"/>
                    <a:pt x="465" y="1417"/>
                  </a:cubicBezTo>
                  <a:cubicBezTo>
                    <a:pt x="465" y="1048"/>
                    <a:pt x="382" y="846"/>
                    <a:pt x="322" y="762"/>
                  </a:cubicBezTo>
                  <a:lnTo>
                    <a:pt x="322" y="429"/>
                  </a:lnTo>
                  <a:cubicBezTo>
                    <a:pt x="691" y="393"/>
                    <a:pt x="1584" y="298"/>
                    <a:pt x="2703" y="298"/>
                  </a:cubicBezTo>
                  <a:cubicBezTo>
                    <a:pt x="3656" y="298"/>
                    <a:pt x="4323" y="572"/>
                    <a:pt x="4632" y="727"/>
                  </a:cubicBezTo>
                  <a:cubicBezTo>
                    <a:pt x="4787" y="810"/>
                    <a:pt x="4942" y="869"/>
                    <a:pt x="5108" y="893"/>
                  </a:cubicBezTo>
                  <a:cubicBezTo>
                    <a:pt x="5245" y="923"/>
                    <a:pt x="5379" y="938"/>
                    <a:pt x="5513" y="938"/>
                  </a:cubicBezTo>
                  <a:cubicBezTo>
                    <a:pt x="5647" y="938"/>
                    <a:pt x="5781" y="923"/>
                    <a:pt x="5918" y="893"/>
                  </a:cubicBezTo>
                  <a:cubicBezTo>
                    <a:pt x="6073" y="869"/>
                    <a:pt x="6240" y="810"/>
                    <a:pt x="6394" y="727"/>
                  </a:cubicBezTo>
                  <a:cubicBezTo>
                    <a:pt x="6704" y="572"/>
                    <a:pt x="7371" y="298"/>
                    <a:pt x="8323" y="298"/>
                  </a:cubicBezTo>
                  <a:close/>
                  <a:moveTo>
                    <a:pt x="2715" y="0"/>
                  </a:moveTo>
                  <a:cubicBezTo>
                    <a:pt x="1548" y="0"/>
                    <a:pt x="620" y="96"/>
                    <a:pt x="263" y="131"/>
                  </a:cubicBezTo>
                  <a:cubicBezTo>
                    <a:pt x="108" y="155"/>
                    <a:pt x="1" y="274"/>
                    <a:pt x="1" y="417"/>
                  </a:cubicBezTo>
                  <a:lnTo>
                    <a:pt x="1" y="786"/>
                  </a:lnTo>
                  <a:cubicBezTo>
                    <a:pt x="1" y="846"/>
                    <a:pt x="24" y="893"/>
                    <a:pt x="48" y="953"/>
                  </a:cubicBezTo>
                  <a:cubicBezTo>
                    <a:pt x="84" y="989"/>
                    <a:pt x="155" y="1131"/>
                    <a:pt x="155" y="1441"/>
                  </a:cubicBezTo>
                  <a:cubicBezTo>
                    <a:pt x="155" y="2298"/>
                    <a:pt x="322" y="2870"/>
                    <a:pt x="644" y="3263"/>
                  </a:cubicBezTo>
                  <a:cubicBezTo>
                    <a:pt x="858" y="3501"/>
                    <a:pt x="1167" y="3679"/>
                    <a:pt x="1548" y="3787"/>
                  </a:cubicBezTo>
                  <a:cubicBezTo>
                    <a:pt x="1882" y="3858"/>
                    <a:pt x="2227" y="3870"/>
                    <a:pt x="2537" y="3870"/>
                  </a:cubicBezTo>
                  <a:cubicBezTo>
                    <a:pt x="2953" y="3870"/>
                    <a:pt x="3382" y="3858"/>
                    <a:pt x="3763" y="3679"/>
                  </a:cubicBezTo>
                  <a:cubicBezTo>
                    <a:pt x="4263" y="3441"/>
                    <a:pt x="4573" y="2965"/>
                    <a:pt x="4763" y="2572"/>
                  </a:cubicBezTo>
                  <a:cubicBezTo>
                    <a:pt x="4882" y="2358"/>
                    <a:pt x="4989" y="2120"/>
                    <a:pt x="5049" y="1858"/>
                  </a:cubicBezTo>
                  <a:cubicBezTo>
                    <a:pt x="5097" y="1679"/>
                    <a:pt x="5263" y="1560"/>
                    <a:pt x="5430" y="1560"/>
                  </a:cubicBezTo>
                  <a:lnTo>
                    <a:pt x="5549" y="1560"/>
                  </a:lnTo>
                  <a:cubicBezTo>
                    <a:pt x="5728" y="1560"/>
                    <a:pt x="5894" y="1679"/>
                    <a:pt x="5942" y="1858"/>
                  </a:cubicBezTo>
                  <a:cubicBezTo>
                    <a:pt x="6013" y="2096"/>
                    <a:pt x="6109" y="2334"/>
                    <a:pt x="6228" y="2572"/>
                  </a:cubicBezTo>
                  <a:cubicBezTo>
                    <a:pt x="6430" y="2965"/>
                    <a:pt x="6728" y="3441"/>
                    <a:pt x="7216" y="3679"/>
                  </a:cubicBezTo>
                  <a:cubicBezTo>
                    <a:pt x="7585" y="3858"/>
                    <a:pt x="7966" y="3870"/>
                    <a:pt x="8347" y="3870"/>
                  </a:cubicBezTo>
                  <a:lnTo>
                    <a:pt x="8454" y="3870"/>
                  </a:lnTo>
                  <a:cubicBezTo>
                    <a:pt x="8764" y="3870"/>
                    <a:pt x="9109" y="3858"/>
                    <a:pt x="9442" y="3787"/>
                  </a:cubicBezTo>
                  <a:cubicBezTo>
                    <a:pt x="9811" y="3691"/>
                    <a:pt x="10121" y="3513"/>
                    <a:pt x="10347" y="3263"/>
                  </a:cubicBezTo>
                  <a:cubicBezTo>
                    <a:pt x="10669" y="2870"/>
                    <a:pt x="10835" y="2298"/>
                    <a:pt x="10835" y="1441"/>
                  </a:cubicBezTo>
                  <a:cubicBezTo>
                    <a:pt x="10835" y="1131"/>
                    <a:pt x="10907" y="1000"/>
                    <a:pt x="10943" y="953"/>
                  </a:cubicBezTo>
                  <a:cubicBezTo>
                    <a:pt x="10966" y="905"/>
                    <a:pt x="10990" y="846"/>
                    <a:pt x="10990" y="786"/>
                  </a:cubicBezTo>
                  <a:lnTo>
                    <a:pt x="10990" y="417"/>
                  </a:lnTo>
                  <a:cubicBezTo>
                    <a:pt x="11014" y="274"/>
                    <a:pt x="10919" y="155"/>
                    <a:pt x="10776" y="131"/>
                  </a:cubicBezTo>
                  <a:cubicBezTo>
                    <a:pt x="10442" y="96"/>
                    <a:pt x="9502" y="0"/>
                    <a:pt x="8323" y="0"/>
                  </a:cubicBezTo>
                  <a:cubicBezTo>
                    <a:pt x="7299" y="0"/>
                    <a:pt x="6585" y="298"/>
                    <a:pt x="6240" y="477"/>
                  </a:cubicBezTo>
                  <a:cubicBezTo>
                    <a:pt x="6120" y="536"/>
                    <a:pt x="5990" y="596"/>
                    <a:pt x="5859" y="608"/>
                  </a:cubicBezTo>
                  <a:cubicBezTo>
                    <a:pt x="5745" y="631"/>
                    <a:pt x="5632" y="643"/>
                    <a:pt x="5519" y="643"/>
                  </a:cubicBezTo>
                  <a:cubicBezTo>
                    <a:pt x="5406" y="643"/>
                    <a:pt x="5293" y="631"/>
                    <a:pt x="5180" y="608"/>
                  </a:cubicBezTo>
                  <a:cubicBezTo>
                    <a:pt x="5049" y="584"/>
                    <a:pt x="4918" y="536"/>
                    <a:pt x="4799" y="477"/>
                  </a:cubicBezTo>
                  <a:cubicBezTo>
                    <a:pt x="4454" y="298"/>
                    <a:pt x="3739" y="0"/>
                    <a:pt x="2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766;p72">
              <a:extLst>
                <a:ext uri="{FF2B5EF4-FFF2-40B4-BE49-F238E27FC236}">
                  <a16:creationId xmlns:a16="http://schemas.microsoft.com/office/drawing/2014/main" id="{E90134F9-67C4-4B63-AB76-73A772246D3B}"/>
                </a:ext>
              </a:extLst>
            </p:cNvPr>
            <p:cNvSpPr/>
            <p:nvPr/>
          </p:nvSpPr>
          <p:spPr>
            <a:xfrm>
              <a:off x="5084174" y="2009237"/>
              <a:ext cx="130655" cy="88641"/>
            </a:xfrm>
            <a:custGeom>
              <a:avLst/>
              <a:gdLst/>
              <a:ahLst/>
              <a:cxnLst/>
              <a:rect l="l" t="t" r="r" b="b"/>
              <a:pathLst>
                <a:path w="4108" h="2787" extrusionOk="0">
                  <a:moveTo>
                    <a:pt x="2036" y="345"/>
                  </a:moveTo>
                  <a:cubicBezTo>
                    <a:pt x="2750" y="345"/>
                    <a:pt x="3381" y="381"/>
                    <a:pt x="3786" y="417"/>
                  </a:cubicBezTo>
                  <a:cubicBezTo>
                    <a:pt x="3739" y="548"/>
                    <a:pt x="3727" y="715"/>
                    <a:pt x="3727" y="905"/>
                  </a:cubicBezTo>
                  <a:cubicBezTo>
                    <a:pt x="3727" y="1679"/>
                    <a:pt x="3572" y="2012"/>
                    <a:pt x="3441" y="2155"/>
                  </a:cubicBezTo>
                  <a:cubicBezTo>
                    <a:pt x="3322" y="2286"/>
                    <a:pt x="3131" y="2370"/>
                    <a:pt x="2977" y="2393"/>
                  </a:cubicBezTo>
                  <a:cubicBezTo>
                    <a:pt x="2739" y="2453"/>
                    <a:pt x="2477" y="2453"/>
                    <a:pt x="2191" y="2465"/>
                  </a:cubicBezTo>
                  <a:lnTo>
                    <a:pt x="2096" y="2465"/>
                  </a:lnTo>
                  <a:cubicBezTo>
                    <a:pt x="1786" y="2465"/>
                    <a:pt x="1536" y="2453"/>
                    <a:pt x="1357" y="2370"/>
                  </a:cubicBezTo>
                  <a:cubicBezTo>
                    <a:pt x="1143" y="2262"/>
                    <a:pt x="953" y="2036"/>
                    <a:pt x="750" y="1631"/>
                  </a:cubicBezTo>
                  <a:cubicBezTo>
                    <a:pt x="655" y="1453"/>
                    <a:pt x="583" y="1274"/>
                    <a:pt x="524" y="1084"/>
                  </a:cubicBezTo>
                  <a:cubicBezTo>
                    <a:pt x="488" y="953"/>
                    <a:pt x="429" y="834"/>
                    <a:pt x="357" y="715"/>
                  </a:cubicBezTo>
                  <a:cubicBezTo>
                    <a:pt x="631" y="584"/>
                    <a:pt x="1203" y="345"/>
                    <a:pt x="2036" y="345"/>
                  </a:cubicBezTo>
                  <a:close/>
                  <a:moveTo>
                    <a:pt x="2024" y="0"/>
                  </a:moveTo>
                  <a:cubicBezTo>
                    <a:pt x="1119" y="0"/>
                    <a:pt x="476" y="250"/>
                    <a:pt x="191" y="417"/>
                  </a:cubicBezTo>
                  <a:cubicBezTo>
                    <a:pt x="107" y="465"/>
                    <a:pt x="48" y="536"/>
                    <a:pt x="36" y="619"/>
                  </a:cubicBezTo>
                  <a:cubicBezTo>
                    <a:pt x="0" y="715"/>
                    <a:pt x="36" y="798"/>
                    <a:pt x="72" y="893"/>
                  </a:cubicBezTo>
                  <a:cubicBezTo>
                    <a:pt x="131" y="977"/>
                    <a:pt x="179" y="1072"/>
                    <a:pt x="214" y="1155"/>
                  </a:cubicBezTo>
                  <a:cubicBezTo>
                    <a:pt x="274" y="1369"/>
                    <a:pt x="357" y="1572"/>
                    <a:pt x="453" y="1774"/>
                  </a:cubicBezTo>
                  <a:cubicBezTo>
                    <a:pt x="703" y="2250"/>
                    <a:pt x="929" y="2512"/>
                    <a:pt x="1203" y="2643"/>
                  </a:cubicBezTo>
                  <a:cubicBezTo>
                    <a:pt x="1441" y="2762"/>
                    <a:pt x="1738" y="2786"/>
                    <a:pt x="2096" y="2786"/>
                  </a:cubicBezTo>
                  <a:lnTo>
                    <a:pt x="2203" y="2786"/>
                  </a:lnTo>
                  <a:cubicBezTo>
                    <a:pt x="2500" y="2786"/>
                    <a:pt x="2798" y="2762"/>
                    <a:pt x="3072" y="2703"/>
                  </a:cubicBezTo>
                  <a:cubicBezTo>
                    <a:pt x="3262" y="2667"/>
                    <a:pt x="3512" y="2560"/>
                    <a:pt x="3691" y="2370"/>
                  </a:cubicBezTo>
                  <a:cubicBezTo>
                    <a:pt x="3929" y="2084"/>
                    <a:pt x="4048" y="1608"/>
                    <a:pt x="4048" y="905"/>
                  </a:cubicBezTo>
                  <a:cubicBezTo>
                    <a:pt x="4048" y="762"/>
                    <a:pt x="4060" y="607"/>
                    <a:pt x="4096" y="476"/>
                  </a:cubicBezTo>
                  <a:cubicBezTo>
                    <a:pt x="4108" y="381"/>
                    <a:pt x="4096" y="286"/>
                    <a:pt x="4036" y="203"/>
                  </a:cubicBezTo>
                  <a:cubicBezTo>
                    <a:pt x="3977" y="131"/>
                    <a:pt x="3893" y="84"/>
                    <a:pt x="3798" y="72"/>
                  </a:cubicBezTo>
                  <a:cubicBezTo>
                    <a:pt x="3393" y="48"/>
                    <a:pt x="2750" y="0"/>
                    <a:pt x="20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767;p72">
              <a:extLst>
                <a:ext uri="{FF2B5EF4-FFF2-40B4-BE49-F238E27FC236}">
                  <a16:creationId xmlns:a16="http://schemas.microsoft.com/office/drawing/2014/main" id="{7389A68A-065C-4424-9D07-51C35302D2B3}"/>
                </a:ext>
              </a:extLst>
            </p:cNvPr>
            <p:cNvSpPr/>
            <p:nvPr/>
          </p:nvSpPr>
          <p:spPr>
            <a:xfrm>
              <a:off x="4904285" y="2009237"/>
              <a:ext cx="130687" cy="88641"/>
            </a:xfrm>
            <a:custGeom>
              <a:avLst/>
              <a:gdLst/>
              <a:ahLst/>
              <a:cxnLst/>
              <a:rect l="l" t="t" r="r" b="b"/>
              <a:pathLst>
                <a:path w="4109" h="2787" extrusionOk="0">
                  <a:moveTo>
                    <a:pt x="2084" y="310"/>
                  </a:moveTo>
                  <a:cubicBezTo>
                    <a:pt x="2918" y="322"/>
                    <a:pt x="3501" y="560"/>
                    <a:pt x="3763" y="715"/>
                  </a:cubicBezTo>
                  <a:cubicBezTo>
                    <a:pt x="3692" y="834"/>
                    <a:pt x="3632" y="953"/>
                    <a:pt x="3608" y="1072"/>
                  </a:cubicBezTo>
                  <a:cubicBezTo>
                    <a:pt x="3549" y="1262"/>
                    <a:pt x="3465" y="1441"/>
                    <a:pt x="3382" y="1619"/>
                  </a:cubicBezTo>
                  <a:cubicBezTo>
                    <a:pt x="3168" y="2024"/>
                    <a:pt x="2977" y="2239"/>
                    <a:pt x="2775" y="2346"/>
                  </a:cubicBezTo>
                  <a:cubicBezTo>
                    <a:pt x="2596" y="2441"/>
                    <a:pt x="2334" y="2453"/>
                    <a:pt x="2025" y="2453"/>
                  </a:cubicBezTo>
                  <a:lnTo>
                    <a:pt x="1941" y="2453"/>
                  </a:lnTo>
                  <a:cubicBezTo>
                    <a:pt x="1656" y="2453"/>
                    <a:pt x="1382" y="2441"/>
                    <a:pt x="1144" y="2381"/>
                  </a:cubicBezTo>
                  <a:cubicBezTo>
                    <a:pt x="1001" y="2346"/>
                    <a:pt x="810" y="2274"/>
                    <a:pt x="691" y="2143"/>
                  </a:cubicBezTo>
                  <a:cubicBezTo>
                    <a:pt x="548" y="1989"/>
                    <a:pt x="405" y="1667"/>
                    <a:pt x="405" y="893"/>
                  </a:cubicBezTo>
                  <a:cubicBezTo>
                    <a:pt x="405" y="715"/>
                    <a:pt x="394" y="548"/>
                    <a:pt x="346" y="381"/>
                  </a:cubicBezTo>
                  <a:cubicBezTo>
                    <a:pt x="751" y="357"/>
                    <a:pt x="1370" y="310"/>
                    <a:pt x="2084" y="310"/>
                  </a:cubicBezTo>
                  <a:close/>
                  <a:moveTo>
                    <a:pt x="2084" y="0"/>
                  </a:moveTo>
                  <a:cubicBezTo>
                    <a:pt x="1358" y="0"/>
                    <a:pt x="727" y="48"/>
                    <a:pt x="310" y="72"/>
                  </a:cubicBezTo>
                  <a:cubicBezTo>
                    <a:pt x="227" y="84"/>
                    <a:pt x="132" y="131"/>
                    <a:pt x="72" y="203"/>
                  </a:cubicBezTo>
                  <a:cubicBezTo>
                    <a:pt x="13" y="286"/>
                    <a:pt x="1" y="369"/>
                    <a:pt x="13" y="476"/>
                  </a:cubicBezTo>
                  <a:cubicBezTo>
                    <a:pt x="48" y="607"/>
                    <a:pt x="60" y="738"/>
                    <a:pt x="60" y="905"/>
                  </a:cubicBezTo>
                  <a:cubicBezTo>
                    <a:pt x="60" y="1608"/>
                    <a:pt x="179" y="2096"/>
                    <a:pt x="417" y="2370"/>
                  </a:cubicBezTo>
                  <a:cubicBezTo>
                    <a:pt x="596" y="2572"/>
                    <a:pt x="846" y="2667"/>
                    <a:pt x="1048" y="2703"/>
                  </a:cubicBezTo>
                  <a:cubicBezTo>
                    <a:pt x="1310" y="2762"/>
                    <a:pt x="1608" y="2786"/>
                    <a:pt x="1906" y="2786"/>
                  </a:cubicBezTo>
                  <a:lnTo>
                    <a:pt x="2013" y="2786"/>
                  </a:lnTo>
                  <a:cubicBezTo>
                    <a:pt x="2370" y="2786"/>
                    <a:pt x="2668" y="2751"/>
                    <a:pt x="2906" y="2643"/>
                  </a:cubicBezTo>
                  <a:cubicBezTo>
                    <a:pt x="3191" y="2512"/>
                    <a:pt x="3430" y="2250"/>
                    <a:pt x="3668" y="1774"/>
                  </a:cubicBezTo>
                  <a:cubicBezTo>
                    <a:pt x="3763" y="1572"/>
                    <a:pt x="3846" y="1369"/>
                    <a:pt x="3894" y="1155"/>
                  </a:cubicBezTo>
                  <a:cubicBezTo>
                    <a:pt x="3930" y="1072"/>
                    <a:pt x="3977" y="965"/>
                    <a:pt x="4013" y="893"/>
                  </a:cubicBezTo>
                  <a:cubicBezTo>
                    <a:pt x="4096" y="822"/>
                    <a:pt x="4108" y="715"/>
                    <a:pt x="4073" y="619"/>
                  </a:cubicBezTo>
                  <a:cubicBezTo>
                    <a:pt x="4049" y="536"/>
                    <a:pt x="4001" y="453"/>
                    <a:pt x="3918" y="417"/>
                  </a:cubicBezTo>
                  <a:cubicBezTo>
                    <a:pt x="3620" y="262"/>
                    <a:pt x="2989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768;p72">
              <a:extLst>
                <a:ext uri="{FF2B5EF4-FFF2-40B4-BE49-F238E27FC236}">
                  <a16:creationId xmlns:a16="http://schemas.microsoft.com/office/drawing/2014/main" id="{672074DF-E35A-4FB3-9F1D-2A674D36033C}"/>
                </a:ext>
              </a:extLst>
            </p:cNvPr>
            <p:cNvSpPr/>
            <p:nvPr/>
          </p:nvSpPr>
          <p:spPr>
            <a:xfrm>
              <a:off x="4943660" y="2123576"/>
              <a:ext cx="231413" cy="66631"/>
            </a:xfrm>
            <a:custGeom>
              <a:avLst/>
              <a:gdLst/>
              <a:ahLst/>
              <a:cxnLst/>
              <a:rect l="l" t="t" r="r" b="b"/>
              <a:pathLst>
                <a:path w="7276" h="2095" extrusionOk="0">
                  <a:moveTo>
                    <a:pt x="4549" y="346"/>
                  </a:moveTo>
                  <a:cubicBezTo>
                    <a:pt x="4942" y="346"/>
                    <a:pt x="5263" y="632"/>
                    <a:pt x="5561" y="894"/>
                  </a:cubicBezTo>
                  <a:cubicBezTo>
                    <a:pt x="5859" y="1168"/>
                    <a:pt x="6144" y="1406"/>
                    <a:pt x="6502" y="1406"/>
                  </a:cubicBezTo>
                  <a:cubicBezTo>
                    <a:pt x="6609" y="1406"/>
                    <a:pt x="6692" y="1394"/>
                    <a:pt x="6764" y="1358"/>
                  </a:cubicBezTo>
                  <a:lnTo>
                    <a:pt x="6764" y="1358"/>
                  </a:lnTo>
                  <a:cubicBezTo>
                    <a:pt x="6692" y="1489"/>
                    <a:pt x="6537" y="1596"/>
                    <a:pt x="6335" y="1668"/>
                  </a:cubicBezTo>
                  <a:cubicBezTo>
                    <a:pt x="6227" y="1713"/>
                    <a:pt x="6071" y="1756"/>
                    <a:pt x="5873" y="1756"/>
                  </a:cubicBezTo>
                  <a:cubicBezTo>
                    <a:pt x="5656" y="1756"/>
                    <a:pt x="5390" y="1704"/>
                    <a:pt x="5085" y="1549"/>
                  </a:cubicBezTo>
                  <a:cubicBezTo>
                    <a:pt x="4833" y="1423"/>
                    <a:pt x="4182" y="1131"/>
                    <a:pt x="3720" y="1131"/>
                  </a:cubicBezTo>
                  <a:cubicBezTo>
                    <a:pt x="3702" y="1131"/>
                    <a:pt x="3685" y="1131"/>
                    <a:pt x="3668" y="1132"/>
                  </a:cubicBezTo>
                  <a:lnTo>
                    <a:pt x="3597" y="1132"/>
                  </a:lnTo>
                  <a:cubicBezTo>
                    <a:pt x="3572" y="1130"/>
                    <a:pt x="3548" y="1129"/>
                    <a:pt x="3522" y="1129"/>
                  </a:cubicBezTo>
                  <a:cubicBezTo>
                    <a:pt x="3063" y="1129"/>
                    <a:pt x="2439" y="1425"/>
                    <a:pt x="2180" y="1549"/>
                  </a:cubicBezTo>
                  <a:cubicBezTo>
                    <a:pt x="1885" y="1702"/>
                    <a:pt x="1622" y="1751"/>
                    <a:pt x="1405" y="1751"/>
                  </a:cubicBezTo>
                  <a:cubicBezTo>
                    <a:pt x="1202" y="1751"/>
                    <a:pt x="1039" y="1708"/>
                    <a:pt x="930" y="1668"/>
                  </a:cubicBezTo>
                  <a:cubicBezTo>
                    <a:pt x="739" y="1596"/>
                    <a:pt x="572" y="1489"/>
                    <a:pt x="489" y="1358"/>
                  </a:cubicBezTo>
                  <a:lnTo>
                    <a:pt x="489" y="1358"/>
                  </a:lnTo>
                  <a:cubicBezTo>
                    <a:pt x="560" y="1394"/>
                    <a:pt x="656" y="1406"/>
                    <a:pt x="751" y="1406"/>
                  </a:cubicBezTo>
                  <a:cubicBezTo>
                    <a:pt x="1108" y="1406"/>
                    <a:pt x="1394" y="1156"/>
                    <a:pt x="1692" y="894"/>
                  </a:cubicBezTo>
                  <a:cubicBezTo>
                    <a:pt x="2001" y="632"/>
                    <a:pt x="2323" y="346"/>
                    <a:pt x="2704" y="346"/>
                  </a:cubicBezTo>
                  <a:cubicBezTo>
                    <a:pt x="2894" y="346"/>
                    <a:pt x="3347" y="394"/>
                    <a:pt x="3466" y="799"/>
                  </a:cubicBezTo>
                  <a:cubicBezTo>
                    <a:pt x="3477" y="870"/>
                    <a:pt x="3549" y="930"/>
                    <a:pt x="3632" y="930"/>
                  </a:cubicBezTo>
                  <a:cubicBezTo>
                    <a:pt x="3704" y="930"/>
                    <a:pt x="3775" y="882"/>
                    <a:pt x="3787" y="799"/>
                  </a:cubicBezTo>
                  <a:cubicBezTo>
                    <a:pt x="3906" y="394"/>
                    <a:pt x="4359" y="346"/>
                    <a:pt x="4549" y="346"/>
                  </a:cubicBezTo>
                  <a:close/>
                  <a:moveTo>
                    <a:pt x="4561" y="1"/>
                  </a:moveTo>
                  <a:cubicBezTo>
                    <a:pt x="4061" y="1"/>
                    <a:pt x="3787" y="215"/>
                    <a:pt x="3644" y="406"/>
                  </a:cubicBezTo>
                  <a:cubicBezTo>
                    <a:pt x="3608" y="358"/>
                    <a:pt x="3573" y="310"/>
                    <a:pt x="3513" y="275"/>
                  </a:cubicBezTo>
                  <a:cubicBezTo>
                    <a:pt x="3311" y="96"/>
                    <a:pt x="3049" y="25"/>
                    <a:pt x="2704" y="25"/>
                  </a:cubicBezTo>
                  <a:cubicBezTo>
                    <a:pt x="2180" y="25"/>
                    <a:pt x="1811" y="346"/>
                    <a:pt x="1465" y="644"/>
                  </a:cubicBezTo>
                  <a:cubicBezTo>
                    <a:pt x="1215" y="870"/>
                    <a:pt x="977" y="1072"/>
                    <a:pt x="739" y="1072"/>
                  </a:cubicBezTo>
                  <a:cubicBezTo>
                    <a:pt x="620" y="1072"/>
                    <a:pt x="549" y="1049"/>
                    <a:pt x="513" y="1013"/>
                  </a:cubicBezTo>
                  <a:cubicBezTo>
                    <a:pt x="489" y="977"/>
                    <a:pt x="489" y="882"/>
                    <a:pt x="537" y="775"/>
                  </a:cubicBezTo>
                  <a:cubicBezTo>
                    <a:pt x="560" y="703"/>
                    <a:pt x="537" y="608"/>
                    <a:pt x="453" y="572"/>
                  </a:cubicBezTo>
                  <a:cubicBezTo>
                    <a:pt x="426" y="554"/>
                    <a:pt x="396" y="545"/>
                    <a:pt x="367" y="545"/>
                  </a:cubicBezTo>
                  <a:cubicBezTo>
                    <a:pt x="321" y="545"/>
                    <a:pt x="276" y="569"/>
                    <a:pt x="239" y="620"/>
                  </a:cubicBezTo>
                  <a:cubicBezTo>
                    <a:pt x="60" y="834"/>
                    <a:pt x="1" y="1120"/>
                    <a:pt x="96" y="1358"/>
                  </a:cubicBezTo>
                  <a:cubicBezTo>
                    <a:pt x="203" y="1632"/>
                    <a:pt x="477" y="1870"/>
                    <a:pt x="810" y="1989"/>
                  </a:cubicBezTo>
                  <a:cubicBezTo>
                    <a:pt x="994" y="2060"/>
                    <a:pt x="1188" y="2095"/>
                    <a:pt x="1388" y="2095"/>
                  </a:cubicBezTo>
                  <a:cubicBezTo>
                    <a:pt x="1694" y="2095"/>
                    <a:pt x="2013" y="2012"/>
                    <a:pt x="2323" y="1846"/>
                  </a:cubicBezTo>
                  <a:cubicBezTo>
                    <a:pt x="3073" y="1465"/>
                    <a:pt x="3466" y="1465"/>
                    <a:pt x="3573" y="1465"/>
                  </a:cubicBezTo>
                  <a:lnTo>
                    <a:pt x="3692" y="1465"/>
                  </a:lnTo>
                  <a:cubicBezTo>
                    <a:pt x="3704" y="1464"/>
                    <a:pt x="3721" y="1463"/>
                    <a:pt x="3744" y="1463"/>
                  </a:cubicBezTo>
                  <a:cubicBezTo>
                    <a:pt x="3895" y="1463"/>
                    <a:pt x="4278" y="1515"/>
                    <a:pt x="4942" y="1846"/>
                  </a:cubicBezTo>
                  <a:cubicBezTo>
                    <a:pt x="5240" y="2001"/>
                    <a:pt x="5561" y="2084"/>
                    <a:pt x="5859" y="2084"/>
                  </a:cubicBezTo>
                  <a:cubicBezTo>
                    <a:pt x="6073" y="2084"/>
                    <a:pt x="6264" y="2061"/>
                    <a:pt x="6442" y="1989"/>
                  </a:cubicBezTo>
                  <a:cubicBezTo>
                    <a:pt x="6787" y="1846"/>
                    <a:pt x="7049" y="1632"/>
                    <a:pt x="7157" y="1358"/>
                  </a:cubicBezTo>
                  <a:cubicBezTo>
                    <a:pt x="7276" y="1108"/>
                    <a:pt x="7216" y="834"/>
                    <a:pt x="7037" y="596"/>
                  </a:cubicBezTo>
                  <a:cubicBezTo>
                    <a:pt x="7002" y="553"/>
                    <a:pt x="6957" y="532"/>
                    <a:pt x="6910" y="532"/>
                  </a:cubicBezTo>
                  <a:cubicBezTo>
                    <a:pt x="6878" y="532"/>
                    <a:pt x="6845" y="541"/>
                    <a:pt x="6811" y="560"/>
                  </a:cubicBezTo>
                  <a:cubicBezTo>
                    <a:pt x="6740" y="596"/>
                    <a:pt x="6704" y="691"/>
                    <a:pt x="6740" y="763"/>
                  </a:cubicBezTo>
                  <a:cubicBezTo>
                    <a:pt x="6776" y="870"/>
                    <a:pt x="6787" y="953"/>
                    <a:pt x="6752" y="1001"/>
                  </a:cubicBezTo>
                  <a:cubicBezTo>
                    <a:pt x="6728" y="1049"/>
                    <a:pt x="6645" y="1061"/>
                    <a:pt x="6525" y="1061"/>
                  </a:cubicBezTo>
                  <a:cubicBezTo>
                    <a:pt x="6299" y="1061"/>
                    <a:pt x="6049" y="858"/>
                    <a:pt x="5799" y="632"/>
                  </a:cubicBezTo>
                  <a:cubicBezTo>
                    <a:pt x="5454" y="334"/>
                    <a:pt x="5085" y="1"/>
                    <a:pt x="4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769;p72">
              <a:extLst>
                <a:ext uri="{FF2B5EF4-FFF2-40B4-BE49-F238E27FC236}">
                  <a16:creationId xmlns:a16="http://schemas.microsoft.com/office/drawing/2014/main" id="{0C2A3A69-ADFE-48EF-852F-E0C76B3A3E80}"/>
                </a:ext>
              </a:extLst>
            </p:cNvPr>
            <p:cNvSpPr/>
            <p:nvPr/>
          </p:nvSpPr>
          <p:spPr>
            <a:xfrm>
              <a:off x="5142473" y="2191384"/>
              <a:ext cx="26907" cy="123467"/>
            </a:xfrm>
            <a:custGeom>
              <a:avLst/>
              <a:gdLst/>
              <a:ahLst/>
              <a:cxnLst/>
              <a:rect l="l" t="t" r="r" b="b"/>
              <a:pathLst>
                <a:path w="846" h="3882" extrusionOk="0">
                  <a:moveTo>
                    <a:pt x="501" y="2215"/>
                  </a:moveTo>
                  <a:lnTo>
                    <a:pt x="501" y="3465"/>
                  </a:lnTo>
                  <a:lnTo>
                    <a:pt x="525" y="3465"/>
                  </a:lnTo>
                  <a:cubicBezTo>
                    <a:pt x="525" y="3524"/>
                    <a:pt x="477" y="3572"/>
                    <a:pt x="417" y="3572"/>
                  </a:cubicBezTo>
                  <a:cubicBezTo>
                    <a:pt x="358" y="3572"/>
                    <a:pt x="310" y="3524"/>
                    <a:pt x="310" y="3465"/>
                  </a:cubicBezTo>
                  <a:lnTo>
                    <a:pt x="310" y="2215"/>
                  </a:lnTo>
                  <a:close/>
                  <a:moveTo>
                    <a:pt x="679" y="0"/>
                  </a:moveTo>
                  <a:cubicBezTo>
                    <a:pt x="596" y="0"/>
                    <a:pt x="525" y="72"/>
                    <a:pt x="525" y="167"/>
                  </a:cubicBezTo>
                  <a:lnTo>
                    <a:pt x="525" y="1905"/>
                  </a:lnTo>
                  <a:lnTo>
                    <a:pt x="322" y="1905"/>
                  </a:lnTo>
                  <a:lnTo>
                    <a:pt x="322" y="429"/>
                  </a:lnTo>
                  <a:cubicBezTo>
                    <a:pt x="322" y="345"/>
                    <a:pt x="251" y="274"/>
                    <a:pt x="167" y="274"/>
                  </a:cubicBezTo>
                  <a:cubicBezTo>
                    <a:pt x="72" y="274"/>
                    <a:pt x="1" y="345"/>
                    <a:pt x="1" y="429"/>
                  </a:cubicBezTo>
                  <a:lnTo>
                    <a:pt x="1" y="3465"/>
                  </a:lnTo>
                  <a:cubicBezTo>
                    <a:pt x="1" y="3703"/>
                    <a:pt x="191" y="3882"/>
                    <a:pt x="417" y="3882"/>
                  </a:cubicBezTo>
                  <a:cubicBezTo>
                    <a:pt x="655" y="3882"/>
                    <a:pt x="834" y="3691"/>
                    <a:pt x="834" y="3465"/>
                  </a:cubicBezTo>
                  <a:lnTo>
                    <a:pt x="834" y="167"/>
                  </a:lnTo>
                  <a:cubicBezTo>
                    <a:pt x="846" y="72"/>
                    <a:pt x="775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770;p72">
              <a:extLst>
                <a:ext uri="{FF2B5EF4-FFF2-40B4-BE49-F238E27FC236}">
                  <a16:creationId xmlns:a16="http://schemas.microsoft.com/office/drawing/2014/main" id="{14BF5D2E-7355-4377-A342-C4EEAD7A7AA8}"/>
                </a:ext>
              </a:extLst>
            </p:cNvPr>
            <p:cNvSpPr/>
            <p:nvPr/>
          </p:nvSpPr>
          <p:spPr>
            <a:xfrm>
              <a:off x="5203825" y="2089513"/>
              <a:ext cx="27289" cy="226102"/>
            </a:xfrm>
            <a:custGeom>
              <a:avLst/>
              <a:gdLst/>
              <a:ahLst/>
              <a:cxnLst/>
              <a:rect l="l" t="t" r="r" b="b"/>
              <a:pathLst>
                <a:path w="858" h="7109" extrusionOk="0">
                  <a:moveTo>
                    <a:pt x="512" y="5418"/>
                  </a:moveTo>
                  <a:lnTo>
                    <a:pt x="512" y="6668"/>
                  </a:lnTo>
                  <a:lnTo>
                    <a:pt x="524" y="6668"/>
                  </a:lnTo>
                  <a:cubicBezTo>
                    <a:pt x="524" y="6727"/>
                    <a:pt x="477" y="6775"/>
                    <a:pt x="417" y="6775"/>
                  </a:cubicBezTo>
                  <a:cubicBezTo>
                    <a:pt x="358" y="6775"/>
                    <a:pt x="310" y="6727"/>
                    <a:pt x="310" y="6668"/>
                  </a:cubicBezTo>
                  <a:lnTo>
                    <a:pt x="310" y="5418"/>
                  </a:lnTo>
                  <a:close/>
                  <a:moveTo>
                    <a:pt x="691" y="0"/>
                  </a:moveTo>
                  <a:cubicBezTo>
                    <a:pt x="596" y="0"/>
                    <a:pt x="524" y="84"/>
                    <a:pt x="524" y="167"/>
                  </a:cubicBezTo>
                  <a:lnTo>
                    <a:pt x="524" y="5108"/>
                  </a:lnTo>
                  <a:lnTo>
                    <a:pt x="334" y="5108"/>
                  </a:lnTo>
                  <a:lnTo>
                    <a:pt x="334" y="703"/>
                  </a:lnTo>
                  <a:cubicBezTo>
                    <a:pt x="334" y="608"/>
                    <a:pt x="262" y="536"/>
                    <a:pt x="167" y="536"/>
                  </a:cubicBezTo>
                  <a:cubicBezTo>
                    <a:pt x="84" y="536"/>
                    <a:pt x="0" y="608"/>
                    <a:pt x="0" y="703"/>
                  </a:cubicBezTo>
                  <a:lnTo>
                    <a:pt x="0" y="6692"/>
                  </a:lnTo>
                  <a:cubicBezTo>
                    <a:pt x="0" y="6930"/>
                    <a:pt x="203" y="7108"/>
                    <a:pt x="417" y="7108"/>
                  </a:cubicBezTo>
                  <a:cubicBezTo>
                    <a:pt x="655" y="7108"/>
                    <a:pt x="834" y="6906"/>
                    <a:pt x="834" y="6692"/>
                  </a:cubicBezTo>
                  <a:lnTo>
                    <a:pt x="834" y="179"/>
                  </a:lnTo>
                  <a:cubicBezTo>
                    <a:pt x="858" y="84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2800;p74">
            <a:extLst>
              <a:ext uri="{FF2B5EF4-FFF2-40B4-BE49-F238E27FC236}">
                <a16:creationId xmlns:a16="http://schemas.microsoft.com/office/drawing/2014/main" id="{71E27316-7243-453D-85EC-1ED8AF671AF3}"/>
              </a:ext>
            </a:extLst>
          </p:cNvPr>
          <p:cNvGrpSpPr/>
          <p:nvPr/>
        </p:nvGrpSpPr>
        <p:grpSpPr>
          <a:xfrm>
            <a:off x="1817692" y="1604759"/>
            <a:ext cx="540000" cy="540000"/>
            <a:chOff x="6069423" y="2891892"/>
            <a:chExt cx="362321" cy="364231"/>
          </a:xfrm>
        </p:grpSpPr>
        <p:sp>
          <p:nvSpPr>
            <p:cNvPr id="40" name="Google Shape;12801;p74">
              <a:extLst>
                <a:ext uri="{FF2B5EF4-FFF2-40B4-BE49-F238E27FC236}">
                  <a16:creationId xmlns:a16="http://schemas.microsoft.com/office/drawing/2014/main" id="{AFEB0F30-432B-4B73-8BD3-1294764B041E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02;p74">
              <a:extLst>
                <a:ext uri="{FF2B5EF4-FFF2-40B4-BE49-F238E27FC236}">
                  <a16:creationId xmlns:a16="http://schemas.microsoft.com/office/drawing/2014/main" id="{5B3304A1-A0B9-4980-A8C5-EB2DF3511A37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03;p74">
              <a:extLst>
                <a:ext uri="{FF2B5EF4-FFF2-40B4-BE49-F238E27FC236}">
                  <a16:creationId xmlns:a16="http://schemas.microsoft.com/office/drawing/2014/main" id="{636F8A7D-40A0-4140-9C4E-A636F172EB4A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04;p74">
              <a:extLst>
                <a:ext uri="{FF2B5EF4-FFF2-40B4-BE49-F238E27FC236}">
                  <a16:creationId xmlns:a16="http://schemas.microsoft.com/office/drawing/2014/main" id="{0CC45D53-57FC-40D5-A36B-32499B5ADDE9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05;p74">
              <a:extLst>
                <a:ext uri="{FF2B5EF4-FFF2-40B4-BE49-F238E27FC236}">
                  <a16:creationId xmlns:a16="http://schemas.microsoft.com/office/drawing/2014/main" id="{6B37F984-BB89-4B6F-B688-1C00EB59A96A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06;p74">
              <a:extLst>
                <a:ext uri="{FF2B5EF4-FFF2-40B4-BE49-F238E27FC236}">
                  <a16:creationId xmlns:a16="http://schemas.microsoft.com/office/drawing/2014/main" id="{39855620-1A26-401A-AD7C-F7081010C5C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1DC38E5-4073-4607-A40F-DCB8121D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522" y="1684419"/>
            <a:ext cx="1339980" cy="2049381"/>
          </a:xfrm>
          <a:prstGeom prst="rect">
            <a:avLst/>
          </a:prstGeom>
        </p:spPr>
      </p:pic>
      <p:sp>
        <p:nvSpPr>
          <p:cNvPr id="47" name="Google Shape;961;p53">
            <a:extLst>
              <a:ext uri="{FF2B5EF4-FFF2-40B4-BE49-F238E27FC236}">
                <a16:creationId xmlns:a16="http://schemas.microsoft.com/office/drawing/2014/main" id="{59B8A7FE-E417-4175-A6D9-FDC12C68F851}"/>
              </a:ext>
            </a:extLst>
          </p:cNvPr>
          <p:cNvSpPr/>
          <p:nvPr/>
        </p:nvSpPr>
        <p:spPr>
          <a:xfrm>
            <a:off x="3919642" y="1395413"/>
            <a:ext cx="1450407" cy="2628900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0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F8623-EF44-4A66-A822-C56BA46A2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00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2733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Übersichts-Seite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584D12D2-57CA-4E1D-8C1D-24791826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83" y="1146045"/>
            <a:ext cx="7052008" cy="33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9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Ausgabe-Seite</a:t>
            </a:r>
          </a:p>
        </p:txBody>
      </p:sp>
      <p:pic>
        <p:nvPicPr>
          <p:cNvPr id="2" name="Grafik 2" descr="Ein Bild, das Tisch enthält.&#10;&#10;Beschreibung automatisch generiert.">
            <a:extLst>
              <a:ext uri="{FF2B5EF4-FFF2-40B4-BE49-F238E27FC236}">
                <a16:creationId xmlns:a16="http://schemas.microsoft.com/office/drawing/2014/main" id="{6F471085-0A47-4FE9-B7BE-DA54331F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30" y="1252751"/>
            <a:ext cx="6766258" cy="31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6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Budget-Seite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992A8E8-AEF8-4D58-81EE-6DB35E527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8" y="1123111"/>
            <a:ext cx="8428119" cy="30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94189"/>
      </p:ext>
    </p:extLst>
  </p:cSld>
  <p:clrMapOvr>
    <a:masterClrMapping/>
  </p:clrMapOvr>
</p:sld>
</file>

<file path=ppt/theme/theme1.xml><?xml version="1.0" encoding="utf-8"?>
<a:theme xmlns:a="http://schemas.openxmlformats.org/drawingml/2006/main" name="Pricing Strategies Meeting by Slidesgo">
  <a:themeElements>
    <a:clrScheme name="Simple Light">
      <a:dk1>
        <a:srgbClr val="000000"/>
      </a:dk1>
      <a:lt1>
        <a:srgbClr val="FFFFFF"/>
      </a:lt1>
      <a:dk2>
        <a:srgbClr val="20134F"/>
      </a:dk2>
      <a:lt2>
        <a:srgbClr val="D5D2E2"/>
      </a:lt2>
      <a:accent1>
        <a:srgbClr val="6D25BF"/>
      </a:accent1>
      <a:accent2>
        <a:srgbClr val="8854FD"/>
      </a:accent2>
      <a:accent3>
        <a:srgbClr val="369ADE"/>
      </a:accent3>
      <a:accent4>
        <a:srgbClr val="56DBDC"/>
      </a:accent4>
      <a:accent5>
        <a:srgbClr val="FC5596"/>
      </a:accent5>
      <a:accent6>
        <a:srgbClr val="FE988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Bildschirmpräsentation (16:9)</PresentationFormat>
  <Paragraphs>142</Paragraphs>
  <Slides>27</Slides>
  <Notes>27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Nunito Sans</vt:lpstr>
      <vt:lpstr>Source Sans Pro</vt:lpstr>
      <vt:lpstr>Open Sans Light</vt:lpstr>
      <vt:lpstr>JetBrains Mono</vt:lpstr>
      <vt:lpstr>Poppins</vt:lpstr>
      <vt:lpstr>Arial</vt:lpstr>
      <vt:lpstr>Roboto</vt:lpstr>
      <vt:lpstr>Pricing Strategies Meeting by Slidesgo</vt:lpstr>
      <vt:lpstr>Expense-Tracker</vt:lpstr>
      <vt:lpstr>Agenda</vt:lpstr>
      <vt:lpstr>Jonas, Franziska und Nicolas — Gründer und Entwickelnde des Expense-Trackers</vt:lpstr>
      <vt:lpstr>Halten Sie Ihre täglichen Ausgaben an einer zentralen Stelle fest?</vt:lpstr>
      <vt:lpstr>Erfolgsfaktoren</vt:lpstr>
      <vt:lpstr>Live-Demo</vt:lpstr>
      <vt:lpstr>Übersichts-Seite</vt:lpstr>
      <vt:lpstr>Ausgabe-Seite</vt:lpstr>
      <vt:lpstr>Budget-Seite</vt:lpstr>
      <vt:lpstr>Erfolge-Seite</vt:lpstr>
      <vt:lpstr>Ablauf</vt:lpstr>
      <vt:lpstr>Benutzeranforderungen</vt:lpstr>
      <vt:lpstr>Technische Umsetzung</vt:lpstr>
      <vt:lpstr>Technologie-Stack</vt:lpstr>
      <vt:lpstr>Architektur</vt:lpstr>
      <vt:lpstr>Architektur - Angular</vt:lpstr>
      <vt:lpstr>Architektur - Angular</vt:lpstr>
      <vt:lpstr>Architektur – Spring Boot</vt:lpstr>
      <vt:lpstr>Architektur – Spring Boot</vt:lpstr>
      <vt:lpstr>Architektur – MongoDB</vt:lpstr>
      <vt:lpstr>Testautomatisierungspyramide</vt:lpstr>
      <vt:lpstr>Cypress Tests</vt:lpstr>
      <vt:lpstr>Cypress Tests</vt:lpstr>
      <vt:lpstr>Continuous Integration &amp; Delivery</vt:lpstr>
      <vt:lpstr>Continuous Integration &amp; Delivery</vt:lpstr>
      <vt:lpstr>Docker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Expense-Tracker</dc:title>
  <cp:lastModifiedBy>Nicolas.Mueller2@bwedu.de</cp:lastModifiedBy>
  <cp:revision>2</cp:revision>
  <dcterms:modified xsi:type="dcterms:W3CDTF">2021-07-06T09:28:49Z</dcterms:modified>
</cp:coreProperties>
</file>