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216A-A94D-719C-6940-DAFD92A2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2BBF-9DF3-A6A7-F95A-4C536C83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1210-28CF-C5CB-D214-36B5045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BDA4-9291-1324-1B45-AB211643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C65B-143E-2F3C-C7FC-70C24659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90C9-D166-AED3-B906-BC3D424D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9D982-005A-2BD9-880B-C40B00C3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E85-9524-123A-D81E-36F2F52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550E-B6ED-3A9A-62AD-911584FF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7F74-A862-11D7-8967-F149986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F4FD0-3F03-9CE6-AF0E-8BE671504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27F6-9475-4280-AED5-E112EE6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F8D3-3D8C-FA1C-48CC-AA807919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43A4-8A97-5D47-0508-77BCEB9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7EF2-AE40-35FD-A4BE-40A7658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7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BF22-604E-D252-E574-45BF980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32AD-8742-3704-00FC-4216B26F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59B0-CB2D-5FF9-274D-8A2DFBD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D57B-02E4-622E-FAE3-0AD8BC88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8D41-8B37-7006-DFB0-CA314D1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656-A5DC-368D-7ABA-676819AE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9CF9-A8CA-3DF0-F88C-1CD83EFE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C03F-0D49-32AC-5025-03E59C75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73B8-661A-11E0-6B1F-70C5EC1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E740-707E-9871-1A22-3255DEB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AC6-3050-0993-1923-845B3020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8124-987B-6018-6C61-920821EFD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C833A-C2D1-3EDE-E761-1A997157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4AA10-283A-489E-471A-B0910AB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1313-A617-A1D7-0791-792643E9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71E9-B994-9AF2-AC2A-E4DBA01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2C4-610A-1E2E-DA98-6EF22ED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D520-753F-D066-685C-7418FBE4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0090-3D77-7975-7D63-8DBF2CA7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89D09-A26F-A3FD-5201-248383AB6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DF18-9EBA-9E41-F3E4-B2BBC6A59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0780-6FB3-943C-B097-D791CA1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AE01D-A603-0D6A-F4BE-2CC188A1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4E239-ED60-0C0E-9B79-004F3797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839-8800-1AD6-69F0-5951A36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BC2C8-4708-1D85-E123-FEBFB215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25D4-50E6-2482-D9E7-CC7790D1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EB866-90D5-DEB9-0F61-6C2C80B5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73F90-25A2-A3CD-6F41-D4394BE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14B-4182-D985-8787-B439D13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77B7E-4457-F454-28D1-44AA9B67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05A7-AF25-1AAD-8F50-79A58C0E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98E2-AECB-D37A-185C-769D31AB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0F06-70F7-A465-8B17-9F7FF59DF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1882-7674-A9E7-0982-5FEA8077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96FF-1097-AB1D-BDE1-5913AA8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E652-F83E-A77C-F741-B819B15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191F-5A49-5A61-4494-C7180AE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0807B-5B2F-1651-C886-519B2E34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3F81D-3E08-4284-B772-BA169CEC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2526-2516-8A0D-88EA-4C505058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FCA7-155A-28CA-538E-737BF1AB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8F20-E16E-324F-DCBB-07D3D17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9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C7043-E601-BA29-360B-6AD5ECC7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B6C3-7DEE-C44B-EB3C-AFCD094C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F576-1139-7780-2431-9D5DA4BC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8715-1F4D-4642-A259-8A7B8E15AED0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730E-668F-2F06-0AAE-27CA752A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D4BB-9777-A02C-282F-C70D8ED8C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BD0C-22BD-4A6B-A37D-BAAE68CCD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76A56F2-8B0F-FDB4-3A4F-1FD96025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828669"/>
            <a:ext cx="9144018" cy="548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566F-4B15-AD19-7649-DFF98CB04779}"/>
              </a:ext>
            </a:extLst>
          </p:cNvPr>
          <p:cNvSpPr txBox="1"/>
          <p:nvPr/>
        </p:nvSpPr>
        <p:spPr>
          <a:xfrm>
            <a:off x="3051575" y="358254"/>
            <a:ext cx="710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the proteins from different analysis from the same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A4BF6-EBD1-4823-D8C1-5BCAD6D6A327}"/>
              </a:ext>
            </a:extLst>
          </p:cNvPr>
          <p:cNvSpPr txBox="1"/>
          <p:nvPr/>
        </p:nvSpPr>
        <p:spPr>
          <a:xfrm>
            <a:off x="7956950" y="6231497"/>
            <a:ext cx="18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 IT adjustment</a:t>
            </a:r>
          </a:p>
        </p:txBody>
      </p:sp>
    </p:spTree>
    <p:extLst>
      <p:ext uri="{BB962C8B-B14F-4D97-AF65-F5344CB8AC3E}">
        <p14:creationId xmlns:p14="http://schemas.microsoft.com/office/powerpoint/2010/main" val="8879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31C6D44-1F5D-1A47-66E4-1C30B0A8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38174"/>
            <a:ext cx="5114925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3FC7A-2C63-C812-0CD7-2B3A3F25F696}"/>
              </a:ext>
            </a:extLst>
          </p:cNvPr>
          <p:cNvSpPr txBox="1"/>
          <p:nvPr/>
        </p:nvSpPr>
        <p:spPr>
          <a:xfrm>
            <a:off x="3390900" y="5850494"/>
            <a:ext cx="578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test: no difference – tested 3 times with same data</a:t>
            </a:r>
          </a:p>
          <a:p>
            <a:r>
              <a:rPr lang="en-GB" dirty="0"/>
              <a:t>Random numbers is between 0 to 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6F2F-83E0-4883-7F66-3CBF83A6BADA}"/>
              </a:ext>
            </a:extLst>
          </p:cNvPr>
          <p:cNvSpPr txBox="1"/>
          <p:nvPr/>
        </p:nvSpPr>
        <p:spPr>
          <a:xfrm>
            <a:off x="402300" y="2552699"/>
            <a:ext cx="254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 lines indicates 0.5 fold changes high and low</a:t>
            </a:r>
          </a:p>
        </p:txBody>
      </p:sp>
    </p:spTree>
    <p:extLst>
      <p:ext uri="{BB962C8B-B14F-4D97-AF65-F5344CB8AC3E}">
        <p14:creationId xmlns:p14="http://schemas.microsoft.com/office/powerpoint/2010/main" val="32697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red dots&#10;&#10;Description automatically generated">
            <a:extLst>
              <a:ext uri="{FF2B5EF4-FFF2-40B4-BE49-F238E27FC236}">
                <a16:creationId xmlns:a16="http://schemas.microsoft.com/office/drawing/2014/main" id="{BC02684C-A7D4-10DA-0A74-858D6E21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90500"/>
            <a:ext cx="5448300" cy="5448300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F6FDF54-0B1A-A769-2177-B9A438C66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1"/>
            <a:ext cx="5448299" cy="5448299"/>
          </a:xfrm>
          <a:prstGeom prst="rect">
            <a:avLst/>
          </a:prstGeom>
        </p:spPr>
      </p:pic>
      <p:pic>
        <p:nvPicPr>
          <p:cNvPr id="6" name="Picture 5" descr="A graph of blue and red dots&#10;&#10;Description automatically generated">
            <a:extLst>
              <a:ext uri="{FF2B5EF4-FFF2-40B4-BE49-F238E27FC236}">
                <a16:creationId xmlns:a16="http://schemas.microsoft.com/office/drawing/2014/main" id="{EC219981-CB2A-D1F6-D375-C2C06774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704850"/>
            <a:ext cx="5448300" cy="54483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93EC559-B3BD-2EA9-F16B-602042AE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04851"/>
            <a:ext cx="5448299" cy="5448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632600" y="288590"/>
            <a:ext cx="703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Boost included in the analysis (PSMs were used)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1762675" y="5968483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40385-2724-FCAE-96C5-DEE38CF8B39C}"/>
              </a:ext>
            </a:extLst>
          </p:cNvPr>
          <p:cNvSpPr txBox="1"/>
          <p:nvPr/>
        </p:nvSpPr>
        <p:spPr>
          <a:xfrm>
            <a:off x="7210974" y="5968483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8A7A0-5121-3E29-9FC4-7D9279C5D705}"/>
              </a:ext>
            </a:extLst>
          </p:cNvPr>
          <p:cNvSpPr txBox="1"/>
          <p:nvPr/>
        </p:nvSpPr>
        <p:spPr>
          <a:xfrm>
            <a:off x="4538291" y="638098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</p:spTree>
    <p:extLst>
      <p:ext uri="{BB962C8B-B14F-4D97-AF65-F5344CB8AC3E}">
        <p14:creationId xmlns:p14="http://schemas.microsoft.com/office/powerpoint/2010/main" val="420078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blue and red dots&#10;&#10;Description automatically generated">
            <a:extLst>
              <a:ext uri="{FF2B5EF4-FFF2-40B4-BE49-F238E27FC236}">
                <a16:creationId xmlns:a16="http://schemas.microsoft.com/office/drawing/2014/main" id="{1A5A593D-55CC-2653-3FEC-DEFAF73D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783771"/>
            <a:ext cx="5184711" cy="5184711"/>
          </a:xfrm>
          <a:prstGeom prst="rect">
            <a:avLst/>
          </a:prstGeom>
        </p:spPr>
      </p:pic>
      <p:pic>
        <p:nvPicPr>
          <p:cNvPr id="13" name="Picture 12" descr="A graph of blue and red lines&#10;&#10;Description automatically generated">
            <a:extLst>
              <a:ext uri="{FF2B5EF4-FFF2-40B4-BE49-F238E27FC236}">
                <a16:creationId xmlns:a16="http://schemas.microsoft.com/office/drawing/2014/main" id="{F83D6B70-17AB-0F3A-2B46-2EC9D362C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" y="783772"/>
            <a:ext cx="5184711" cy="5184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632600" y="288590"/>
            <a:ext cx="703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Boost included in the analysis (PSMs were used)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8A7A0-5121-3E29-9FC4-7D9279C5D705}"/>
              </a:ext>
            </a:extLst>
          </p:cNvPr>
          <p:cNvSpPr txBox="1"/>
          <p:nvPr/>
        </p:nvSpPr>
        <p:spPr>
          <a:xfrm>
            <a:off x="4538291" y="638098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1962201" y="5968483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40385-2724-FCAE-96C5-DEE38CF8B39C}"/>
              </a:ext>
            </a:extLst>
          </p:cNvPr>
          <p:cNvSpPr txBox="1"/>
          <p:nvPr/>
        </p:nvSpPr>
        <p:spPr>
          <a:xfrm>
            <a:off x="7146912" y="5968483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</p:spTree>
    <p:extLst>
      <p:ext uri="{BB962C8B-B14F-4D97-AF65-F5344CB8AC3E}">
        <p14:creationId xmlns:p14="http://schemas.microsoft.com/office/powerpoint/2010/main" val="397811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A5776A06-59C1-F902-7EF4-9625FE09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10" y="778175"/>
            <a:ext cx="5214257" cy="521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892468" y="122466"/>
            <a:ext cx="591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PSM calculation vs peptides in LMM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23827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4C7F-7814-3DFD-EB49-12FBB16956F2}"/>
              </a:ext>
            </a:extLst>
          </p:cNvPr>
          <p:cNvSpPr txBox="1"/>
          <p:nvPr/>
        </p:nvSpPr>
        <p:spPr>
          <a:xfrm>
            <a:off x="2382730" y="5807766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3EBC2-B78A-9EF2-F623-37EA9CF2F81F}"/>
              </a:ext>
            </a:extLst>
          </p:cNvPr>
          <p:cNvSpPr txBox="1"/>
          <p:nvPr/>
        </p:nvSpPr>
        <p:spPr>
          <a:xfrm>
            <a:off x="2632860" y="778174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pic>
        <p:nvPicPr>
          <p:cNvPr id="18" name="Picture 17" descr="A screen shot of a graph&#10;&#10;Description automatically generated">
            <a:extLst>
              <a:ext uri="{FF2B5EF4-FFF2-40B4-BE49-F238E27FC236}">
                <a16:creationId xmlns:a16="http://schemas.microsoft.com/office/drawing/2014/main" id="{92005135-DDD0-26BD-7A57-C940FB33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66" y="778174"/>
            <a:ext cx="5214257" cy="52142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A9DD9-860B-F6AF-74AA-7B9917887BF9}"/>
              </a:ext>
            </a:extLst>
          </p:cNvPr>
          <p:cNvSpPr txBox="1"/>
          <p:nvPr/>
        </p:nvSpPr>
        <p:spPr>
          <a:xfrm>
            <a:off x="7806847" y="77817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5F792-1319-D963-60C0-78CEE9CE8453}"/>
              </a:ext>
            </a:extLst>
          </p:cNvPr>
          <p:cNvSpPr txBox="1"/>
          <p:nvPr/>
        </p:nvSpPr>
        <p:spPr>
          <a:xfrm>
            <a:off x="7596986" y="5807765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6FC08-56EB-4EBD-C743-23F7EE55AC66}"/>
              </a:ext>
            </a:extLst>
          </p:cNvPr>
          <p:cNvSpPr txBox="1"/>
          <p:nvPr/>
        </p:nvSpPr>
        <p:spPr>
          <a:xfrm>
            <a:off x="7108812" y="6278809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BFE93-FB1F-E8D5-4067-3900461279EE}"/>
              </a:ext>
            </a:extLst>
          </p:cNvPr>
          <p:cNvSpPr txBox="1"/>
          <p:nvPr/>
        </p:nvSpPr>
        <p:spPr>
          <a:xfrm>
            <a:off x="0" y="2519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 Booster used!</a:t>
            </a:r>
          </a:p>
        </p:txBody>
      </p:sp>
    </p:spTree>
    <p:extLst>
      <p:ext uri="{BB962C8B-B14F-4D97-AF65-F5344CB8AC3E}">
        <p14:creationId xmlns:p14="http://schemas.microsoft.com/office/powerpoint/2010/main" val="8170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169E58B-6C58-DAA4-40C8-F893AA37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53" y="771340"/>
            <a:ext cx="5141165" cy="5141165"/>
          </a:xfrm>
          <a:prstGeom prst="rect">
            <a:avLst/>
          </a:prstGeom>
        </p:spPr>
      </p:pic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7F69EC-9D96-A912-5489-3E686E75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4" y="771340"/>
            <a:ext cx="5141165" cy="5141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15C5A-3EE7-875B-DFE7-AB892CB1D841}"/>
              </a:ext>
            </a:extLst>
          </p:cNvPr>
          <p:cNvSpPr txBox="1"/>
          <p:nvPr/>
        </p:nvSpPr>
        <p:spPr>
          <a:xfrm>
            <a:off x="3892468" y="122466"/>
            <a:ext cx="591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PSM calculation vs peptides in LMM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14606-1974-6C61-0C60-8494CB47576B}"/>
              </a:ext>
            </a:extLst>
          </p:cNvPr>
          <p:cNvSpPr txBox="1"/>
          <p:nvPr/>
        </p:nvSpPr>
        <p:spPr>
          <a:xfrm>
            <a:off x="23827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4C7F-7814-3DFD-EB49-12FBB16956F2}"/>
              </a:ext>
            </a:extLst>
          </p:cNvPr>
          <p:cNvSpPr txBox="1"/>
          <p:nvPr/>
        </p:nvSpPr>
        <p:spPr>
          <a:xfrm>
            <a:off x="2117817" y="5807765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3EBC2-B78A-9EF2-F623-37EA9CF2F81F}"/>
              </a:ext>
            </a:extLst>
          </p:cNvPr>
          <p:cNvSpPr txBox="1"/>
          <p:nvPr/>
        </p:nvSpPr>
        <p:spPr>
          <a:xfrm>
            <a:off x="2632860" y="778174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A9DD9-860B-F6AF-74AA-7B9917887BF9}"/>
              </a:ext>
            </a:extLst>
          </p:cNvPr>
          <p:cNvSpPr txBox="1"/>
          <p:nvPr/>
        </p:nvSpPr>
        <p:spPr>
          <a:xfrm>
            <a:off x="7806847" y="77817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PSMs vs Peptides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5F792-1319-D963-60C0-78CEE9CE8453}"/>
              </a:ext>
            </a:extLst>
          </p:cNvPr>
          <p:cNvSpPr txBox="1"/>
          <p:nvPr/>
        </p:nvSpPr>
        <p:spPr>
          <a:xfrm>
            <a:off x="7444586" y="5812662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6FC08-56EB-4EBD-C743-23F7EE55AC66}"/>
              </a:ext>
            </a:extLst>
          </p:cNvPr>
          <p:cNvSpPr txBox="1"/>
          <p:nvPr/>
        </p:nvSpPr>
        <p:spPr>
          <a:xfrm>
            <a:off x="7108812" y="6278809"/>
            <a:ext cx="36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only common accessions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76E9B-CAA5-60AC-B8DA-71E70D9B0CBF}"/>
              </a:ext>
            </a:extLst>
          </p:cNvPr>
          <p:cNvSpPr txBox="1"/>
          <p:nvPr/>
        </p:nvSpPr>
        <p:spPr>
          <a:xfrm>
            <a:off x="0" y="25193"/>
            <a:ext cx="251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 Booster used!</a:t>
            </a:r>
          </a:p>
        </p:txBody>
      </p:sp>
    </p:spTree>
    <p:extLst>
      <p:ext uri="{BB962C8B-B14F-4D97-AF65-F5344CB8AC3E}">
        <p14:creationId xmlns:p14="http://schemas.microsoft.com/office/powerpoint/2010/main" val="24849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058A7DE9-753D-7E72-69E9-4214C500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476247"/>
            <a:ext cx="5572125" cy="5572125"/>
          </a:xfrm>
          <a:prstGeom prst="rect">
            <a:avLst/>
          </a:prstGeom>
        </p:spPr>
      </p:pic>
      <p:pic>
        <p:nvPicPr>
          <p:cNvPr id="5" name="Picture 4" descr="A graph of blue and red lines&#10;&#10;Description automatically generated">
            <a:extLst>
              <a:ext uri="{FF2B5EF4-FFF2-40B4-BE49-F238E27FC236}">
                <a16:creationId xmlns:a16="http://schemas.microsoft.com/office/drawing/2014/main" id="{355AD8CA-D83B-2F84-F21A-1511C024C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76248"/>
            <a:ext cx="5572125" cy="557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BFB8C-CC4A-0E51-76B1-14AA831F8404}"/>
              </a:ext>
            </a:extLst>
          </p:cNvPr>
          <p:cNvSpPr txBox="1"/>
          <p:nvPr/>
        </p:nvSpPr>
        <p:spPr>
          <a:xfrm>
            <a:off x="2903461" y="106915"/>
            <a:ext cx="73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Boost included in the analysis (</a:t>
            </a:r>
            <a:r>
              <a:rPr lang="en-GB" b="1" dirty="0">
                <a:solidFill>
                  <a:srgbClr val="FF0000"/>
                </a:solidFill>
              </a:rPr>
              <a:t>Peptides</a:t>
            </a:r>
            <a:r>
              <a:rPr lang="en-GB" dirty="0"/>
              <a:t> were used)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31B12-6126-ADBA-8121-891A5630EC49}"/>
              </a:ext>
            </a:extLst>
          </p:cNvPr>
          <p:cNvSpPr txBox="1"/>
          <p:nvPr/>
        </p:nvSpPr>
        <p:spPr>
          <a:xfrm>
            <a:off x="7396967" y="5863706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68C7E-2120-F8F8-AE70-DB3715339D0D}"/>
              </a:ext>
            </a:extLst>
          </p:cNvPr>
          <p:cNvSpPr txBox="1"/>
          <p:nvPr/>
        </p:nvSpPr>
        <p:spPr>
          <a:xfrm>
            <a:off x="2211004" y="5794259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3DE22-8518-AB33-6F3F-06A1DD5B22D4}"/>
              </a:ext>
            </a:extLst>
          </p:cNvPr>
          <p:cNvSpPr txBox="1"/>
          <p:nvPr/>
        </p:nvSpPr>
        <p:spPr>
          <a:xfrm>
            <a:off x="21541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0C1B5-E343-E6C0-C26F-FC8B5799E606}"/>
              </a:ext>
            </a:extLst>
          </p:cNvPr>
          <p:cNvSpPr txBox="1"/>
          <p:nvPr/>
        </p:nvSpPr>
        <p:spPr>
          <a:xfrm>
            <a:off x="7661879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</p:spTree>
    <p:extLst>
      <p:ext uri="{BB962C8B-B14F-4D97-AF65-F5344CB8AC3E}">
        <p14:creationId xmlns:p14="http://schemas.microsoft.com/office/powerpoint/2010/main" val="37406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blue and red dots&#10;&#10;Description automatically generated with medium confidence">
            <a:extLst>
              <a:ext uri="{FF2B5EF4-FFF2-40B4-BE49-F238E27FC236}">
                <a16:creationId xmlns:a16="http://schemas.microsoft.com/office/drawing/2014/main" id="{CAABEE63-1856-071B-A114-FBDE041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47672"/>
            <a:ext cx="5457825" cy="5457825"/>
          </a:xfrm>
          <a:prstGeom prst="rect">
            <a:avLst/>
          </a:prstGeom>
        </p:spPr>
      </p:pic>
      <p:pic>
        <p:nvPicPr>
          <p:cNvPr id="5" name="Picture 4" descr="A graph of blue and red dots&#10;&#10;Description automatically generated">
            <a:extLst>
              <a:ext uri="{FF2B5EF4-FFF2-40B4-BE49-F238E27FC236}">
                <a16:creationId xmlns:a16="http://schemas.microsoft.com/office/drawing/2014/main" id="{5CAC10C9-0863-A8DD-7B01-88B1E6CD7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31" y="481007"/>
            <a:ext cx="5457825" cy="545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5CC21-3FEA-2C9C-88F3-5806B9E7745D}"/>
              </a:ext>
            </a:extLst>
          </p:cNvPr>
          <p:cNvSpPr txBox="1"/>
          <p:nvPr/>
        </p:nvSpPr>
        <p:spPr>
          <a:xfrm>
            <a:off x="7758917" y="5868466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216B2-4701-79D1-0C97-09EFBB117A88}"/>
              </a:ext>
            </a:extLst>
          </p:cNvPr>
          <p:cNvSpPr txBox="1"/>
          <p:nvPr/>
        </p:nvSpPr>
        <p:spPr>
          <a:xfrm>
            <a:off x="2230054" y="5799019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0B21C-A203-0871-B4E0-D593D751CDC7}"/>
              </a:ext>
            </a:extLst>
          </p:cNvPr>
          <p:cNvSpPr txBox="1"/>
          <p:nvPr/>
        </p:nvSpPr>
        <p:spPr>
          <a:xfrm>
            <a:off x="2173180" y="628356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93E80-5EBB-135B-DEA3-776827A9B3BD}"/>
              </a:ext>
            </a:extLst>
          </p:cNvPr>
          <p:cNvSpPr txBox="1"/>
          <p:nvPr/>
        </p:nvSpPr>
        <p:spPr>
          <a:xfrm>
            <a:off x="8023829" y="628356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9EA2C-FDCC-84B0-5F4C-6406C670115F}"/>
              </a:ext>
            </a:extLst>
          </p:cNvPr>
          <p:cNvSpPr txBox="1"/>
          <p:nvPr/>
        </p:nvSpPr>
        <p:spPr>
          <a:xfrm>
            <a:off x="2903461" y="106915"/>
            <a:ext cx="672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</a:t>
            </a:r>
            <a:r>
              <a:rPr lang="en-GB" dirty="0">
                <a:solidFill>
                  <a:srgbClr val="FF0000"/>
                </a:solidFill>
              </a:rPr>
              <a:t>Peptide file from PD </a:t>
            </a:r>
            <a:r>
              <a:rPr lang="en-GB" dirty="0"/>
              <a:t>vs </a:t>
            </a:r>
            <a:r>
              <a:rPr lang="en-GB" dirty="0">
                <a:solidFill>
                  <a:srgbClr val="FF0000"/>
                </a:solidFill>
              </a:rPr>
              <a:t>PSMs</a:t>
            </a:r>
            <a:r>
              <a:rPr lang="en-GB" dirty="0"/>
              <a:t>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19920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red dots&#10;&#10;Description automatically generated">
            <a:extLst>
              <a:ext uri="{FF2B5EF4-FFF2-40B4-BE49-F238E27FC236}">
                <a16:creationId xmlns:a16="http://schemas.microsoft.com/office/drawing/2014/main" id="{692A3A13-5BDB-A7BA-9925-3281A6EEC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4" y="209550"/>
            <a:ext cx="5648325" cy="5648325"/>
          </a:xfrm>
          <a:prstGeom prst="rect">
            <a:avLst/>
          </a:prstGeom>
        </p:spPr>
      </p:pic>
      <p:pic>
        <p:nvPicPr>
          <p:cNvPr id="5" name="Picture 4" descr="A graph of blue and red dots&#10;&#10;Description automatically generated">
            <a:extLst>
              <a:ext uri="{FF2B5EF4-FFF2-40B4-BE49-F238E27FC236}">
                <a16:creationId xmlns:a16="http://schemas.microsoft.com/office/drawing/2014/main" id="{F9CC4455-C0B9-13F3-B5F3-19FE48B9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209550"/>
            <a:ext cx="5648325" cy="564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4A19E-E258-1FD5-D7FA-B29C55660926}"/>
              </a:ext>
            </a:extLst>
          </p:cNvPr>
          <p:cNvSpPr txBox="1"/>
          <p:nvPr/>
        </p:nvSpPr>
        <p:spPr>
          <a:xfrm>
            <a:off x="7396967" y="5863706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CCCP+ISRIB vs DMSO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8CAA-2B13-4F19-1B41-83A88B194168}"/>
              </a:ext>
            </a:extLst>
          </p:cNvPr>
          <p:cNvSpPr txBox="1"/>
          <p:nvPr/>
        </p:nvSpPr>
        <p:spPr>
          <a:xfrm>
            <a:off x="2211004" y="5794259"/>
            <a:ext cx="25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 : CCCP vs DMSO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DFE2C-5894-47FE-2A6A-DB2D7AC4BB6C}"/>
              </a:ext>
            </a:extLst>
          </p:cNvPr>
          <p:cNvSpPr txBox="1"/>
          <p:nvPr/>
        </p:nvSpPr>
        <p:spPr>
          <a:xfrm>
            <a:off x="2154130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CA79E-2284-9678-B08C-96FCEF00A361}"/>
              </a:ext>
            </a:extLst>
          </p:cNvPr>
          <p:cNvSpPr txBox="1"/>
          <p:nvPr/>
        </p:nvSpPr>
        <p:spPr>
          <a:xfrm>
            <a:off x="7661879" y="6278809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 with all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2231F-B8F8-63E8-6273-605ED02994E5}"/>
              </a:ext>
            </a:extLst>
          </p:cNvPr>
          <p:cNvSpPr txBox="1"/>
          <p:nvPr/>
        </p:nvSpPr>
        <p:spPr>
          <a:xfrm>
            <a:off x="2903461" y="106915"/>
            <a:ext cx="691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Understand the effect of </a:t>
            </a:r>
            <a:r>
              <a:rPr lang="en-GB" dirty="0">
                <a:solidFill>
                  <a:srgbClr val="FF0000"/>
                </a:solidFill>
              </a:rPr>
              <a:t>Peptide file from PD </a:t>
            </a:r>
            <a:r>
              <a:rPr lang="en-GB" dirty="0"/>
              <a:t>vs </a:t>
            </a:r>
            <a:r>
              <a:rPr lang="en-GB" dirty="0">
                <a:solidFill>
                  <a:srgbClr val="FF0000"/>
                </a:solidFill>
              </a:rPr>
              <a:t>peptides</a:t>
            </a:r>
            <a:r>
              <a:rPr lang="en-GB" dirty="0"/>
              <a:t>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172671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htnmhw6_dk@goetheuniversitaet.onmicrosoft.com</dc:creator>
  <cp:lastModifiedBy>htnmhw6_dk@goetheuniversitaet.onmicrosoft.com</cp:lastModifiedBy>
  <cp:revision>1</cp:revision>
  <dcterms:created xsi:type="dcterms:W3CDTF">2023-10-08T21:49:09Z</dcterms:created>
  <dcterms:modified xsi:type="dcterms:W3CDTF">2023-10-08T22:34:43Z</dcterms:modified>
</cp:coreProperties>
</file>