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96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34E6F-604E-420A-BC1A-17B8D5AA5E31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66AEF7-58BE-41B0-A8EF-7FAA70BB7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596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AB9D8-95F7-4FDF-AE60-0A2EFF2D2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BD6409-EBCD-474C-A2AA-D5F24F347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D1ACC4-16F2-4C35-BA7B-330245421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B8DA-DBAD-4DA1-8D96-381ED38F4465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4A238C-57C3-42AB-91F2-09A63CBFB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F2494F-38E7-4833-B3D6-2EA79E978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2E70-3907-44BA-984E-1EC96306942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218AF7E-A5CC-4F80-9996-5BEE6B9875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1042" y="136525"/>
            <a:ext cx="1893916" cy="57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932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A5777-1B8B-4549-BBF0-8EF894836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290FFA-BB5F-45C7-84F1-199293577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A1E3D1-A0DF-401E-A279-973B9697D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B8DA-DBAD-4DA1-8D96-381ED38F4465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5434FD-91ED-48F2-8BD1-363FA86E5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7F9CBE-4D54-45A3-A524-D9B3AC773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2E70-3907-44BA-984E-1EC96306942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4B171AF-DD8B-42C3-852F-04A326A108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1042" y="136525"/>
            <a:ext cx="1893916" cy="57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9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A988531-CA31-4FDA-B373-CBD28F536E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7FD46B-369E-463A-A1F6-42FBB125A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EF8D95-CCBE-4402-B9D4-46EE2C338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B8DA-DBAD-4DA1-8D96-381ED38F4465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DAA555-BF9E-4580-8949-55BA92E84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19A696-993B-49FA-8284-749C20EC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2E70-3907-44BA-984E-1EC96306942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2ADF46B-ABC7-4F77-93A4-72658FA46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1042" y="136525"/>
            <a:ext cx="1893916" cy="57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7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6040E7-CEB5-4F05-B08D-9C651ADB4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E4EE9F-FBC6-4666-89EB-D4A2A4C06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682003-71DC-413F-958B-3A8064CFA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B8DA-DBAD-4DA1-8D96-381ED38F4465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80491F-63D0-499C-B54E-5545154E4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10FA1B-EDC6-4478-BE54-9D9399092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2E70-3907-44BA-984E-1EC96306942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DE27847-3C7C-42D7-81CA-63642996A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1042" y="136525"/>
            <a:ext cx="1893916" cy="57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39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1FB87-614D-45A3-977A-E7871A9D8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5C2CB9-C243-46E3-B1EB-527F3F016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93B7AA-A6DA-479E-B979-A59E80E30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B8DA-DBAD-4DA1-8D96-381ED38F4465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E6EE9D-EAE9-4056-BBAD-5CC08EAF9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DA0FA7-F90C-4C90-A039-8A405780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2E70-3907-44BA-984E-1EC96306942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5FD766E-2C10-48E1-B74E-982D154402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1042" y="136525"/>
            <a:ext cx="1893916" cy="57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772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27A90-D029-4F91-88D2-C63C6F6A6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339DF6-4147-4FD2-805F-D7E619B2AD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B3B8D2-2412-4186-A033-5C84CC473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118D2E-AF85-419C-9A6C-13BCA0EDB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B8DA-DBAD-4DA1-8D96-381ED38F4465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71B77E-6DEF-44AE-A29F-EA9D9617B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52E2DB-55F7-4988-A8D3-4F837DA7F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2E70-3907-44BA-984E-1EC96306942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033D794-D41C-47D5-8E31-0877D9AAC5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1042" y="136525"/>
            <a:ext cx="1893916" cy="57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44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C6A5C-16D0-4C86-A4D9-F0FD574FB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705AA4-87D9-4E25-AC56-DD831135D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ECA600-CB79-45F3-B8CF-657A1ECBF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337AB0-6CAF-412A-B54C-E22334FB3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C6F6BDD-5EC1-4649-8739-91DA1BB32D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E04A7C-9250-473F-BB89-78A7F2436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B8DA-DBAD-4DA1-8D96-381ED38F4465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B30CD1-8E73-408A-ACAB-F1765EF80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47F3F9-6B60-4383-B8BF-54BB4BFD0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2E70-3907-44BA-984E-1EC96306942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1E22EF6-21FE-4D60-AF39-BFD658DEAE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1042" y="136525"/>
            <a:ext cx="1893916" cy="57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072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1B5863-981A-4150-939D-8D0C4715A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843981-12FA-4162-A930-D5D9160FF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B8DA-DBAD-4DA1-8D96-381ED38F4465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BF01A0-9782-46E9-80C8-B480D954D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66AB22-C1AD-4A07-8494-AB22DCFE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2E70-3907-44BA-984E-1EC96306942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983DA5F-92E0-4485-8C04-F5A0392E9D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1042" y="136525"/>
            <a:ext cx="1893916" cy="57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14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041462-DCA6-4742-ABF6-AA2191DF5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B8DA-DBAD-4DA1-8D96-381ED38F4465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A1DB63-7807-4AA3-91AF-674B013CC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731503-AA7A-4448-870C-CC215F182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2E70-3907-44BA-984E-1EC96306942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8B7F66-B2CC-417E-838C-3664295D0C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1042" y="136525"/>
            <a:ext cx="1893916" cy="57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604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D4947E-24FE-42E0-8364-210A1C70F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49A78D-D1F0-4160-AA2C-68A770EAE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DE5863-16B6-4EE7-B71F-5E0FD32C4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31635A-7901-44BE-B308-DB6BF956A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B8DA-DBAD-4DA1-8D96-381ED38F4465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1A8CB1-2745-4DDB-8BDF-3A5BDED0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8285DE-2D76-47D4-A6BA-CE9188A2E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2E70-3907-44BA-984E-1EC96306942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CCA968E-74ED-4C11-9D1A-FA9F2A8B6F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1042" y="136525"/>
            <a:ext cx="1893916" cy="57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844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4CA47-7D5D-454B-BB08-C9B38557E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7E639E-8446-469D-BC58-B3209CE7C4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4C3A61-4604-468C-9E44-92C68A23F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905E8E-940E-4CCB-A35E-7741BFA4B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B8DA-DBAD-4DA1-8D96-381ED38F4465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360B3C-78BE-409F-AA4D-0E15383D9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2827AE-EE7E-4B3A-A42D-BE5416270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2E70-3907-44BA-984E-1EC96306942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092FB28-0326-4742-9F19-01A199EC1B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1042" y="136525"/>
            <a:ext cx="1893916" cy="57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278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C7D50AA-CB79-411C-8214-0F06C7C0B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DE9235-0623-4E39-B2E3-E010C02E4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9AA360-E7D0-4E7F-8EF6-529E0E6AE4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CB8DA-DBAD-4DA1-8D96-381ED38F4465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4EAC48-3785-49E6-9C8C-35BD7A198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7440DC-E12D-4C6C-8C44-20D128B95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B2E70-3907-44BA-984E-1EC96306942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04C8CD7-095E-4370-B163-0411134C32D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1042" y="136525"/>
            <a:ext cx="1893916" cy="57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10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04052-C773-4F0E-884B-E0DE89CF2F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作业一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B5B6ED-19F3-4B80-9168-0977AA7B07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011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DC9CA-E1E3-4202-A1BC-DE4644C17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题目一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FEB3D2DD-EC4E-4D9E-B9E9-B41CC85E2A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42176" y="1792706"/>
                <a:ext cx="9720073" cy="402336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zh-CN" dirty="0"/>
                  <a:t>记 </a:t>
                </a:r>
                <a14:m>
                  <m:oMath xmlns:m="http://schemas.openxmlformats.org/officeDocument/2006/math">
                    <m:r>
                      <a:rPr lang="en-US" altLang="zh-CN"/>
                      <m:t>𝐴</m:t>
                    </m:r>
                    <m:r>
                      <a:rPr lang="en-US" altLang="zh-CN"/>
                      <m:t>=</m:t>
                    </m:r>
                    <m:d>
                      <m:dPr>
                        <m:ctrlPr>
                          <a:rPr lang="zh-CN" altLang="zh-CN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/>
                            </m:ctrlPr>
                          </m:mPr>
                          <m:mr>
                            <m:e>
                              <m:r>
                                <a:rPr lang="en-US" altLang="zh-CN"/>
                                <m:t>1</m:t>
                              </m:r>
                            </m:e>
                            <m:e>
                              <m:r>
                                <a:rPr lang="en-US" altLang="zh-CN"/>
                                <m:t>1</m:t>
                              </m:r>
                            </m:e>
                            <m:e>
                              <m:r>
                                <a:rPr lang="en-US" altLang="zh-CN"/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/>
                                <m:t>1</m:t>
                              </m:r>
                            </m:e>
                            <m:e>
                              <m:r>
                                <a:rPr lang="en-US" altLang="zh-CN"/>
                                <m:t>3</m:t>
                              </m:r>
                            </m:e>
                            <m:e>
                              <m:r>
                                <a:rPr lang="en-US" altLang="zh-CN"/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/>
                                <m:t>3</m:t>
                              </m:r>
                            </m:e>
                            <m:e>
                              <m:r>
                                <a:rPr lang="en-US" altLang="zh-CN"/>
                                <m:t>1</m:t>
                              </m:r>
                            </m:e>
                            <m:e>
                              <m:r>
                                <a:rPr lang="en-US" altLang="zh-CN"/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，</a:t>
                </a:r>
                <a:r>
                  <a:rPr lang="zh-CN" altLang="zh-CN" dirty="0"/>
                  <a:t>作如下计算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457200" lvl="0" indent="-457200" algn="just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2400" i="1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altLang="zh-CN" sz="2400" kern="100" dirty="0">
                    <a:effectLst/>
                    <a:cs typeface="Times New Roman" panose="02020603050405020304" pitchFamily="18" charset="0"/>
                  </a:rPr>
                  <a:t>的特征值；</a:t>
                </a:r>
              </a:p>
              <a:p>
                <a:pPr marL="457200" lvl="0" indent="-457200" algn="just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altLang="zh-CN" sz="2400" kern="100" dirty="0">
                    <a:effectLst/>
                    <a:cs typeface="Times New Roman" panose="02020603050405020304" pitchFamily="18" charset="0"/>
                  </a:rPr>
                  <a:t>的特征向量；</a:t>
                </a:r>
              </a:p>
              <a:p>
                <a:pPr marL="457200" lvl="0" indent="-457200" algn="just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zh-CN" sz="2400" kern="100" dirty="0">
                    <a:effectLst/>
                    <a:cs typeface="Times New Roman" panose="02020603050405020304" pitchFamily="18" charset="0"/>
                  </a:rPr>
                  <a:t>。</a:t>
                </a: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FEB3D2DD-EC4E-4D9E-B9E9-B41CC85E2A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2176" y="1792706"/>
                <a:ext cx="9720073" cy="4023360"/>
              </a:xfrm>
              <a:blipFill>
                <a:blip r:embed="rId2"/>
                <a:stretch>
                  <a:fillRect l="-1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1191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DC9CA-E1E3-4202-A1BC-DE4644C17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题目二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FEB3D2DD-EC4E-4D9E-B9E9-B41CC85E2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176" y="1792706"/>
            <a:ext cx="9720073" cy="402336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用单纯形法求解如下线性规划问题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14CC329-559C-42EC-A301-7F500012DAD0}"/>
                  </a:ext>
                </a:extLst>
              </p:cNvPr>
              <p:cNvSpPr/>
              <p:nvPr/>
            </p:nvSpPr>
            <p:spPr>
              <a:xfrm>
                <a:off x="2265680" y="3120797"/>
                <a:ext cx="6096000" cy="156966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zh-CN" sz="2400" dirty="0"/>
                  <a:t>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func>
                  </m:oMath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sz="2400" dirty="0" err="1"/>
                  <a:t>s.t.</a:t>
                </a:r>
                <a:r>
                  <a:rPr lang="en-US" altLang="zh-CN" sz="240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zh-CN" sz="2400" i="1" dirty="0"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en-US" altLang="zh-CN" sz="2400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sz="2400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zh-CN" sz="2400" i="1" dirty="0">
                    <a:latin typeface="Cambria Math" panose="02040503050406030204" pitchFamily="18" charset="0"/>
                  </a:rPr>
                  <a:t> 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14CC329-559C-42EC-A301-7F500012DA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680" y="3120797"/>
                <a:ext cx="6096000" cy="1569660"/>
              </a:xfrm>
              <a:prstGeom prst="rect">
                <a:avLst/>
              </a:prstGeom>
              <a:blipFill>
                <a:blip r:embed="rId2"/>
                <a:stretch>
                  <a:fillRect l="-16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3452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DC9CA-E1E3-4202-A1BC-DE4644C17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FEB3D2DD-EC4E-4D9E-B9E9-B41CC85E2A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42176" y="1792706"/>
                <a:ext cx="9720073" cy="402336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考虑二分类的朴素贝叶斯分类器，特征的条件分布为正态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rad>
                            <m:radPr>
                              <m:degHide m:val="on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sSup>
                                <m:sSupPr>
                                  <m:ctrlPr>
                                    <a:rPr lang="en-US" altLang="zh-CN" sz="2400" b="0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=1,2</m:t>
                      </m:r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两个类别的先验概率相等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=1/2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证明该朴素贝叶斯分类器等价于一个线性分类器，并给出该线性分类器</a:t>
                </a:r>
              </a:p>
            </p:txBody>
          </p:sp>
        </mc:Choice>
        <mc:Fallback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FEB3D2DD-EC4E-4D9E-B9E9-B41CC85E2A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2176" y="1792706"/>
                <a:ext cx="9720073" cy="4023360"/>
              </a:xfrm>
              <a:blipFill>
                <a:blip r:embed="rId2"/>
                <a:stretch>
                  <a:fillRect l="-1317" t="-2576" r="-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430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1533</TotalTime>
  <Words>106</Words>
  <Application>Microsoft Office PowerPoint</Application>
  <PresentationFormat>宽屏</PresentationFormat>
  <Paragraphs>21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微软雅黑</vt:lpstr>
      <vt:lpstr>Arial</vt:lpstr>
      <vt:lpstr>Cambria Math</vt:lpstr>
      <vt:lpstr>Office 主题​​</vt:lpstr>
      <vt:lpstr>作业一</vt:lpstr>
      <vt:lpstr>题目一</vt:lpstr>
      <vt:lpstr>题目二</vt:lpstr>
      <vt:lpstr>题目三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优化与机器学习基础</dc:title>
  <dc:creator>一杰 彭</dc:creator>
  <cp:lastModifiedBy>一杰 彭</cp:lastModifiedBy>
  <cp:revision>31</cp:revision>
  <dcterms:created xsi:type="dcterms:W3CDTF">2021-08-30T02:57:15Z</dcterms:created>
  <dcterms:modified xsi:type="dcterms:W3CDTF">2021-10-17T15:12:44Z</dcterms:modified>
</cp:coreProperties>
</file>