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2F0B-2981-4CAA-BF8A-44CAF12ABDA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F767-D46C-4E75-A968-9D33E96B1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2F0B-2981-4CAA-BF8A-44CAF12ABDA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F767-D46C-4E75-A968-9D33E96B1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3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2F0B-2981-4CAA-BF8A-44CAF12ABDA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F767-D46C-4E75-A968-9D33E96B1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2F0B-2981-4CAA-BF8A-44CAF12ABDA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F767-D46C-4E75-A968-9D33E96B1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71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2F0B-2981-4CAA-BF8A-44CAF12ABDA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F767-D46C-4E75-A968-9D33E96B1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75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2F0B-2981-4CAA-BF8A-44CAF12ABDA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F767-D46C-4E75-A968-9D33E96B1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1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2F0B-2981-4CAA-BF8A-44CAF12ABDA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F767-D46C-4E75-A968-9D33E96B1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2F0B-2981-4CAA-BF8A-44CAF12ABDA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F767-D46C-4E75-A968-9D33E96B1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2F0B-2981-4CAA-BF8A-44CAF12ABDA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F767-D46C-4E75-A968-9D33E96B1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0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2F0B-2981-4CAA-BF8A-44CAF12ABDA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F767-D46C-4E75-A968-9D33E96B1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9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2F0B-2981-4CAA-BF8A-44CAF12ABDA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F767-D46C-4E75-A968-9D33E96B1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9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2F0B-2981-4CAA-BF8A-44CAF12ABDA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F767-D46C-4E75-A968-9D33E96B1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6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262563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我的名字叫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__________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zh-CN" altLang="en-US" sz="4400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en-US" altLang="zh-CN" sz="4400" u="sng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来自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__________</a:t>
            </a:r>
          </a:p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喜欢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_______________</a:t>
            </a:r>
          </a:p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擅长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_______________</a:t>
            </a:r>
          </a:p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性格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_______________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5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13</Words>
  <PresentationFormat>全屏显示(4:3)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2019-09-25T03:14:56Z</dcterms:created>
  <dcterms:modified xsi:type="dcterms:W3CDTF">2019-09-25T03:24:46Z</dcterms:modified>
</cp:coreProperties>
</file>