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30275213" cy="42479913"/>
  <p:notesSz cx="6858000" cy="9144000"/>
  <p:embeddedFontLst>
    <p:embeddedFont>
      <p:font typeface="Arial Narrow" panose="020B060602020203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
      <p:font typeface="Nunito" panose="020B0604020202020204" charset="0"/>
      <p:bold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04" userDrawn="1">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638" y="-3888"/>
      </p:cViewPr>
      <p:guideLst>
        <p:guide orient="horz" pos="5804"/>
        <p:guide pos="9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28863" y="1143000"/>
            <a:ext cx="22002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3354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2328863" y="1143000"/>
            <a:ext cx="22002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32088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784402" y="6952156"/>
            <a:ext cx="22706410" cy="14789303"/>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14786"/>
              <a:buFont typeface="Calibri"/>
              <a:buNone/>
              <a:defRPr sz="147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3784402" y="22311791"/>
            <a:ext cx="22706410" cy="10256142"/>
          </a:xfrm>
          <a:prstGeom prst="rect">
            <a:avLst/>
          </a:prstGeom>
          <a:noFill/>
          <a:ln>
            <a:noFill/>
          </a:ln>
        </p:spPr>
        <p:txBody>
          <a:bodyPr spcFirstLastPara="1" wrap="square" lIns="91425" tIns="45700" rIns="91425" bIns="45700" anchor="t" anchorCtr="0"/>
          <a:lstStyle>
            <a:lvl1pPr lvl="0" algn="ctr">
              <a:lnSpc>
                <a:spcPct val="90000"/>
              </a:lnSpc>
              <a:spcBef>
                <a:spcPts val="2464"/>
              </a:spcBef>
              <a:spcAft>
                <a:spcPts val="0"/>
              </a:spcAft>
              <a:buClr>
                <a:schemeClr val="dk1"/>
              </a:buClr>
              <a:buSzPts val="5915"/>
              <a:buNone/>
              <a:defRPr sz="5915"/>
            </a:lvl1pPr>
            <a:lvl2pPr lvl="1" algn="ctr">
              <a:lnSpc>
                <a:spcPct val="90000"/>
              </a:lnSpc>
              <a:spcBef>
                <a:spcPts val="1233"/>
              </a:spcBef>
              <a:spcAft>
                <a:spcPts val="0"/>
              </a:spcAft>
              <a:buClr>
                <a:schemeClr val="dk1"/>
              </a:buClr>
              <a:buSzPts val="4928"/>
              <a:buNone/>
              <a:defRPr sz="4928"/>
            </a:lvl2pPr>
            <a:lvl3pPr lvl="2" algn="ctr">
              <a:lnSpc>
                <a:spcPct val="90000"/>
              </a:lnSpc>
              <a:spcBef>
                <a:spcPts val="1233"/>
              </a:spcBef>
              <a:spcAft>
                <a:spcPts val="0"/>
              </a:spcAft>
              <a:buClr>
                <a:schemeClr val="dk1"/>
              </a:buClr>
              <a:buSzPts val="4436"/>
              <a:buNone/>
              <a:defRPr sz="4436"/>
            </a:lvl3pPr>
            <a:lvl4pPr lvl="3" algn="ctr">
              <a:lnSpc>
                <a:spcPct val="90000"/>
              </a:lnSpc>
              <a:spcBef>
                <a:spcPts val="1233"/>
              </a:spcBef>
              <a:spcAft>
                <a:spcPts val="0"/>
              </a:spcAft>
              <a:buClr>
                <a:schemeClr val="dk1"/>
              </a:buClr>
              <a:buSzPts val="3943"/>
              <a:buNone/>
              <a:defRPr sz="3943"/>
            </a:lvl4pPr>
            <a:lvl5pPr lvl="4" algn="ctr">
              <a:lnSpc>
                <a:spcPct val="90000"/>
              </a:lnSpc>
              <a:spcBef>
                <a:spcPts val="1233"/>
              </a:spcBef>
              <a:spcAft>
                <a:spcPts val="0"/>
              </a:spcAft>
              <a:buClr>
                <a:schemeClr val="dk1"/>
              </a:buClr>
              <a:buSzPts val="3943"/>
              <a:buNone/>
              <a:defRPr sz="3943"/>
            </a:lvl5pPr>
            <a:lvl6pPr lvl="5" algn="ctr">
              <a:lnSpc>
                <a:spcPct val="90000"/>
              </a:lnSpc>
              <a:spcBef>
                <a:spcPts val="1233"/>
              </a:spcBef>
              <a:spcAft>
                <a:spcPts val="0"/>
              </a:spcAft>
              <a:buClr>
                <a:schemeClr val="dk1"/>
              </a:buClr>
              <a:buSzPts val="3943"/>
              <a:buNone/>
              <a:defRPr sz="3943"/>
            </a:lvl6pPr>
            <a:lvl7pPr lvl="6" algn="ctr">
              <a:lnSpc>
                <a:spcPct val="90000"/>
              </a:lnSpc>
              <a:spcBef>
                <a:spcPts val="1233"/>
              </a:spcBef>
              <a:spcAft>
                <a:spcPts val="0"/>
              </a:spcAft>
              <a:buClr>
                <a:schemeClr val="dk1"/>
              </a:buClr>
              <a:buSzPts val="3943"/>
              <a:buNone/>
              <a:defRPr sz="3943"/>
            </a:lvl7pPr>
            <a:lvl8pPr lvl="7" algn="ctr">
              <a:lnSpc>
                <a:spcPct val="90000"/>
              </a:lnSpc>
              <a:spcBef>
                <a:spcPts val="1233"/>
              </a:spcBef>
              <a:spcAft>
                <a:spcPts val="0"/>
              </a:spcAft>
              <a:buClr>
                <a:schemeClr val="dk1"/>
              </a:buClr>
              <a:buSzPts val="3943"/>
              <a:buNone/>
              <a:defRPr sz="3943"/>
            </a:lvl8pPr>
            <a:lvl9pPr lvl="8" algn="ctr">
              <a:lnSpc>
                <a:spcPct val="90000"/>
              </a:lnSpc>
              <a:spcBef>
                <a:spcPts val="1233"/>
              </a:spcBef>
              <a:spcAft>
                <a:spcPts val="0"/>
              </a:spcAft>
              <a:buClr>
                <a:schemeClr val="dk1"/>
              </a:buClr>
              <a:buSzPts val="3943"/>
              <a:buNone/>
              <a:defRPr sz="3943"/>
            </a:lvl9pPr>
          </a:lstStyle>
          <a:p>
            <a:endParaRPr/>
          </a:p>
        </p:txBody>
      </p:sp>
      <p:sp>
        <p:nvSpPr>
          <p:cNvPr id="18" name="Google Shape;18;p2"/>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081422" y="2261665"/>
            <a:ext cx="26112370" cy="821082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661052" y="11728682"/>
            <a:ext cx="26953114" cy="2611237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929866" y="16997498"/>
            <a:ext cx="35999763" cy="652809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315541" y="10658625"/>
            <a:ext cx="35999763" cy="192058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ster">
  <p:cSld name="Poster">
    <p:bg>
      <p:bgPr>
        <a:solidFill>
          <a:schemeClr val="lt2"/>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415136" y="1278331"/>
            <a:ext cx="21444943" cy="3244916"/>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6947"/>
              <a:buFont typeface="Nunito"/>
              <a:buNone/>
              <a:defRPr sz="6947" b="1">
                <a:latin typeface="Nunito"/>
                <a:ea typeface="Nunito"/>
                <a:cs typeface="Nunito"/>
                <a:sym typeface="Nuni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415136" y="4630954"/>
            <a:ext cx="21444943" cy="107237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0"/>
              </a:spcBef>
              <a:spcAft>
                <a:spcPts val="0"/>
              </a:spcAft>
              <a:buClr>
                <a:schemeClr val="dk1"/>
              </a:buClr>
              <a:buSzPts val="3573"/>
              <a:buNone/>
              <a:defRPr sz="3573" b="1">
                <a:solidFill>
                  <a:schemeClr val="dk1"/>
                </a:solidFill>
                <a:latin typeface="Nunito"/>
                <a:ea typeface="Nunito"/>
                <a:cs typeface="Nunito"/>
                <a:sym typeface="Nunito"/>
              </a:defRPr>
            </a:lvl1pPr>
            <a:lvl2pPr marL="914400" lvl="1" indent="-228600" algn="l">
              <a:lnSpc>
                <a:spcPct val="90000"/>
              </a:lnSpc>
              <a:spcBef>
                <a:spcPts val="0"/>
              </a:spcBef>
              <a:spcAft>
                <a:spcPts val="0"/>
              </a:spcAft>
              <a:buClr>
                <a:schemeClr val="lt1"/>
              </a:buClr>
              <a:buSzPts val="2921"/>
              <a:buNone/>
              <a:defRPr sz="2921">
                <a:solidFill>
                  <a:schemeClr val="lt1"/>
                </a:solidFill>
              </a:defRPr>
            </a:lvl2pPr>
            <a:lvl3pPr marL="1371600" lvl="2" indent="-228600" algn="l">
              <a:lnSpc>
                <a:spcPct val="90000"/>
              </a:lnSpc>
              <a:spcBef>
                <a:spcPts val="0"/>
              </a:spcBef>
              <a:spcAft>
                <a:spcPts val="0"/>
              </a:spcAft>
              <a:buClr>
                <a:schemeClr val="lt1"/>
              </a:buClr>
              <a:buSzPts val="2921"/>
              <a:buNone/>
              <a:defRPr sz="2921">
                <a:solidFill>
                  <a:schemeClr val="lt1"/>
                </a:solidFill>
              </a:defRPr>
            </a:lvl3pPr>
            <a:lvl4pPr marL="1828800" lvl="3" indent="-228600" algn="l">
              <a:lnSpc>
                <a:spcPct val="90000"/>
              </a:lnSpc>
              <a:spcBef>
                <a:spcPts val="0"/>
              </a:spcBef>
              <a:spcAft>
                <a:spcPts val="0"/>
              </a:spcAft>
              <a:buClr>
                <a:schemeClr val="lt1"/>
              </a:buClr>
              <a:buSzPts val="2921"/>
              <a:buNone/>
              <a:defRPr sz="2921">
                <a:solidFill>
                  <a:schemeClr val="lt1"/>
                </a:solidFill>
              </a:defRPr>
            </a:lvl4pPr>
            <a:lvl5pPr marL="2286000" lvl="4" indent="-228600" algn="l">
              <a:lnSpc>
                <a:spcPct val="90000"/>
              </a:lnSpc>
              <a:spcBef>
                <a:spcPts val="0"/>
              </a:spcBef>
              <a:spcAft>
                <a:spcPts val="0"/>
              </a:spcAft>
              <a:buClr>
                <a:schemeClr val="lt1"/>
              </a:buClr>
              <a:buSzPts val="2921"/>
              <a:buNone/>
              <a:defRPr sz="2921">
                <a:solidFill>
                  <a:schemeClr val="lt1"/>
                </a:solidFill>
              </a:defRPr>
            </a:lvl5pPr>
            <a:lvl6pPr marL="2743200" lvl="5" indent="-228600" algn="l">
              <a:lnSpc>
                <a:spcPct val="90000"/>
              </a:lnSpc>
              <a:spcBef>
                <a:spcPts val="0"/>
              </a:spcBef>
              <a:spcAft>
                <a:spcPts val="0"/>
              </a:spcAft>
              <a:buClr>
                <a:schemeClr val="lt1"/>
              </a:buClr>
              <a:buSzPts val="2921"/>
              <a:buNone/>
              <a:defRPr sz="2921">
                <a:solidFill>
                  <a:schemeClr val="lt1"/>
                </a:solidFill>
              </a:defRPr>
            </a:lvl6pPr>
            <a:lvl7pPr marL="3200400" lvl="6" indent="-228600" algn="l">
              <a:lnSpc>
                <a:spcPct val="90000"/>
              </a:lnSpc>
              <a:spcBef>
                <a:spcPts val="0"/>
              </a:spcBef>
              <a:spcAft>
                <a:spcPts val="0"/>
              </a:spcAft>
              <a:buClr>
                <a:schemeClr val="lt1"/>
              </a:buClr>
              <a:buSzPts val="2921"/>
              <a:buNone/>
              <a:defRPr sz="2921">
                <a:solidFill>
                  <a:schemeClr val="lt1"/>
                </a:solidFill>
              </a:defRPr>
            </a:lvl7pPr>
            <a:lvl8pPr marL="3657600" lvl="7" indent="-228600" algn="l">
              <a:lnSpc>
                <a:spcPct val="90000"/>
              </a:lnSpc>
              <a:spcBef>
                <a:spcPts val="0"/>
              </a:spcBef>
              <a:spcAft>
                <a:spcPts val="0"/>
              </a:spcAft>
              <a:buClr>
                <a:schemeClr val="lt1"/>
              </a:buClr>
              <a:buSzPts val="2921"/>
              <a:buNone/>
              <a:defRPr sz="2921">
                <a:solidFill>
                  <a:schemeClr val="lt1"/>
                </a:solidFill>
              </a:defRPr>
            </a:lvl8pPr>
            <a:lvl9pPr marL="4114800" lvl="8" indent="-228600" algn="l">
              <a:lnSpc>
                <a:spcPct val="90000"/>
              </a:lnSpc>
              <a:spcBef>
                <a:spcPts val="0"/>
              </a:spcBef>
              <a:spcAft>
                <a:spcPts val="0"/>
              </a:spcAft>
              <a:buClr>
                <a:schemeClr val="lt1"/>
              </a:buClr>
              <a:buSzPts val="2921"/>
              <a:buNone/>
              <a:defRPr sz="2921">
                <a:solidFill>
                  <a:schemeClr val="lt1"/>
                </a:solidFill>
              </a:defRPr>
            </a:lvl9pPr>
          </a:lstStyle>
          <a:p>
            <a:endParaRPr/>
          </a:p>
        </p:txBody>
      </p:sp>
      <p:sp>
        <p:nvSpPr>
          <p:cNvPr id="87" name="Google Shape;87;p13"/>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
        <p:nvSpPr>
          <p:cNvPr id="90" name="Google Shape;90;p13"/>
          <p:cNvSpPr>
            <a:spLocks noGrp="1"/>
          </p:cNvSpPr>
          <p:nvPr>
            <p:ph type="body" idx="2"/>
          </p:nvPr>
        </p:nvSpPr>
        <p:spPr>
          <a:xfrm>
            <a:off x="788417" y="7551985"/>
            <a:ext cx="13923444" cy="1573331"/>
          </a:xfrm>
          <a:prstGeom prst="round1Rect">
            <a:avLst>
              <a:gd name="adj" fmla="val 16667"/>
            </a:avLst>
          </a:prstGeom>
          <a:solidFill>
            <a:schemeClr val="accent1"/>
          </a:solidFill>
          <a:ln>
            <a:noFill/>
          </a:ln>
        </p:spPr>
        <p:txBody>
          <a:bodyPr spcFirstLastPara="1" wrap="square" lIns="365750" tIns="45700" rIns="91425" bIns="45700" anchor="ctr" anchorCtr="0"/>
          <a:lstStyle>
            <a:lvl1pPr marL="457200" lvl="0" indent="-228600" algn="l">
              <a:lnSpc>
                <a:spcPct val="90000"/>
              </a:lnSpc>
              <a:spcBef>
                <a:spcPts val="0"/>
              </a:spcBef>
              <a:spcAft>
                <a:spcPts val="0"/>
              </a:spcAft>
              <a:buClr>
                <a:schemeClr val="lt1"/>
              </a:buClr>
              <a:buSzPts val="7302"/>
              <a:buNone/>
              <a:defRPr sz="7301" b="1" cap="none">
                <a:solidFill>
                  <a:schemeClr val="lt1"/>
                </a:solidFill>
                <a:latin typeface="Nunito"/>
                <a:ea typeface="Nunito"/>
                <a:cs typeface="Nunito"/>
                <a:sym typeface="Nunito"/>
              </a:defRPr>
            </a:lvl1pPr>
            <a:lvl2pPr marL="914400" lvl="1"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2pPr>
            <a:lvl3pPr marL="1371600" lvl="2"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3pPr>
            <a:lvl4pPr marL="1828800" lvl="3"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4pPr>
            <a:lvl5pPr marL="2286000" lvl="4"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5pPr>
            <a:lvl6pPr marL="2743200" lvl="5"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6pPr>
            <a:lvl7pPr marL="3200400" lvl="6"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7pPr>
            <a:lvl8pPr marL="3657600" lvl="7"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8pPr>
            <a:lvl9pPr marL="4114800" lvl="8"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9pPr>
          </a:lstStyle>
          <a:p>
            <a:endParaRPr/>
          </a:p>
        </p:txBody>
      </p:sp>
      <p:sp>
        <p:nvSpPr>
          <p:cNvPr id="91" name="Google Shape;91;p13"/>
          <p:cNvSpPr txBox="1">
            <a:spLocks noGrp="1"/>
          </p:cNvSpPr>
          <p:nvPr>
            <p:ph type="body" idx="3"/>
          </p:nvPr>
        </p:nvSpPr>
        <p:spPr>
          <a:xfrm>
            <a:off x="788417" y="9125315"/>
            <a:ext cx="14041090" cy="884998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365750" tIns="182875" rIns="91425" bIns="45700" anchor="t" anchorCtr="0"/>
          <a:lstStyle>
            <a:lvl1pPr marL="457200" lvl="0" indent="-666750" algn="l">
              <a:lnSpc>
                <a:spcPct val="90000"/>
              </a:lnSpc>
              <a:spcBef>
                <a:spcPts val="2464"/>
              </a:spcBef>
              <a:spcAft>
                <a:spcPts val="0"/>
              </a:spcAft>
              <a:buClr>
                <a:schemeClr val="dk1"/>
              </a:buClr>
              <a:buSzPts val="69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510285" algn="l">
              <a:lnSpc>
                <a:spcPct val="90000"/>
              </a:lnSpc>
              <a:spcBef>
                <a:spcPts val="1233"/>
              </a:spcBef>
              <a:spcAft>
                <a:spcPts val="0"/>
              </a:spcAft>
              <a:buClr>
                <a:schemeClr val="dk1"/>
              </a:buClr>
              <a:buSzPts val="4436"/>
              <a:buChar char="•"/>
              <a:defRPr/>
            </a:lvl5pPr>
            <a:lvl6pPr marL="2743200" lvl="5" indent="-510285" algn="l">
              <a:lnSpc>
                <a:spcPct val="90000"/>
              </a:lnSpc>
              <a:spcBef>
                <a:spcPts val="1233"/>
              </a:spcBef>
              <a:spcAft>
                <a:spcPts val="0"/>
              </a:spcAft>
              <a:buClr>
                <a:schemeClr val="dk1"/>
              </a:buClr>
              <a:buSzPts val="4436"/>
              <a:buChar char="•"/>
              <a:defRPr/>
            </a:lvl6pPr>
            <a:lvl7pPr marL="3200400" lvl="6" indent="-510285" algn="l">
              <a:lnSpc>
                <a:spcPct val="90000"/>
              </a:lnSpc>
              <a:spcBef>
                <a:spcPts val="1233"/>
              </a:spcBef>
              <a:spcAft>
                <a:spcPts val="0"/>
              </a:spcAft>
              <a:buClr>
                <a:schemeClr val="dk1"/>
              </a:buClr>
              <a:buSzPts val="4436"/>
              <a:buChar char="•"/>
              <a:defRPr/>
            </a:lvl7pPr>
            <a:lvl8pPr marL="3657600" lvl="7" indent="-510285" algn="l">
              <a:lnSpc>
                <a:spcPct val="90000"/>
              </a:lnSpc>
              <a:spcBef>
                <a:spcPts val="1233"/>
              </a:spcBef>
              <a:spcAft>
                <a:spcPts val="0"/>
              </a:spcAft>
              <a:buClr>
                <a:schemeClr val="dk1"/>
              </a:buClr>
              <a:buSzPts val="4436"/>
              <a:buChar char="•"/>
              <a:defRPr/>
            </a:lvl8pPr>
            <a:lvl9pPr marL="4114800" lvl="8" indent="-510285" algn="l">
              <a:lnSpc>
                <a:spcPct val="90000"/>
              </a:lnSpc>
              <a:spcBef>
                <a:spcPts val="1233"/>
              </a:spcBef>
              <a:spcAft>
                <a:spcPts val="0"/>
              </a:spcAft>
              <a:buClr>
                <a:schemeClr val="dk1"/>
              </a:buClr>
              <a:buSzPts val="4436"/>
              <a:buChar char="•"/>
              <a:defRPr/>
            </a:lvl9pPr>
          </a:lstStyle>
          <a:p>
            <a:endParaRPr/>
          </a:p>
        </p:txBody>
      </p:sp>
      <p:sp>
        <p:nvSpPr>
          <p:cNvPr id="92" name="Google Shape;92;p13"/>
          <p:cNvSpPr>
            <a:spLocks noGrp="1"/>
          </p:cNvSpPr>
          <p:nvPr>
            <p:ph type="body" idx="4"/>
          </p:nvPr>
        </p:nvSpPr>
        <p:spPr>
          <a:xfrm>
            <a:off x="788417" y="19399161"/>
            <a:ext cx="8830270" cy="1573331"/>
          </a:xfrm>
          <a:prstGeom prst="round1Rect">
            <a:avLst>
              <a:gd name="adj" fmla="val 16667"/>
            </a:avLst>
          </a:prstGeom>
          <a:solidFill>
            <a:schemeClr val="accent3"/>
          </a:solidFill>
          <a:ln>
            <a:noFill/>
          </a:ln>
        </p:spPr>
        <p:txBody>
          <a:bodyPr spcFirstLastPara="1" wrap="square" lIns="365750" tIns="45700" rIns="91425" bIns="45700" anchor="ctr" anchorCtr="0"/>
          <a:lstStyle>
            <a:lvl1pPr marL="457200" lvl="0"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1pPr>
            <a:lvl2pPr marL="914400" lvl="1"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2pPr>
            <a:lvl3pPr marL="1371600" lvl="2"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3pPr>
            <a:lvl4pPr marL="1828800" lvl="3"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4pPr>
            <a:lvl5pPr marL="2286000" lvl="4"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5pPr>
            <a:lvl6pPr marL="2743200" lvl="5"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6pPr>
            <a:lvl7pPr marL="3200400" lvl="6"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7pPr>
            <a:lvl8pPr marL="3657600" lvl="7"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8pPr>
            <a:lvl9pPr marL="4114800" lvl="8"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9pPr>
          </a:lstStyle>
          <a:p>
            <a:endParaRPr/>
          </a:p>
        </p:txBody>
      </p:sp>
      <p:sp>
        <p:nvSpPr>
          <p:cNvPr id="93" name="Google Shape;93;p13"/>
          <p:cNvSpPr txBox="1">
            <a:spLocks noGrp="1"/>
          </p:cNvSpPr>
          <p:nvPr>
            <p:ph type="body" idx="5"/>
          </p:nvPr>
        </p:nvSpPr>
        <p:spPr>
          <a:xfrm>
            <a:off x="788417" y="20972492"/>
            <a:ext cx="8830270" cy="11727923"/>
          </a:xfrm>
          <a:prstGeom prst="rect">
            <a:avLst/>
          </a:prstGeom>
          <a:noFill/>
          <a:ln>
            <a:noFill/>
          </a:ln>
        </p:spPr>
        <p:txBody>
          <a:bodyPr spcFirstLastPara="1" wrap="square" lIns="365750" tIns="182875" rIns="91425" bIns="45700" anchor="t" anchorCtr="0"/>
          <a:lstStyle>
            <a:lvl1pPr marL="457200" lvl="0" indent="-666750" algn="l">
              <a:lnSpc>
                <a:spcPct val="90000"/>
              </a:lnSpc>
              <a:spcBef>
                <a:spcPts val="2464"/>
              </a:spcBef>
              <a:spcAft>
                <a:spcPts val="0"/>
              </a:spcAft>
              <a:buClr>
                <a:schemeClr val="dk1"/>
              </a:buClr>
              <a:buSzPts val="69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510285" algn="l">
              <a:lnSpc>
                <a:spcPct val="90000"/>
              </a:lnSpc>
              <a:spcBef>
                <a:spcPts val="1233"/>
              </a:spcBef>
              <a:spcAft>
                <a:spcPts val="0"/>
              </a:spcAft>
              <a:buClr>
                <a:schemeClr val="dk1"/>
              </a:buClr>
              <a:buSzPts val="4436"/>
              <a:buChar char="•"/>
              <a:defRPr/>
            </a:lvl5pPr>
            <a:lvl6pPr marL="2743200" lvl="5" indent="-510285" algn="l">
              <a:lnSpc>
                <a:spcPct val="90000"/>
              </a:lnSpc>
              <a:spcBef>
                <a:spcPts val="1233"/>
              </a:spcBef>
              <a:spcAft>
                <a:spcPts val="0"/>
              </a:spcAft>
              <a:buClr>
                <a:schemeClr val="dk1"/>
              </a:buClr>
              <a:buSzPts val="4436"/>
              <a:buChar char="•"/>
              <a:defRPr/>
            </a:lvl6pPr>
            <a:lvl7pPr marL="3200400" lvl="6" indent="-510285" algn="l">
              <a:lnSpc>
                <a:spcPct val="90000"/>
              </a:lnSpc>
              <a:spcBef>
                <a:spcPts val="1233"/>
              </a:spcBef>
              <a:spcAft>
                <a:spcPts val="0"/>
              </a:spcAft>
              <a:buClr>
                <a:schemeClr val="dk1"/>
              </a:buClr>
              <a:buSzPts val="4436"/>
              <a:buChar char="•"/>
              <a:defRPr/>
            </a:lvl7pPr>
            <a:lvl8pPr marL="3657600" lvl="7" indent="-510285" algn="l">
              <a:lnSpc>
                <a:spcPct val="90000"/>
              </a:lnSpc>
              <a:spcBef>
                <a:spcPts val="1233"/>
              </a:spcBef>
              <a:spcAft>
                <a:spcPts val="0"/>
              </a:spcAft>
              <a:buClr>
                <a:schemeClr val="dk1"/>
              </a:buClr>
              <a:buSzPts val="4436"/>
              <a:buChar char="•"/>
              <a:defRPr/>
            </a:lvl8pPr>
            <a:lvl9pPr marL="4114800" lvl="8" indent="-510285" algn="l">
              <a:lnSpc>
                <a:spcPct val="90000"/>
              </a:lnSpc>
              <a:spcBef>
                <a:spcPts val="1233"/>
              </a:spcBef>
              <a:spcAft>
                <a:spcPts val="0"/>
              </a:spcAft>
              <a:buClr>
                <a:schemeClr val="dk1"/>
              </a:buClr>
              <a:buSzPts val="4436"/>
              <a:buChar char="•"/>
              <a:defRPr/>
            </a:lvl9pPr>
          </a:lstStyle>
          <a:p>
            <a:endParaRPr/>
          </a:p>
        </p:txBody>
      </p:sp>
      <p:sp>
        <p:nvSpPr>
          <p:cNvPr id="94" name="Google Shape;94;p13"/>
          <p:cNvSpPr>
            <a:spLocks noGrp="1"/>
          </p:cNvSpPr>
          <p:nvPr>
            <p:ph type="body" idx="6"/>
          </p:nvPr>
        </p:nvSpPr>
        <p:spPr>
          <a:xfrm>
            <a:off x="788417" y="33334931"/>
            <a:ext cx="8830270" cy="1573331"/>
          </a:xfrm>
          <a:prstGeom prst="round1Rect">
            <a:avLst>
              <a:gd name="adj" fmla="val 16667"/>
            </a:avLst>
          </a:prstGeom>
          <a:solidFill>
            <a:schemeClr val="accent4"/>
          </a:solidFill>
          <a:ln>
            <a:noFill/>
          </a:ln>
        </p:spPr>
        <p:txBody>
          <a:bodyPr spcFirstLastPara="1" wrap="square" lIns="365750" tIns="45700" rIns="91425" bIns="45700" anchor="ctr" anchorCtr="0"/>
          <a:lstStyle>
            <a:lvl1pPr marL="457200" lvl="0"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1pPr>
            <a:lvl2pPr marL="914400" lvl="1"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2pPr>
            <a:lvl3pPr marL="1371600" lvl="2"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3pPr>
            <a:lvl4pPr marL="1828800" lvl="3"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4pPr>
            <a:lvl5pPr marL="2286000" lvl="4"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5pPr>
            <a:lvl6pPr marL="2743200" lvl="5"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6pPr>
            <a:lvl7pPr marL="3200400" lvl="6"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7pPr>
            <a:lvl8pPr marL="3657600" lvl="7"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8pPr>
            <a:lvl9pPr marL="4114800" lvl="8"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9pPr>
          </a:lstStyle>
          <a:p>
            <a:endParaRPr/>
          </a:p>
        </p:txBody>
      </p:sp>
      <p:sp>
        <p:nvSpPr>
          <p:cNvPr id="95" name="Google Shape;95;p13"/>
          <p:cNvSpPr txBox="1">
            <a:spLocks noGrp="1"/>
          </p:cNvSpPr>
          <p:nvPr>
            <p:ph type="body" idx="7"/>
          </p:nvPr>
        </p:nvSpPr>
        <p:spPr>
          <a:xfrm>
            <a:off x="788417" y="34916128"/>
            <a:ext cx="8830270" cy="5899988"/>
          </a:xfrm>
          <a:prstGeom prst="rect">
            <a:avLst/>
          </a:prstGeom>
          <a:noFill/>
          <a:ln>
            <a:noFill/>
          </a:ln>
        </p:spPr>
        <p:txBody>
          <a:bodyPr spcFirstLastPara="1" wrap="square" lIns="365750" tIns="182875" rIns="91425" bIns="45700" anchor="t" anchorCtr="0"/>
          <a:lstStyle>
            <a:lvl1pPr marL="457200" lvl="0" indent="-666750" algn="l">
              <a:lnSpc>
                <a:spcPct val="90000"/>
              </a:lnSpc>
              <a:spcBef>
                <a:spcPts val="2464"/>
              </a:spcBef>
              <a:spcAft>
                <a:spcPts val="0"/>
              </a:spcAft>
              <a:buClr>
                <a:schemeClr val="dk1"/>
              </a:buClr>
              <a:buSzPts val="69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510285" algn="l">
              <a:lnSpc>
                <a:spcPct val="90000"/>
              </a:lnSpc>
              <a:spcBef>
                <a:spcPts val="1233"/>
              </a:spcBef>
              <a:spcAft>
                <a:spcPts val="0"/>
              </a:spcAft>
              <a:buClr>
                <a:schemeClr val="dk1"/>
              </a:buClr>
              <a:buSzPts val="4436"/>
              <a:buChar char="•"/>
              <a:defRPr/>
            </a:lvl5pPr>
            <a:lvl6pPr marL="2743200" lvl="5" indent="-510285" algn="l">
              <a:lnSpc>
                <a:spcPct val="90000"/>
              </a:lnSpc>
              <a:spcBef>
                <a:spcPts val="1233"/>
              </a:spcBef>
              <a:spcAft>
                <a:spcPts val="0"/>
              </a:spcAft>
              <a:buClr>
                <a:schemeClr val="dk1"/>
              </a:buClr>
              <a:buSzPts val="4436"/>
              <a:buChar char="•"/>
              <a:defRPr/>
            </a:lvl6pPr>
            <a:lvl7pPr marL="3200400" lvl="6" indent="-510285" algn="l">
              <a:lnSpc>
                <a:spcPct val="90000"/>
              </a:lnSpc>
              <a:spcBef>
                <a:spcPts val="1233"/>
              </a:spcBef>
              <a:spcAft>
                <a:spcPts val="0"/>
              </a:spcAft>
              <a:buClr>
                <a:schemeClr val="dk1"/>
              </a:buClr>
              <a:buSzPts val="4436"/>
              <a:buChar char="•"/>
              <a:defRPr/>
            </a:lvl7pPr>
            <a:lvl8pPr marL="3657600" lvl="7" indent="-510285" algn="l">
              <a:lnSpc>
                <a:spcPct val="90000"/>
              </a:lnSpc>
              <a:spcBef>
                <a:spcPts val="1233"/>
              </a:spcBef>
              <a:spcAft>
                <a:spcPts val="0"/>
              </a:spcAft>
              <a:buClr>
                <a:schemeClr val="dk1"/>
              </a:buClr>
              <a:buSzPts val="4436"/>
              <a:buChar char="•"/>
              <a:defRPr/>
            </a:lvl8pPr>
            <a:lvl9pPr marL="4114800" lvl="8" indent="-510285" algn="l">
              <a:lnSpc>
                <a:spcPct val="90000"/>
              </a:lnSpc>
              <a:spcBef>
                <a:spcPts val="1233"/>
              </a:spcBef>
              <a:spcAft>
                <a:spcPts val="0"/>
              </a:spcAft>
              <a:buClr>
                <a:schemeClr val="dk1"/>
              </a:buClr>
              <a:buSzPts val="4436"/>
              <a:buChar char="•"/>
              <a:defRPr/>
            </a:lvl9pPr>
          </a:lstStyle>
          <a:p>
            <a:endParaRPr/>
          </a:p>
        </p:txBody>
      </p:sp>
      <p:sp>
        <p:nvSpPr>
          <p:cNvPr id="96" name="Google Shape;96;p13"/>
          <p:cNvSpPr>
            <a:spLocks noGrp="1"/>
          </p:cNvSpPr>
          <p:nvPr>
            <p:ph type="body" idx="8"/>
          </p:nvPr>
        </p:nvSpPr>
        <p:spPr>
          <a:xfrm>
            <a:off x="15531816" y="7520516"/>
            <a:ext cx="13923444" cy="1573331"/>
          </a:xfrm>
          <a:prstGeom prst="round1Rect">
            <a:avLst>
              <a:gd name="adj" fmla="val 16667"/>
            </a:avLst>
          </a:prstGeom>
          <a:solidFill>
            <a:schemeClr val="accent1"/>
          </a:solidFill>
          <a:ln>
            <a:noFill/>
          </a:ln>
        </p:spPr>
        <p:txBody>
          <a:bodyPr spcFirstLastPara="1" wrap="square" lIns="365750" tIns="45700" rIns="91425" bIns="45700" anchor="ctr" anchorCtr="0"/>
          <a:lstStyle>
            <a:lvl1pPr marL="457200" lvl="0"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1pPr>
            <a:lvl2pPr marL="914400" lvl="1"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2pPr>
            <a:lvl3pPr marL="1371600" lvl="2"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3pPr>
            <a:lvl4pPr marL="1828800" lvl="3"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4pPr>
            <a:lvl5pPr marL="2286000" lvl="4"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5pPr>
            <a:lvl6pPr marL="2743200" lvl="5"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6pPr>
            <a:lvl7pPr marL="3200400" lvl="6"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7pPr>
            <a:lvl8pPr marL="3657600" lvl="7"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8pPr>
            <a:lvl9pPr marL="4114800" lvl="8"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9pPr>
          </a:lstStyle>
          <a:p>
            <a:endParaRPr/>
          </a:p>
        </p:txBody>
      </p:sp>
      <p:sp>
        <p:nvSpPr>
          <p:cNvPr id="97" name="Google Shape;97;p13"/>
          <p:cNvSpPr txBox="1">
            <a:spLocks noGrp="1"/>
          </p:cNvSpPr>
          <p:nvPr>
            <p:ph type="body" idx="9"/>
          </p:nvPr>
        </p:nvSpPr>
        <p:spPr>
          <a:xfrm>
            <a:off x="15414170" y="9125316"/>
            <a:ext cx="14041088" cy="8849981"/>
          </a:xfrm>
          <a:prstGeom prst="rect">
            <a:avLst/>
          </a:prstGeom>
          <a:solidFill>
            <a:schemeClr val="lt1"/>
          </a:solidFill>
          <a:ln>
            <a:noFill/>
          </a:ln>
        </p:spPr>
        <p:txBody>
          <a:bodyPr spcFirstLastPara="1" wrap="square" lIns="365750" tIns="182875" rIns="91425" bIns="45700" anchor="t" anchorCtr="0"/>
          <a:lstStyle>
            <a:lvl1pPr marL="457200" lvl="0" indent="-666750" algn="l">
              <a:lnSpc>
                <a:spcPct val="90000"/>
              </a:lnSpc>
              <a:spcBef>
                <a:spcPts val="2464"/>
              </a:spcBef>
              <a:spcAft>
                <a:spcPts val="0"/>
              </a:spcAft>
              <a:buClr>
                <a:schemeClr val="dk1"/>
              </a:buClr>
              <a:buSzPts val="69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510285" algn="l">
              <a:lnSpc>
                <a:spcPct val="90000"/>
              </a:lnSpc>
              <a:spcBef>
                <a:spcPts val="1233"/>
              </a:spcBef>
              <a:spcAft>
                <a:spcPts val="0"/>
              </a:spcAft>
              <a:buClr>
                <a:schemeClr val="dk1"/>
              </a:buClr>
              <a:buSzPts val="4436"/>
              <a:buChar char="•"/>
              <a:defRPr/>
            </a:lvl5pPr>
            <a:lvl6pPr marL="2743200" lvl="5" indent="-510285" algn="l">
              <a:lnSpc>
                <a:spcPct val="90000"/>
              </a:lnSpc>
              <a:spcBef>
                <a:spcPts val="1233"/>
              </a:spcBef>
              <a:spcAft>
                <a:spcPts val="0"/>
              </a:spcAft>
              <a:buClr>
                <a:schemeClr val="dk1"/>
              </a:buClr>
              <a:buSzPts val="4436"/>
              <a:buChar char="•"/>
              <a:defRPr/>
            </a:lvl6pPr>
            <a:lvl7pPr marL="3200400" lvl="6" indent="-510285" algn="l">
              <a:lnSpc>
                <a:spcPct val="90000"/>
              </a:lnSpc>
              <a:spcBef>
                <a:spcPts val="1233"/>
              </a:spcBef>
              <a:spcAft>
                <a:spcPts val="0"/>
              </a:spcAft>
              <a:buClr>
                <a:schemeClr val="dk1"/>
              </a:buClr>
              <a:buSzPts val="4436"/>
              <a:buChar char="•"/>
              <a:defRPr/>
            </a:lvl7pPr>
            <a:lvl8pPr marL="3657600" lvl="7" indent="-510285" algn="l">
              <a:lnSpc>
                <a:spcPct val="90000"/>
              </a:lnSpc>
              <a:spcBef>
                <a:spcPts val="1233"/>
              </a:spcBef>
              <a:spcAft>
                <a:spcPts val="0"/>
              </a:spcAft>
              <a:buClr>
                <a:schemeClr val="dk1"/>
              </a:buClr>
              <a:buSzPts val="4436"/>
              <a:buChar char="•"/>
              <a:defRPr/>
            </a:lvl8pPr>
            <a:lvl9pPr marL="4114800" lvl="8" indent="-510285" algn="l">
              <a:lnSpc>
                <a:spcPct val="90000"/>
              </a:lnSpc>
              <a:spcBef>
                <a:spcPts val="1233"/>
              </a:spcBef>
              <a:spcAft>
                <a:spcPts val="0"/>
              </a:spcAft>
              <a:buClr>
                <a:schemeClr val="dk1"/>
              </a:buClr>
              <a:buSzPts val="4436"/>
              <a:buChar char="•"/>
              <a:defRPr/>
            </a:lvl9pPr>
          </a:lstStyle>
          <a:p>
            <a:endParaRPr/>
          </a:p>
        </p:txBody>
      </p:sp>
      <p:sp>
        <p:nvSpPr>
          <p:cNvPr id="98" name="Google Shape;98;p13"/>
          <p:cNvSpPr txBox="1">
            <a:spLocks noGrp="1"/>
          </p:cNvSpPr>
          <p:nvPr>
            <p:ph type="body" idx="13"/>
          </p:nvPr>
        </p:nvSpPr>
        <p:spPr>
          <a:xfrm>
            <a:off x="20624989" y="20437559"/>
            <a:ext cx="8830270" cy="9439980"/>
          </a:xfrm>
          <a:prstGeom prst="rect">
            <a:avLst/>
          </a:prstGeom>
          <a:noFill/>
          <a:ln>
            <a:noFill/>
          </a:ln>
        </p:spPr>
        <p:txBody>
          <a:bodyPr spcFirstLastPara="1" wrap="square" lIns="365750" tIns="182875" rIns="91425" bIns="45700" anchor="t" anchorCtr="0"/>
          <a:lstStyle>
            <a:lvl1pPr marL="457200" lvl="0" indent="-666750" algn="l">
              <a:lnSpc>
                <a:spcPct val="90000"/>
              </a:lnSpc>
              <a:spcBef>
                <a:spcPts val="2464"/>
              </a:spcBef>
              <a:spcAft>
                <a:spcPts val="0"/>
              </a:spcAft>
              <a:buClr>
                <a:schemeClr val="dk1"/>
              </a:buClr>
              <a:buSzPts val="69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510285" algn="l">
              <a:lnSpc>
                <a:spcPct val="90000"/>
              </a:lnSpc>
              <a:spcBef>
                <a:spcPts val="1233"/>
              </a:spcBef>
              <a:spcAft>
                <a:spcPts val="0"/>
              </a:spcAft>
              <a:buClr>
                <a:schemeClr val="dk1"/>
              </a:buClr>
              <a:buSzPts val="4436"/>
              <a:buChar char="•"/>
              <a:defRPr/>
            </a:lvl5pPr>
            <a:lvl6pPr marL="2743200" lvl="5" indent="-510285" algn="l">
              <a:lnSpc>
                <a:spcPct val="90000"/>
              </a:lnSpc>
              <a:spcBef>
                <a:spcPts val="1233"/>
              </a:spcBef>
              <a:spcAft>
                <a:spcPts val="0"/>
              </a:spcAft>
              <a:buClr>
                <a:schemeClr val="dk1"/>
              </a:buClr>
              <a:buSzPts val="4436"/>
              <a:buChar char="•"/>
              <a:defRPr/>
            </a:lvl6pPr>
            <a:lvl7pPr marL="3200400" lvl="6" indent="-510285" algn="l">
              <a:lnSpc>
                <a:spcPct val="90000"/>
              </a:lnSpc>
              <a:spcBef>
                <a:spcPts val="1233"/>
              </a:spcBef>
              <a:spcAft>
                <a:spcPts val="0"/>
              </a:spcAft>
              <a:buClr>
                <a:schemeClr val="dk1"/>
              </a:buClr>
              <a:buSzPts val="4436"/>
              <a:buChar char="•"/>
              <a:defRPr/>
            </a:lvl7pPr>
            <a:lvl8pPr marL="3657600" lvl="7" indent="-510285" algn="l">
              <a:lnSpc>
                <a:spcPct val="90000"/>
              </a:lnSpc>
              <a:spcBef>
                <a:spcPts val="1233"/>
              </a:spcBef>
              <a:spcAft>
                <a:spcPts val="0"/>
              </a:spcAft>
              <a:buClr>
                <a:schemeClr val="dk1"/>
              </a:buClr>
              <a:buSzPts val="4436"/>
              <a:buChar char="•"/>
              <a:defRPr/>
            </a:lvl8pPr>
            <a:lvl9pPr marL="4114800" lvl="8" indent="-510285" algn="l">
              <a:lnSpc>
                <a:spcPct val="90000"/>
              </a:lnSpc>
              <a:spcBef>
                <a:spcPts val="1233"/>
              </a:spcBef>
              <a:spcAft>
                <a:spcPts val="0"/>
              </a:spcAft>
              <a:buClr>
                <a:schemeClr val="dk1"/>
              </a:buClr>
              <a:buSzPts val="4436"/>
              <a:buChar char="•"/>
              <a:defRPr/>
            </a:lvl9pPr>
          </a:lstStyle>
          <a:p>
            <a:endParaRPr/>
          </a:p>
        </p:txBody>
      </p:sp>
      <p:sp>
        <p:nvSpPr>
          <p:cNvPr id="99" name="Google Shape;99;p13"/>
          <p:cNvSpPr>
            <a:spLocks noGrp="1"/>
          </p:cNvSpPr>
          <p:nvPr>
            <p:ph type="body" idx="14"/>
          </p:nvPr>
        </p:nvSpPr>
        <p:spPr>
          <a:xfrm>
            <a:off x="20624989" y="33334931"/>
            <a:ext cx="8830270" cy="1573331"/>
          </a:xfrm>
          <a:prstGeom prst="round1Rect">
            <a:avLst>
              <a:gd name="adj" fmla="val 16667"/>
            </a:avLst>
          </a:prstGeom>
          <a:solidFill>
            <a:schemeClr val="accent1"/>
          </a:solidFill>
          <a:ln>
            <a:noFill/>
          </a:ln>
        </p:spPr>
        <p:txBody>
          <a:bodyPr spcFirstLastPara="1" wrap="square" lIns="365750" tIns="45700" rIns="91425" bIns="45700" anchor="ctr" anchorCtr="0"/>
          <a:lstStyle>
            <a:lvl1pPr marL="457200" lvl="0"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1pPr>
            <a:lvl2pPr marL="914400" lvl="1"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2pPr>
            <a:lvl3pPr marL="1371600" lvl="2"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3pPr>
            <a:lvl4pPr marL="1828800" lvl="3"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4pPr>
            <a:lvl5pPr marL="2286000" lvl="4"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5pPr>
            <a:lvl6pPr marL="2743200" lvl="5"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6pPr>
            <a:lvl7pPr marL="3200400" lvl="6"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7pPr>
            <a:lvl8pPr marL="3657600" lvl="7"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8pPr>
            <a:lvl9pPr marL="4114800" lvl="8" indent="-228600" algn="l">
              <a:lnSpc>
                <a:spcPct val="90000"/>
              </a:lnSpc>
              <a:spcBef>
                <a:spcPts val="0"/>
              </a:spcBef>
              <a:spcAft>
                <a:spcPts val="0"/>
              </a:spcAft>
              <a:buClr>
                <a:schemeClr val="lt1"/>
              </a:buClr>
              <a:buSzPts val="7302"/>
              <a:buNone/>
              <a:defRPr sz="7301" cap="none">
                <a:solidFill>
                  <a:schemeClr val="lt1"/>
                </a:solidFill>
                <a:latin typeface="Calibri"/>
                <a:ea typeface="Calibri"/>
                <a:cs typeface="Calibri"/>
                <a:sym typeface="Calibri"/>
              </a:defRPr>
            </a:lvl9pPr>
          </a:lstStyle>
          <a:p>
            <a:endParaRPr/>
          </a:p>
        </p:txBody>
      </p:sp>
      <p:sp>
        <p:nvSpPr>
          <p:cNvPr id="100" name="Google Shape;100;p13"/>
          <p:cNvSpPr txBox="1">
            <a:spLocks noGrp="1"/>
          </p:cNvSpPr>
          <p:nvPr>
            <p:ph type="body" idx="15"/>
          </p:nvPr>
        </p:nvSpPr>
        <p:spPr>
          <a:xfrm>
            <a:off x="20624989" y="34916128"/>
            <a:ext cx="8830270" cy="5899988"/>
          </a:xfrm>
          <a:prstGeom prst="rect">
            <a:avLst/>
          </a:prstGeom>
          <a:noFill/>
          <a:ln>
            <a:noFill/>
          </a:ln>
        </p:spPr>
        <p:txBody>
          <a:bodyPr spcFirstLastPara="1" wrap="square" lIns="365750" tIns="182875" rIns="91425" bIns="45700" anchor="t" anchorCtr="0"/>
          <a:lstStyle>
            <a:lvl1pPr marL="457200" lvl="0" indent="-666750" algn="l">
              <a:lnSpc>
                <a:spcPct val="90000"/>
              </a:lnSpc>
              <a:spcBef>
                <a:spcPts val="2464"/>
              </a:spcBef>
              <a:spcAft>
                <a:spcPts val="0"/>
              </a:spcAft>
              <a:buClr>
                <a:schemeClr val="dk1"/>
              </a:buClr>
              <a:buSzPts val="69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510285" algn="l">
              <a:lnSpc>
                <a:spcPct val="90000"/>
              </a:lnSpc>
              <a:spcBef>
                <a:spcPts val="1233"/>
              </a:spcBef>
              <a:spcAft>
                <a:spcPts val="0"/>
              </a:spcAft>
              <a:buClr>
                <a:schemeClr val="dk1"/>
              </a:buClr>
              <a:buSzPts val="4436"/>
              <a:buChar char="•"/>
              <a:defRPr/>
            </a:lvl5pPr>
            <a:lvl6pPr marL="2743200" lvl="5" indent="-510285" algn="l">
              <a:lnSpc>
                <a:spcPct val="90000"/>
              </a:lnSpc>
              <a:spcBef>
                <a:spcPts val="1233"/>
              </a:spcBef>
              <a:spcAft>
                <a:spcPts val="0"/>
              </a:spcAft>
              <a:buClr>
                <a:schemeClr val="dk1"/>
              </a:buClr>
              <a:buSzPts val="4436"/>
              <a:buChar char="•"/>
              <a:defRPr/>
            </a:lvl6pPr>
            <a:lvl7pPr marL="3200400" lvl="6" indent="-510285" algn="l">
              <a:lnSpc>
                <a:spcPct val="90000"/>
              </a:lnSpc>
              <a:spcBef>
                <a:spcPts val="1233"/>
              </a:spcBef>
              <a:spcAft>
                <a:spcPts val="0"/>
              </a:spcAft>
              <a:buClr>
                <a:schemeClr val="dk1"/>
              </a:buClr>
              <a:buSzPts val="4436"/>
              <a:buChar char="•"/>
              <a:defRPr/>
            </a:lvl7pPr>
            <a:lvl8pPr marL="3657600" lvl="7" indent="-510285" algn="l">
              <a:lnSpc>
                <a:spcPct val="90000"/>
              </a:lnSpc>
              <a:spcBef>
                <a:spcPts val="1233"/>
              </a:spcBef>
              <a:spcAft>
                <a:spcPts val="0"/>
              </a:spcAft>
              <a:buClr>
                <a:schemeClr val="dk1"/>
              </a:buClr>
              <a:buSzPts val="4436"/>
              <a:buChar char="•"/>
              <a:defRPr/>
            </a:lvl8pPr>
            <a:lvl9pPr marL="4114800" lvl="8" indent="-510285" algn="l">
              <a:lnSpc>
                <a:spcPct val="90000"/>
              </a:lnSpc>
              <a:spcBef>
                <a:spcPts val="1233"/>
              </a:spcBef>
              <a:spcAft>
                <a:spcPts val="0"/>
              </a:spcAft>
              <a:buClr>
                <a:schemeClr val="dk1"/>
              </a:buClr>
              <a:buSzPts val="4436"/>
              <a:buChar char="•"/>
              <a:defRPr/>
            </a:lvl9pPr>
          </a:lstStyle>
          <a:p>
            <a:endParaRPr/>
          </a:p>
        </p:txBody>
      </p:sp>
      <p:sp>
        <p:nvSpPr>
          <p:cNvPr id="101" name="Google Shape;101;p13"/>
          <p:cNvSpPr/>
          <p:nvPr/>
        </p:nvSpPr>
        <p:spPr>
          <a:xfrm>
            <a:off x="30275213" y="3294159"/>
            <a:ext cx="10659398" cy="42479914"/>
          </a:xfrm>
          <a:prstGeom prst="rect">
            <a:avLst/>
          </a:prstGeom>
          <a:solidFill>
            <a:srgbClr val="D8D8D8"/>
          </a:solidFill>
          <a:ln>
            <a:noFill/>
          </a:ln>
        </p:spPr>
        <p:txBody>
          <a:bodyPr spcFirstLastPara="1" wrap="square" lIns="333825" tIns="45700" rIns="333825" bIns="45700" anchor="t" anchorCtr="0">
            <a:noAutofit/>
          </a:bodyPr>
          <a:lstStyle/>
          <a:p>
            <a:pPr marL="0" marR="0" lvl="0" indent="0" algn="l" rtl="0">
              <a:spcBef>
                <a:spcPts val="0"/>
              </a:spcBef>
              <a:spcAft>
                <a:spcPts val="0"/>
              </a:spcAft>
              <a:buClr>
                <a:srgbClr val="7F7F7F"/>
              </a:buClr>
              <a:buSzPts val="11683"/>
              <a:buFont typeface="Calibri"/>
              <a:buNone/>
            </a:pPr>
            <a:r>
              <a:rPr lang="en-US" sz="11683" b="0" i="0">
                <a:solidFill>
                  <a:srgbClr val="7F7F7F"/>
                </a:solidFill>
                <a:latin typeface="Calibri"/>
                <a:ea typeface="Calibri"/>
                <a:cs typeface="Calibri"/>
                <a:sym typeface="Calibri"/>
              </a:rPr>
              <a:t>Drucken:</a:t>
            </a:r>
            <a:endParaRPr/>
          </a:p>
          <a:p>
            <a:pPr marL="0" marR="0" lvl="0" indent="0" algn="l" rtl="0">
              <a:spcBef>
                <a:spcPts val="1461"/>
              </a:spcBef>
              <a:spcAft>
                <a:spcPts val="0"/>
              </a:spcAft>
              <a:buClr>
                <a:srgbClr val="7F7F7F"/>
              </a:buClr>
              <a:buSzPts val="8031"/>
              <a:buFont typeface="Calibri"/>
              <a:buNone/>
            </a:pPr>
            <a:r>
              <a:rPr lang="en-US" sz="8031" b="0" i="0">
                <a:solidFill>
                  <a:srgbClr val="7F7F7F"/>
                </a:solidFill>
                <a:latin typeface="Calibri"/>
                <a:ea typeface="Calibri"/>
                <a:cs typeface="Calibri"/>
                <a:sym typeface="Calibri"/>
              </a:rPr>
              <a:t>Dieses Poster ist 121,92 cm breit, 91,44 cm hoch und für den Druck auf einem Großformatdrucker ausgelegt.</a:t>
            </a:r>
            <a:endParaRPr/>
          </a:p>
          <a:p>
            <a:pPr marL="0" marR="0" lvl="0" indent="0" algn="l" rtl="0">
              <a:spcBef>
                <a:spcPts val="365"/>
              </a:spcBef>
              <a:spcAft>
                <a:spcPts val="0"/>
              </a:spcAft>
              <a:buClr>
                <a:schemeClr val="dk1"/>
              </a:buClr>
              <a:buSzPts val="7302"/>
              <a:buFont typeface="Calibri"/>
              <a:buNone/>
            </a:pPr>
            <a:endParaRPr sz="7301">
              <a:solidFill>
                <a:srgbClr val="7F7F7F"/>
              </a:solidFill>
              <a:latin typeface="Calibri"/>
              <a:ea typeface="Calibri"/>
              <a:cs typeface="Calibri"/>
              <a:sym typeface="Calibri"/>
            </a:endParaRPr>
          </a:p>
          <a:p>
            <a:pPr marL="0" marR="0" lvl="0" indent="0" algn="l" rtl="0">
              <a:spcBef>
                <a:spcPts val="1461"/>
              </a:spcBef>
              <a:spcAft>
                <a:spcPts val="0"/>
              </a:spcAft>
              <a:buClr>
                <a:srgbClr val="7F7F7F"/>
              </a:buClr>
              <a:buSzPts val="10709"/>
              <a:buFont typeface="Calibri"/>
              <a:buNone/>
            </a:pPr>
            <a:r>
              <a:rPr lang="en-US" sz="10709" b="0" i="0">
                <a:solidFill>
                  <a:srgbClr val="7F7F7F"/>
                </a:solidFill>
                <a:latin typeface="Calibri"/>
                <a:ea typeface="Calibri"/>
                <a:cs typeface="Calibri"/>
                <a:sym typeface="Calibri"/>
              </a:rPr>
              <a:t>Anpassen des Inhalts:</a:t>
            </a:r>
            <a:endParaRPr/>
          </a:p>
          <a:p>
            <a:pPr marL="0" marR="0" lvl="0" indent="0" algn="l" rtl="0">
              <a:spcBef>
                <a:spcPts val="1461"/>
              </a:spcBef>
              <a:spcAft>
                <a:spcPts val="0"/>
              </a:spcAft>
              <a:buClr>
                <a:srgbClr val="7F7F7F"/>
              </a:buClr>
              <a:buSzPts val="8031"/>
              <a:buFont typeface="Calibri"/>
              <a:buNone/>
            </a:pPr>
            <a:r>
              <a:rPr lang="en-US" sz="8031" b="0" i="0">
                <a:solidFill>
                  <a:srgbClr val="7F7F7F"/>
                </a:solidFill>
                <a:latin typeface="Calibri"/>
                <a:ea typeface="Calibri"/>
                <a:cs typeface="Calibri"/>
                <a:sym typeface="Calibri"/>
              </a:rPr>
              <a:t>Die Platzhalter im Poster wurden bereits für Sie formatiert. Geben Sie Ihren Text in den Platzhaltern ein, oder klicken Sie auf ein Symbol, um eine Tabelle, ein Diagramm, eine SmartArt-Grafik, ein Bild oder eine Multimediadatei hinzuzufügen.</a:t>
            </a:r>
            <a:endParaRPr/>
          </a:p>
          <a:p>
            <a:pPr marL="0" marR="0" lvl="0" indent="0" algn="l" rtl="0">
              <a:spcBef>
                <a:spcPts val="2921"/>
              </a:spcBef>
              <a:spcAft>
                <a:spcPts val="0"/>
              </a:spcAft>
              <a:buClr>
                <a:srgbClr val="7F7F7F"/>
              </a:buClr>
              <a:buSzPts val="8031"/>
              <a:buFont typeface="Calibri"/>
              <a:buNone/>
            </a:pPr>
            <a:r>
              <a:rPr lang="en-US" sz="8031" b="0" i="0">
                <a:solidFill>
                  <a:srgbClr val="7F7F7F"/>
                </a:solidFill>
                <a:latin typeface="Calibri"/>
                <a:ea typeface="Calibri"/>
                <a:cs typeface="Calibri"/>
                <a:sym typeface="Calibri"/>
              </a:rPr>
              <a:t>Wenn Sie Aufzählungspunkte hinzufügen oder entfernen möchten, klicken Sie auf der Registerkarte "Start" auf die Schaltfläche "Aufzählungszeichen".</a:t>
            </a:r>
            <a:endParaRPr/>
          </a:p>
          <a:p>
            <a:pPr marL="0" marR="0" lvl="0" indent="0" algn="l" rtl="0">
              <a:spcBef>
                <a:spcPts val="2921"/>
              </a:spcBef>
              <a:spcAft>
                <a:spcPts val="0"/>
              </a:spcAft>
              <a:buClr>
                <a:srgbClr val="7F7F7F"/>
              </a:buClr>
              <a:buSzPts val="8031"/>
              <a:buFont typeface="Calibri"/>
              <a:buNone/>
            </a:pPr>
            <a:r>
              <a:rPr lang="en-US" sz="8031" b="0" i="0">
                <a:solidFill>
                  <a:srgbClr val="7F7F7F"/>
                </a:solidFill>
                <a:latin typeface="Calibri"/>
                <a:ea typeface="Calibri"/>
                <a:cs typeface="Calibri"/>
                <a:sym typeface="Calibri"/>
              </a:rPr>
              <a:t>Wenn Sie weitere Platzhalter für Titel, Inhalt oder Textkörper benötigen, erstellen Sie eine Kopie des gewünschten Elements, und ziehen Sie es an die gewünschte Position. Die Funktion "Intelligente Führungslinien" von PowerPoint hilft Ihnen, die Elemente am restlichen Inhalt auszurichten.</a:t>
            </a:r>
            <a:endParaRPr/>
          </a:p>
          <a:p>
            <a:pPr marL="0" marR="0" lvl="0" indent="0" algn="l" rtl="0">
              <a:spcBef>
                <a:spcPts val="2921"/>
              </a:spcBef>
              <a:spcAft>
                <a:spcPts val="0"/>
              </a:spcAft>
              <a:buClr>
                <a:srgbClr val="7F7F7F"/>
              </a:buClr>
              <a:buSzPts val="8031"/>
              <a:buFont typeface="Calibri"/>
              <a:buNone/>
            </a:pPr>
            <a:r>
              <a:rPr lang="en-US" sz="8031" b="0" i="0">
                <a:solidFill>
                  <a:srgbClr val="7F7F7F"/>
                </a:solidFill>
                <a:latin typeface="Calibri"/>
                <a:ea typeface="Calibri"/>
                <a:cs typeface="Calibri"/>
                <a:sym typeface="Calibri"/>
              </a:rPr>
              <a:t>Möchten Sie eigene Bilder anstelle der vorhandenen Bilder verwenden? Kein Problem! Klicken Sie mit der rechten Maustaste auf ein Bild, und wählen Sie "Bild ändern" aus. Behalten Sie die Proportionen von Bildern beim Ändern der Größe bei, indem Sie eine Ecke ziehen.</a:t>
            </a:r>
            <a:endParaRPr sz="8031">
              <a:solidFill>
                <a:srgbClr val="7F7F7F"/>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6324">
          <p15:clr>
            <a:srgbClr val="A4A3A4"/>
          </p15:clr>
        </p15:guide>
        <p15:guide id="2" pos="12747">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081422" y="2261665"/>
            <a:ext cx="26112370" cy="821082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081422" y="11308310"/>
            <a:ext cx="26112370" cy="2695311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schnittsüberschrift"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065654" y="10590485"/>
            <a:ext cx="26112370" cy="176704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4786"/>
              <a:buFont typeface="Calibri"/>
              <a:buNone/>
              <a:defRPr sz="147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065654" y="28428113"/>
            <a:ext cx="26112370" cy="929247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2464"/>
              </a:spcBef>
              <a:spcAft>
                <a:spcPts val="0"/>
              </a:spcAft>
              <a:buClr>
                <a:srgbClr val="888888"/>
              </a:buClr>
              <a:buSzPts val="5915"/>
              <a:buNone/>
              <a:defRPr sz="5915">
                <a:solidFill>
                  <a:srgbClr val="888888"/>
                </a:solidFill>
              </a:defRPr>
            </a:lvl1pPr>
            <a:lvl2pPr marL="914400" lvl="1" indent="-228600" algn="l">
              <a:lnSpc>
                <a:spcPct val="90000"/>
              </a:lnSpc>
              <a:spcBef>
                <a:spcPts val="1233"/>
              </a:spcBef>
              <a:spcAft>
                <a:spcPts val="0"/>
              </a:spcAft>
              <a:buClr>
                <a:srgbClr val="888888"/>
              </a:buClr>
              <a:buSzPts val="4928"/>
              <a:buNone/>
              <a:defRPr sz="4928">
                <a:solidFill>
                  <a:srgbClr val="888888"/>
                </a:solidFill>
              </a:defRPr>
            </a:lvl2pPr>
            <a:lvl3pPr marL="1371600" lvl="2" indent="-228600" algn="l">
              <a:lnSpc>
                <a:spcPct val="90000"/>
              </a:lnSpc>
              <a:spcBef>
                <a:spcPts val="1233"/>
              </a:spcBef>
              <a:spcAft>
                <a:spcPts val="0"/>
              </a:spcAft>
              <a:buClr>
                <a:srgbClr val="888888"/>
              </a:buClr>
              <a:buSzPts val="4436"/>
              <a:buNone/>
              <a:defRPr sz="4436">
                <a:solidFill>
                  <a:srgbClr val="888888"/>
                </a:solidFill>
              </a:defRPr>
            </a:lvl3pPr>
            <a:lvl4pPr marL="1828800" lvl="3" indent="-228600" algn="l">
              <a:lnSpc>
                <a:spcPct val="90000"/>
              </a:lnSpc>
              <a:spcBef>
                <a:spcPts val="1233"/>
              </a:spcBef>
              <a:spcAft>
                <a:spcPts val="0"/>
              </a:spcAft>
              <a:buClr>
                <a:srgbClr val="888888"/>
              </a:buClr>
              <a:buSzPts val="3943"/>
              <a:buNone/>
              <a:defRPr sz="3943">
                <a:solidFill>
                  <a:srgbClr val="888888"/>
                </a:solidFill>
              </a:defRPr>
            </a:lvl4pPr>
            <a:lvl5pPr marL="2286000" lvl="4" indent="-228600" algn="l">
              <a:lnSpc>
                <a:spcPct val="90000"/>
              </a:lnSpc>
              <a:spcBef>
                <a:spcPts val="1233"/>
              </a:spcBef>
              <a:spcAft>
                <a:spcPts val="0"/>
              </a:spcAft>
              <a:buClr>
                <a:srgbClr val="888888"/>
              </a:buClr>
              <a:buSzPts val="3943"/>
              <a:buNone/>
              <a:defRPr sz="3943">
                <a:solidFill>
                  <a:srgbClr val="888888"/>
                </a:solidFill>
              </a:defRPr>
            </a:lvl5pPr>
            <a:lvl6pPr marL="2743200" lvl="5" indent="-228600" algn="l">
              <a:lnSpc>
                <a:spcPct val="90000"/>
              </a:lnSpc>
              <a:spcBef>
                <a:spcPts val="1233"/>
              </a:spcBef>
              <a:spcAft>
                <a:spcPts val="0"/>
              </a:spcAft>
              <a:buClr>
                <a:srgbClr val="888888"/>
              </a:buClr>
              <a:buSzPts val="3943"/>
              <a:buNone/>
              <a:defRPr sz="3943">
                <a:solidFill>
                  <a:srgbClr val="888888"/>
                </a:solidFill>
              </a:defRPr>
            </a:lvl6pPr>
            <a:lvl7pPr marL="3200400" lvl="6" indent="-228600" algn="l">
              <a:lnSpc>
                <a:spcPct val="90000"/>
              </a:lnSpc>
              <a:spcBef>
                <a:spcPts val="1233"/>
              </a:spcBef>
              <a:spcAft>
                <a:spcPts val="0"/>
              </a:spcAft>
              <a:buClr>
                <a:srgbClr val="888888"/>
              </a:buClr>
              <a:buSzPts val="3943"/>
              <a:buNone/>
              <a:defRPr sz="3943">
                <a:solidFill>
                  <a:srgbClr val="888888"/>
                </a:solidFill>
              </a:defRPr>
            </a:lvl7pPr>
            <a:lvl8pPr marL="3657600" lvl="7" indent="-228600" algn="l">
              <a:lnSpc>
                <a:spcPct val="90000"/>
              </a:lnSpc>
              <a:spcBef>
                <a:spcPts val="1233"/>
              </a:spcBef>
              <a:spcAft>
                <a:spcPts val="0"/>
              </a:spcAft>
              <a:buClr>
                <a:srgbClr val="888888"/>
              </a:buClr>
              <a:buSzPts val="3943"/>
              <a:buNone/>
              <a:defRPr sz="3943">
                <a:solidFill>
                  <a:srgbClr val="888888"/>
                </a:solidFill>
              </a:defRPr>
            </a:lvl8pPr>
            <a:lvl9pPr marL="4114800" lvl="8" indent="-228600" algn="l">
              <a:lnSpc>
                <a:spcPct val="90000"/>
              </a:lnSpc>
              <a:spcBef>
                <a:spcPts val="1233"/>
              </a:spcBef>
              <a:spcAft>
                <a:spcPts val="0"/>
              </a:spcAft>
              <a:buClr>
                <a:srgbClr val="888888"/>
              </a:buClr>
              <a:buSzPts val="3943"/>
              <a:buNone/>
              <a:defRPr sz="3943">
                <a:solidFill>
                  <a:srgbClr val="888888"/>
                </a:solidFill>
              </a:defRPr>
            </a:lvl9pPr>
          </a:lstStyle>
          <a:p>
            <a:endParaRPr/>
          </a:p>
        </p:txBody>
      </p:sp>
      <p:sp>
        <p:nvSpPr>
          <p:cNvPr id="30" name="Google Shape;30;p4"/>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081422" y="2261665"/>
            <a:ext cx="26112370" cy="821082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2081421" y="11308310"/>
            <a:ext cx="12866966" cy="2695311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15326827" y="11308310"/>
            <a:ext cx="12866966" cy="26953114"/>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085365" y="2261665"/>
            <a:ext cx="26112370" cy="821082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085366" y="10413482"/>
            <a:ext cx="12807833" cy="5103486"/>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2464"/>
              </a:spcBef>
              <a:spcAft>
                <a:spcPts val="0"/>
              </a:spcAft>
              <a:buClr>
                <a:schemeClr val="dk1"/>
              </a:buClr>
              <a:buSzPts val="5915"/>
              <a:buNone/>
              <a:defRPr sz="5915" b="1"/>
            </a:lvl1pPr>
            <a:lvl2pPr marL="914400" lvl="1" indent="-228600" algn="l">
              <a:lnSpc>
                <a:spcPct val="90000"/>
              </a:lnSpc>
              <a:spcBef>
                <a:spcPts val="1233"/>
              </a:spcBef>
              <a:spcAft>
                <a:spcPts val="0"/>
              </a:spcAft>
              <a:buClr>
                <a:schemeClr val="dk1"/>
              </a:buClr>
              <a:buSzPts val="4928"/>
              <a:buNone/>
              <a:defRPr sz="4928" b="1"/>
            </a:lvl2pPr>
            <a:lvl3pPr marL="1371600" lvl="2" indent="-228600" algn="l">
              <a:lnSpc>
                <a:spcPct val="90000"/>
              </a:lnSpc>
              <a:spcBef>
                <a:spcPts val="1233"/>
              </a:spcBef>
              <a:spcAft>
                <a:spcPts val="0"/>
              </a:spcAft>
              <a:buClr>
                <a:schemeClr val="dk1"/>
              </a:buClr>
              <a:buSzPts val="4436"/>
              <a:buNone/>
              <a:defRPr sz="4436" b="1"/>
            </a:lvl3pPr>
            <a:lvl4pPr marL="1828800" lvl="3" indent="-228600" algn="l">
              <a:lnSpc>
                <a:spcPct val="90000"/>
              </a:lnSpc>
              <a:spcBef>
                <a:spcPts val="1233"/>
              </a:spcBef>
              <a:spcAft>
                <a:spcPts val="0"/>
              </a:spcAft>
              <a:buClr>
                <a:schemeClr val="dk1"/>
              </a:buClr>
              <a:buSzPts val="3943"/>
              <a:buNone/>
              <a:defRPr sz="3943" b="1"/>
            </a:lvl4pPr>
            <a:lvl5pPr marL="2286000" lvl="4" indent="-228600" algn="l">
              <a:lnSpc>
                <a:spcPct val="90000"/>
              </a:lnSpc>
              <a:spcBef>
                <a:spcPts val="1233"/>
              </a:spcBef>
              <a:spcAft>
                <a:spcPts val="0"/>
              </a:spcAft>
              <a:buClr>
                <a:schemeClr val="dk1"/>
              </a:buClr>
              <a:buSzPts val="3943"/>
              <a:buNone/>
              <a:defRPr sz="3943" b="1"/>
            </a:lvl5pPr>
            <a:lvl6pPr marL="2743200" lvl="5" indent="-228600" algn="l">
              <a:lnSpc>
                <a:spcPct val="90000"/>
              </a:lnSpc>
              <a:spcBef>
                <a:spcPts val="1233"/>
              </a:spcBef>
              <a:spcAft>
                <a:spcPts val="0"/>
              </a:spcAft>
              <a:buClr>
                <a:schemeClr val="dk1"/>
              </a:buClr>
              <a:buSzPts val="3943"/>
              <a:buNone/>
              <a:defRPr sz="3943" b="1"/>
            </a:lvl6pPr>
            <a:lvl7pPr marL="3200400" lvl="6" indent="-228600" algn="l">
              <a:lnSpc>
                <a:spcPct val="90000"/>
              </a:lnSpc>
              <a:spcBef>
                <a:spcPts val="1233"/>
              </a:spcBef>
              <a:spcAft>
                <a:spcPts val="0"/>
              </a:spcAft>
              <a:buClr>
                <a:schemeClr val="dk1"/>
              </a:buClr>
              <a:buSzPts val="3943"/>
              <a:buNone/>
              <a:defRPr sz="3943" b="1"/>
            </a:lvl7pPr>
            <a:lvl8pPr marL="3657600" lvl="7" indent="-228600" algn="l">
              <a:lnSpc>
                <a:spcPct val="90000"/>
              </a:lnSpc>
              <a:spcBef>
                <a:spcPts val="1233"/>
              </a:spcBef>
              <a:spcAft>
                <a:spcPts val="0"/>
              </a:spcAft>
              <a:buClr>
                <a:schemeClr val="dk1"/>
              </a:buClr>
              <a:buSzPts val="3943"/>
              <a:buNone/>
              <a:defRPr sz="3943" b="1"/>
            </a:lvl8pPr>
            <a:lvl9pPr marL="4114800" lvl="8" indent="-228600" algn="l">
              <a:lnSpc>
                <a:spcPct val="90000"/>
              </a:lnSpc>
              <a:spcBef>
                <a:spcPts val="1233"/>
              </a:spcBef>
              <a:spcAft>
                <a:spcPts val="0"/>
              </a:spcAft>
              <a:buClr>
                <a:schemeClr val="dk1"/>
              </a:buClr>
              <a:buSzPts val="3943"/>
              <a:buNone/>
              <a:defRPr sz="3943" b="1"/>
            </a:lvl9pPr>
          </a:lstStyle>
          <a:p>
            <a:endParaRPr/>
          </a:p>
        </p:txBody>
      </p:sp>
      <p:sp>
        <p:nvSpPr>
          <p:cNvPr id="43" name="Google Shape;43;p6"/>
          <p:cNvSpPr txBox="1">
            <a:spLocks noGrp="1"/>
          </p:cNvSpPr>
          <p:nvPr>
            <p:ph type="body" idx="2"/>
          </p:nvPr>
        </p:nvSpPr>
        <p:spPr>
          <a:xfrm>
            <a:off x="2085366" y="15516969"/>
            <a:ext cx="12807833" cy="22823123"/>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15326828" y="10413482"/>
            <a:ext cx="12870910" cy="5103486"/>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2464"/>
              </a:spcBef>
              <a:spcAft>
                <a:spcPts val="0"/>
              </a:spcAft>
              <a:buClr>
                <a:schemeClr val="dk1"/>
              </a:buClr>
              <a:buSzPts val="5915"/>
              <a:buNone/>
              <a:defRPr sz="5915" b="1"/>
            </a:lvl1pPr>
            <a:lvl2pPr marL="914400" lvl="1" indent="-228600" algn="l">
              <a:lnSpc>
                <a:spcPct val="90000"/>
              </a:lnSpc>
              <a:spcBef>
                <a:spcPts val="1233"/>
              </a:spcBef>
              <a:spcAft>
                <a:spcPts val="0"/>
              </a:spcAft>
              <a:buClr>
                <a:schemeClr val="dk1"/>
              </a:buClr>
              <a:buSzPts val="4928"/>
              <a:buNone/>
              <a:defRPr sz="4928" b="1"/>
            </a:lvl2pPr>
            <a:lvl3pPr marL="1371600" lvl="2" indent="-228600" algn="l">
              <a:lnSpc>
                <a:spcPct val="90000"/>
              </a:lnSpc>
              <a:spcBef>
                <a:spcPts val="1233"/>
              </a:spcBef>
              <a:spcAft>
                <a:spcPts val="0"/>
              </a:spcAft>
              <a:buClr>
                <a:schemeClr val="dk1"/>
              </a:buClr>
              <a:buSzPts val="4436"/>
              <a:buNone/>
              <a:defRPr sz="4436" b="1"/>
            </a:lvl3pPr>
            <a:lvl4pPr marL="1828800" lvl="3" indent="-228600" algn="l">
              <a:lnSpc>
                <a:spcPct val="90000"/>
              </a:lnSpc>
              <a:spcBef>
                <a:spcPts val="1233"/>
              </a:spcBef>
              <a:spcAft>
                <a:spcPts val="0"/>
              </a:spcAft>
              <a:buClr>
                <a:schemeClr val="dk1"/>
              </a:buClr>
              <a:buSzPts val="3943"/>
              <a:buNone/>
              <a:defRPr sz="3943" b="1"/>
            </a:lvl4pPr>
            <a:lvl5pPr marL="2286000" lvl="4" indent="-228600" algn="l">
              <a:lnSpc>
                <a:spcPct val="90000"/>
              </a:lnSpc>
              <a:spcBef>
                <a:spcPts val="1233"/>
              </a:spcBef>
              <a:spcAft>
                <a:spcPts val="0"/>
              </a:spcAft>
              <a:buClr>
                <a:schemeClr val="dk1"/>
              </a:buClr>
              <a:buSzPts val="3943"/>
              <a:buNone/>
              <a:defRPr sz="3943" b="1"/>
            </a:lvl5pPr>
            <a:lvl6pPr marL="2743200" lvl="5" indent="-228600" algn="l">
              <a:lnSpc>
                <a:spcPct val="90000"/>
              </a:lnSpc>
              <a:spcBef>
                <a:spcPts val="1233"/>
              </a:spcBef>
              <a:spcAft>
                <a:spcPts val="0"/>
              </a:spcAft>
              <a:buClr>
                <a:schemeClr val="dk1"/>
              </a:buClr>
              <a:buSzPts val="3943"/>
              <a:buNone/>
              <a:defRPr sz="3943" b="1"/>
            </a:lvl6pPr>
            <a:lvl7pPr marL="3200400" lvl="6" indent="-228600" algn="l">
              <a:lnSpc>
                <a:spcPct val="90000"/>
              </a:lnSpc>
              <a:spcBef>
                <a:spcPts val="1233"/>
              </a:spcBef>
              <a:spcAft>
                <a:spcPts val="0"/>
              </a:spcAft>
              <a:buClr>
                <a:schemeClr val="dk1"/>
              </a:buClr>
              <a:buSzPts val="3943"/>
              <a:buNone/>
              <a:defRPr sz="3943" b="1"/>
            </a:lvl7pPr>
            <a:lvl8pPr marL="3657600" lvl="7" indent="-228600" algn="l">
              <a:lnSpc>
                <a:spcPct val="90000"/>
              </a:lnSpc>
              <a:spcBef>
                <a:spcPts val="1233"/>
              </a:spcBef>
              <a:spcAft>
                <a:spcPts val="0"/>
              </a:spcAft>
              <a:buClr>
                <a:schemeClr val="dk1"/>
              </a:buClr>
              <a:buSzPts val="3943"/>
              <a:buNone/>
              <a:defRPr sz="3943" b="1"/>
            </a:lvl8pPr>
            <a:lvl9pPr marL="4114800" lvl="8" indent="-228600" algn="l">
              <a:lnSpc>
                <a:spcPct val="90000"/>
              </a:lnSpc>
              <a:spcBef>
                <a:spcPts val="1233"/>
              </a:spcBef>
              <a:spcAft>
                <a:spcPts val="0"/>
              </a:spcAft>
              <a:buClr>
                <a:schemeClr val="dk1"/>
              </a:buClr>
              <a:buSzPts val="3943"/>
              <a:buNone/>
              <a:defRPr sz="3943" b="1"/>
            </a:lvl9pPr>
          </a:lstStyle>
          <a:p>
            <a:endParaRPr/>
          </a:p>
        </p:txBody>
      </p:sp>
      <p:sp>
        <p:nvSpPr>
          <p:cNvPr id="45" name="Google Shape;45;p6"/>
          <p:cNvSpPr txBox="1">
            <a:spLocks noGrp="1"/>
          </p:cNvSpPr>
          <p:nvPr>
            <p:ph type="body" idx="4"/>
          </p:nvPr>
        </p:nvSpPr>
        <p:spPr>
          <a:xfrm>
            <a:off x="15326828" y="15516969"/>
            <a:ext cx="12870910" cy="22823123"/>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2464"/>
              </a:spcBef>
              <a:spcAft>
                <a:spcPts val="0"/>
              </a:spcAft>
              <a:buClr>
                <a:schemeClr val="dk1"/>
              </a:buClr>
              <a:buSzPts val="1800"/>
              <a:buChar char="•"/>
              <a:defRPr/>
            </a:lvl1pPr>
            <a:lvl2pPr marL="914400" lvl="1" indent="-342900" algn="l">
              <a:lnSpc>
                <a:spcPct val="90000"/>
              </a:lnSpc>
              <a:spcBef>
                <a:spcPts val="1233"/>
              </a:spcBef>
              <a:spcAft>
                <a:spcPts val="0"/>
              </a:spcAft>
              <a:buClr>
                <a:schemeClr val="dk1"/>
              </a:buClr>
              <a:buSzPts val="1800"/>
              <a:buChar char="•"/>
              <a:defRPr/>
            </a:lvl2pPr>
            <a:lvl3pPr marL="1371600" lvl="2" indent="-342900" algn="l">
              <a:lnSpc>
                <a:spcPct val="90000"/>
              </a:lnSpc>
              <a:spcBef>
                <a:spcPts val="1233"/>
              </a:spcBef>
              <a:spcAft>
                <a:spcPts val="0"/>
              </a:spcAft>
              <a:buClr>
                <a:schemeClr val="dk1"/>
              </a:buClr>
              <a:buSzPts val="1800"/>
              <a:buChar char="•"/>
              <a:defRPr/>
            </a:lvl3pPr>
            <a:lvl4pPr marL="1828800" lvl="3" indent="-342900" algn="l">
              <a:lnSpc>
                <a:spcPct val="90000"/>
              </a:lnSpc>
              <a:spcBef>
                <a:spcPts val="1233"/>
              </a:spcBef>
              <a:spcAft>
                <a:spcPts val="0"/>
              </a:spcAft>
              <a:buClr>
                <a:schemeClr val="dk1"/>
              </a:buClr>
              <a:buSzPts val="1800"/>
              <a:buChar char="•"/>
              <a:defRPr/>
            </a:lvl4pPr>
            <a:lvl5pPr marL="2286000" lvl="4" indent="-342900" algn="l">
              <a:lnSpc>
                <a:spcPct val="90000"/>
              </a:lnSpc>
              <a:spcBef>
                <a:spcPts val="1233"/>
              </a:spcBef>
              <a:spcAft>
                <a:spcPts val="0"/>
              </a:spcAft>
              <a:buClr>
                <a:schemeClr val="dk1"/>
              </a:buClr>
              <a:buSzPts val="1800"/>
              <a:buChar char="•"/>
              <a:defRPr/>
            </a:lvl5pPr>
            <a:lvl6pPr marL="2743200" lvl="5" indent="-342900" algn="l">
              <a:lnSpc>
                <a:spcPct val="90000"/>
              </a:lnSpc>
              <a:spcBef>
                <a:spcPts val="1233"/>
              </a:spcBef>
              <a:spcAft>
                <a:spcPts val="0"/>
              </a:spcAft>
              <a:buClr>
                <a:schemeClr val="dk1"/>
              </a:buClr>
              <a:buSzPts val="1800"/>
              <a:buChar char="•"/>
              <a:defRPr/>
            </a:lvl6pPr>
            <a:lvl7pPr marL="3200400" lvl="6" indent="-342900" algn="l">
              <a:lnSpc>
                <a:spcPct val="90000"/>
              </a:lnSpc>
              <a:spcBef>
                <a:spcPts val="1233"/>
              </a:spcBef>
              <a:spcAft>
                <a:spcPts val="0"/>
              </a:spcAft>
              <a:buClr>
                <a:schemeClr val="dk1"/>
              </a:buClr>
              <a:buSzPts val="1800"/>
              <a:buChar char="•"/>
              <a:defRPr/>
            </a:lvl7pPr>
            <a:lvl8pPr marL="3657600" lvl="7" indent="-342900" algn="l">
              <a:lnSpc>
                <a:spcPct val="90000"/>
              </a:lnSpc>
              <a:spcBef>
                <a:spcPts val="1233"/>
              </a:spcBef>
              <a:spcAft>
                <a:spcPts val="0"/>
              </a:spcAft>
              <a:buClr>
                <a:schemeClr val="dk1"/>
              </a:buClr>
              <a:buSzPts val="1800"/>
              <a:buChar char="•"/>
              <a:defRPr/>
            </a:lvl8pPr>
            <a:lvl9pPr marL="4114800" lvl="8" indent="-342900" algn="l">
              <a:lnSpc>
                <a:spcPct val="90000"/>
              </a:lnSpc>
              <a:spcBef>
                <a:spcPts val="1233"/>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081422" y="2261665"/>
            <a:ext cx="26112370" cy="821082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Beschriftung"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085367" y="2831994"/>
            <a:ext cx="9764543" cy="991198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7886"/>
              <a:buFont typeface="Calibri"/>
              <a:buNone/>
              <a:defRPr sz="78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2870910" y="6116324"/>
            <a:ext cx="15326828" cy="30188272"/>
          </a:xfrm>
          <a:prstGeom prst="rect">
            <a:avLst/>
          </a:prstGeom>
          <a:noFill/>
          <a:ln>
            <a:noFill/>
          </a:ln>
        </p:spPr>
        <p:txBody>
          <a:bodyPr spcFirstLastPara="1" wrap="square" lIns="91425" tIns="45700" rIns="91425" bIns="45700" anchor="t" anchorCtr="0"/>
          <a:lstStyle>
            <a:lvl1pPr marL="457200" lvl="0" indent="-729361" algn="l">
              <a:lnSpc>
                <a:spcPct val="90000"/>
              </a:lnSpc>
              <a:spcBef>
                <a:spcPts val="2464"/>
              </a:spcBef>
              <a:spcAft>
                <a:spcPts val="0"/>
              </a:spcAft>
              <a:buClr>
                <a:schemeClr val="dk1"/>
              </a:buClr>
              <a:buSzPts val="7886"/>
              <a:buChar char="•"/>
              <a:defRPr sz="7886"/>
            </a:lvl1pPr>
            <a:lvl2pPr marL="914400" lvl="1" indent="-666750" algn="l">
              <a:lnSpc>
                <a:spcPct val="90000"/>
              </a:lnSpc>
              <a:spcBef>
                <a:spcPts val="1233"/>
              </a:spcBef>
              <a:spcAft>
                <a:spcPts val="0"/>
              </a:spcAft>
              <a:buClr>
                <a:schemeClr val="dk1"/>
              </a:buClr>
              <a:buSzPts val="6900"/>
              <a:buChar char="•"/>
              <a:defRPr sz="6900"/>
            </a:lvl2pPr>
            <a:lvl3pPr marL="1371600" lvl="2" indent="-604202" algn="l">
              <a:lnSpc>
                <a:spcPct val="90000"/>
              </a:lnSpc>
              <a:spcBef>
                <a:spcPts val="1233"/>
              </a:spcBef>
              <a:spcAft>
                <a:spcPts val="0"/>
              </a:spcAft>
              <a:buClr>
                <a:schemeClr val="dk1"/>
              </a:buClr>
              <a:buSzPts val="5915"/>
              <a:buChar char="•"/>
              <a:defRPr sz="5915"/>
            </a:lvl3pPr>
            <a:lvl4pPr marL="1828800" lvl="3" indent="-541528" algn="l">
              <a:lnSpc>
                <a:spcPct val="90000"/>
              </a:lnSpc>
              <a:spcBef>
                <a:spcPts val="1233"/>
              </a:spcBef>
              <a:spcAft>
                <a:spcPts val="0"/>
              </a:spcAft>
              <a:buClr>
                <a:schemeClr val="dk1"/>
              </a:buClr>
              <a:buSzPts val="4928"/>
              <a:buChar char="•"/>
              <a:defRPr sz="4928"/>
            </a:lvl4pPr>
            <a:lvl5pPr marL="2286000" lvl="4" indent="-541528" algn="l">
              <a:lnSpc>
                <a:spcPct val="90000"/>
              </a:lnSpc>
              <a:spcBef>
                <a:spcPts val="1233"/>
              </a:spcBef>
              <a:spcAft>
                <a:spcPts val="0"/>
              </a:spcAft>
              <a:buClr>
                <a:schemeClr val="dk1"/>
              </a:buClr>
              <a:buSzPts val="4928"/>
              <a:buChar char="•"/>
              <a:defRPr sz="4928"/>
            </a:lvl5pPr>
            <a:lvl6pPr marL="2743200" lvl="5" indent="-541528" algn="l">
              <a:lnSpc>
                <a:spcPct val="90000"/>
              </a:lnSpc>
              <a:spcBef>
                <a:spcPts val="1233"/>
              </a:spcBef>
              <a:spcAft>
                <a:spcPts val="0"/>
              </a:spcAft>
              <a:buClr>
                <a:schemeClr val="dk1"/>
              </a:buClr>
              <a:buSzPts val="4928"/>
              <a:buChar char="•"/>
              <a:defRPr sz="4928"/>
            </a:lvl6pPr>
            <a:lvl7pPr marL="3200400" lvl="6" indent="-541528" algn="l">
              <a:lnSpc>
                <a:spcPct val="90000"/>
              </a:lnSpc>
              <a:spcBef>
                <a:spcPts val="1233"/>
              </a:spcBef>
              <a:spcAft>
                <a:spcPts val="0"/>
              </a:spcAft>
              <a:buClr>
                <a:schemeClr val="dk1"/>
              </a:buClr>
              <a:buSzPts val="4928"/>
              <a:buChar char="•"/>
              <a:defRPr sz="4928"/>
            </a:lvl7pPr>
            <a:lvl8pPr marL="3657600" lvl="7" indent="-541528" algn="l">
              <a:lnSpc>
                <a:spcPct val="90000"/>
              </a:lnSpc>
              <a:spcBef>
                <a:spcPts val="1233"/>
              </a:spcBef>
              <a:spcAft>
                <a:spcPts val="0"/>
              </a:spcAft>
              <a:buClr>
                <a:schemeClr val="dk1"/>
              </a:buClr>
              <a:buSzPts val="4928"/>
              <a:buChar char="•"/>
              <a:defRPr sz="4928"/>
            </a:lvl8pPr>
            <a:lvl9pPr marL="4114800" lvl="8" indent="-541528" algn="l">
              <a:lnSpc>
                <a:spcPct val="90000"/>
              </a:lnSpc>
              <a:spcBef>
                <a:spcPts val="1233"/>
              </a:spcBef>
              <a:spcAft>
                <a:spcPts val="0"/>
              </a:spcAft>
              <a:buClr>
                <a:schemeClr val="dk1"/>
              </a:buClr>
              <a:buSzPts val="4928"/>
              <a:buChar char="•"/>
              <a:defRPr sz="4928"/>
            </a:lvl9pPr>
          </a:lstStyle>
          <a:p>
            <a:endParaRPr/>
          </a:p>
        </p:txBody>
      </p:sp>
      <p:sp>
        <p:nvSpPr>
          <p:cNvPr id="61" name="Google Shape;61;p9"/>
          <p:cNvSpPr txBox="1">
            <a:spLocks noGrp="1"/>
          </p:cNvSpPr>
          <p:nvPr>
            <p:ph type="body" idx="2"/>
          </p:nvPr>
        </p:nvSpPr>
        <p:spPr>
          <a:xfrm>
            <a:off x="2085367" y="12743974"/>
            <a:ext cx="9764543" cy="236097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2464"/>
              </a:spcBef>
              <a:spcAft>
                <a:spcPts val="0"/>
              </a:spcAft>
              <a:buClr>
                <a:schemeClr val="dk1"/>
              </a:buClr>
              <a:buSzPts val="3943"/>
              <a:buNone/>
              <a:defRPr sz="3943"/>
            </a:lvl1pPr>
            <a:lvl2pPr marL="914400" lvl="1" indent="-228600" algn="l">
              <a:lnSpc>
                <a:spcPct val="90000"/>
              </a:lnSpc>
              <a:spcBef>
                <a:spcPts val="1233"/>
              </a:spcBef>
              <a:spcAft>
                <a:spcPts val="0"/>
              </a:spcAft>
              <a:buClr>
                <a:schemeClr val="dk1"/>
              </a:buClr>
              <a:buSzPts val="3450"/>
              <a:buNone/>
              <a:defRPr sz="3450"/>
            </a:lvl2pPr>
            <a:lvl3pPr marL="1371600" lvl="2" indent="-228600" algn="l">
              <a:lnSpc>
                <a:spcPct val="90000"/>
              </a:lnSpc>
              <a:spcBef>
                <a:spcPts val="1233"/>
              </a:spcBef>
              <a:spcAft>
                <a:spcPts val="0"/>
              </a:spcAft>
              <a:buClr>
                <a:schemeClr val="dk1"/>
              </a:buClr>
              <a:buSzPts val="2957"/>
              <a:buNone/>
              <a:defRPr sz="2957"/>
            </a:lvl3pPr>
            <a:lvl4pPr marL="1828800" lvl="3" indent="-228600" algn="l">
              <a:lnSpc>
                <a:spcPct val="90000"/>
              </a:lnSpc>
              <a:spcBef>
                <a:spcPts val="1233"/>
              </a:spcBef>
              <a:spcAft>
                <a:spcPts val="0"/>
              </a:spcAft>
              <a:buClr>
                <a:schemeClr val="dk1"/>
              </a:buClr>
              <a:buSzPts val="2464"/>
              <a:buNone/>
              <a:defRPr sz="2464"/>
            </a:lvl4pPr>
            <a:lvl5pPr marL="2286000" lvl="4" indent="-228600" algn="l">
              <a:lnSpc>
                <a:spcPct val="90000"/>
              </a:lnSpc>
              <a:spcBef>
                <a:spcPts val="1233"/>
              </a:spcBef>
              <a:spcAft>
                <a:spcPts val="0"/>
              </a:spcAft>
              <a:buClr>
                <a:schemeClr val="dk1"/>
              </a:buClr>
              <a:buSzPts val="2464"/>
              <a:buNone/>
              <a:defRPr sz="2464"/>
            </a:lvl5pPr>
            <a:lvl6pPr marL="2743200" lvl="5" indent="-228600" algn="l">
              <a:lnSpc>
                <a:spcPct val="90000"/>
              </a:lnSpc>
              <a:spcBef>
                <a:spcPts val="1233"/>
              </a:spcBef>
              <a:spcAft>
                <a:spcPts val="0"/>
              </a:spcAft>
              <a:buClr>
                <a:schemeClr val="dk1"/>
              </a:buClr>
              <a:buSzPts val="2464"/>
              <a:buNone/>
              <a:defRPr sz="2464"/>
            </a:lvl6pPr>
            <a:lvl7pPr marL="3200400" lvl="6" indent="-228600" algn="l">
              <a:lnSpc>
                <a:spcPct val="90000"/>
              </a:lnSpc>
              <a:spcBef>
                <a:spcPts val="1233"/>
              </a:spcBef>
              <a:spcAft>
                <a:spcPts val="0"/>
              </a:spcAft>
              <a:buClr>
                <a:schemeClr val="dk1"/>
              </a:buClr>
              <a:buSzPts val="2464"/>
              <a:buNone/>
              <a:defRPr sz="2464"/>
            </a:lvl7pPr>
            <a:lvl8pPr marL="3657600" lvl="7" indent="-228600" algn="l">
              <a:lnSpc>
                <a:spcPct val="90000"/>
              </a:lnSpc>
              <a:spcBef>
                <a:spcPts val="1233"/>
              </a:spcBef>
              <a:spcAft>
                <a:spcPts val="0"/>
              </a:spcAft>
              <a:buClr>
                <a:schemeClr val="dk1"/>
              </a:buClr>
              <a:buSzPts val="2464"/>
              <a:buNone/>
              <a:defRPr sz="2464"/>
            </a:lvl8pPr>
            <a:lvl9pPr marL="4114800" lvl="8" indent="-228600" algn="l">
              <a:lnSpc>
                <a:spcPct val="90000"/>
              </a:lnSpc>
              <a:spcBef>
                <a:spcPts val="1233"/>
              </a:spcBef>
              <a:spcAft>
                <a:spcPts val="0"/>
              </a:spcAft>
              <a:buClr>
                <a:schemeClr val="dk1"/>
              </a:buClr>
              <a:buSzPts val="2464"/>
              <a:buNone/>
              <a:defRPr sz="2464"/>
            </a:lvl9pPr>
          </a:lstStyle>
          <a:p>
            <a:endParaRPr/>
          </a:p>
        </p:txBody>
      </p:sp>
      <p:sp>
        <p:nvSpPr>
          <p:cNvPr id="62" name="Google Shape;62;p9"/>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Beschriftung"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085367" y="2831994"/>
            <a:ext cx="9764543" cy="991198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7886"/>
              <a:buFont typeface="Calibri"/>
              <a:buNone/>
              <a:defRPr sz="788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2870910" y="6116324"/>
            <a:ext cx="15326828" cy="30188272"/>
          </a:xfrm>
          <a:prstGeom prst="rect">
            <a:avLst/>
          </a:prstGeom>
          <a:noFill/>
          <a:ln>
            <a:noFill/>
          </a:ln>
        </p:spPr>
        <p:txBody>
          <a:bodyPr spcFirstLastPara="1" wrap="square" lIns="91425" tIns="45700" rIns="91425" bIns="45700" anchor="t" anchorCtr="0"/>
          <a:lstStyle>
            <a:lvl1pPr marR="0" lvl="0" algn="l" rtl="0">
              <a:lnSpc>
                <a:spcPct val="90000"/>
              </a:lnSpc>
              <a:spcBef>
                <a:spcPts val="2464"/>
              </a:spcBef>
              <a:spcAft>
                <a:spcPts val="0"/>
              </a:spcAft>
              <a:buClr>
                <a:schemeClr val="dk1"/>
              </a:buClr>
              <a:buSzPts val="7886"/>
              <a:buFont typeface="Arial"/>
              <a:buNone/>
              <a:defRPr sz="7886" b="0" i="0" u="none" strike="noStrike" cap="none">
                <a:solidFill>
                  <a:schemeClr val="dk1"/>
                </a:solidFill>
                <a:latin typeface="Calibri"/>
                <a:ea typeface="Calibri"/>
                <a:cs typeface="Calibri"/>
                <a:sym typeface="Calibri"/>
              </a:defRPr>
            </a:lvl1pPr>
            <a:lvl2pPr marR="0" lvl="1" algn="l" rtl="0">
              <a:lnSpc>
                <a:spcPct val="90000"/>
              </a:lnSpc>
              <a:spcBef>
                <a:spcPts val="1233"/>
              </a:spcBef>
              <a:spcAft>
                <a:spcPts val="0"/>
              </a:spcAft>
              <a:buClr>
                <a:schemeClr val="dk1"/>
              </a:buClr>
              <a:buSzPts val="6900"/>
              <a:buFont typeface="Arial"/>
              <a:buNone/>
              <a:defRPr sz="6900" b="0" i="0" u="none" strike="noStrike" cap="none">
                <a:solidFill>
                  <a:schemeClr val="dk1"/>
                </a:solidFill>
                <a:latin typeface="Calibri"/>
                <a:ea typeface="Calibri"/>
                <a:cs typeface="Calibri"/>
                <a:sym typeface="Calibri"/>
              </a:defRPr>
            </a:lvl2pPr>
            <a:lvl3pPr marR="0" lvl="2" algn="l" rtl="0">
              <a:lnSpc>
                <a:spcPct val="90000"/>
              </a:lnSpc>
              <a:spcBef>
                <a:spcPts val="1233"/>
              </a:spcBef>
              <a:spcAft>
                <a:spcPts val="0"/>
              </a:spcAft>
              <a:buClr>
                <a:schemeClr val="dk1"/>
              </a:buClr>
              <a:buSzPts val="5915"/>
              <a:buFont typeface="Arial"/>
              <a:buNone/>
              <a:defRPr sz="5915" b="0" i="0" u="none" strike="noStrike" cap="none">
                <a:solidFill>
                  <a:schemeClr val="dk1"/>
                </a:solidFill>
                <a:latin typeface="Calibri"/>
                <a:ea typeface="Calibri"/>
                <a:cs typeface="Calibri"/>
                <a:sym typeface="Calibri"/>
              </a:defRPr>
            </a:lvl3pPr>
            <a:lvl4pPr marR="0" lvl="3" algn="l" rtl="0">
              <a:lnSpc>
                <a:spcPct val="90000"/>
              </a:lnSpc>
              <a:spcBef>
                <a:spcPts val="1233"/>
              </a:spcBef>
              <a:spcAft>
                <a:spcPts val="0"/>
              </a:spcAft>
              <a:buClr>
                <a:schemeClr val="dk1"/>
              </a:buClr>
              <a:buSzPts val="4928"/>
              <a:buFont typeface="Arial"/>
              <a:buNone/>
              <a:defRPr sz="4928" b="0" i="0" u="none" strike="noStrike" cap="none">
                <a:solidFill>
                  <a:schemeClr val="dk1"/>
                </a:solidFill>
                <a:latin typeface="Calibri"/>
                <a:ea typeface="Calibri"/>
                <a:cs typeface="Calibri"/>
                <a:sym typeface="Calibri"/>
              </a:defRPr>
            </a:lvl4pPr>
            <a:lvl5pPr marR="0" lvl="4" algn="l" rtl="0">
              <a:lnSpc>
                <a:spcPct val="90000"/>
              </a:lnSpc>
              <a:spcBef>
                <a:spcPts val="1233"/>
              </a:spcBef>
              <a:spcAft>
                <a:spcPts val="0"/>
              </a:spcAft>
              <a:buClr>
                <a:schemeClr val="dk1"/>
              </a:buClr>
              <a:buSzPts val="4928"/>
              <a:buFont typeface="Arial"/>
              <a:buNone/>
              <a:defRPr sz="4928" b="0" i="0" u="none" strike="noStrike" cap="none">
                <a:solidFill>
                  <a:schemeClr val="dk1"/>
                </a:solidFill>
                <a:latin typeface="Calibri"/>
                <a:ea typeface="Calibri"/>
                <a:cs typeface="Calibri"/>
                <a:sym typeface="Calibri"/>
              </a:defRPr>
            </a:lvl5pPr>
            <a:lvl6pPr marR="0" lvl="5" algn="l" rtl="0">
              <a:lnSpc>
                <a:spcPct val="90000"/>
              </a:lnSpc>
              <a:spcBef>
                <a:spcPts val="1233"/>
              </a:spcBef>
              <a:spcAft>
                <a:spcPts val="0"/>
              </a:spcAft>
              <a:buClr>
                <a:schemeClr val="dk1"/>
              </a:buClr>
              <a:buSzPts val="4928"/>
              <a:buFont typeface="Arial"/>
              <a:buNone/>
              <a:defRPr sz="4928" b="0" i="0" u="none" strike="noStrike" cap="none">
                <a:solidFill>
                  <a:schemeClr val="dk1"/>
                </a:solidFill>
                <a:latin typeface="Calibri"/>
                <a:ea typeface="Calibri"/>
                <a:cs typeface="Calibri"/>
                <a:sym typeface="Calibri"/>
              </a:defRPr>
            </a:lvl6pPr>
            <a:lvl7pPr marR="0" lvl="6" algn="l" rtl="0">
              <a:lnSpc>
                <a:spcPct val="90000"/>
              </a:lnSpc>
              <a:spcBef>
                <a:spcPts val="1233"/>
              </a:spcBef>
              <a:spcAft>
                <a:spcPts val="0"/>
              </a:spcAft>
              <a:buClr>
                <a:schemeClr val="dk1"/>
              </a:buClr>
              <a:buSzPts val="4928"/>
              <a:buFont typeface="Arial"/>
              <a:buNone/>
              <a:defRPr sz="4928" b="0" i="0" u="none" strike="noStrike" cap="none">
                <a:solidFill>
                  <a:schemeClr val="dk1"/>
                </a:solidFill>
                <a:latin typeface="Calibri"/>
                <a:ea typeface="Calibri"/>
                <a:cs typeface="Calibri"/>
                <a:sym typeface="Calibri"/>
              </a:defRPr>
            </a:lvl7pPr>
            <a:lvl8pPr marR="0" lvl="7" algn="l" rtl="0">
              <a:lnSpc>
                <a:spcPct val="90000"/>
              </a:lnSpc>
              <a:spcBef>
                <a:spcPts val="1233"/>
              </a:spcBef>
              <a:spcAft>
                <a:spcPts val="0"/>
              </a:spcAft>
              <a:buClr>
                <a:schemeClr val="dk1"/>
              </a:buClr>
              <a:buSzPts val="4928"/>
              <a:buFont typeface="Arial"/>
              <a:buNone/>
              <a:defRPr sz="4928" b="0" i="0" u="none" strike="noStrike" cap="none">
                <a:solidFill>
                  <a:schemeClr val="dk1"/>
                </a:solidFill>
                <a:latin typeface="Calibri"/>
                <a:ea typeface="Calibri"/>
                <a:cs typeface="Calibri"/>
                <a:sym typeface="Calibri"/>
              </a:defRPr>
            </a:lvl8pPr>
            <a:lvl9pPr marR="0" lvl="8" algn="l" rtl="0">
              <a:lnSpc>
                <a:spcPct val="90000"/>
              </a:lnSpc>
              <a:spcBef>
                <a:spcPts val="1233"/>
              </a:spcBef>
              <a:spcAft>
                <a:spcPts val="0"/>
              </a:spcAft>
              <a:buClr>
                <a:schemeClr val="dk1"/>
              </a:buClr>
              <a:buSzPts val="4928"/>
              <a:buFont typeface="Arial"/>
              <a:buNone/>
              <a:defRPr sz="492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085367" y="12743974"/>
            <a:ext cx="9764543" cy="236097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2464"/>
              </a:spcBef>
              <a:spcAft>
                <a:spcPts val="0"/>
              </a:spcAft>
              <a:buClr>
                <a:schemeClr val="dk1"/>
              </a:buClr>
              <a:buSzPts val="3943"/>
              <a:buNone/>
              <a:defRPr sz="3943"/>
            </a:lvl1pPr>
            <a:lvl2pPr marL="914400" lvl="1" indent="-228600" algn="l">
              <a:lnSpc>
                <a:spcPct val="90000"/>
              </a:lnSpc>
              <a:spcBef>
                <a:spcPts val="1233"/>
              </a:spcBef>
              <a:spcAft>
                <a:spcPts val="0"/>
              </a:spcAft>
              <a:buClr>
                <a:schemeClr val="dk1"/>
              </a:buClr>
              <a:buSzPts val="3450"/>
              <a:buNone/>
              <a:defRPr sz="3450"/>
            </a:lvl2pPr>
            <a:lvl3pPr marL="1371600" lvl="2" indent="-228600" algn="l">
              <a:lnSpc>
                <a:spcPct val="90000"/>
              </a:lnSpc>
              <a:spcBef>
                <a:spcPts val="1233"/>
              </a:spcBef>
              <a:spcAft>
                <a:spcPts val="0"/>
              </a:spcAft>
              <a:buClr>
                <a:schemeClr val="dk1"/>
              </a:buClr>
              <a:buSzPts val="2957"/>
              <a:buNone/>
              <a:defRPr sz="2957"/>
            </a:lvl3pPr>
            <a:lvl4pPr marL="1828800" lvl="3" indent="-228600" algn="l">
              <a:lnSpc>
                <a:spcPct val="90000"/>
              </a:lnSpc>
              <a:spcBef>
                <a:spcPts val="1233"/>
              </a:spcBef>
              <a:spcAft>
                <a:spcPts val="0"/>
              </a:spcAft>
              <a:buClr>
                <a:schemeClr val="dk1"/>
              </a:buClr>
              <a:buSzPts val="2464"/>
              <a:buNone/>
              <a:defRPr sz="2464"/>
            </a:lvl4pPr>
            <a:lvl5pPr marL="2286000" lvl="4" indent="-228600" algn="l">
              <a:lnSpc>
                <a:spcPct val="90000"/>
              </a:lnSpc>
              <a:spcBef>
                <a:spcPts val="1233"/>
              </a:spcBef>
              <a:spcAft>
                <a:spcPts val="0"/>
              </a:spcAft>
              <a:buClr>
                <a:schemeClr val="dk1"/>
              </a:buClr>
              <a:buSzPts val="2464"/>
              <a:buNone/>
              <a:defRPr sz="2464"/>
            </a:lvl5pPr>
            <a:lvl6pPr marL="2743200" lvl="5" indent="-228600" algn="l">
              <a:lnSpc>
                <a:spcPct val="90000"/>
              </a:lnSpc>
              <a:spcBef>
                <a:spcPts val="1233"/>
              </a:spcBef>
              <a:spcAft>
                <a:spcPts val="0"/>
              </a:spcAft>
              <a:buClr>
                <a:schemeClr val="dk1"/>
              </a:buClr>
              <a:buSzPts val="2464"/>
              <a:buNone/>
              <a:defRPr sz="2464"/>
            </a:lvl6pPr>
            <a:lvl7pPr marL="3200400" lvl="6" indent="-228600" algn="l">
              <a:lnSpc>
                <a:spcPct val="90000"/>
              </a:lnSpc>
              <a:spcBef>
                <a:spcPts val="1233"/>
              </a:spcBef>
              <a:spcAft>
                <a:spcPts val="0"/>
              </a:spcAft>
              <a:buClr>
                <a:schemeClr val="dk1"/>
              </a:buClr>
              <a:buSzPts val="2464"/>
              <a:buNone/>
              <a:defRPr sz="2464"/>
            </a:lvl7pPr>
            <a:lvl8pPr marL="3657600" lvl="7" indent="-228600" algn="l">
              <a:lnSpc>
                <a:spcPct val="90000"/>
              </a:lnSpc>
              <a:spcBef>
                <a:spcPts val="1233"/>
              </a:spcBef>
              <a:spcAft>
                <a:spcPts val="0"/>
              </a:spcAft>
              <a:buClr>
                <a:schemeClr val="dk1"/>
              </a:buClr>
              <a:buSzPts val="2464"/>
              <a:buNone/>
              <a:defRPr sz="2464"/>
            </a:lvl8pPr>
            <a:lvl9pPr marL="4114800" lvl="8" indent="-228600" algn="l">
              <a:lnSpc>
                <a:spcPct val="90000"/>
              </a:lnSpc>
              <a:spcBef>
                <a:spcPts val="1233"/>
              </a:spcBef>
              <a:spcAft>
                <a:spcPts val="0"/>
              </a:spcAft>
              <a:buClr>
                <a:schemeClr val="dk1"/>
              </a:buClr>
              <a:buSzPts val="2464"/>
              <a:buNone/>
              <a:defRPr sz="2464"/>
            </a:lvl9pPr>
          </a:lstStyle>
          <a:p>
            <a:endParaRPr/>
          </a:p>
        </p:txBody>
      </p:sp>
      <p:sp>
        <p:nvSpPr>
          <p:cNvPr id="69" name="Google Shape;69;p10"/>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081422" y="2261665"/>
            <a:ext cx="26112370" cy="821082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10843"/>
              <a:buFont typeface="Calibri"/>
              <a:buNone/>
              <a:defRPr sz="10843"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081422" y="11308310"/>
            <a:ext cx="26112370" cy="26953114"/>
          </a:xfrm>
          <a:prstGeom prst="rect">
            <a:avLst/>
          </a:prstGeom>
          <a:noFill/>
          <a:ln>
            <a:noFill/>
          </a:ln>
        </p:spPr>
        <p:txBody>
          <a:bodyPr spcFirstLastPara="1" wrap="square" lIns="91425" tIns="45700" rIns="91425" bIns="45700" anchor="t" anchorCtr="0"/>
          <a:lstStyle>
            <a:lvl1pPr marL="457200" marR="0" lvl="0" indent="-666750" algn="l" rtl="0">
              <a:lnSpc>
                <a:spcPct val="90000"/>
              </a:lnSpc>
              <a:spcBef>
                <a:spcPts val="2464"/>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1pPr>
            <a:lvl2pPr marL="914400" marR="0" lvl="1" indent="-604202" algn="l" rtl="0">
              <a:lnSpc>
                <a:spcPct val="90000"/>
              </a:lnSpc>
              <a:spcBef>
                <a:spcPts val="1233"/>
              </a:spcBef>
              <a:spcAft>
                <a:spcPts val="0"/>
              </a:spcAft>
              <a:buClr>
                <a:schemeClr val="dk1"/>
              </a:buClr>
              <a:buSzPts val="5915"/>
              <a:buFont typeface="Arial"/>
              <a:buChar char="•"/>
              <a:defRPr sz="5915" b="0" i="0" u="none" strike="noStrike" cap="none">
                <a:solidFill>
                  <a:schemeClr val="dk1"/>
                </a:solidFill>
                <a:latin typeface="Calibri"/>
                <a:ea typeface="Calibri"/>
                <a:cs typeface="Calibri"/>
                <a:sym typeface="Calibri"/>
              </a:defRPr>
            </a:lvl2pPr>
            <a:lvl3pPr marL="1371600" marR="0" lvl="2" indent="-541528" algn="l" rtl="0">
              <a:lnSpc>
                <a:spcPct val="90000"/>
              </a:lnSpc>
              <a:spcBef>
                <a:spcPts val="1233"/>
              </a:spcBef>
              <a:spcAft>
                <a:spcPts val="0"/>
              </a:spcAft>
              <a:buClr>
                <a:schemeClr val="dk1"/>
              </a:buClr>
              <a:buSzPts val="4928"/>
              <a:buFont typeface="Arial"/>
              <a:buChar char="•"/>
              <a:defRPr sz="4928" b="0" i="0" u="none" strike="noStrike" cap="none">
                <a:solidFill>
                  <a:schemeClr val="dk1"/>
                </a:solidFill>
                <a:latin typeface="Calibri"/>
                <a:ea typeface="Calibri"/>
                <a:cs typeface="Calibri"/>
                <a:sym typeface="Calibri"/>
              </a:defRPr>
            </a:lvl3pPr>
            <a:lvl4pPr marL="1828800" marR="0" lvl="3" indent="-510286" algn="l" rtl="0">
              <a:lnSpc>
                <a:spcPct val="90000"/>
              </a:lnSpc>
              <a:spcBef>
                <a:spcPts val="1233"/>
              </a:spcBef>
              <a:spcAft>
                <a:spcPts val="0"/>
              </a:spcAft>
              <a:buClr>
                <a:schemeClr val="dk1"/>
              </a:buClr>
              <a:buSzPts val="4436"/>
              <a:buFont typeface="Arial"/>
              <a:buChar char="•"/>
              <a:defRPr sz="4436" b="0" i="0" u="none" strike="noStrike" cap="none">
                <a:solidFill>
                  <a:schemeClr val="dk1"/>
                </a:solidFill>
                <a:latin typeface="Calibri"/>
                <a:ea typeface="Calibri"/>
                <a:cs typeface="Calibri"/>
                <a:sym typeface="Calibri"/>
              </a:defRPr>
            </a:lvl4pPr>
            <a:lvl5pPr marL="2286000" marR="0" lvl="4" indent="-510285" algn="l" rtl="0">
              <a:lnSpc>
                <a:spcPct val="90000"/>
              </a:lnSpc>
              <a:spcBef>
                <a:spcPts val="1233"/>
              </a:spcBef>
              <a:spcAft>
                <a:spcPts val="0"/>
              </a:spcAft>
              <a:buClr>
                <a:schemeClr val="dk1"/>
              </a:buClr>
              <a:buSzPts val="4436"/>
              <a:buFont typeface="Arial"/>
              <a:buChar char="•"/>
              <a:defRPr sz="4436" b="0" i="0" u="none" strike="noStrike" cap="none">
                <a:solidFill>
                  <a:schemeClr val="dk1"/>
                </a:solidFill>
                <a:latin typeface="Calibri"/>
                <a:ea typeface="Calibri"/>
                <a:cs typeface="Calibri"/>
                <a:sym typeface="Calibri"/>
              </a:defRPr>
            </a:lvl5pPr>
            <a:lvl6pPr marL="2743200" marR="0" lvl="5" indent="-510285" algn="l" rtl="0">
              <a:lnSpc>
                <a:spcPct val="90000"/>
              </a:lnSpc>
              <a:spcBef>
                <a:spcPts val="1233"/>
              </a:spcBef>
              <a:spcAft>
                <a:spcPts val="0"/>
              </a:spcAft>
              <a:buClr>
                <a:schemeClr val="dk1"/>
              </a:buClr>
              <a:buSzPts val="4436"/>
              <a:buFont typeface="Arial"/>
              <a:buChar char="•"/>
              <a:defRPr sz="4436" b="0" i="0" u="none" strike="noStrike" cap="none">
                <a:solidFill>
                  <a:schemeClr val="dk1"/>
                </a:solidFill>
                <a:latin typeface="Calibri"/>
                <a:ea typeface="Calibri"/>
                <a:cs typeface="Calibri"/>
                <a:sym typeface="Calibri"/>
              </a:defRPr>
            </a:lvl6pPr>
            <a:lvl7pPr marL="3200400" marR="0" lvl="6" indent="-510285" algn="l" rtl="0">
              <a:lnSpc>
                <a:spcPct val="90000"/>
              </a:lnSpc>
              <a:spcBef>
                <a:spcPts val="1233"/>
              </a:spcBef>
              <a:spcAft>
                <a:spcPts val="0"/>
              </a:spcAft>
              <a:buClr>
                <a:schemeClr val="dk1"/>
              </a:buClr>
              <a:buSzPts val="4436"/>
              <a:buFont typeface="Arial"/>
              <a:buChar char="•"/>
              <a:defRPr sz="4436" b="0" i="0" u="none" strike="noStrike" cap="none">
                <a:solidFill>
                  <a:schemeClr val="dk1"/>
                </a:solidFill>
                <a:latin typeface="Calibri"/>
                <a:ea typeface="Calibri"/>
                <a:cs typeface="Calibri"/>
                <a:sym typeface="Calibri"/>
              </a:defRPr>
            </a:lvl7pPr>
            <a:lvl8pPr marL="3657600" marR="0" lvl="7" indent="-510285" algn="l" rtl="0">
              <a:lnSpc>
                <a:spcPct val="90000"/>
              </a:lnSpc>
              <a:spcBef>
                <a:spcPts val="1233"/>
              </a:spcBef>
              <a:spcAft>
                <a:spcPts val="0"/>
              </a:spcAft>
              <a:buClr>
                <a:schemeClr val="dk1"/>
              </a:buClr>
              <a:buSzPts val="4436"/>
              <a:buFont typeface="Arial"/>
              <a:buChar char="•"/>
              <a:defRPr sz="4436" b="0" i="0" u="none" strike="noStrike" cap="none">
                <a:solidFill>
                  <a:schemeClr val="dk1"/>
                </a:solidFill>
                <a:latin typeface="Calibri"/>
                <a:ea typeface="Calibri"/>
                <a:cs typeface="Calibri"/>
                <a:sym typeface="Calibri"/>
              </a:defRPr>
            </a:lvl8pPr>
            <a:lvl9pPr marL="4114800" marR="0" lvl="8" indent="-510285" algn="l" rtl="0">
              <a:lnSpc>
                <a:spcPct val="90000"/>
              </a:lnSpc>
              <a:spcBef>
                <a:spcPts val="1233"/>
              </a:spcBef>
              <a:spcAft>
                <a:spcPts val="0"/>
              </a:spcAft>
              <a:buClr>
                <a:schemeClr val="dk1"/>
              </a:buClr>
              <a:buSzPts val="4436"/>
              <a:buFont typeface="Arial"/>
              <a:buChar char="•"/>
              <a:defRPr sz="4436"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081422" y="39372588"/>
            <a:ext cx="6811923" cy="2261662"/>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295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0028665" y="39372588"/>
            <a:ext cx="10217884" cy="2261662"/>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295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812"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21381870" y="39372588"/>
            <a:ext cx="6811923" cy="226166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957" b="0" i="0" u="none" strike="noStrike" cap="none">
                <a:solidFill>
                  <a:srgbClr val="888888"/>
                </a:solidFill>
                <a:latin typeface="Calibri"/>
                <a:ea typeface="Calibri"/>
                <a:cs typeface="Calibri"/>
                <a:sym typeface="Calibri"/>
              </a:defRPr>
            </a:lvl1pPr>
            <a:lvl2pPr marL="0" marR="0" lvl="1" indent="0" algn="r" rtl="0">
              <a:spcBef>
                <a:spcPts val="0"/>
              </a:spcBef>
              <a:buNone/>
              <a:defRPr sz="2957" b="0" i="0" u="none" strike="noStrike" cap="none">
                <a:solidFill>
                  <a:srgbClr val="888888"/>
                </a:solidFill>
                <a:latin typeface="Calibri"/>
                <a:ea typeface="Calibri"/>
                <a:cs typeface="Calibri"/>
                <a:sym typeface="Calibri"/>
              </a:defRPr>
            </a:lvl2pPr>
            <a:lvl3pPr marL="0" marR="0" lvl="2" indent="0" algn="r" rtl="0">
              <a:spcBef>
                <a:spcPts val="0"/>
              </a:spcBef>
              <a:buNone/>
              <a:defRPr sz="2957" b="0" i="0" u="none" strike="noStrike" cap="none">
                <a:solidFill>
                  <a:srgbClr val="888888"/>
                </a:solidFill>
                <a:latin typeface="Calibri"/>
                <a:ea typeface="Calibri"/>
                <a:cs typeface="Calibri"/>
                <a:sym typeface="Calibri"/>
              </a:defRPr>
            </a:lvl3pPr>
            <a:lvl4pPr marL="0" marR="0" lvl="3" indent="0" algn="r" rtl="0">
              <a:spcBef>
                <a:spcPts val="0"/>
              </a:spcBef>
              <a:buNone/>
              <a:defRPr sz="2957" b="0" i="0" u="none" strike="noStrike" cap="none">
                <a:solidFill>
                  <a:srgbClr val="888888"/>
                </a:solidFill>
                <a:latin typeface="Calibri"/>
                <a:ea typeface="Calibri"/>
                <a:cs typeface="Calibri"/>
                <a:sym typeface="Calibri"/>
              </a:defRPr>
            </a:lvl4pPr>
            <a:lvl5pPr marL="0" marR="0" lvl="4" indent="0" algn="r" rtl="0">
              <a:spcBef>
                <a:spcPts val="0"/>
              </a:spcBef>
              <a:buNone/>
              <a:defRPr sz="2957" b="0" i="0" u="none" strike="noStrike" cap="none">
                <a:solidFill>
                  <a:srgbClr val="888888"/>
                </a:solidFill>
                <a:latin typeface="Calibri"/>
                <a:ea typeface="Calibri"/>
                <a:cs typeface="Calibri"/>
                <a:sym typeface="Calibri"/>
              </a:defRPr>
            </a:lvl5pPr>
            <a:lvl6pPr marL="0" marR="0" lvl="5" indent="0" algn="r" rtl="0">
              <a:spcBef>
                <a:spcPts val="0"/>
              </a:spcBef>
              <a:buNone/>
              <a:defRPr sz="2957" b="0" i="0" u="none" strike="noStrike" cap="none">
                <a:solidFill>
                  <a:srgbClr val="888888"/>
                </a:solidFill>
                <a:latin typeface="Calibri"/>
                <a:ea typeface="Calibri"/>
                <a:cs typeface="Calibri"/>
                <a:sym typeface="Calibri"/>
              </a:defRPr>
            </a:lvl6pPr>
            <a:lvl7pPr marL="0" marR="0" lvl="6" indent="0" algn="r" rtl="0">
              <a:spcBef>
                <a:spcPts val="0"/>
              </a:spcBef>
              <a:buNone/>
              <a:defRPr sz="2957" b="0" i="0" u="none" strike="noStrike" cap="none">
                <a:solidFill>
                  <a:srgbClr val="888888"/>
                </a:solidFill>
                <a:latin typeface="Calibri"/>
                <a:ea typeface="Calibri"/>
                <a:cs typeface="Calibri"/>
                <a:sym typeface="Calibri"/>
              </a:defRPr>
            </a:lvl7pPr>
            <a:lvl8pPr marL="0" marR="0" lvl="7" indent="0" algn="r" rtl="0">
              <a:spcBef>
                <a:spcPts val="0"/>
              </a:spcBef>
              <a:buNone/>
              <a:defRPr sz="2957" b="0" i="0" u="none" strike="noStrike" cap="none">
                <a:solidFill>
                  <a:srgbClr val="888888"/>
                </a:solidFill>
                <a:latin typeface="Calibri"/>
                <a:ea typeface="Calibri"/>
                <a:cs typeface="Calibri"/>
                <a:sym typeface="Calibri"/>
              </a:defRPr>
            </a:lvl8pPr>
            <a:lvl9pPr marL="0" marR="0" lvl="8" indent="0" algn="r" rtl="0">
              <a:spcBef>
                <a:spcPts val="0"/>
              </a:spcBef>
              <a:buNone/>
              <a:defRPr sz="295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482">
          <p15:clr>
            <a:srgbClr val="A4A3A4"/>
          </p15:clr>
        </p15:guide>
        <p15:guide id="2" pos="497">
          <p15:clr>
            <a:srgbClr val="A4A3A4"/>
          </p15:clr>
        </p15:guide>
        <p15:guide id="3" pos="18574">
          <p15:clr>
            <a:srgbClr val="A4A3A4"/>
          </p15:clr>
        </p15:guide>
        <p15:guide id="4" pos="9536">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8D8"/>
        </a:solidFill>
        <a:effectLst/>
      </p:bgPr>
    </p:bg>
    <p:spTree>
      <p:nvGrpSpPr>
        <p:cNvPr id="1" name="Shape 106"/>
        <p:cNvGrpSpPr/>
        <p:nvPr/>
      </p:nvGrpSpPr>
      <p:grpSpPr>
        <a:xfrm>
          <a:off x="0" y="0"/>
          <a:ext cx="0" cy="0"/>
          <a:chOff x="0" y="0"/>
          <a:chExt cx="0" cy="0"/>
        </a:xfrm>
      </p:grpSpPr>
      <p:sp>
        <p:nvSpPr>
          <p:cNvPr id="107" name="Google Shape;107;p14"/>
          <p:cNvSpPr txBox="1"/>
          <p:nvPr/>
        </p:nvSpPr>
        <p:spPr>
          <a:xfrm>
            <a:off x="2259105" y="19809914"/>
            <a:ext cx="27313199" cy="1252278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9600"/>
              <a:buFont typeface="Arial"/>
              <a:buNone/>
            </a:pPr>
            <a:endParaRPr sz="9600" b="1" i="0" u="none" strike="noStrike" cap="none">
              <a:solidFill>
                <a:srgbClr val="9CC2E5"/>
              </a:solidFill>
              <a:latin typeface="Arial"/>
              <a:ea typeface="Arial"/>
              <a:cs typeface="Arial"/>
              <a:sym typeface="Arial"/>
            </a:endParaRPr>
          </a:p>
          <a:p>
            <a:pPr marL="0" marR="0" lvl="0" indent="0" algn="l" rtl="0">
              <a:lnSpc>
                <a:spcPct val="90000"/>
              </a:lnSpc>
              <a:spcBef>
                <a:spcPts val="3311"/>
              </a:spcBef>
              <a:spcAft>
                <a:spcPts val="0"/>
              </a:spcAft>
              <a:buClr>
                <a:schemeClr val="dk1"/>
              </a:buClr>
              <a:buSzPts val="3600"/>
              <a:buFont typeface="Arial"/>
              <a:buNone/>
            </a:pPr>
            <a:r>
              <a:rPr lang="en-US" sz="3600" b="0" i="0" u="none" strike="noStrike" cap="none">
                <a:solidFill>
                  <a:schemeClr val="dk1"/>
                </a:solidFill>
                <a:latin typeface="Arial Narrow"/>
                <a:ea typeface="Arial Narrow"/>
                <a:cs typeface="Arial Narrow"/>
                <a:sym typeface="Arial Narrow"/>
              </a:rPr>
              <a:t/>
            </a:r>
            <a:br>
              <a:rPr lang="en-US" sz="3600" b="0" i="0" u="none" strike="noStrike" cap="none">
                <a:solidFill>
                  <a:schemeClr val="dk1"/>
                </a:solidFill>
                <a:latin typeface="Arial Narrow"/>
                <a:ea typeface="Arial Narrow"/>
                <a:cs typeface="Arial Narrow"/>
                <a:sym typeface="Arial Narrow"/>
              </a:rPr>
            </a:br>
            <a:endParaRPr sz="3600" b="0" i="0" u="none" strike="noStrike" cap="none">
              <a:solidFill>
                <a:schemeClr val="dk1"/>
              </a:solidFill>
              <a:latin typeface="Arial Narrow"/>
              <a:ea typeface="Arial Narrow"/>
              <a:cs typeface="Arial Narrow"/>
              <a:sym typeface="Arial Narrow"/>
            </a:endParaRPr>
          </a:p>
          <a:p>
            <a:pPr marL="0" marR="0" lvl="0" indent="0" algn="l" rtl="0">
              <a:lnSpc>
                <a:spcPct val="90000"/>
              </a:lnSpc>
              <a:spcBef>
                <a:spcPts val="3311"/>
              </a:spcBef>
              <a:spcAft>
                <a:spcPts val="0"/>
              </a:spcAft>
              <a:buClr>
                <a:schemeClr val="dk1"/>
              </a:buClr>
              <a:buSzPts val="3600"/>
              <a:buFont typeface="Arial"/>
              <a:buNone/>
            </a:pPr>
            <a:endParaRPr sz="3600" b="0" i="0" u="none" strike="noStrike" cap="none">
              <a:solidFill>
                <a:schemeClr val="dk1"/>
              </a:solidFill>
              <a:latin typeface="Arial Narrow"/>
              <a:ea typeface="Arial Narrow"/>
              <a:cs typeface="Arial Narrow"/>
              <a:sym typeface="Arial Narrow"/>
            </a:endParaRPr>
          </a:p>
          <a:p>
            <a:pPr marL="0" marR="0" lvl="0" indent="0" algn="l" rtl="0">
              <a:lnSpc>
                <a:spcPct val="90000"/>
              </a:lnSpc>
              <a:spcBef>
                <a:spcPts val="3311"/>
              </a:spcBef>
              <a:spcAft>
                <a:spcPts val="0"/>
              </a:spcAft>
              <a:buClr>
                <a:schemeClr val="dk1"/>
              </a:buClr>
              <a:buSzPts val="3600"/>
              <a:buFont typeface="Arial"/>
              <a:buNone/>
            </a:pPr>
            <a:endParaRPr sz="3600" b="0" i="0" u="none" strike="noStrike" cap="none">
              <a:solidFill>
                <a:schemeClr val="dk1"/>
              </a:solidFill>
              <a:latin typeface="Arial Narrow"/>
              <a:ea typeface="Arial Narrow"/>
              <a:cs typeface="Arial Narrow"/>
              <a:sym typeface="Arial Narrow"/>
            </a:endParaRPr>
          </a:p>
          <a:p>
            <a:pPr marL="0" marR="0" lvl="0" indent="0" algn="l" rtl="0">
              <a:lnSpc>
                <a:spcPct val="90000"/>
              </a:lnSpc>
              <a:spcBef>
                <a:spcPts val="3311"/>
              </a:spcBef>
              <a:spcAft>
                <a:spcPts val="0"/>
              </a:spcAft>
              <a:buClr>
                <a:srgbClr val="AD8F67"/>
              </a:buClr>
              <a:buSzPts val="4000"/>
              <a:buFont typeface="Arial"/>
              <a:buNone/>
            </a:pPr>
            <a:endParaRPr sz="4000" b="0" i="0" u="none" strike="noStrike" cap="none">
              <a:solidFill>
                <a:schemeClr val="dk1"/>
              </a:solidFill>
              <a:latin typeface="Arial Narrow"/>
              <a:ea typeface="Arial Narrow"/>
              <a:cs typeface="Arial Narrow"/>
              <a:sym typeface="Arial Narrow"/>
            </a:endParaRPr>
          </a:p>
        </p:txBody>
      </p:sp>
      <p:sp>
        <p:nvSpPr>
          <p:cNvPr id="108" name="Google Shape;108;p14"/>
          <p:cNvSpPr txBox="1"/>
          <p:nvPr/>
        </p:nvSpPr>
        <p:spPr>
          <a:xfrm>
            <a:off x="484364" y="538637"/>
            <a:ext cx="29088212" cy="3023714"/>
          </a:xfrm>
          <a:prstGeom prst="rect">
            <a:avLst/>
          </a:prstGeom>
          <a:solidFill>
            <a:schemeClr val="accent1"/>
          </a:solidFill>
          <a:ln w="127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lvl="0" algn="ctr"/>
            <a:r>
              <a:rPr lang="en-US" sz="9600" b="0" i="0" u="none" strike="noStrike" cap="none" dirty="0">
                <a:solidFill>
                  <a:schemeClr val="lt1"/>
                </a:solidFill>
                <a:latin typeface="Calibri"/>
                <a:ea typeface="Calibri"/>
                <a:cs typeface="Calibri"/>
                <a:sym typeface="Calibri"/>
              </a:rPr>
              <a:t>Project </a:t>
            </a:r>
            <a:r>
              <a:rPr lang="en-US" sz="9600" dirty="0" smtClean="0">
                <a:solidFill>
                  <a:schemeClr val="lt1"/>
                </a:solidFill>
                <a:latin typeface="Calibri"/>
                <a:ea typeface="Calibri"/>
                <a:cs typeface="Calibri"/>
                <a:sym typeface="Calibri"/>
              </a:rPr>
              <a:t>I</a:t>
            </a:r>
            <a:r>
              <a:rPr lang="en-US" sz="9600" dirty="0">
                <a:solidFill>
                  <a:schemeClr val="lt1"/>
                </a:solidFill>
                <a:latin typeface="Calibri"/>
                <a:ea typeface="Calibri"/>
                <a:cs typeface="Calibri"/>
                <a:sym typeface="Calibri"/>
              </a:rPr>
              <a:t>:  </a:t>
            </a:r>
            <a:r>
              <a:rPr lang="en-US" sz="9600" dirty="0" smtClean="0">
                <a:solidFill>
                  <a:schemeClr val="lt1"/>
                </a:solidFill>
                <a:latin typeface="Calibri"/>
                <a:ea typeface="Calibri"/>
                <a:cs typeface="Calibri"/>
                <a:sym typeface="Calibri"/>
              </a:rPr>
              <a:t>Comprehensive Image Collection </a:t>
            </a:r>
            <a:endParaRPr dirty="0"/>
          </a:p>
          <a:p>
            <a:pPr marR="0" lvl="0" indent="0" algn="ctr" rtl="0">
              <a:spcBef>
                <a:spcPts val="1000"/>
              </a:spcBef>
              <a:spcAft>
                <a:spcPts val="0"/>
              </a:spcAft>
              <a:buNone/>
            </a:pPr>
            <a:r>
              <a:rPr lang="en-US" sz="2500" b="0" i="0" u="none" strike="noStrike" cap="none" dirty="0">
                <a:solidFill>
                  <a:schemeClr val="lt1"/>
                </a:solidFill>
                <a:latin typeface="Calibri"/>
                <a:ea typeface="Calibri"/>
                <a:cs typeface="Calibri"/>
                <a:sym typeface="Calibri"/>
              </a:rPr>
              <a:t>Names: Sarah </a:t>
            </a:r>
            <a:r>
              <a:rPr lang="en-US" sz="2500" b="0" i="0" u="none" strike="noStrike" cap="none" dirty="0" err="1">
                <a:solidFill>
                  <a:schemeClr val="lt1"/>
                </a:solidFill>
                <a:latin typeface="Calibri"/>
                <a:ea typeface="Calibri"/>
                <a:cs typeface="Calibri"/>
                <a:sym typeface="Calibri"/>
              </a:rPr>
              <a:t>Brüning</a:t>
            </a:r>
            <a:r>
              <a:rPr lang="en-US" sz="2500" b="0" i="0" u="none" strike="noStrike" cap="none" dirty="0">
                <a:solidFill>
                  <a:schemeClr val="lt1"/>
                </a:solidFill>
                <a:latin typeface="Calibri"/>
                <a:ea typeface="Calibri"/>
                <a:cs typeface="Calibri"/>
                <a:sym typeface="Calibri"/>
              </a:rPr>
              <a:t>, Tobias Koch, Marvin </a:t>
            </a:r>
            <a:r>
              <a:rPr lang="en-US" sz="2500" b="0" i="0" u="none" strike="noStrike" cap="none" dirty="0" err="1">
                <a:solidFill>
                  <a:schemeClr val="lt1"/>
                </a:solidFill>
                <a:latin typeface="Calibri"/>
                <a:ea typeface="Calibri"/>
                <a:cs typeface="Calibri"/>
                <a:sym typeface="Calibri"/>
              </a:rPr>
              <a:t>Müsgen</a:t>
            </a:r>
            <a:r>
              <a:rPr lang="en-US" sz="2500" b="0" i="0" u="none" strike="noStrike" cap="none" dirty="0">
                <a:solidFill>
                  <a:schemeClr val="lt1"/>
                </a:solidFill>
                <a:latin typeface="Calibri"/>
                <a:ea typeface="Calibri"/>
                <a:cs typeface="Calibri"/>
                <a:sym typeface="Calibri"/>
              </a:rPr>
              <a:t>, Eike Schott, Frauke von den Driesch</a:t>
            </a:r>
            <a:endParaRPr dirty="0"/>
          </a:p>
          <a:p>
            <a:pPr marL="0" marR="0" lvl="0" indent="0" algn="ctr" rtl="0">
              <a:spcBef>
                <a:spcPts val="0"/>
              </a:spcBef>
              <a:spcAft>
                <a:spcPts val="0"/>
              </a:spcAft>
              <a:buNone/>
            </a:pPr>
            <a:r>
              <a:rPr lang="en-US" sz="2500" b="0" i="0" u="none" strike="noStrike" cap="none" dirty="0" err="1">
                <a:solidFill>
                  <a:schemeClr val="lt1"/>
                </a:solidFill>
                <a:latin typeface="Calibri"/>
                <a:ea typeface="Calibri"/>
                <a:cs typeface="Calibri"/>
                <a:sym typeface="Calibri"/>
              </a:rPr>
              <a:t>Umweltinformatik</a:t>
            </a:r>
            <a:r>
              <a:rPr lang="en-US" sz="2500" b="0" i="0" u="none" strike="noStrike" cap="none" dirty="0">
                <a:solidFill>
                  <a:schemeClr val="lt1"/>
                </a:solidFill>
                <a:latin typeface="Calibri"/>
                <a:ea typeface="Calibri"/>
                <a:cs typeface="Calibri"/>
                <a:sym typeface="Calibri"/>
              </a:rPr>
              <a:t> | Philipps-</a:t>
            </a:r>
            <a:r>
              <a:rPr lang="en-US" sz="2500" b="0" i="0" u="none" strike="noStrike" cap="none" dirty="0" err="1">
                <a:solidFill>
                  <a:schemeClr val="lt1"/>
                </a:solidFill>
                <a:latin typeface="Calibri"/>
                <a:ea typeface="Calibri"/>
                <a:cs typeface="Calibri"/>
                <a:sym typeface="Calibri"/>
              </a:rPr>
              <a:t>Universität</a:t>
            </a:r>
            <a:r>
              <a:rPr lang="en-US" sz="2500" b="0" i="0" u="none" strike="noStrike" cap="none" dirty="0">
                <a:solidFill>
                  <a:schemeClr val="lt1"/>
                </a:solidFill>
                <a:latin typeface="Calibri"/>
                <a:ea typeface="Calibri"/>
                <a:cs typeface="Calibri"/>
                <a:sym typeface="Calibri"/>
              </a:rPr>
              <a:t> Marburg</a:t>
            </a:r>
            <a:endParaRPr sz="25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5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sz="2500" b="0" i="0" u="none" strike="noStrike" cap="none" dirty="0">
              <a:solidFill>
                <a:schemeClr val="lt1"/>
              </a:solidFill>
              <a:latin typeface="Calibri"/>
              <a:ea typeface="Calibri"/>
              <a:cs typeface="Calibri"/>
              <a:sym typeface="Calibri"/>
            </a:endParaRPr>
          </a:p>
        </p:txBody>
      </p:sp>
      <p:sp>
        <p:nvSpPr>
          <p:cNvPr id="109" name="Google Shape;109;p14"/>
          <p:cNvSpPr/>
          <p:nvPr/>
        </p:nvSpPr>
        <p:spPr>
          <a:xfrm>
            <a:off x="292399" y="9634519"/>
            <a:ext cx="1808892" cy="23323822"/>
          </a:xfrm>
          <a:prstGeom prst="downArrow">
            <a:avLst>
              <a:gd name="adj1" fmla="val 50000"/>
              <a:gd name="adj2" fmla="val 5000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812" b="0" i="0" u="none" strike="noStrike" cap="none">
              <a:solidFill>
                <a:schemeClr val="lt1"/>
              </a:solidFill>
              <a:latin typeface="Calibri"/>
              <a:ea typeface="Calibri"/>
              <a:cs typeface="Calibri"/>
              <a:sym typeface="Calibri"/>
            </a:endParaRPr>
          </a:p>
        </p:txBody>
      </p:sp>
      <p:sp>
        <p:nvSpPr>
          <p:cNvPr id="110" name="Google Shape;110;p14"/>
          <p:cNvSpPr txBox="1"/>
          <p:nvPr/>
        </p:nvSpPr>
        <p:spPr>
          <a:xfrm>
            <a:off x="2259106" y="9634519"/>
            <a:ext cx="27313743" cy="983969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CC2E5"/>
              </a:buClr>
              <a:buSzPts val="9600"/>
              <a:buFont typeface="Arial"/>
              <a:buNone/>
            </a:pPr>
            <a:r>
              <a:rPr lang="en-US" sz="9600" b="1" i="0" u="none" strike="noStrike" cap="none" dirty="0">
                <a:solidFill>
                  <a:srgbClr val="9CC2E5"/>
                </a:solidFill>
                <a:latin typeface="Arial"/>
                <a:ea typeface="Arial"/>
                <a:cs typeface="Arial"/>
                <a:sym typeface="Arial"/>
              </a:rPr>
              <a:t>Methods</a:t>
            </a:r>
            <a:endParaRPr sz="9600" b="1" i="0" u="none" strike="noStrike" cap="none" dirty="0">
              <a:solidFill>
                <a:srgbClr val="9CC2E5"/>
              </a:solidFill>
              <a:latin typeface="Arial"/>
              <a:ea typeface="Arial"/>
              <a:cs typeface="Arial"/>
              <a:sym typeface="Arial"/>
            </a:endParaRPr>
          </a:p>
          <a:p>
            <a:pPr marL="0" marR="0" lvl="0" indent="0" algn="l" rtl="0">
              <a:lnSpc>
                <a:spcPct val="100000"/>
              </a:lnSpc>
              <a:spcBef>
                <a:spcPts val="3311"/>
              </a:spcBef>
              <a:spcAft>
                <a:spcPts val="0"/>
              </a:spcAft>
              <a:buClr>
                <a:schemeClr val="dk1"/>
              </a:buClr>
              <a:buSzPts val="3600"/>
              <a:buFont typeface="Arial"/>
              <a:buNone/>
            </a:pPr>
            <a:endParaRPr sz="36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311"/>
              </a:spcBef>
              <a:spcAft>
                <a:spcPts val="0"/>
              </a:spcAft>
              <a:buClr>
                <a:schemeClr val="dk1"/>
              </a:buClr>
              <a:buSzPts val="3600"/>
              <a:buFont typeface="Arial"/>
              <a:buNone/>
            </a:pPr>
            <a:endParaRPr sz="36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311"/>
              </a:spcBef>
              <a:spcAft>
                <a:spcPts val="0"/>
              </a:spcAft>
              <a:buClr>
                <a:schemeClr val="dk1"/>
              </a:buClr>
              <a:buSzPts val="3600"/>
              <a:buFont typeface="Arial"/>
              <a:buNone/>
            </a:pPr>
            <a:endParaRPr sz="3600" b="0" i="0" u="none" strike="noStrike" cap="none" dirty="0">
              <a:solidFill>
                <a:schemeClr val="dk1"/>
              </a:solidFill>
              <a:latin typeface="Arial Narrow"/>
              <a:ea typeface="Arial Narrow"/>
              <a:cs typeface="Arial Narrow"/>
              <a:sym typeface="Arial Narrow"/>
            </a:endParaRPr>
          </a:p>
          <a:p>
            <a:pPr marL="0" marR="0" lvl="0" indent="0" algn="l" rtl="0">
              <a:lnSpc>
                <a:spcPct val="100000"/>
              </a:lnSpc>
              <a:spcBef>
                <a:spcPts val="3311"/>
              </a:spcBef>
              <a:spcAft>
                <a:spcPts val="0"/>
              </a:spcAft>
              <a:buClr>
                <a:schemeClr val="dk1"/>
              </a:buClr>
              <a:buSzPts val="3600"/>
              <a:buFont typeface="Arial"/>
              <a:buNone/>
            </a:pPr>
            <a:endParaRPr sz="3600" b="0" i="0" u="none" strike="noStrike" cap="none" dirty="0">
              <a:solidFill>
                <a:schemeClr val="dk1"/>
              </a:solidFill>
              <a:latin typeface="Arial Narrow"/>
              <a:ea typeface="Arial Narrow"/>
              <a:cs typeface="Arial Narrow"/>
              <a:sym typeface="Arial Narrow"/>
            </a:endParaRPr>
          </a:p>
          <a:p>
            <a:pPr marL="0" marR="0" lvl="0" indent="0" algn="ctr" rtl="0">
              <a:lnSpc>
                <a:spcPct val="100000"/>
              </a:lnSpc>
              <a:spcBef>
                <a:spcPts val="3311"/>
              </a:spcBef>
              <a:spcAft>
                <a:spcPts val="0"/>
              </a:spcAft>
              <a:buClr>
                <a:srgbClr val="AD8F67"/>
              </a:buClr>
              <a:buSzPts val="4000"/>
              <a:buFont typeface="Arial"/>
              <a:buNone/>
            </a:pPr>
            <a:endParaRPr sz="4000" b="0" i="0" u="none" strike="noStrike" cap="none" dirty="0">
              <a:solidFill>
                <a:schemeClr val="dk1"/>
              </a:solidFill>
              <a:latin typeface="Arial Narrow"/>
              <a:ea typeface="Arial Narrow"/>
              <a:cs typeface="Arial Narrow"/>
              <a:sym typeface="Arial Narrow"/>
            </a:endParaRPr>
          </a:p>
        </p:txBody>
      </p:sp>
      <p:sp>
        <p:nvSpPr>
          <p:cNvPr id="111" name="Google Shape;111;p14"/>
          <p:cNvSpPr txBox="1"/>
          <p:nvPr/>
        </p:nvSpPr>
        <p:spPr>
          <a:xfrm>
            <a:off x="484095" y="32975550"/>
            <a:ext cx="13437133" cy="883243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9CC2E5"/>
              </a:buClr>
              <a:buSzPts val="9600"/>
              <a:buFont typeface="Arial"/>
              <a:buNone/>
            </a:pPr>
            <a:r>
              <a:rPr lang="en-US" sz="9600" b="1" i="0" u="none" strike="noStrike" cap="none">
                <a:solidFill>
                  <a:srgbClr val="9CC2E5"/>
                </a:solidFill>
                <a:latin typeface="Arial"/>
                <a:ea typeface="Arial"/>
                <a:cs typeface="Arial"/>
                <a:sym typeface="Arial"/>
              </a:rPr>
              <a:t>Results</a:t>
            </a:r>
            <a:endParaRPr/>
          </a:p>
        </p:txBody>
      </p:sp>
      <p:sp>
        <p:nvSpPr>
          <p:cNvPr id="112" name="Google Shape;112;p14"/>
          <p:cNvSpPr txBox="1"/>
          <p:nvPr/>
        </p:nvSpPr>
        <p:spPr>
          <a:xfrm>
            <a:off x="14522823" y="38939414"/>
            <a:ext cx="15050024" cy="286857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9CC2E5"/>
              </a:buClr>
              <a:buSzPts val="5200"/>
              <a:buFont typeface="Arial"/>
              <a:buNone/>
            </a:pPr>
            <a:r>
              <a:rPr lang="en-US" sz="5200" b="1" i="0" u="none" strike="noStrike" cap="none" dirty="0">
                <a:solidFill>
                  <a:srgbClr val="9CC2E5"/>
                </a:solidFill>
                <a:latin typeface="Nunito"/>
                <a:ea typeface="Nunito"/>
                <a:cs typeface="Nunito"/>
                <a:sym typeface="Nunito"/>
              </a:rPr>
              <a:t>Literature </a:t>
            </a:r>
            <a:endParaRPr lang="en-US" sz="1400" b="0" i="0" u="none" strike="noStrike" cap="none" dirty="0" smtClean="0">
              <a:solidFill>
                <a:schemeClr val="dk1"/>
              </a:solidFill>
              <a:latin typeface="Calibri"/>
              <a:ea typeface="Calibri"/>
              <a:cs typeface="Calibri"/>
              <a:sym typeface="Calibri"/>
            </a:endParaRPr>
          </a:p>
          <a:p>
            <a:pPr marL="457200" marR="0" lvl="0" indent="-457200" algn="l" rtl="0">
              <a:lnSpc>
                <a:spcPct val="100000"/>
              </a:lnSpc>
              <a:spcBef>
                <a:spcPts val="2464"/>
              </a:spcBef>
              <a:spcAft>
                <a:spcPts val="0"/>
              </a:spcAft>
              <a:buClr>
                <a:schemeClr val="accent1">
                  <a:lumMod val="60000"/>
                  <a:lumOff val="40000"/>
                </a:schemeClr>
              </a:buClr>
              <a:buSzPct val="100000"/>
              <a:buFont typeface="+mj-lt"/>
              <a:buAutoNum type="arabicPeriod"/>
            </a:pPr>
            <a:r>
              <a:rPr lang="en-US" sz="2000" b="0" i="0" u="none" strike="noStrike" cap="small" dirty="0" err="1" smtClean="0">
                <a:solidFill>
                  <a:schemeClr val="dk1"/>
                </a:solidFill>
                <a:latin typeface="+mj-lt"/>
                <a:ea typeface="Calibri"/>
                <a:cs typeface="Calibri"/>
                <a:sym typeface="Calibri"/>
              </a:rPr>
              <a:t>Jolliffe</a:t>
            </a:r>
            <a:r>
              <a:rPr lang="en-US" sz="2000" b="0" i="0" u="none" strike="noStrike" cap="small" dirty="0" smtClean="0">
                <a:solidFill>
                  <a:schemeClr val="dk1"/>
                </a:solidFill>
                <a:latin typeface="+mj-lt"/>
                <a:ea typeface="Calibri"/>
                <a:cs typeface="Calibri"/>
                <a:sym typeface="Calibri"/>
              </a:rPr>
              <a:t>, I. </a:t>
            </a:r>
            <a:r>
              <a:rPr lang="en-US" sz="2000" b="0" i="0" u="none" strike="noStrike" cap="none" dirty="0" smtClean="0">
                <a:solidFill>
                  <a:schemeClr val="dk1"/>
                </a:solidFill>
                <a:latin typeface="+mj-lt"/>
                <a:ea typeface="Calibri"/>
                <a:cs typeface="Calibri"/>
                <a:sym typeface="Calibri"/>
              </a:rPr>
              <a:t>(2002): Principal Components Analysis. Berlin/Heidelberg: Springer.</a:t>
            </a:r>
          </a:p>
          <a:p>
            <a:pPr marL="457200" marR="0" lvl="0" indent="-457200" algn="l" rtl="0">
              <a:lnSpc>
                <a:spcPct val="100000"/>
              </a:lnSpc>
              <a:spcBef>
                <a:spcPts val="2464"/>
              </a:spcBef>
              <a:spcAft>
                <a:spcPts val="0"/>
              </a:spcAft>
              <a:buClr>
                <a:schemeClr val="accent1">
                  <a:lumMod val="60000"/>
                  <a:lumOff val="40000"/>
                </a:schemeClr>
              </a:buClr>
              <a:buSzPct val="100000"/>
              <a:buFont typeface="+mj-lt"/>
              <a:buAutoNum type="arabicPeriod"/>
            </a:pPr>
            <a:r>
              <a:rPr lang="en-US" sz="2000" cap="small" dirty="0" smtClean="0">
                <a:solidFill>
                  <a:schemeClr val="dk1"/>
                </a:solidFill>
                <a:latin typeface="+mj-lt"/>
                <a:ea typeface="Calibri"/>
                <a:cs typeface="Calibri"/>
                <a:sym typeface="Calibri"/>
              </a:rPr>
              <a:t>Philipps-</a:t>
            </a:r>
            <a:r>
              <a:rPr lang="en-US" sz="2000" cap="small" dirty="0" err="1" smtClean="0">
                <a:solidFill>
                  <a:schemeClr val="dk1"/>
                </a:solidFill>
                <a:latin typeface="+mj-lt"/>
                <a:ea typeface="Calibri"/>
                <a:cs typeface="Calibri"/>
                <a:sym typeface="Calibri"/>
              </a:rPr>
              <a:t>Universität</a:t>
            </a:r>
            <a:r>
              <a:rPr lang="en-US" sz="2000" cap="small" dirty="0" smtClean="0">
                <a:solidFill>
                  <a:schemeClr val="dk1"/>
                </a:solidFill>
                <a:latin typeface="+mj-lt"/>
                <a:ea typeface="Calibri"/>
                <a:cs typeface="Calibri"/>
                <a:sym typeface="Calibri"/>
              </a:rPr>
              <a:t> Marburg</a:t>
            </a:r>
            <a:r>
              <a:rPr lang="en-US" sz="2000" dirty="0" smtClean="0">
                <a:solidFill>
                  <a:schemeClr val="dk1"/>
                </a:solidFill>
                <a:latin typeface="+mj-lt"/>
                <a:ea typeface="Calibri"/>
                <a:cs typeface="Calibri"/>
                <a:sym typeface="Calibri"/>
              </a:rPr>
              <a:t> (2018): </a:t>
            </a:r>
            <a:r>
              <a:rPr lang="en-US" sz="2000" dirty="0" err="1" smtClean="0">
                <a:solidFill>
                  <a:schemeClr val="dk1"/>
                </a:solidFill>
                <a:latin typeface="+mj-lt"/>
                <a:ea typeface="Calibri"/>
                <a:cs typeface="Calibri"/>
                <a:sym typeface="Calibri"/>
              </a:rPr>
              <a:t>Ziele</a:t>
            </a:r>
            <a:r>
              <a:rPr lang="en-US" sz="2000" dirty="0" smtClean="0">
                <a:solidFill>
                  <a:schemeClr val="dk1"/>
                </a:solidFill>
                <a:latin typeface="+mj-lt"/>
                <a:ea typeface="Calibri"/>
                <a:cs typeface="Calibri"/>
                <a:sym typeface="Calibri"/>
              </a:rPr>
              <a:t> und </a:t>
            </a:r>
            <a:r>
              <a:rPr lang="en-US" sz="2000" dirty="0" err="1" smtClean="0">
                <a:solidFill>
                  <a:schemeClr val="dk1"/>
                </a:solidFill>
                <a:latin typeface="+mj-lt"/>
                <a:ea typeface="Calibri"/>
                <a:cs typeface="Calibri"/>
                <a:sym typeface="Calibri"/>
              </a:rPr>
              <a:t>Leitidee</a:t>
            </a:r>
            <a:r>
              <a:rPr lang="en-US" sz="2000" dirty="0">
                <a:solidFill>
                  <a:schemeClr val="dk1"/>
                </a:solidFill>
                <a:latin typeface="+mj-lt"/>
                <a:ea typeface="Calibri"/>
                <a:cs typeface="Calibri"/>
                <a:sym typeface="Calibri"/>
              </a:rPr>
              <a:t>. &lt;</a:t>
            </a:r>
            <a:r>
              <a:rPr lang="en-US" sz="2000" dirty="0" smtClean="0">
                <a:solidFill>
                  <a:schemeClr val="dk1"/>
                </a:solidFill>
                <a:latin typeface="+mj-lt"/>
                <a:ea typeface="Calibri"/>
                <a:cs typeface="Calibri"/>
                <a:sym typeface="Calibri"/>
              </a:rPr>
              <a:t>https</a:t>
            </a:r>
            <a:r>
              <a:rPr lang="en-US" sz="2000" dirty="0">
                <a:solidFill>
                  <a:schemeClr val="dk1"/>
                </a:solidFill>
                <a:latin typeface="+mj-lt"/>
                <a:ea typeface="Calibri"/>
                <a:cs typeface="Calibri"/>
                <a:sym typeface="Calibri"/>
              </a:rPr>
              <a:t>://</a:t>
            </a:r>
            <a:r>
              <a:rPr lang="en-US" sz="2000" dirty="0" smtClean="0">
                <a:solidFill>
                  <a:schemeClr val="dk1"/>
                </a:solidFill>
                <a:latin typeface="+mj-lt"/>
                <a:ea typeface="Calibri"/>
                <a:cs typeface="Calibri"/>
                <a:sym typeface="Calibri"/>
              </a:rPr>
              <a:t>www.uni-marburg.de/de/fb19/natur40/ueber-uns/ziele&gt; </a:t>
            </a:r>
            <a:r>
              <a:rPr lang="en-US" sz="2000" dirty="0" err="1" smtClean="0">
                <a:solidFill>
                  <a:schemeClr val="dk1"/>
                </a:solidFill>
                <a:latin typeface="+mj-lt"/>
                <a:ea typeface="Calibri"/>
                <a:cs typeface="Calibri"/>
                <a:sym typeface="Calibri"/>
              </a:rPr>
              <a:t>abgerufen</a:t>
            </a:r>
            <a:r>
              <a:rPr lang="en-US" sz="2000" dirty="0" smtClean="0">
                <a:solidFill>
                  <a:schemeClr val="dk1"/>
                </a:solidFill>
                <a:latin typeface="+mj-lt"/>
                <a:ea typeface="Calibri"/>
                <a:cs typeface="Calibri"/>
                <a:sym typeface="Calibri"/>
              </a:rPr>
              <a:t> am 11.12.2018.  </a:t>
            </a:r>
            <a:endParaRPr sz="2000" b="0" i="0" u="none" strike="noStrike" cap="none" dirty="0">
              <a:solidFill>
                <a:schemeClr val="dk1"/>
              </a:solidFill>
              <a:latin typeface="+mj-lt"/>
              <a:ea typeface="Calibri"/>
              <a:cs typeface="Calibri"/>
              <a:sym typeface="Calibri"/>
            </a:endParaRPr>
          </a:p>
        </p:txBody>
      </p:sp>
      <p:sp>
        <p:nvSpPr>
          <p:cNvPr id="113" name="Google Shape;113;p14"/>
          <p:cNvSpPr txBox="1"/>
          <p:nvPr/>
        </p:nvSpPr>
        <p:spPr>
          <a:xfrm>
            <a:off x="14522822" y="32975550"/>
            <a:ext cx="15050024" cy="5338374"/>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9CC2E5"/>
              </a:buClr>
              <a:buSzPts val="9600"/>
              <a:buFont typeface="Arial"/>
              <a:buNone/>
            </a:pPr>
            <a:r>
              <a:rPr lang="en-US" sz="9600" b="1" i="0" u="none" strike="noStrike" cap="none">
                <a:solidFill>
                  <a:srgbClr val="9CC2E5"/>
                </a:solidFill>
                <a:latin typeface="Nunito"/>
                <a:ea typeface="Nunito"/>
                <a:cs typeface="Nunito"/>
                <a:sym typeface="Nunito"/>
              </a:rPr>
              <a:t>Conclusion and outlook</a:t>
            </a:r>
            <a:endParaRPr/>
          </a:p>
        </p:txBody>
      </p:sp>
      <p:pic>
        <p:nvPicPr>
          <p:cNvPr id="125" name="Google Shape;125;p14"/>
          <p:cNvPicPr preferRelativeResize="0"/>
          <p:nvPr/>
        </p:nvPicPr>
        <p:blipFill rotWithShape="1">
          <a:blip r:embed="rId3">
            <a:alphaModFix/>
          </a:blip>
          <a:srcRect/>
          <a:stretch/>
        </p:blipFill>
        <p:spPr>
          <a:xfrm>
            <a:off x="2635624" y="29661528"/>
            <a:ext cx="26535509" cy="2225233"/>
          </a:xfrm>
          <a:prstGeom prst="rect">
            <a:avLst/>
          </a:prstGeom>
          <a:solidFill>
            <a:srgbClr val="D8D8D8"/>
          </a:solidFill>
          <a:ln>
            <a:noFill/>
          </a:ln>
        </p:spPr>
      </p:pic>
      <p:sp>
        <p:nvSpPr>
          <p:cNvPr id="127" name="Google Shape;127;p14"/>
          <p:cNvSpPr txBox="1"/>
          <p:nvPr/>
        </p:nvSpPr>
        <p:spPr>
          <a:xfrm>
            <a:off x="11216468" y="30155193"/>
            <a:ext cx="445702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dirty="0" smtClean="0">
                <a:solidFill>
                  <a:schemeClr val="dk1"/>
                </a:solidFill>
                <a:latin typeface="+mj-lt"/>
                <a:ea typeface="Calibri"/>
                <a:cs typeface="Calibri"/>
                <a:sym typeface="Calibri"/>
              </a:rPr>
              <a:t>Filters were applied on principal components 1 and 2  </a:t>
            </a:r>
            <a:endParaRPr sz="3000" b="1" dirty="0">
              <a:solidFill>
                <a:schemeClr val="dk1"/>
              </a:solidFill>
              <a:latin typeface="+mj-lt"/>
              <a:ea typeface="Calibri"/>
              <a:cs typeface="Calibri"/>
              <a:sym typeface="Calibri"/>
            </a:endParaRPr>
          </a:p>
        </p:txBody>
      </p:sp>
      <p:grpSp>
        <p:nvGrpSpPr>
          <p:cNvPr id="128" name="Google Shape;128;p14"/>
          <p:cNvGrpSpPr/>
          <p:nvPr/>
        </p:nvGrpSpPr>
        <p:grpSpPr>
          <a:xfrm>
            <a:off x="484094" y="3314700"/>
            <a:ext cx="29088753" cy="5710541"/>
            <a:chOff x="484094" y="3314700"/>
            <a:chExt cx="29088753" cy="5250447"/>
          </a:xfrm>
        </p:grpSpPr>
        <p:sp>
          <p:nvSpPr>
            <p:cNvPr id="129" name="Google Shape;129;p14"/>
            <p:cNvSpPr txBox="1"/>
            <p:nvPr/>
          </p:nvSpPr>
          <p:spPr>
            <a:xfrm>
              <a:off x="484094" y="3314700"/>
              <a:ext cx="29088753" cy="5250447"/>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9CC2E5"/>
                </a:buClr>
                <a:buSzPts val="9600"/>
                <a:buFont typeface="Arial"/>
                <a:buNone/>
              </a:pPr>
              <a:r>
                <a:rPr lang="en-US" sz="9600" b="1" u="none">
                  <a:solidFill>
                    <a:srgbClr val="9CC2E5"/>
                  </a:solidFill>
                  <a:latin typeface="Arial"/>
                  <a:ea typeface="Arial"/>
                  <a:cs typeface="Arial"/>
                  <a:sym typeface="Arial"/>
                </a:rPr>
                <a:t>Background</a:t>
              </a:r>
              <a:endParaRPr sz="2800" b="1" u="none">
                <a:solidFill>
                  <a:srgbClr val="9CC2E5"/>
                </a:solidFill>
                <a:latin typeface="Arial"/>
                <a:ea typeface="Arial"/>
                <a:cs typeface="Arial"/>
                <a:sym typeface="Arial"/>
              </a:endParaRPr>
            </a:p>
          </p:txBody>
        </p:sp>
        <p:grpSp>
          <p:nvGrpSpPr>
            <p:cNvPr id="130" name="Google Shape;130;p14"/>
            <p:cNvGrpSpPr/>
            <p:nvPr/>
          </p:nvGrpSpPr>
          <p:grpSpPr>
            <a:xfrm>
              <a:off x="1593629" y="4858018"/>
              <a:ext cx="26869682" cy="3554819"/>
              <a:chOff x="811137" y="4899152"/>
              <a:chExt cx="26869682" cy="3554819"/>
            </a:xfrm>
          </p:grpSpPr>
          <p:sp>
            <p:nvSpPr>
              <p:cNvPr id="131" name="Google Shape;131;p14"/>
              <p:cNvSpPr txBox="1"/>
              <p:nvPr/>
            </p:nvSpPr>
            <p:spPr>
              <a:xfrm>
                <a:off x="811137" y="4899152"/>
                <a:ext cx="8280000" cy="355481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500" dirty="0">
                    <a:solidFill>
                      <a:schemeClr val="dk1"/>
                    </a:solidFill>
                    <a:latin typeface="Arial"/>
                    <a:ea typeface="Arial"/>
                    <a:cs typeface="Arial"/>
                    <a:sym typeface="Arial"/>
                  </a:rPr>
                  <a:t>The study area is located in the forest of Marburg University which is located southeast of </a:t>
                </a:r>
                <a:r>
                  <a:rPr lang="en-US" sz="2500" dirty="0" err="1">
                    <a:solidFill>
                      <a:schemeClr val="dk1"/>
                    </a:solidFill>
                    <a:latin typeface="Arial"/>
                    <a:ea typeface="Arial"/>
                    <a:cs typeface="Arial"/>
                    <a:sym typeface="Arial"/>
                  </a:rPr>
                  <a:t>Caldern</a:t>
                </a:r>
                <a:r>
                  <a:rPr lang="en-US" sz="2500" dirty="0">
                    <a:solidFill>
                      <a:schemeClr val="dk1"/>
                    </a:solidFill>
                    <a:latin typeface="Arial"/>
                    <a:ea typeface="Arial"/>
                    <a:cs typeface="Arial"/>
                    <a:sym typeface="Arial"/>
                  </a:rPr>
                  <a:t> in the west of Marburg. During the process the Marburg Open Forest will be established as an area for open research and education in the research field of environmental observation. Conservation of nature requires a detailed observation and assessment of landscape. This marks the starting point of the LOEWE Nature 4.0 project. With the combination of powerful data integration and data</a:t>
                </a:r>
                <a:endParaRPr sz="2500" dirty="0">
                  <a:solidFill>
                    <a:schemeClr val="dk1"/>
                  </a:solidFill>
                  <a:latin typeface="Arial"/>
                  <a:ea typeface="Arial"/>
                  <a:cs typeface="Arial"/>
                  <a:sym typeface="Arial"/>
                </a:endParaRPr>
              </a:p>
            </p:txBody>
          </p:sp>
          <p:sp>
            <p:nvSpPr>
              <p:cNvPr id="132" name="Google Shape;132;p14"/>
              <p:cNvSpPr txBox="1"/>
              <p:nvPr/>
            </p:nvSpPr>
            <p:spPr>
              <a:xfrm>
                <a:off x="10105978" y="4899152"/>
                <a:ext cx="8280000" cy="355481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500" dirty="0">
                    <a:solidFill>
                      <a:schemeClr val="dk1"/>
                    </a:solidFill>
                    <a:latin typeface="Arial"/>
                    <a:ea typeface="Arial"/>
                    <a:cs typeface="Arial"/>
                    <a:sym typeface="Arial"/>
                  </a:rPr>
                  <a:t>analysis methods it builds a modular environmental monitoring system for the high-resolution observation of conservation-relevant species, habitats and processes. The research includes the work of scientists from several disciplines in order to achieve not only a more effective monitoring but also to develop early warning </a:t>
                </a:r>
                <a:r>
                  <a:rPr lang="en-US" sz="2500" dirty="0" smtClean="0">
                    <a:solidFill>
                      <a:schemeClr val="dk1"/>
                    </a:solidFill>
                    <a:latin typeface="Arial"/>
                    <a:ea typeface="Arial"/>
                    <a:cs typeface="Arial"/>
                    <a:sym typeface="Arial"/>
                  </a:rPr>
                  <a:t>indicators (</a:t>
                </a:r>
                <a:r>
                  <a:rPr lang="en-US" sz="2500" cap="small" dirty="0" smtClean="0">
                    <a:solidFill>
                      <a:schemeClr val="dk1"/>
                    </a:solidFill>
                    <a:latin typeface="Arial"/>
                    <a:ea typeface="Arial"/>
                    <a:cs typeface="Arial"/>
                    <a:sym typeface="Arial"/>
                  </a:rPr>
                  <a:t>Philipps-</a:t>
                </a:r>
                <a:r>
                  <a:rPr lang="en-US" sz="2500" cap="small" dirty="0" err="1" smtClean="0">
                    <a:solidFill>
                      <a:schemeClr val="dk1"/>
                    </a:solidFill>
                    <a:latin typeface="Arial"/>
                    <a:ea typeface="Arial"/>
                    <a:cs typeface="Arial"/>
                    <a:sym typeface="Arial"/>
                  </a:rPr>
                  <a:t>Universität</a:t>
                </a:r>
                <a:r>
                  <a:rPr lang="en-US" sz="2500" cap="small" dirty="0" smtClean="0">
                    <a:solidFill>
                      <a:schemeClr val="dk1"/>
                    </a:solidFill>
                    <a:latin typeface="Arial"/>
                    <a:ea typeface="Arial"/>
                    <a:cs typeface="Arial"/>
                    <a:sym typeface="Arial"/>
                  </a:rPr>
                  <a:t> Marburg</a:t>
                </a:r>
                <a:r>
                  <a:rPr lang="en-US" sz="2500" dirty="0" smtClean="0">
                    <a:solidFill>
                      <a:schemeClr val="dk1"/>
                    </a:solidFill>
                    <a:latin typeface="Arial"/>
                    <a:ea typeface="Arial"/>
                    <a:cs typeface="Arial"/>
                    <a:sym typeface="Arial"/>
                  </a:rPr>
                  <a:t>, 2018). </a:t>
                </a:r>
                <a:r>
                  <a:rPr lang="en-US" sz="2500" dirty="0">
                    <a:solidFill>
                      <a:schemeClr val="dk1"/>
                    </a:solidFill>
                    <a:latin typeface="Arial"/>
                    <a:ea typeface="Arial"/>
                    <a:cs typeface="Arial"/>
                    <a:sym typeface="Arial"/>
                  </a:rPr>
                  <a:t>While the final objective of Nature 4.0 is to develop a sustainable biodiversity protection and securing  ecosystem </a:t>
                </a:r>
                <a:r>
                  <a:rPr lang="en-US" sz="2500" dirty="0" smtClean="0">
                    <a:solidFill>
                      <a:schemeClr val="dk1"/>
                    </a:solidFill>
                    <a:latin typeface="Arial"/>
                    <a:ea typeface="Arial"/>
                    <a:cs typeface="Arial"/>
                    <a:sym typeface="Arial"/>
                  </a:rPr>
                  <a:t>functions</a:t>
                </a:r>
                <a:endParaRPr sz="2500" dirty="0">
                  <a:solidFill>
                    <a:schemeClr val="dk1"/>
                  </a:solidFill>
                  <a:latin typeface="Arial"/>
                  <a:ea typeface="Arial"/>
                  <a:cs typeface="Arial"/>
                  <a:sym typeface="Arial"/>
                </a:endParaRPr>
              </a:p>
            </p:txBody>
          </p:sp>
          <p:sp>
            <p:nvSpPr>
              <p:cNvPr id="133" name="Google Shape;133;p14"/>
              <p:cNvSpPr txBox="1"/>
              <p:nvPr/>
            </p:nvSpPr>
            <p:spPr>
              <a:xfrm>
                <a:off x="19400819" y="4899152"/>
                <a:ext cx="8280000" cy="3170099"/>
              </a:xfrm>
              <a:prstGeom prst="rect">
                <a:avLst/>
              </a:prstGeom>
              <a:noFill/>
              <a:ln>
                <a:noFill/>
              </a:ln>
            </p:spPr>
            <p:txBody>
              <a:bodyPr spcFirstLastPara="1" wrap="square" lIns="91425" tIns="45700" rIns="91425" bIns="45700" anchor="t" anchorCtr="0">
                <a:noAutofit/>
              </a:bodyPr>
              <a:lstStyle/>
              <a:p>
                <a:pPr algn="just"/>
                <a:r>
                  <a:rPr lang="en-US" sz="2500" dirty="0">
                    <a:solidFill>
                      <a:schemeClr val="dk1"/>
                    </a:solidFill>
                  </a:rPr>
                  <a:t>the primary focus of this project is </a:t>
                </a:r>
                <a:r>
                  <a:rPr lang="en-US" sz="2500" dirty="0" smtClean="0">
                    <a:solidFill>
                      <a:schemeClr val="dk1"/>
                    </a:solidFill>
                  </a:rPr>
                  <a:t>to </a:t>
                </a:r>
                <a:r>
                  <a:rPr lang="en-US" sz="2500" dirty="0" smtClean="0">
                    <a:solidFill>
                      <a:schemeClr val="dk1"/>
                    </a:solidFill>
                    <a:latin typeface="Arial"/>
                    <a:ea typeface="Arial"/>
                    <a:cs typeface="Arial"/>
                    <a:sym typeface="Arial"/>
                  </a:rPr>
                  <a:t>build </a:t>
                </a:r>
                <a:r>
                  <a:rPr lang="en-US" sz="2500" dirty="0">
                    <a:solidFill>
                      <a:schemeClr val="dk1"/>
                    </a:solidFill>
                    <a:latin typeface="Arial"/>
                    <a:ea typeface="Arial"/>
                    <a:cs typeface="Arial"/>
                    <a:sym typeface="Arial"/>
                  </a:rPr>
                  <a:t>a comprehensive remote sensing dataset. First of all, the following project work provides information on spectral and structural properties as well as spatial patterns for the study area using multi-channel aerial datasets. Afterwards, the results will be used for further research of a comprehensive image collection for tree delineation, species prediction and heterogeneity mapping.</a:t>
                </a:r>
                <a:endParaRPr sz="2500" dirty="0">
                  <a:solidFill>
                    <a:schemeClr val="dk1"/>
                  </a:solidFill>
                  <a:latin typeface="Arial"/>
                  <a:ea typeface="Arial"/>
                  <a:cs typeface="Arial"/>
                  <a:sym typeface="Arial"/>
                </a:endParaRPr>
              </a:p>
            </p:txBody>
          </p:sp>
        </p:grpSp>
      </p:grpSp>
      <p:sp>
        <p:nvSpPr>
          <p:cNvPr id="134" name="Google Shape;134;p14"/>
          <p:cNvSpPr txBox="1"/>
          <p:nvPr/>
        </p:nvSpPr>
        <p:spPr>
          <a:xfrm rot="-5400000">
            <a:off x="-1162204" y="14067333"/>
            <a:ext cx="4718097"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a:ea typeface="Arial"/>
                <a:cs typeface="Arial"/>
                <a:sym typeface="Arial"/>
              </a:rPr>
              <a:t>RGB Indices</a:t>
            </a:r>
            <a:endParaRPr sz="5000" dirty="0">
              <a:solidFill>
                <a:schemeClr val="lt1"/>
              </a:solidFill>
              <a:latin typeface="Arial"/>
              <a:ea typeface="Arial"/>
              <a:cs typeface="Arial"/>
              <a:sym typeface="Arial"/>
            </a:endParaRPr>
          </a:p>
        </p:txBody>
      </p:sp>
      <p:sp>
        <p:nvSpPr>
          <p:cNvPr id="135" name="Google Shape;135;p14"/>
          <p:cNvSpPr txBox="1"/>
          <p:nvPr/>
        </p:nvSpPr>
        <p:spPr>
          <a:xfrm rot="-5400000">
            <a:off x="403639" y="23949848"/>
            <a:ext cx="1610866"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a:ea typeface="Arial"/>
                <a:cs typeface="Arial"/>
                <a:sym typeface="Arial"/>
              </a:rPr>
              <a:t>PCA</a:t>
            </a:r>
            <a:endParaRPr sz="5000" dirty="0">
              <a:solidFill>
                <a:schemeClr val="lt1"/>
              </a:solidFill>
              <a:latin typeface="Arial"/>
              <a:ea typeface="Arial"/>
              <a:cs typeface="Arial"/>
              <a:sym typeface="Arial"/>
            </a:endParaRPr>
          </a:p>
        </p:txBody>
      </p:sp>
      <p:sp>
        <p:nvSpPr>
          <p:cNvPr id="136" name="Google Shape;136;p14"/>
          <p:cNvSpPr txBox="1"/>
          <p:nvPr/>
        </p:nvSpPr>
        <p:spPr>
          <a:xfrm>
            <a:off x="1593627" y="34599044"/>
            <a:ext cx="11496729" cy="240065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500" dirty="0">
                <a:solidFill>
                  <a:schemeClr val="dk1"/>
                </a:solidFill>
                <a:latin typeface="Arial"/>
                <a:ea typeface="Arial"/>
                <a:cs typeface="Arial"/>
                <a:sym typeface="Arial"/>
              </a:rPr>
              <a:t>The finalized product is a raster stack containing the first and second component of the principal component </a:t>
            </a:r>
            <a:r>
              <a:rPr lang="en-US" sz="2500" dirty="0" smtClean="0">
                <a:solidFill>
                  <a:schemeClr val="dk1"/>
                </a:solidFill>
                <a:latin typeface="Arial"/>
                <a:ea typeface="Arial"/>
                <a:cs typeface="Arial"/>
                <a:sym typeface="Arial"/>
              </a:rPr>
              <a:t>analysis </a:t>
            </a:r>
            <a:r>
              <a:rPr lang="en-US" sz="2500" dirty="0">
                <a:solidFill>
                  <a:schemeClr val="dk1"/>
                </a:solidFill>
              </a:rPr>
              <a:t>w</a:t>
            </a:r>
            <a:r>
              <a:rPr lang="en-US" sz="2500" dirty="0" smtClean="0">
                <a:solidFill>
                  <a:schemeClr val="dk1"/>
                </a:solidFill>
                <a:latin typeface="Arial"/>
                <a:ea typeface="Arial"/>
                <a:cs typeface="Arial"/>
                <a:sym typeface="Arial"/>
              </a:rPr>
              <a:t>hich </a:t>
            </a:r>
            <a:r>
              <a:rPr lang="en-US" sz="2500" dirty="0">
                <a:solidFill>
                  <a:schemeClr val="dk1"/>
                </a:solidFill>
                <a:latin typeface="Arial"/>
                <a:ea typeface="Arial"/>
                <a:cs typeface="Arial"/>
                <a:sym typeface="Arial"/>
              </a:rPr>
              <a:t>combined explain 89.8% of the variation in the data. Additionally all sixteen filters were applied to both components. Furthermore all sixteen indices as well as the three RGB channels </a:t>
            </a:r>
            <a:r>
              <a:rPr lang="en-US" sz="2500" dirty="0" smtClean="0">
                <a:solidFill>
                  <a:schemeClr val="dk1"/>
                </a:solidFill>
                <a:latin typeface="Arial"/>
                <a:ea typeface="Arial"/>
                <a:cs typeface="Arial"/>
                <a:sym typeface="Arial"/>
              </a:rPr>
              <a:t>are </a:t>
            </a:r>
            <a:r>
              <a:rPr lang="en-US" sz="2500" dirty="0">
                <a:solidFill>
                  <a:schemeClr val="dk1"/>
                </a:solidFill>
                <a:latin typeface="Arial"/>
                <a:ea typeface="Arial"/>
                <a:cs typeface="Arial"/>
                <a:sym typeface="Arial"/>
              </a:rPr>
              <a:t>included. In order to save computing resources the filters were not applied to every RGB index. This leaves us with a total of 53 single raster layers.</a:t>
            </a:r>
            <a:endParaRPr dirty="0"/>
          </a:p>
        </p:txBody>
      </p:sp>
      <p:sp>
        <p:nvSpPr>
          <p:cNvPr id="137" name="Google Shape;137;p14"/>
          <p:cNvSpPr txBox="1"/>
          <p:nvPr/>
        </p:nvSpPr>
        <p:spPr>
          <a:xfrm>
            <a:off x="2635624" y="11581565"/>
            <a:ext cx="8698945" cy="519659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500" dirty="0" smtClean="0">
                <a:solidFill>
                  <a:schemeClr val="dk1"/>
                </a:solidFill>
                <a:latin typeface="Arial"/>
                <a:ea typeface="Arial"/>
                <a:cs typeface="Arial"/>
                <a:sym typeface="Arial"/>
              </a:rPr>
              <a:t>The LiDAR data and the RGB images were recorded in 2009 and, respectively, in 2016. </a:t>
            </a:r>
            <a:r>
              <a:rPr lang="en-US" sz="2500" dirty="0" smtClean="0">
                <a:solidFill>
                  <a:schemeClr val="dk1"/>
                </a:solidFill>
              </a:rPr>
              <a:t>The datasets</a:t>
            </a:r>
            <a:r>
              <a:rPr lang="en-US" sz="2500" dirty="0" smtClean="0">
                <a:solidFill>
                  <a:schemeClr val="dk1"/>
                </a:solidFill>
                <a:latin typeface="Arial"/>
                <a:ea typeface="Arial"/>
                <a:cs typeface="Arial"/>
                <a:sym typeface="Arial"/>
              </a:rPr>
              <a:t> were allocated by the </a:t>
            </a:r>
            <a:r>
              <a:rPr lang="en-US" sz="2500" dirty="0" err="1" smtClean="0">
                <a:solidFill>
                  <a:schemeClr val="dk1"/>
                </a:solidFill>
                <a:latin typeface="Arial"/>
                <a:ea typeface="Arial"/>
                <a:cs typeface="Arial"/>
                <a:sym typeface="Arial"/>
              </a:rPr>
              <a:t>Hessische</a:t>
            </a:r>
            <a:r>
              <a:rPr lang="en-US" sz="2500" dirty="0" smtClean="0">
                <a:solidFill>
                  <a:schemeClr val="dk1"/>
                </a:solidFill>
                <a:latin typeface="Arial"/>
                <a:ea typeface="Arial"/>
                <a:cs typeface="Arial"/>
                <a:sym typeface="Arial"/>
              </a:rPr>
              <a:t> </a:t>
            </a:r>
            <a:r>
              <a:rPr lang="en-US" sz="2500" dirty="0" err="1" smtClean="0">
                <a:solidFill>
                  <a:schemeClr val="dk1"/>
                </a:solidFill>
                <a:latin typeface="Arial"/>
                <a:ea typeface="Arial"/>
                <a:cs typeface="Arial"/>
                <a:sym typeface="Arial"/>
              </a:rPr>
              <a:t>Verwaltung</a:t>
            </a:r>
            <a:r>
              <a:rPr lang="en-US" sz="2500" dirty="0" smtClean="0">
                <a:solidFill>
                  <a:schemeClr val="dk1"/>
                </a:solidFill>
                <a:latin typeface="Arial"/>
                <a:ea typeface="Arial"/>
                <a:cs typeface="Arial"/>
                <a:sym typeface="Arial"/>
              </a:rPr>
              <a:t> </a:t>
            </a:r>
            <a:r>
              <a:rPr lang="en-US" sz="2500" dirty="0" err="1" smtClean="0">
                <a:solidFill>
                  <a:schemeClr val="dk1"/>
                </a:solidFill>
                <a:latin typeface="Arial"/>
                <a:ea typeface="Arial"/>
                <a:cs typeface="Arial"/>
                <a:sym typeface="Arial"/>
              </a:rPr>
              <a:t>für</a:t>
            </a:r>
            <a:r>
              <a:rPr lang="en-US" sz="2500" dirty="0" smtClean="0">
                <a:solidFill>
                  <a:schemeClr val="dk1"/>
                </a:solidFill>
                <a:latin typeface="Arial"/>
                <a:ea typeface="Arial"/>
                <a:cs typeface="Arial"/>
                <a:sym typeface="Arial"/>
              </a:rPr>
              <a:t> </a:t>
            </a:r>
            <a:r>
              <a:rPr lang="en-US" sz="2500" dirty="0" err="1" smtClean="0">
                <a:solidFill>
                  <a:schemeClr val="dk1"/>
                </a:solidFill>
                <a:latin typeface="Arial"/>
                <a:ea typeface="Arial"/>
                <a:cs typeface="Arial"/>
                <a:sym typeface="Arial"/>
              </a:rPr>
              <a:t>Bodenmanagement</a:t>
            </a:r>
            <a:r>
              <a:rPr lang="en-US" sz="2500" dirty="0" smtClean="0">
                <a:solidFill>
                  <a:schemeClr val="dk1"/>
                </a:solidFill>
                <a:latin typeface="Arial"/>
                <a:ea typeface="Arial"/>
                <a:cs typeface="Arial"/>
                <a:sym typeface="Arial"/>
              </a:rPr>
              <a:t> und </a:t>
            </a:r>
            <a:r>
              <a:rPr lang="en-US" sz="2500" dirty="0" err="1" smtClean="0">
                <a:solidFill>
                  <a:schemeClr val="dk1"/>
                </a:solidFill>
                <a:latin typeface="Arial"/>
                <a:ea typeface="Arial"/>
                <a:cs typeface="Arial"/>
                <a:sym typeface="Arial"/>
              </a:rPr>
              <a:t>Geoinformation</a:t>
            </a:r>
            <a:r>
              <a:rPr lang="en-US" sz="2500" dirty="0" smtClean="0">
                <a:solidFill>
                  <a:schemeClr val="dk1"/>
                </a:solidFill>
                <a:latin typeface="Arial"/>
                <a:ea typeface="Arial"/>
                <a:cs typeface="Arial"/>
                <a:sym typeface="Arial"/>
              </a:rPr>
              <a:t>. The </a:t>
            </a:r>
            <a:r>
              <a:rPr lang="en-US" sz="2500" dirty="0">
                <a:solidFill>
                  <a:schemeClr val="dk1"/>
                </a:solidFill>
                <a:latin typeface="Arial"/>
                <a:ea typeface="Arial"/>
                <a:cs typeface="Arial"/>
                <a:sym typeface="Arial"/>
              </a:rPr>
              <a:t>provided RGB image was clipped to the extend of the Marburg Open Forest area. To match the spatial resolution of the LIDAR data the RGB image was resampled to a spatial resolution of .5 </a:t>
            </a:r>
            <a:r>
              <a:rPr lang="en-US" sz="2500" dirty="0" smtClean="0">
                <a:solidFill>
                  <a:schemeClr val="dk1"/>
                </a:solidFill>
                <a:latin typeface="Arial"/>
                <a:ea typeface="Arial"/>
                <a:cs typeface="Arial"/>
                <a:sym typeface="Arial"/>
              </a:rPr>
              <a:t>meter. </a:t>
            </a:r>
            <a:r>
              <a:rPr lang="en-US" sz="2500" dirty="0">
                <a:solidFill>
                  <a:schemeClr val="dk1"/>
                </a:solidFill>
                <a:latin typeface="Arial"/>
                <a:ea typeface="Arial"/>
                <a:cs typeface="Arial"/>
                <a:sym typeface="Arial"/>
              </a:rPr>
              <a:t>The spectral channels (red, green and blue) were extracted in order to calculate sixteen indices as shown in table 1. As they provide additional information on spectral properties it’s on the principal components analysis (PCA) to reduce the amount of variables while preserving a large portion of information (</a:t>
            </a:r>
            <a:r>
              <a:rPr lang="en-US" sz="2500" cap="small" dirty="0" err="1">
                <a:solidFill>
                  <a:schemeClr val="dk1"/>
                </a:solidFill>
                <a:latin typeface="Arial"/>
                <a:ea typeface="Arial"/>
                <a:cs typeface="Arial"/>
                <a:sym typeface="Arial"/>
              </a:rPr>
              <a:t>Jolliffe</a:t>
            </a:r>
            <a:r>
              <a:rPr lang="en-US" sz="2500" dirty="0">
                <a:solidFill>
                  <a:schemeClr val="dk1"/>
                </a:solidFill>
                <a:latin typeface="Arial"/>
                <a:ea typeface="Arial"/>
                <a:cs typeface="Arial"/>
                <a:sym typeface="Arial"/>
              </a:rPr>
              <a:t>, 2002). </a:t>
            </a:r>
            <a:endParaRPr dirty="0"/>
          </a:p>
          <a:p>
            <a:pPr marL="0" marR="0" lvl="0" indent="0" algn="just" rtl="0">
              <a:spcBef>
                <a:spcPts val="0"/>
              </a:spcBef>
              <a:spcAft>
                <a:spcPts val="0"/>
              </a:spcAft>
              <a:buNone/>
            </a:pPr>
            <a:endParaRPr sz="2500" dirty="0">
              <a:solidFill>
                <a:schemeClr val="dk1"/>
              </a:solidFill>
              <a:latin typeface="Arial"/>
              <a:ea typeface="Arial"/>
              <a:cs typeface="Arial"/>
              <a:sym typeface="Arial"/>
            </a:endParaRPr>
          </a:p>
        </p:txBody>
      </p:sp>
      <p:sp>
        <p:nvSpPr>
          <p:cNvPr id="138" name="Google Shape;138;p14"/>
          <p:cNvSpPr txBox="1"/>
          <p:nvPr/>
        </p:nvSpPr>
        <p:spPr>
          <a:xfrm rot="-5400000">
            <a:off x="403639" y="30349183"/>
            <a:ext cx="1610866"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dirty="0">
                <a:solidFill>
                  <a:schemeClr val="lt1"/>
                </a:solidFill>
                <a:latin typeface="Arial"/>
                <a:ea typeface="Arial"/>
                <a:cs typeface="Arial"/>
                <a:sym typeface="Arial"/>
              </a:rPr>
              <a:t>Filter</a:t>
            </a:r>
            <a:endParaRPr sz="5000" dirty="0">
              <a:solidFill>
                <a:schemeClr val="lt1"/>
              </a:solidFill>
              <a:latin typeface="Arial"/>
              <a:ea typeface="Arial"/>
              <a:cs typeface="Arial"/>
              <a:sym typeface="Arial"/>
            </a:endParaRPr>
          </a:p>
        </p:txBody>
      </p:sp>
      <p:sp>
        <p:nvSpPr>
          <p:cNvPr id="139" name="Google Shape;139;p14"/>
          <p:cNvSpPr txBox="1"/>
          <p:nvPr/>
        </p:nvSpPr>
        <p:spPr>
          <a:xfrm>
            <a:off x="484094" y="37391767"/>
            <a:ext cx="4955444"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000" b="1" dirty="0">
                <a:solidFill>
                  <a:srgbClr val="9CC2E5"/>
                </a:solidFill>
                <a:latin typeface="Arial"/>
                <a:ea typeface="Arial"/>
                <a:cs typeface="Arial"/>
                <a:sym typeface="Arial"/>
              </a:rPr>
              <a:t>Discussion</a:t>
            </a:r>
            <a:endParaRPr sz="5000" dirty="0">
              <a:solidFill>
                <a:srgbClr val="9CC2E5"/>
              </a:solidFill>
              <a:latin typeface="Calibri"/>
              <a:ea typeface="Calibri"/>
              <a:cs typeface="Calibri"/>
              <a:sym typeface="Calibri"/>
            </a:endParaRPr>
          </a:p>
        </p:txBody>
      </p:sp>
      <p:sp>
        <p:nvSpPr>
          <p:cNvPr id="140" name="Google Shape;140;p14"/>
          <p:cNvSpPr txBox="1"/>
          <p:nvPr/>
        </p:nvSpPr>
        <p:spPr>
          <a:xfrm>
            <a:off x="1593627" y="38614983"/>
            <a:ext cx="11496729" cy="240065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500" dirty="0">
                <a:solidFill>
                  <a:schemeClr val="dk1"/>
                </a:solidFill>
                <a:latin typeface="Arial"/>
                <a:ea typeface="Arial"/>
                <a:cs typeface="Arial"/>
                <a:sym typeface="Arial"/>
              </a:rPr>
              <a:t>It’s up for </a:t>
            </a:r>
            <a:r>
              <a:rPr lang="en-US" sz="2500" dirty="0" smtClean="0">
                <a:solidFill>
                  <a:schemeClr val="dk1"/>
                </a:solidFill>
                <a:latin typeface="Arial"/>
                <a:ea typeface="Arial"/>
                <a:cs typeface="Arial"/>
                <a:sym typeface="Arial"/>
              </a:rPr>
              <a:t>discussion </a:t>
            </a:r>
            <a:r>
              <a:rPr lang="en-US" sz="2500" dirty="0">
                <a:solidFill>
                  <a:schemeClr val="dk1"/>
                </a:solidFill>
                <a:latin typeface="Arial"/>
                <a:ea typeface="Arial"/>
                <a:cs typeface="Arial"/>
                <a:sym typeface="Arial"/>
              </a:rPr>
              <a:t>if it’s necessary to include the already in the PCA processed indices. On one hand this approach hits harder on processing time and computing resources. Also the PCA already includes partially all sixteen indices. </a:t>
            </a:r>
            <a:r>
              <a:rPr lang="en-US" sz="2500" dirty="0" smtClean="0">
                <a:solidFill>
                  <a:schemeClr val="dk1"/>
                </a:solidFill>
                <a:latin typeface="Arial"/>
                <a:ea typeface="Arial"/>
                <a:cs typeface="Arial"/>
                <a:sym typeface="Arial"/>
              </a:rPr>
              <a:t>On </a:t>
            </a:r>
            <a:r>
              <a:rPr lang="en-US" sz="2500" dirty="0">
                <a:solidFill>
                  <a:schemeClr val="dk1"/>
                </a:solidFill>
                <a:latin typeface="Arial"/>
                <a:ea typeface="Arial"/>
                <a:cs typeface="Arial"/>
                <a:sym typeface="Arial"/>
              </a:rPr>
              <a:t>the other hand the loss of information is minimized by including the original indices. Considering future goals of this project saving information has a higher priority than keeping processing time as short as possible.</a:t>
            </a:r>
            <a:endParaRPr dirty="0"/>
          </a:p>
        </p:txBody>
      </p:sp>
      <p:sp>
        <p:nvSpPr>
          <p:cNvPr id="141" name="Google Shape;141;p14"/>
          <p:cNvSpPr txBox="1"/>
          <p:nvPr/>
        </p:nvSpPr>
        <p:spPr>
          <a:xfrm>
            <a:off x="15448548" y="34599043"/>
            <a:ext cx="13014763" cy="240065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500" dirty="0">
                <a:solidFill>
                  <a:schemeClr val="dk1"/>
                </a:solidFill>
                <a:latin typeface="Arial"/>
                <a:ea typeface="Arial"/>
                <a:cs typeface="Arial"/>
                <a:sym typeface="Arial"/>
              </a:rPr>
              <a:t>This project provides a comprehensive dataset consisting of spectral and structural properties. This was done by calculating several RGB indices, </a:t>
            </a:r>
            <a:r>
              <a:rPr lang="en-US" sz="2500" dirty="0" smtClean="0">
                <a:solidFill>
                  <a:schemeClr val="dk1"/>
                </a:solidFill>
                <a:latin typeface="Arial"/>
                <a:ea typeface="Arial"/>
                <a:cs typeface="Arial"/>
                <a:sym typeface="Arial"/>
              </a:rPr>
              <a:t>performing </a:t>
            </a:r>
            <a:r>
              <a:rPr lang="en-US" sz="2500" dirty="0">
                <a:solidFill>
                  <a:schemeClr val="dk1"/>
                </a:solidFill>
                <a:latin typeface="Arial"/>
                <a:ea typeface="Arial"/>
                <a:cs typeface="Arial"/>
                <a:sym typeface="Arial"/>
              </a:rPr>
              <a:t>a principal components </a:t>
            </a:r>
            <a:r>
              <a:rPr lang="en-US" sz="2500" dirty="0" smtClean="0">
                <a:solidFill>
                  <a:schemeClr val="dk1"/>
                </a:solidFill>
                <a:latin typeface="Arial"/>
                <a:ea typeface="Arial"/>
                <a:cs typeface="Arial"/>
                <a:sym typeface="Arial"/>
              </a:rPr>
              <a:t>analysis </a:t>
            </a:r>
            <a:r>
              <a:rPr lang="en-US" sz="2500" dirty="0">
                <a:solidFill>
                  <a:schemeClr val="dk1"/>
                </a:solidFill>
                <a:latin typeface="Arial"/>
                <a:ea typeface="Arial"/>
                <a:cs typeface="Arial"/>
                <a:sym typeface="Arial"/>
              </a:rPr>
              <a:t>and </a:t>
            </a:r>
            <a:r>
              <a:rPr lang="en-US" sz="2500" dirty="0" smtClean="0">
                <a:solidFill>
                  <a:schemeClr val="dk1"/>
                </a:solidFill>
                <a:latin typeface="Arial"/>
                <a:ea typeface="Arial"/>
                <a:cs typeface="Arial"/>
                <a:sym typeface="Arial"/>
              </a:rPr>
              <a:t>applying </a:t>
            </a:r>
            <a:r>
              <a:rPr lang="en-US" sz="2500" dirty="0">
                <a:solidFill>
                  <a:schemeClr val="dk1"/>
                </a:solidFill>
                <a:latin typeface="Arial"/>
                <a:ea typeface="Arial"/>
                <a:cs typeface="Arial"/>
                <a:sym typeface="Arial"/>
              </a:rPr>
              <a:t>numerous structural filters on the first and second component of the </a:t>
            </a:r>
            <a:r>
              <a:rPr lang="en-US" sz="2500" dirty="0" smtClean="0">
                <a:solidFill>
                  <a:schemeClr val="dk1"/>
                </a:solidFill>
                <a:latin typeface="Arial"/>
                <a:ea typeface="Arial"/>
                <a:cs typeface="Arial"/>
                <a:sym typeface="Arial"/>
              </a:rPr>
              <a:t>PCA.</a:t>
            </a:r>
            <a:r>
              <a:rPr lang="en-US" dirty="0"/>
              <a:t> </a:t>
            </a:r>
            <a:r>
              <a:rPr lang="en-US" sz="2500" dirty="0" smtClean="0">
                <a:solidFill>
                  <a:schemeClr val="dk1"/>
                </a:solidFill>
                <a:latin typeface="Arial"/>
                <a:ea typeface="Arial"/>
                <a:cs typeface="Arial"/>
                <a:sym typeface="Arial"/>
              </a:rPr>
              <a:t>For </a:t>
            </a:r>
            <a:r>
              <a:rPr lang="en-US" sz="2500" dirty="0">
                <a:solidFill>
                  <a:schemeClr val="dk1"/>
                </a:solidFill>
                <a:latin typeface="Arial"/>
                <a:ea typeface="Arial"/>
                <a:cs typeface="Arial"/>
                <a:sym typeface="Arial"/>
              </a:rPr>
              <a:t>further projects such as the prediction of tree species and analysis of forest structures and tree competition this dataset will be essential. </a:t>
            </a:r>
            <a:endParaRPr sz="2500" dirty="0">
              <a:solidFill>
                <a:schemeClr val="dk1"/>
              </a:solidFill>
              <a:latin typeface="Arial"/>
              <a:ea typeface="Arial"/>
              <a:cs typeface="Arial"/>
              <a:sym typeface="Arial"/>
            </a:endParaRPr>
          </a:p>
        </p:txBody>
      </p:sp>
      <p:pic>
        <p:nvPicPr>
          <p:cNvPr id="143" name="Google Shape;143;p14"/>
          <p:cNvPicPr preferRelativeResize="0"/>
          <p:nvPr/>
        </p:nvPicPr>
        <p:blipFill rotWithShape="1">
          <a:blip r:embed="rId4">
            <a:alphaModFix/>
          </a:blip>
          <a:srcRect/>
          <a:stretch/>
        </p:blipFill>
        <p:spPr>
          <a:xfrm>
            <a:off x="12363471" y="10000341"/>
            <a:ext cx="7819840" cy="9000000"/>
          </a:xfrm>
          <a:prstGeom prst="rect">
            <a:avLst/>
          </a:prstGeom>
          <a:noFill/>
          <a:ln>
            <a:solidFill>
              <a:schemeClr val="accent1">
                <a:lumMod val="60000"/>
                <a:lumOff val="40000"/>
              </a:schemeClr>
            </a:solidFill>
          </a:ln>
        </p:spPr>
      </p:pic>
      <p:pic>
        <p:nvPicPr>
          <p:cNvPr id="144" name="Google Shape;144;p14"/>
          <p:cNvPicPr preferRelativeResize="0"/>
          <p:nvPr/>
        </p:nvPicPr>
        <p:blipFill rotWithShape="1">
          <a:blip r:embed="rId5">
            <a:alphaModFix/>
          </a:blip>
          <a:srcRect/>
          <a:stretch/>
        </p:blipFill>
        <p:spPr>
          <a:xfrm>
            <a:off x="21414657" y="9999182"/>
            <a:ext cx="7819200" cy="8998077"/>
          </a:xfrm>
          <a:prstGeom prst="rect">
            <a:avLst/>
          </a:prstGeom>
          <a:noFill/>
          <a:ln>
            <a:solidFill>
              <a:schemeClr val="accent1">
                <a:lumMod val="60000"/>
                <a:lumOff val="40000"/>
              </a:schemeClr>
            </a:solidFill>
          </a:ln>
        </p:spPr>
      </p:pic>
      <p:grpSp>
        <p:nvGrpSpPr>
          <p:cNvPr id="3" name="Gruppieren 2"/>
          <p:cNvGrpSpPr/>
          <p:nvPr/>
        </p:nvGrpSpPr>
        <p:grpSpPr>
          <a:xfrm>
            <a:off x="2633369" y="20332604"/>
            <a:ext cx="26537764" cy="8331861"/>
            <a:chOff x="2633369" y="20808880"/>
            <a:chExt cx="26537764" cy="8331861"/>
          </a:xfrm>
        </p:grpSpPr>
        <p:pic>
          <p:nvPicPr>
            <p:cNvPr id="115" name="Google Shape;115;p14"/>
            <p:cNvPicPr preferRelativeResize="0"/>
            <p:nvPr/>
          </p:nvPicPr>
          <p:blipFill rotWithShape="1">
            <a:blip r:embed="rId6">
              <a:alphaModFix/>
            </a:blip>
            <a:srcRect/>
            <a:stretch/>
          </p:blipFill>
          <p:spPr>
            <a:xfrm>
              <a:off x="11823184" y="20808880"/>
              <a:ext cx="8701743" cy="8315575"/>
            </a:xfrm>
            <a:prstGeom prst="rect">
              <a:avLst/>
            </a:prstGeom>
            <a:noFill/>
            <a:ln w="15875" cap="flat" cmpd="sng">
              <a:solidFill>
                <a:srgbClr val="9CC2E5"/>
              </a:solidFill>
              <a:prstDash val="solid"/>
              <a:round/>
              <a:headEnd type="none" w="sm" len="sm"/>
              <a:tailEnd type="none" w="sm" len="sm"/>
            </a:ln>
          </p:spPr>
        </p:pic>
        <p:pic>
          <p:nvPicPr>
            <p:cNvPr id="119" name="Google Shape;119;p14"/>
            <p:cNvPicPr preferRelativeResize="0"/>
            <p:nvPr/>
          </p:nvPicPr>
          <p:blipFill rotWithShape="1">
            <a:blip r:embed="rId7">
              <a:alphaModFix/>
            </a:blip>
            <a:srcRect/>
            <a:stretch/>
          </p:blipFill>
          <p:spPr>
            <a:xfrm>
              <a:off x="21013542" y="20825167"/>
              <a:ext cx="8157591" cy="8315574"/>
            </a:xfrm>
            <a:prstGeom prst="rect">
              <a:avLst/>
            </a:prstGeom>
            <a:noFill/>
            <a:ln w="15875" cap="flat" cmpd="sng">
              <a:solidFill>
                <a:srgbClr val="9CC2E5"/>
              </a:solidFill>
              <a:prstDash val="solid"/>
              <a:round/>
              <a:headEnd type="none" w="sm" len="sm"/>
              <a:tailEnd type="none" w="sm" len="sm"/>
            </a:ln>
          </p:spPr>
        </p:pic>
        <p:pic>
          <p:nvPicPr>
            <p:cNvPr id="2" name="Grafik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3369" y="20808880"/>
              <a:ext cx="8701200" cy="8315574"/>
            </a:xfrm>
            <a:prstGeom prst="rect">
              <a:avLst/>
            </a:prstGeom>
            <a:ln>
              <a:solidFill>
                <a:schemeClr val="accent1">
                  <a:lumMod val="60000"/>
                  <a:lumOff val="40000"/>
                </a:schemeClr>
              </a:solidFill>
            </a:ln>
          </p:spPr>
        </p:pic>
      </p:grpSp>
      <p:sp>
        <p:nvSpPr>
          <p:cNvPr id="126" name="Google Shape;126;p14"/>
          <p:cNvSpPr/>
          <p:nvPr/>
        </p:nvSpPr>
        <p:spPr>
          <a:xfrm>
            <a:off x="12835280" y="28451420"/>
            <a:ext cx="1185520" cy="1453374"/>
          </a:xfrm>
          <a:prstGeom prst="downArrow">
            <a:avLst>
              <a:gd name="adj1" fmla="val 50000"/>
              <a:gd name="adj2" fmla="val 50000"/>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812">
              <a:solidFill>
                <a:schemeClr val="lt1"/>
              </a:solidFill>
              <a:latin typeface="Calibri"/>
              <a:ea typeface="Calibri"/>
              <a:cs typeface="Calibri"/>
              <a:sym typeface="Calibri"/>
            </a:endParaRPr>
          </a:p>
        </p:txBody>
      </p:sp>
      <p:sp>
        <p:nvSpPr>
          <p:cNvPr id="4" name="Textfeld 3"/>
          <p:cNvSpPr txBox="1"/>
          <p:nvPr/>
        </p:nvSpPr>
        <p:spPr>
          <a:xfrm>
            <a:off x="12363471" y="19072992"/>
            <a:ext cx="2435979" cy="276999"/>
          </a:xfrm>
          <a:prstGeom prst="rect">
            <a:avLst/>
          </a:prstGeom>
          <a:noFill/>
        </p:spPr>
        <p:txBody>
          <a:bodyPr wrap="square" rtlCol="0">
            <a:spAutoFit/>
          </a:bodyPr>
          <a:lstStyle/>
          <a:p>
            <a:r>
              <a:rPr lang="de-DE" sz="1200" dirty="0" smtClean="0"/>
              <a:t>Table 1:RGB Indices.  </a:t>
            </a:r>
            <a:endParaRPr lang="de-DE" sz="1200" dirty="0"/>
          </a:p>
        </p:txBody>
      </p:sp>
      <p:sp>
        <p:nvSpPr>
          <p:cNvPr id="33" name="Textfeld 32"/>
          <p:cNvSpPr txBox="1"/>
          <p:nvPr/>
        </p:nvSpPr>
        <p:spPr>
          <a:xfrm>
            <a:off x="21414657" y="19052395"/>
            <a:ext cx="2435979" cy="276999"/>
          </a:xfrm>
          <a:prstGeom prst="rect">
            <a:avLst/>
          </a:prstGeom>
          <a:noFill/>
        </p:spPr>
        <p:txBody>
          <a:bodyPr wrap="square" rtlCol="0">
            <a:spAutoFit/>
          </a:bodyPr>
          <a:lstStyle/>
          <a:p>
            <a:r>
              <a:rPr lang="de-DE" sz="1200" dirty="0" smtClean="0"/>
              <a:t>Table 2:RGB Indices.  </a:t>
            </a:r>
            <a:endParaRPr lang="de-DE" sz="1200" dirty="0"/>
          </a:p>
        </p:txBody>
      </p:sp>
      <p:sp>
        <p:nvSpPr>
          <p:cNvPr id="34" name="Textfeld 33"/>
          <p:cNvSpPr txBox="1"/>
          <p:nvPr/>
        </p:nvSpPr>
        <p:spPr>
          <a:xfrm>
            <a:off x="2633369" y="28791317"/>
            <a:ext cx="3697784" cy="276999"/>
          </a:xfrm>
          <a:prstGeom prst="rect">
            <a:avLst/>
          </a:prstGeom>
          <a:noFill/>
        </p:spPr>
        <p:txBody>
          <a:bodyPr wrap="square" rtlCol="0">
            <a:spAutoFit/>
          </a:bodyPr>
          <a:lstStyle/>
          <a:p>
            <a:r>
              <a:rPr lang="de-DE" sz="1200" dirty="0" err="1" smtClean="0"/>
              <a:t>Figure</a:t>
            </a:r>
            <a:r>
              <a:rPr lang="de-DE" sz="1200" dirty="0" smtClean="0"/>
              <a:t> 1: Variable </a:t>
            </a:r>
            <a:r>
              <a:rPr lang="de-DE" sz="1200" dirty="0" err="1" smtClean="0"/>
              <a:t>contribution</a:t>
            </a:r>
            <a:r>
              <a:rPr lang="de-DE" sz="1200" dirty="0" smtClean="0"/>
              <a:t> </a:t>
            </a:r>
            <a:r>
              <a:rPr lang="de-DE" sz="1200" dirty="0" err="1" smtClean="0"/>
              <a:t>by</a:t>
            </a:r>
            <a:r>
              <a:rPr lang="de-DE" sz="1200" dirty="0" smtClean="0"/>
              <a:t> Dimension.  </a:t>
            </a:r>
            <a:endParaRPr lang="de-DE" sz="1200" dirty="0"/>
          </a:p>
        </p:txBody>
      </p:sp>
      <p:sp>
        <p:nvSpPr>
          <p:cNvPr id="35" name="Textfeld 34"/>
          <p:cNvSpPr txBox="1"/>
          <p:nvPr/>
        </p:nvSpPr>
        <p:spPr>
          <a:xfrm>
            <a:off x="11823184" y="28716442"/>
            <a:ext cx="1331713" cy="461665"/>
          </a:xfrm>
          <a:prstGeom prst="rect">
            <a:avLst/>
          </a:prstGeom>
          <a:noFill/>
        </p:spPr>
        <p:txBody>
          <a:bodyPr wrap="square" rtlCol="0">
            <a:spAutoFit/>
          </a:bodyPr>
          <a:lstStyle/>
          <a:p>
            <a:r>
              <a:rPr lang="en-US" sz="1200" dirty="0" smtClean="0"/>
              <a:t>Figure 2:                     </a:t>
            </a:r>
          </a:p>
          <a:p>
            <a:r>
              <a:rPr lang="en-US" sz="1200" dirty="0" smtClean="0"/>
              <a:t>Variances PCA.  </a:t>
            </a:r>
            <a:endParaRPr lang="en-US" sz="1200" dirty="0"/>
          </a:p>
        </p:txBody>
      </p:sp>
      <p:sp>
        <p:nvSpPr>
          <p:cNvPr id="36" name="Textfeld 35"/>
          <p:cNvSpPr txBox="1"/>
          <p:nvPr/>
        </p:nvSpPr>
        <p:spPr>
          <a:xfrm>
            <a:off x="21013542" y="28700210"/>
            <a:ext cx="3697784" cy="276999"/>
          </a:xfrm>
          <a:prstGeom prst="rect">
            <a:avLst/>
          </a:prstGeom>
          <a:noFill/>
        </p:spPr>
        <p:txBody>
          <a:bodyPr wrap="square" rtlCol="0">
            <a:spAutoFit/>
          </a:bodyPr>
          <a:lstStyle/>
          <a:p>
            <a:r>
              <a:rPr lang="de-DE" sz="1200" dirty="0" err="1" smtClean="0"/>
              <a:t>Figure</a:t>
            </a:r>
            <a:r>
              <a:rPr lang="de-DE" sz="1200" dirty="0" smtClean="0"/>
              <a:t> 3: Variables PCA.  </a:t>
            </a:r>
            <a:endParaRPr lang="de-DE" sz="1200" dirty="0"/>
          </a:p>
        </p:txBody>
      </p:sp>
    </p:spTree>
  </p:cSld>
  <p:clrMapOvr>
    <a:masterClrMapping/>
  </p:clrMapOvr>
</p:sld>
</file>

<file path=ppt/theme/theme1.xml><?xml version="1.0" encoding="utf-8"?>
<a:theme xmlns:a="http://schemas.openxmlformats.org/drawingml/2006/main" name="Design1">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Benutzerdefiniert</PresentationFormat>
  <Paragraphs>35</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Narrow</vt:lpstr>
      <vt:lpstr>Calibri</vt:lpstr>
      <vt:lpstr>Nunito</vt:lpstr>
      <vt:lpstr>Design1</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Eike Schott</dc:creator>
  <cp:lastModifiedBy>Eike Schott</cp:lastModifiedBy>
  <cp:revision>16</cp:revision>
  <dcterms:modified xsi:type="dcterms:W3CDTF">2018-12-12T08:06:22Z</dcterms:modified>
</cp:coreProperties>
</file>