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447A1-32D9-A9DE-3148-BC00ECAF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507ABE-9F3F-4C0E-A904-114154771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3E88B-178C-678B-3F4F-102F140C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DF1EFB-81B8-63F8-C1D6-4F1E9EED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70575-3879-FEF2-66EC-464DDA3C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450DA-079A-C097-90C1-AFF76EB4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2EC7A9-09CF-DB41-4D44-879907433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8A69A6-FA0A-E65A-78EE-7A1C151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B904B-EFA6-A72E-B103-53DA4029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D07-8BB1-9480-459F-A0233512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CEAAC4-CE78-A5C1-273C-4110EEA6C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6AE79E-8C7E-E2A1-359C-1F1F4D38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68F99-171F-B58F-3561-32586BEF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07426-D8CE-374F-6D73-83995D52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DBBE4-B884-1527-597D-63E4B8B6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36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C36D1-7B60-5AFD-F5E2-7CE0B373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7A36E-1C39-FD7A-E6D7-D05335F3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4F436-2765-66B4-6403-60F52913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7FB01-1802-E87E-317B-62D1A055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37D65-57CC-CBC3-4A17-34824FDF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D4854-7DB3-2856-DCC8-4F2E06AD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1CB85-CB1E-86D5-7113-713EDA8D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ED145-48D8-A97F-36B7-1AB21E00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28060-8010-7E0B-6B9F-26DAB75D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00C243-2BE8-63C2-6329-26927C44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9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B448A-5783-FD1B-09EB-5D7306E0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0F7E2-D72C-5DFC-969E-4359C4DE6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C8D6A0-AC64-61CC-8A3B-163C5C29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593F60-D7DC-FBE8-1F24-DCC89DC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021F8-A7F3-1A42-8617-764F596C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BA5305-8A8B-99C3-13EC-9D7109A0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8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6C00D-EA3A-7B9D-F905-DC7799DC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D9582E-6FEE-0A52-333A-72D28F6A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278C72-0410-C706-2CFF-FEABF1BD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947CC7-97A2-A778-1BCC-64EB2B36E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1E620-7784-EE90-967A-7A8E5F1A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7554C6-0216-A408-B9AB-B578BE9B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C590AF-6DCF-983C-5E75-BD42B02B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A5BEC8-2562-5868-8AE4-432C7FD0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2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B76C5-39E7-E559-6218-340DE36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83AD21-FAC6-6EC6-6D72-6C329D6E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1746F-B071-78D0-EDDC-7148AE4D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EF8E4E-9975-B320-7ED2-44A1F409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65BDA-D1E6-CF38-AC9F-FEA784D5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E8984A-D780-6603-801D-92529A47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E81F91-419D-040B-92D8-EB11932E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75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1DEE-10AF-B183-5A7F-715C838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C96E5-D43E-061B-1B7F-C326BDB2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1FFFB3-D1ED-4544-4AF0-9F669CB6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E3549-89B6-14B9-1E60-F2A78695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0946BF-E942-99A2-E7AF-5991A20A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DF69FF-E10E-24F0-60AA-C51FCB41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7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A761B-CC35-CBA1-0CC1-6799F5FD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9BAC10-83F0-F42F-9E40-5DFA1A857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D6950-6A2B-517C-98F1-6EBE2127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B8BA-93A9-EB60-78DE-6DA47643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9A2327-AEB5-93D4-D63D-F54C4F4E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012CF-1E76-2CE5-1754-0D96F7AC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F3FA8F-135E-B04C-F11F-AF8F4A6B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05CC8C-EFBD-C942-757F-D98B6613A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092F3-1BEE-5859-0ED1-87C31A55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9226-079F-447F-8755-9EBFDF6724F4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301C5-10A6-706A-8C07-FC3BE3CF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CA96C-E35B-BBC4-E732-F5D8529C3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DC61-695D-4B03-8497-CB5BC4C37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0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2F9B2-1397-8B91-C763-839733BD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Testfolie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75BB7-22CD-B2A0-35BD-471A35B1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Testbeschreibung</a:t>
            </a:r>
          </a:p>
          <a:p>
            <a:r>
              <a:rPr lang="de-DE" dirty="0"/>
              <a:t>Punkt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622C21-40B7-69BB-5129-C3E112523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07" y="1887959"/>
            <a:ext cx="5348416" cy="37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4D381-17C2-B4EB-02AB-1B98E9F9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Testfolie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526C0-94AB-8854-B72F-DE23A3AB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Ejeenen</a:t>
            </a:r>
            <a:endParaRPr lang="de-DE" dirty="0"/>
          </a:p>
          <a:p>
            <a:r>
              <a:rPr lang="de-DE" dirty="0" err="1"/>
              <a:t>Ejbenenb</a:t>
            </a:r>
            <a:endParaRPr lang="de-DE" dirty="0"/>
          </a:p>
          <a:p>
            <a:r>
              <a:rPr lang="de-DE"/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382290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Testfolie</vt:lpstr>
      <vt:lpstr>Testfolie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Testfolie</dc:title>
  <dc:creator>Robin Hrt</dc:creator>
  <cp:lastModifiedBy>Robin Hrt</cp:lastModifiedBy>
  <cp:revision>1</cp:revision>
  <dcterms:created xsi:type="dcterms:W3CDTF">2022-10-31T13:35:17Z</dcterms:created>
  <dcterms:modified xsi:type="dcterms:W3CDTF">2022-10-31T13:37:04Z</dcterms:modified>
</cp:coreProperties>
</file>