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fa" initials="M" lastIdx="4" clrIdx="0">
    <p:extLst>
      <p:ext uri="{19B8F6BF-5375-455C-9EA6-DF929625EA0E}">
        <p15:presenceInfo xmlns:p15="http://schemas.microsoft.com/office/powerpoint/2012/main" userId="Muf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/>
              <a:t>Kvaliteta izvođenja na Kraken i Minikraken bazi podataka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4.3321322925866421E-2"/>
          <c:y val="0.14025994099226108"/>
          <c:w val="0.921917649883081"/>
          <c:h val="0.613209235230785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Kraken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List1!$A$2:$A$7</c:f>
              <c:strCache>
                <c:ptCount val="6"/>
                <c:pt idx="0">
                  <c:v>HiSeq preciznost</c:v>
                </c:pt>
                <c:pt idx="1">
                  <c:v>HiSeq osjetljivost</c:v>
                </c:pt>
                <c:pt idx="2">
                  <c:v>MiSeq preciznost</c:v>
                </c:pt>
                <c:pt idx="3">
                  <c:v>MiSeq osjetljivost</c:v>
                </c:pt>
                <c:pt idx="4">
                  <c:v>simBA-5 preciznost</c:v>
                </c:pt>
                <c:pt idx="5">
                  <c:v>simBa-5 osjetljivost</c:v>
                </c:pt>
              </c:strCache>
            </c:strRef>
          </c:cat>
          <c:val>
            <c:numRef>
              <c:f>List1!$B$2:$B$7</c:f>
              <c:numCache>
                <c:formatCode>General</c:formatCode>
                <c:ptCount val="6"/>
                <c:pt idx="0">
                  <c:v>99.2</c:v>
                </c:pt>
                <c:pt idx="1">
                  <c:v>77.150000000000006</c:v>
                </c:pt>
                <c:pt idx="2">
                  <c:v>94.71</c:v>
                </c:pt>
                <c:pt idx="3">
                  <c:v>73.459999999999994</c:v>
                </c:pt>
                <c:pt idx="4">
                  <c:v>99.9</c:v>
                </c:pt>
                <c:pt idx="5">
                  <c:v>91.25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7A-4D34-914E-4CCD556D51BF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Minikraken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List1!$A$2:$A$7</c:f>
              <c:strCache>
                <c:ptCount val="6"/>
                <c:pt idx="0">
                  <c:v>HiSeq preciznost</c:v>
                </c:pt>
                <c:pt idx="1">
                  <c:v>HiSeq osjetljivost</c:v>
                </c:pt>
                <c:pt idx="2">
                  <c:v>MiSeq preciznost</c:v>
                </c:pt>
                <c:pt idx="3">
                  <c:v>MiSeq osjetljivost</c:v>
                </c:pt>
                <c:pt idx="4">
                  <c:v>simBA-5 preciznost</c:v>
                </c:pt>
                <c:pt idx="5">
                  <c:v>simBa-5 osjetljivost</c:v>
                </c:pt>
              </c:strCache>
            </c:strRef>
          </c:cat>
          <c:val>
            <c:numRef>
              <c:f>List1!$C$2:$C$7</c:f>
              <c:numCache>
                <c:formatCode>General</c:formatCode>
                <c:ptCount val="6"/>
                <c:pt idx="0">
                  <c:v>99.44</c:v>
                </c:pt>
                <c:pt idx="1">
                  <c:v>66.12</c:v>
                </c:pt>
                <c:pt idx="2">
                  <c:v>97.41</c:v>
                </c:pt>
                <c:pt idx="3">
                  <c:v>67.95</c:v>
                </c:pt>
                <c:pt idx="4">
                  <c:v>99.95</c:v>
                </c:pt>
                <c:pt idx="5">
                  <c:v>65.87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7A-4D34-914E-4CCD556D51B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6850632"/>
        <c:axId val="316852272"/>
      </c:barChart>
      <c:catAx>
        <c:axId val="31685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16852272"/>
        <c:crosses val="autoZero"/>
        <c:auto val="1"/>
        <c:lblAlgn val="ctr"/>
        <c:lblOffset val="100"/>
        <c:noMultiLvlLbl val="0"/>
      </c:catAx>
      <c:valAx>
        <c:axId val="31685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31685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Algoritam </a:t>
            </a:r>
            <a:r>
              <a:rPr lang="hr-HR" dirty="0" err="1">
                <a:solidFill>
                  <a:schemeClr val="tx1"/>
                </a:solidFill>
              </a:rPr>
              <a:t>straničenja</a:t>
            </a:r>
            <a:r>
              <a:rPr lang="hr-HR" dirty="0">
                <a:solidFill>
                  <a:schemeClr val="tx1"/>
                </a:solidFill>
              </a:rPr>
              <a:t> velike baze podataka genoma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hr-HR" dirty="0"/>
          </a:p>
          <a:p>
            <a:pPr algn="ctr"/>
            <a:r>
              <a:rPr lang="hr-HR" dirty="0"/>
              <a:t>Mateo </a:t>
            </a:r>
            <a:r>
              <a:rPr lang="hr-HR" dirty="0" err="1"/>
              <a:t>Stjepanović</a:t>
            </a:r>
            <a:endParaRPr lang="hr-HR" dirty="0"/>
          </a:p>
          <a:p>
            <a:pPr algn="ctr"/>
            <a:r>
              <a:rPr lang="hr-HR" dirty="0">
                <a:solidFill>
                  <a:schemeClr val="tx1"/>
                </a:solidFill>
              </a:rPr>
              <a:t>Mentor: </a:t>
            </a:r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Mirjana Domazet-Lošo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5" name="TekstniOkvir 4"/>
          <p:cNvSpPr txBox="1"/>
          <p:nvPr/>
        </p:nvSpPr>
        <p:spPr>
          <a:xfrm>
            <a:off x="4276448" y="565265"/>
            <a:ext cx="222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Završni rad br. 5133</a:t>
            </a:r>
          </a:p>
        </p:txBody>
      </p:sp>
    </p:spTree>
    <p:extLst>
      <p:ext uri="{BB962C8B-B14F-4D97-AF65-F5344CB8AC3E}">
        <p14:creationId xmlns:p14="http://schemas.microsoft.com/office/powerpoint/2010/main" val="74139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17" y="1817338"/>
            <a:ext cx="8830849" cy="35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6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6" y="2467628"/>
            <a:ext cx="8820754" cy="3144032"/>
          </a:xfrm>
          <a:prstGeom prst="rect">
            <a:avLst/>
          </a:prstGeom>
        </p:spPr>
      </p:pic>
      <p:sp>
        <p:nvSpPr>
          <p:cNvPr id="7" name="Rezervirano mjesto sadržaja 2"/>
          <p:cNvSpPr>
            <a:spLocks noGrp="1"/>
          </p:cNvSpPr>
          <p:nvPr>
            <p:ph idx="1"/>
          </p:nvPr>
        </p:nvSpPr>
        <p:spPr>
          <a:xfrm>
            <a:off x="387359" y="527241"/>
            <a:ext cx="8596668" cy="3880773"/>
          </a:xfrm>
        </p:spPr>
        <p:txBody>
          <a:bodyPr/>
          <a:lstStyle/>
          <a:p>
            <a:r>
              <a:rPr lang="hr-HR" dirty="0"/>
              <a:t>Analiza efikasnosti rješenja raspodjele baze podataka</a:t>
            </a:r>
          </a:p>
          <a:p>
            <a:endParaRPr lang="hr-HR" dirty="0"/>
          </a:p>
          <a:p>
            <a:r>
              <a:rPr lang="hr-HR" dirty="0"/>
              <a:t>Izvedba </a:t>
            </a:r>
            <a:r>
              <a:rPr lang="hr-HR" dirty="0" err="1"/>
              <a:t>straničenja</a:t>
            </a:r>
            <a:r>
              <a:rPr lang="hr-HR" dirty="0"/>
              <a:t> te provedeni testovi nad rješenjem</a:t>
            </a:r>
          </a:p>
        </p:txBody>
      </p:sp>
    </p:spTree>
    <p:extLst>
      <p:ext uri="{BB962C8B-B14F-4D97-AF65-F5344CB8AC3E}">
        <p14:creationId xmlns:p14="http://schemas.microsoft.com/office/powerpoint/2010/main" val="72076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Budući rad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Osposobljavanje algoritma na originalno zamišljenoj bazi podataka</a:t>
            </a:r>
          </a:p>
          <a:p>
            <a:endParaRPr lang="hr-HR" dirty="0"/>
          </a:p>
          <a:p>
            <a:r>
              <a:rPr lang="hr-HR" dirty="0"/>
              <a:t>Testiranje rješenja u prvotno zamišljenoj okolini</a:t>
            </a:r>
          </a:p>
          <a:p>
            <a:endParaRPr lang="hr-HR" dirty="0"/>
          </a:p>
          <a:p>
            <a:r>
              <a:rPr lang="hr-HR" dirty="0"/>
              <a:t>Optimizacija algoritma </a:t>
            </a:r>
            <a:r>
              <a:rPr lang="hr-HR" dirty="0" err="1"/>
              <a:t>straničenja</a:t>
            </a:r>
            <a:r>
              <a:rPr lang="hr-HR" dirty="0"/>
              <a:t> pomoću indeksa</a:t>
            </a:r>
          </a:p>
        </p:txBody>
      </p:sp>
    </p:spTree>
    <p:extLst>
      <p:ext uri="{BB962C8B-B14F-4D97-AF65-F5344CB8AC3E}">
        <p14:creationId xmlns:p14="http://schemas.microsoft.com/office/powerpoint/2010/main" val="70446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Zaključak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Implementacija rješenja je uspješna iako nije testirana u pravoj okolini</a:t>
            </a:r>
          </a:p>
          <a:p>
            <a:endParaRPr lang="hr-HR" dirty="0"/>
          </a:p>
          <a:p>
            <a:r>
              <a:rPr lang="hr-HR" dirty="0"/>
              <a:t>Potreba za </a:t>
            </a:r>
            <a:r>
              <a:rPr lang="hr-HR" dirty="0" err="1"/>
              <a:t>daljnim</a:t>
            </a:r>
            <a:r>
              <a:rPr lang="hr-HR" dirty="0"/>
              <a:t> testovima te razradom samog algoritma</a:t>
            </a:r>
          </a:p>
          <a:p>
            <a:endParaRPr lang="hr-HR" dirty="0"/>
          </a:p>
          <a:p>
            <a:r>
              <a:rPr lang="hr-HR" dirty="0"/>
              <a:t>Šansa za poboljšanje alata koji čini veliku ulogu u svijetu </a:t>
            </a:r>
            <a:r>
              <a:rPr lang="hr-HR" dirty="0" err="1"/>
              <a:t>bioinformatike</a:t>
            </a:r>
            <a:endParaRPr lang="hr-HR" dirty="0"/>
          </a:p>
          <a:p>
            <a:endParaRPr lang="hr-HR" dirty="0"/>
          </a:p>
          <a:p>
            <a:r>
              <a:rPr lang="hr-HR" dirty="0"/>
              <a:t>Zanimljiv projekt za budući rad</a:t>
            </a:r>
          </a:p>
        </p:txBody>
      </p:sp>
    </p:spTree>
    <p:extLst>
      <p:ext uri="{BB962C8B-B14F-4D97-AF65-F5344CB8AC3E}">
        <p14:creationId xmlns:p14="http://schemas.microsoft.com/office/powerpoint/2010/main" val="215589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77334" y="2325959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hr-HR" sz="7200" dirty="0"/>
              <a:t>Pitanja ?</a:t>
            </a:r>
          </a:p>
        </p:txBody>
      </p:sp>
    </p:spTree>
    <p:extLst>
      <p:ext uri="{BB962C8B-B14F-4D97-AF65-F5344CB8AC3E}">
        <p14:creationId xmlns:p14="http://schemas.microsoft.com/office/powerpoint/2010/main" val="263536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Pregled naslova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77334" y="1682886"/>
            <a:ext cx="9176725" cy="4796222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tx1"/>
                </a:solidFill>
              </a:rPr>
              <a:t>Kraken</a:t>
            </a:r>
            <a:r>
              <a:rPr lang="hr-HR" dirty="0">
                <a:solidFill>
                  <a:schemeClr val="tx1"/>
                </a:solidFill>
              </a:rPr>
              <a:t> – algoritmi i strukture podataka</a:t>
            </a:r>
          </a:p>
          <a:p>
            <a:endParaRPr lang="hr-HR" dirty="0">
              <a:solidFill>
                <a:schemeClr val="tx1"/>
              </a:solidFill>
            </a:endParaRPr>
          </a:p>
          <a:p>
            <a:r>
              <a:rPr lang="hr-HR" dirty="0" err="1">
                <a:solidFill>
                  <a:schemeClr val="tx1"/>
                </a:solidFill>
              </a:rPr>
              <a:t>Minimizer</a:t>
            </a:r>
            <a:r>
              <a:rPr lang="hr-HR" dirty="0">
                <a:solidFill>
                  <a:schemeClr val="tx1"/>
                </a:solidFill>
              </a:rPr>
              <a:t> algoritam</a:t>
            </a:r>
          </a:p>
          <a:p>
            <a:endParaRPr lang="hr-HR" dirty="0">
              <a:solidFill>
                <a:schemeClr val="tx1"/>
              </a:solidFill>
            </a:endParaRPr>
          </a:p>
          <a:p>
            <a:r>
              <a:rPr lang="hr-HR" dirty="0">
                <a:solidFill>
                  <a:schemeClr val="tx1"/>
                </a:solidFill>
              </a:rPr>
              <a:t>LCA (Najmanji zajednički predak)</a:t>
            </a:r>
          </a:p>
          <a:p>
            <a:endParaRPr lang="hr-HR" dirty="0">
              <a:solidFill>
                <a:schemeClr val="tx1"/>
              </a:solidFill>
            </a:endParaRPr>
          </a:p>
          <a:p>
            <a:r>
              <a:rPr lang="hr-HR" dirty="0" err="1">
                <a:solidFill>
                  <a:schemeClr val="tx1"/>
                </a:solidFill>
              </a:rPr>
              <a:t>Straničenje</a:t>
            </a:r>
            <a:r>
              <a:rPr lang="hr-HR" dirty="0">
                <a:solidFill>
                  <a:schemeClr val="tx1"/>
                </a:solidFill>
              </a:rPr>
              <a:t> baze podataka</a:t>
            </a:r>
          </a:p>
          <a:p>
            <a:endParaRPr lang="hr-HR" dirty="0">
              <a:solidFill>
                <a:schemeClr val="tx1"/>
              </a:solidFill>
            </a:endParaRPr>
          </a:p>
          <a:p>
            <a:r>
              <a:rPr lang="hr-HR" dirty="0">
                <a:solidFill>
                  <a:schemeClr val="tx1"/>
                </a:solidFill>
              </a:rPr>
              <a:t>Budući rad</a:t>
            </a:r>
          </a:p>
          <a:p>
            <a:endParaRPr lang="hr-HR" dirty="0">
              <a:solidFill>
                <a:schemeClr val="tx1"/>
              </a:solidFill>
            </a:endParaRPr>
          </a:p>
          <a:p>
            <a:r>
              <a:rPr lang="hr-HR" dirty="0">
                <a:solidFill>
                  <a:schemeClr val="tx1"/>
                </a:solidFill>
              </a:rPr>
              <a:t>Zaključak</a:t>
            </a:r>
          </a:p>
          <a:p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9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>
                <a:solidFill>
                  <a:schemeClr val="tx1"/>
                </a:solidFill>
              </a:rPr>
              <a:t>Kraken</a:t>
            </a:r>
            <a:r>
              <a:rPr lang="hr-HR" dirty="0">
                <a:solidFill>
                  <a:schemeClr val="tx1"/>
                </a:solidFill>
              </a:rPr>
              <a:t> – algoritmi i strukture podataka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Motivacija za ovaj rad</a:t>
            </a:r>
          </a:p>
          <a:p>
            <a:pPr marL="0" indent="0">
              <a:buNone/>
            </a:pPr>
            <a:endParaRPr lang="hr-HR" dirty="0">
              <a:solidFill>
                <a:schemeClr val="tx1"/>
              </a:solidFill>
            </a:endParaRPr>
          </a:p>
          <a:p>
            <a:r>
              <a:rPr lang="hr-HR" dirty="0">
                <a:solidFill>
                  <a:schemeClr val="tx1"/>
                </a:solidFill>
              </a:rPr>
              <a:t>Kreiranje baze podataka pomoću k-</a:t>
            </a:r>
            <a:r>
              <a:rPr lang="hr-HR" dirty="0" err="1">
                <a:solidFill>
                  <a:schemeClr val="tx1"/>
                </a:solidFill>
              </a:rPr>
              <a:t>mera</a:t>
            </a:r>
            <a:r>
              <a:rPr lang="hr-HR" dirty="0">
                <a:solidFill>
                  <a:schemeClr val="tx1"/>
                </a:solidFill>
              </a:rPr>
              <a:t> i LCA algoritma</a:t>
            </a:r>
          </a:p>
          <a:p>
            <a:endParaRPr lang="hr-HR" dirty="0">
              <a:solidFill>
                <a:schemeClr val="tx1"/>
              </a:solidFill>
            </a:endParaRPr>
          </a:p>
          <a:p>
            <a:r>
              <a:rPr lang="hr-HR" dirty="0">
                <a:solidFill>
                  <a:schemeClr val="tx1"/>
                </a:solidFill>
              </a:rPr>
              <a:t>Algoritam klasifikacije podataka</a:t>
            </a:r>
          </a:p>
          <a:p>
            <a:endParaRPr lang="hr-HR" dirty="0">
              <a:solidFill>
                <a:schemeClr val="tx1"/>
              </a:solidFill>
            </a:endParaRPr>
          </a:p>
          <a:p>
            <a:r>
              <a:rPr lang="hr-HR" dirty="0" err="1">
                <a:solidFill>
                  <a:schemeClr val="tx1"/>
                </a:solidFill>
              </a:rPr>
              <a:t>Kraken</a:t>
            </a:r>
            <a:r>
              <a:rPr lang="hr-HR" dirty="0">
                <a:solidFill>
                  <a:schemeClr val="tx1"/>
                </a:solidFill>
              </a:rPr>
              <a:t> i </a:t>
            </a:r>
            <a:r>
              <a:rPr lang="hr-HR" dirty="0" err="1">
                <a:solidFill>
                  <a:schemeClr val="tx1"/>
                </a:solidFill>
              </a:rPr>
              <a:t>Minikraken</a:t>
            </a:r>
            <a:r>
              <a:rPr lang="hr-HR" dirty="0">
                <a:solidFill>
                  <a:schemeClr val="tx1"/>
                </a:solidFill>
              </a:rPr>
              <a:t> baza podataka </a:t>
            </a:r>
          </a:p>
        </p:txBody>
      </p:sp>
    </p:spTree>
    <p:extLst>
      <p:ext uri="{BB962C8B-B14F-4D97-AF65-F5344CB8AC3E}">
        <p14:creationId xmlns:p14="http://schemas.microsoft.com/office/powerpoint/2010/main" val="406263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Rezervirano mjesto sadržaja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80779"/>
            <a:ext cx="8223191" cy="6170013"/>
          </a:xfrm>
        </p:spPr>
      </p:pic>
    </p:spTree>
    <p:extLst>
      <p:ext uri="{BB962C8B-B14F-4D97-AF65-F5344CB8AC3E}">
        <p14:creationId xmlns:p14="http://schemas.microsoft.com/office/powerpoint/2010/main" val="310766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34627"/>
              </p:ext>
            </p:extLst>
          </p:nvPr>
        </p:nvGraphicFramePr>
        <p:xfrm>
          <a:off x="294290" y="504498"/>
          <a:ext cx="9301655" cy="548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234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Rezervirano mjesto sadržaja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82" y="162614"/>
            <a:ext cx="8803720" cy="6292771"/>
          </a:xfrm>
        </p:spPr>
      </p:pic>
    </p:spTree>
    <p:extLst>
      <p:ext uri="{BB962C8B-B14F-4D97-AF65-F5344CB8AC3E}">
        <p14:creationId xmlns:p14="http://schemas.microsoft.com/office/powerpoint/2010/main" val="156751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>
                <a:solidFill>
                  <a:schemeClr val="tx1"/>
                </a:solidFill>
              </a:rPr>
              <a:t>Minimizer</a:t>
            </a:r>
            <a:r>
              <a:rPr lang="hr-HR" dirty="0">
                <a:solidFill>
                  <a:schemeClr val="tx1"/>
                </a:solidFill>
              </a:rPr>
              <a:t> algoritam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04960" y="1752028"/>
            <a:ext cx="8596668" cy="3880773"/>
          </a:xfrm>
        </p:spPr>
        <p:txBody>
          <a:bodyPr/>
          <a:lstStyle/>
          <a:p>
            <a:r>
              <a:rPr lang="hr-HR" i="1" dirty="0" err="1"/>
              <a:t>Seed</a:t>
            </a:r>
            <a:r>
              <a:rPr lang="hr-HR" i="1" dirty="0"/>
              <a:t> </a:t>
            </a:r>
            <a:r>
              <a:rPr lang="hr-HR" i="1" dirty="0" err="1"/>
              <a:t>and</a:t>
            </a:r>
            <a:r>
              <a:rPr lang="hr-HR" i="1" dirty="0"/>
              <a:t> </a:t>
            </a:r>
            <a:r>
              <a:rPr lang="hr-HR" i="1" dirty="0" err="1"/>
              <a:t>extend</a:t>
            </a:r>
            <a:r>
              <a:rPr lang="hr-HR" i="1" dirty="0"/>
              <a:t> </a:t>
            </a:r>
            <a:r>
              <a:rPr lang="hr-HR" dirty="0"/>
              <a:t>metoda usporedbe podataka</a:t>
            </a:r>
          </a:p>
          <a:p>
            <a:endParaRPr lang="hr-HR" dirty="0"/>
          </a:p>
          <a:p>
            <a:r>
              <a:rPr lang="hr-HR" dirty="0"/>
              <a:t>Povezanost sa </a:t>
            </a:r>
            <a:r>
              <a:rPr lang="hr-HR" dirty="0" err="1"/>
              <a:t>Kraken</a:t>
            </a:r>
            <a:r>
              <a:rPr lang="hr-HR" dirty="0"/>
              <a:t>-om</a:t>
            </a:r>
          </a:p>
          <a:p>
            <a:endParaRPr lang="hr-HR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46" y="3117786"/>
            <a:ext cx="7858500" cy="374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LCA (Najmanji zajednički predak)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Jedan od osnovnih algoritama u strukturama stabala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Temeljni cilj algoritma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Povezanost sa </a:t>
            </a:r>
            <a:r>
              <a:rPr lang="hr-HR" dirty="0" err="1"/>
              <a:t>Kraken</a:t>
            </a:r>
            <a:r>
              <a:rPr lang="hr-HR" dirty="0"/>
              <a:t>-om</a:t>
            </a:r>
          </a:p>
          <a:p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433" y="2707887"/>
            <a:ext cx="4999469" cy="37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4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>
                <a:solidFill>
                  <a:schemeClr val="tx1"/>
                </a:solidFill>
              </a:rPr>
              <a:t>Straničenje</a:t>
            </a:r>
            <a:r>
              <a:rPr lang="hr-HR" dirty="0">
                <a:solidFill>
                  <a:schemeClr val="tx1"/>
                </a:solidFill>
              </a:rPr>
              <a:t> baze podataka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Problem koji se pokušava riješiti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Način pristupa te poteškoće s radom baze podataka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Odbijanje rada na </a:t>
            </a:r>
            <a:r>
              <a:rPr lang="hr-HR" dirty="0" err="1"/>
              <a:t>Kraken</a:t>
            </a:r>
            <a:r>
              <a:rPr lang="hr-HR" dirty="0"/>
              <a:t> bazi podataka zbog tehničkih problema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Korištene metode za raspodjelu baze podataka na manje cjeline</a:t>
            </a:r>
          </a:p>
        </p:txBody>
      </p:sp>
    </p:spTree>
    <p:extLst>
      <p:ext uri="{BB962C8B-B14F-4D97-AF65-F5344CB8AC3E}">
        <p14:creationId xmlns:p14="http://schemas.microsoft.com/office/powerpoint/2010/main" val="362382383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207</Words>
  <Application>Microsoft Office PowerPoint</Application>
  <PresentationFormat>Široki zaslon</PresentationFormat>
  <Paragraphs>62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Faseta</vt:lpstr>
      <vt:lpstr>Algoritam straničenja velike baze podataka genoma</vt:lpstr>
      <vt:lpstr>Pregled naslova</vt:lpstr>
      <vt:lpstr>Kraken – algoritmi i strukture podataka</vt:lpstr>
      <vt:lpstr>PowerPoint prezentacija</vt:lpstr>
      <vt:lpstr>PowerPoint prezentacija</vt:lpstr>
      <vt:lpstr>PowerPoint prezentacija</vt:lpstr>
      <vt:lpstr>Minimizer algoritam</vt:lpstr>
      <vt:lpstr>LCA (Najmanji zajednički predak)</vt:lpstr>
      <vt:lpstr>Straničenje baze podataka</vt:lpstr>
      <vt:lpstr>PowerPoint prezentacija</vt:lpstr>
      <vt:lpstr>PowerPoint prezentacija</vt:lpstr>
      <vt:lpstr>Budući rad</vt:lpstr>
      <vt:lpstr>Zaključak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Algoritam straničenja velike baze podataka genoma</dc:title>
  <dc:creator>Mufa</dc:creator>
  <cp:lastModifiedBy>Mufa</cp:lastModifiedBy>
  <cp:revision>31</cp:revision>
  <dcterms:created xsi:type="dcterms:W3CDTF">2017-07-02T08:33:48Z</dcterms:created>
  <dcterms:modified xsi:type="dcterms:W3CDTF">2017-07-02T21:24:26Z</dcterms:modified>
</cp:coreProperties>
</file>