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2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0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4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5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49C8-7804-44AD-9A72-64B1D429CD6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A91-D438-432D-B698-2E745E9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399"/>
          </a:xfrm>
        </p:spPr>
        <p:txBody>
          <a:bodyPr/>
          <a:lstStyle/>
          <a:p>
            <a:r>
              <a:rPr lang="en-US" dirty="0" smtClean="0"/>
              <a:t>.NET vs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924800" cy="4038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i="1" dirty="0" smtClean="0"/>
              <a:t>Topics to be covered: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of .NET framework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JVM vs CLR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Platform vs Language Agnostic (Byte </a:t>
            </a:r>
            <a:r>
              <a:rPr lang="en-US" dirty="0"/>
              <a:t>Code vs </a:t>
            </a:r>
            <a:r>
              <a:rPr lang="en-US" dirty="0" smtClean="0"/>
              <a:t>MSIL)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C# vs JAVA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Development tools – Visual Studio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Web Technologies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Open 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.NET Framework/C#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Successor to legacy Visual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Basic, COM/COM++, DCOM for Microsoft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.NET 1.0 initial stable release – Feb 2002 (Java release - Jan 1996)</a:t>
            </a:r>
          </a:p>
          <a:p>
            <a:pPr marL="457200" indent="-45720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.NET 4.7 latest stable release – April 2017</a:t>
            </a:r>
          </a:p>
          <a:p>
            <a:pPr marL="457200" indent="-45720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Initial supported languages – VB.NET/C#.NET</a:t>
            </a:r>
          </a:p>
          <a:p>
            <a:pPr marL="457200" indent="-45720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VB.NET created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for porting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Visual Basic developers to new platform.</a:t>
            </a:r>
          </a:p>
          <a:p>
            <a:pPr marL="457200" indent="-45720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C# inventor - Anders Hejlsberg (chief architect for Delphi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language based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on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Object Pascal)</a:t>
            </a:r>
          </a:p>
          <a:p>
            <a:pPr marL="857250" lvl="1" indent="-457200"/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C# was created 6 to 7 years after Java initial release. Microsoft got heads up on short fall with Java language and wanted to create better contemporary language. 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JVM vs CLR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1427"/>
            <a:ext cx="4343400" cy="448350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3810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en-US" dirty="0"/>
              <a:t>Platform vs Language </a:t>
            </a:r>
            <a:r>
              <a:rPr lang="en-US" dirty="0" smtClean="0"/>
              <a:t>Agnostic </a:t>
            </a:r>
            <a:br>
              <a:rPr lang="en-US" dirty="0" smtClean="0"/>
            </a:br>
            <a:r>
              <a:rPr lang="en-US" dirty="0" smtClean="0"/>
              <a:t> (Byte </a:t>
            </a:r>
            <a:r>
              <a:rPr lang="en-US" dirty="0"/>
              <a:t>Code vs MSIL)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chemeClr val="tx1">
                    <a:tint val="75000"/>
                  </a:schemeClr>
                </a:solidFill>
              </a:rPr>
              <a:t>Java is platform independent. Once it’s </a:t>
            </a:r>
            <a:r>
              <a:rPr lang="en-US" sz="3000" dirty="0" smtClean="0">
                <a:solidFill>
                  <a:schemeClr val="tx1">
                    <a:tint val="75000"/>
                  </a:schemeClr>
                </a:solidFill>
              </a:rPr>
              <a:t>compiled </a:t>
            </a:r>
            <a:r>
              <a:rPr lang="en-US" sz="3000" dirty="0">
                <a:solidFill>
                  <a:schemeClr val="tx1">
                    <a:tint val="75000"/>
                  </a:schemeClr>
                </a:solidFill>
              </a:rPr>
              <a:t>to </a:t>
            </a:r>
            <a:r>
              <a:rPr lang="en-US" sz="3000" dirty="0" smtClean="0">
                <a:solidFill>
                  <a:schemeClr val="tx1">
                    <a:tint val="75000"/>
                  </a:schemeClr>
                </a:solidFill>
              </a:rPr>
              <a:t>Bytecode, The code can run on any platform with specific version of JVM</a:t>
            </a:r>
          </a:p>
          <a:p>
            <a:r>
              <a:rPr lang="en-US" sz="3000" dirty="0" smtClean="0">
                <a:solidFill>
                  <a:schemeClr val="tx1">
                    <a:tint val="75000"/>
                  </a:schemeClr>
                </a:solidFill>
              </a:rPr>
              <a:t>C# is not platform independent. It compiles to assembly (.exe or .</a:t>
            </a:r>
            <a:r>
              <a:rPr lang="en-US" sz="3000" dirty="0" err="1" smtClean="0">
                <a:solidFill>
                  <a:schemeClr val="tx1">
                    <a:tint val="75000"/>
                  </a:schemeClr>
                </a:solidFill>
              </a:rPr>
              <a:t>dll</a:t>
            </a:r>
            <a:r>
              <a:rPr lang="en-US" sz="3000" dirty="0" smtClean="0">
                <a:solidFill>
                  <a:schemeClr val="tx1">
                    <a:tint val="75000"/>
                  </a:schemeClr>
                </a:solidFill>
              </a:rPr>
              <a:t>) in MSIL,  MSIL code can only run on specific common language runtime for which it compiled.</a:t>
            </a:r>
            <a:endParaRPr lang="en-US" sz="30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3000" dirty="0">
                <a:solidFill>
                  <a:schemeClr val="tx1">
                    <a:tint val="75000"/>
                  </a:schemeClr>
                </a:solidFill>
              </a:rPr>
              <a:t>MSIL</a:t>
            </a:r>
            <a:r>
              <a:rPr lang="en-US" sz="3000" dirty="0" smtClean="0">
                <a:solidFill>
                  <a:schemeClr val="tx1">
                    <a:tint val="75000"/>
                  </a:schemeClr>
                </a:solidFill>
              </a:rPr>
              <a:t> - </a:t>
            </a:r>
            <a:r>
              <a:rPr lang="en-US" sz="3000" dirty="0">
                <a:solidFill>
                  <a:schemeClr val="tx1">
                    <a:tint val="75000"/>
                  </a:schemeClr>
                </a:solidFill>
              </a:rPr>
              <a:t>Microsoft Intermediate Language</a:t>
            </a:r>
          </a:p>
          <a:p>
            <a:r>
              <a:rPr lang="en-US" sz="3000" dirty="0">
                <a:solidFill>
                  <a:schemeClr val="tx1">
                    <a:tint val="75000"/>
                  </a:schemeClr>
                </a:solidFill>
              </a:rPr>
              <a:t>ILASM/ILDASM</a:t>
            </a:r>
            <a:r>
              <a:rPr lang="en-US" sz="30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1">
                    <a:tint val="75000"/>
                  </a:schemeClr>
                </a:solidFill>
              </a:rPr>
              <a:t>- Intermediate Language </a:t>
            </a:r>
            <a:r>
              <a:rPr lang="en-US" sz="3000" dirty="0" smtClean="0">
                <a:solidFill>
                  <a:schemeClr val="tx1">
                    <a:tint val="75000"/>
                  </a:schemeClr>
                </a:solidFill>
              </a:rPr>
              <a:t>Assembler/Disassembler, </a:t>
            </a:r>
            <a:endParaRPr lang="en-US" sz="3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vs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“Properties” for setting and getting fields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“Delegate” – function pointer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Multi cast “delegate”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Lambda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expression</a:t>
            </a: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“using” – defining scope of the object</a:t>
            </a: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Need method for setting and getting fields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Functional interfaces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Chaining Method using functional interfaces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Lambda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expression</a:t>
            </a:r>
          </a:p>
          <a:p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Try with resources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– define scope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2182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Java Server Page (JSP)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Apache/Tomcat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Server</a:t>
            </a: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ASP.NET – Active Server Pages </a:t>
            </a:r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Use partial classes to separate UI designer code</a:t>
            </a:r>
          </a:p>
          <a:p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IIS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– Internet </a:t>
            </a:r>
            <a:r>
              <a:rPr lang="en-US" sz="2400">
                <a:solidFill>
                  <a:schemeClr val="tx1">
                    <a:tint val="75000"/>
                  </a:schemeClr>
                </a:solidFill>
              </a:rPr>
              <a:t>Information </a:t>
            </a:r>
            <a:r>
              <a:rPr lang="en-US" sz="2400" smtClean="0">
                <a:solidFill>
                  <a:schemeClr val="tx1">
                    <a:tint val="75000"/>
                  </a:schemeClr>
                </a:solidFill>
              </a:rPr>
              <a:t>Services</a:t>
            </a: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.NET/Java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00400" cy="5029199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Visual Studio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Can be use to build solutions for most of Microsoft related development.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Solutions wrap related projects together.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Most of time upgraded every year with new features.</a:t>
            </a:r>
          </a:p>
          <a:p>
            <a:pPr lvl="1"/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Proprietary software 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US" sz="22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dirty="0" smtClean="0"/>
              <a:t>TFS – Team </a:t>
            </a:r>
            <a:r>
              <a:rPr lang="en-US" dirty="0"/>
              <a:t>F</a:t>
            </a:r>
            <a:r>
              <a:rPr lang="en-US" dirty="0" smtClean="0"/>
              <a:t>oundation Server </a:t>
            </a:r>
          </a:p>
          <a:p>
            <a:pPr lvl="1"/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Source </a:t>
            </a:r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control, </a:t>
            </a:r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Build </a:t>
            </a:r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and </a:t>
            </a:r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Release </a:t>
            </a:r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management etc.</a:t>
            </a:r>
          </a:p>
          <a:p>
            <a:pPr lvl="1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95800" cy="49530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Eclipse</a:t>
            </a: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Plugin base architecture, Need to work with different plugin to support different programing paradigm.</a:t>
            </a: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Open source</a:t>
            </a:r>
          </a:p>
          <a:p>
            <a:r>
              <a:rPr lang="en-US" dirty="0" smtClean="0"/>
              <a:t>Apache Maven/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Build and Dependency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22790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.NET/ASP.NET Core 1.0</a:t>
            </a: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Open source</a:t>
            </a: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Application developed with this framework will run on Linux.</a:t>
            </a:r>
          </a:p>
          <a:p>
            <a:r>
              <a:rPr lang="en-US" dirty="0"/>
              <a:t>Visual Studio Code</a:t>
            </a: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Code editor which can be use for different language related development, node.js etc.</a:t>
            </a: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Can work with different OS Linux, MAC OS etc.</a:t>
            </a: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Open source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8271</TotalTime>
  <Words>396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.NET vs JAVA </vt:lpstr>
      <vt:lpstr>Introduction to .NET Framework/C#</vt:lpstr>
      <vt:lpstr>JVM vs CLR</vt:lpstr>
      <vt:lpstr>Platform vs Language Agnostic   (Byte Code vs MSIL)</vt:lpstr>
      <vt:lpstr>C# vs JAVA</vt:lpstr>
      <vt:lpstr>Web Technologies</vt:lpstr>
      <vt:lpstr>.NET/Java Development tools</vt:lpstr>
      <vt:lpstr>Open Source</vt:lpstr>
    </vt:vector>
  </TitlesOfParts>
  <Company>VANTIV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vs JAVA</dc:title>
  <dc:creator>Bhagat, Mufajjal</dc:creator>
  <cp:lastModifiedBy>Bhagat, Mufajjal</cp:lastModifiedBy>
  <cp:revision>74</cp:revision>
  <dcterms:created xsi:type="dcterms:W3CDTF">2017-06-26T15:30:02Z</dcterms:created>
  <dcterms:modified xsi:type="dcterms:W3CDTF">2017-07-20T15:35:19Z</dcterms:modified>
</cp:coreProperties>
</file>