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69" r:id="rId20"/>
    <p:sldId id="270" r:id="rId21"/>
    <p:sldId id="271" r:id="rId22"/>
    <p:sldId id="272" r:id="rId23"/>
    <p:sldId id="295" r:id="rId24"/>
    <p:sldId id="294" r:id="rId25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30.01.2023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2592287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dirty="0">
              <a:solidFill>
                <a:srgbClr val="FF0000"/>
              </a:solidFill>
            </a:endParaRPr>
          </a:p>
          <a:p>
            <a:pPr>
              <a:defRPr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endParaRPr lang="de-DE" sz="265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D3DD3EB-A5B9-04A2-F0BC-2E9BC47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DDB5A-FD23-7926-186F-87A9F49C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319" y="1299040"/>
            <a:ext cx="7188344" cy="38457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22083-9675-1777-F9ED-89997080D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129308"/>
            <a:ext cx="5190006" cy="42484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6830C-A930-1F01-8695-30CF8FCB2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1489348"/>
            <a:ext cx="6965264" cy="38298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79B7A-F81C-B06D-6ECE-7CF5BFFA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0"/>
          <a:stretch/>
        </p:blipFill>
        <p:spPr>
          <a:xfrm>
            <a:off x="1983656" y="1561356"/>
            <a:ext cx="5881777" cy="3753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31FC-25FD-129F-1B98-4BC272BD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 b="-3608"/>
          <a:stretch/>
        </p:blipFill>
        <p:spPr bwMode="auto">
          <a:xfrm>
            <a:off x="1767632" y="1777380"/>
            <a:ext cx="58817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5618"/>
          <a:stretch/>
        </p:blipFill>
        <p:spPr bwMode="auto">
          <a:xfrm>
            <a:off x="687512" y="1273324"/>
            <a:ext cx="3507680" cy="230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1201316"/>
            <a:ext cx="329615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12"/>
          <a:stretch/>
        </p:blipFill>
        <p:spPr bwMode="auto">
          <a:xfrm>
            <a:off x="1395020" y="1386992"/>
            <a:ext cx="2964900" cy="358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256" y="1386992"/>
            <a:ext cx="2711048" cy="35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184640"/>
            <a:ext cx="6120680" cy="383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Präsentation der Code-Dokumentation und Metrik-Auswertung in GitLab</a:t>
            </a:r>
            <a:endParaRPr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51" y="1425575"/>
            <a:ext cx="5498186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24" y="1633364"/>
            <a:ext cx="6461080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der Code-Dokumentation und Metrik-Auswertung in GitLab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70" y="1425575"/>
            <a:ext cx="575274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4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678</TotalTime>
  <Words>541</Words>
  <Application>Microsoft Office PowerPoint</Application>
  <DocSecurity>0</DocSecurity>
  <PresentationFormat>Custom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  <vt:lpstr>Präsentation der Code-Dokumentation und Metrik-Auswertung in GitLab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54</cp:revision>
  <dcterms:created xsi:type="dcterms:W3CDTF">2018-11-30T17:46:50Z</dcterms:created>
  <dcterms:modified xsi:type="dcterms:W3CDTF">2023-01-30T03:35:02Z</dcterms:modified>
  <cp:category/>
  <dc:identifier/>
  <cp:contentStatus/>
  <dc:language/>
  <cp:version/>
</cp:coreProperties>
</file>