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12"/>
  </p:notesMasterIdLst>
  <p:handoutMasterIdLst>
    <p:handoutMasterId r:id="rId13"/>
  </p:handoutMasterIdLst>
  <p:sldIdLst>
    <p:sldId id="256" r:id="rId4"/>
    <p:sldId id="262" r:id="rId5"/>
    <p:sldId id="257" r:id="rId6"/>
    <p:sldId id="273" r:id="rId7"/>
    <p:sldId id="274" r:id="rId8"/>
    <p:sldId id="276" r:id="rId9"/>
    <p:sldId id="275" r:id="rId10"/>
    <p:sldId id="277" r:id="rId11"/>
  </p:sldIdLst>
  <p:sldSz cx="10160000" cy="5715000"/>
  <p:notesSz cx="6858000" cy="9144000"/>
  <p:custDataLst>
    <p:tags r:id="rId17"/>
  </p:custDataLst>
  <p:defaultTextStyle>
    <a:defPPr>
      <a:defRPr lang="de-DE"/>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75"/>
    <p:restoredTop sz="94526"/>
  </p:normalViewPr>
  <p:slideViewPr>
    <p:cSldViewPr showGuides="1">
      <p:cViewPr varScale="1">
        <p:scale>
          <a:sx n="127" d="100"/>
          <a:sy n="127" d="100"/>
        </p:scale>
        <p:origin x="200" y="560"/>
      </p:cViewPr>
      <p:guideLst>
        <p:guide orient="horz" pos="1800"/>
        <p:guide pos="3200"/>
      </p:guideLst>
    </p:cSldViewPr>
  </p:slideViewPr>
  <p:outlineViewPr>
    <p:cViewPr>
      <p:scale>
        <a:sx n="33" d="100"/>
        <a:sy n="33" d="100"/>
      </p:scale>
      <p:origin x="0" y="0"/>
    </p:cViewPr>
  </p:outlin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Kopfzeilenplatzhalter 1"/>
          <p:cNvSpPr>
            <a:spLocks noGrp="1"/>
          </p:cNvSpPr>
          <p:nvPr>
            <p:ph type="hdr" sz="quarter"/>
          </p:nvPr>
        </p:nvSpPr>
        <p:spPr>
          <a:xfrm>
            <a:off x="476250" y="179388"/>
            <a:ext cx="4681538" cy="457200"/>
          </a:xfrm>
          <a:prstGeom prst="rect">
            <a:avLst/>
          </a:prstGeom>
        </p:spPr>
        <p:txBody>
          <a:bodyPr vert="horz" lIns="91440" tIns="45720" rIns="91440" bIns="45720" rtlCol="0"/>
          <a:lstStyle>
            <a:lvl1pPr algn="l">
              <a:defRPr sz="1200"/>
            </a:lvl1pPr>
          </a:lstStyle>
          <a:p>
            <a:pPr fontAlgn="auto"/>
            <a:endParaRPr lang="de-DE" strike="noStrike" noProof="1"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0663" y="179388"/>
            <a:ext cx="1081088" cy="457200"/>
          </a:xfrm>
          <a:prstGeom prst="rect">
            <a:avLst/>
          </a:prstGeom>
        </p:spPr>
        <p:txBody>
          <a:bodyPr vert="horz" lIns="91440" tIns="45720" rIns="91440" bIns="45720" rtlCol="0"/>
          <a:lstStyle>
            <a:lvl1pPr algn="r">
              <a:defRPr sz="1200"/>
            </a:lvl1pPr>
          </a:lstStyle>
          <a:p>
            <a:pPr fontAlgn="auto"/>
            <a:fld id="{E54A442F-BE82-4B5A-943A-0DA94ED29E59}" type="datetimeFigureOut">
              <a:rPr lang="de-DE" strike="noStrike" noProof="1" smtClean="0">
                <a:latin typeface="Arial" panose="020B0604020202020204" pitchFamily="34" charset="0"/>
                <a:ea typeface="+mn-ea"/>
                <a:cs typeface="Arial" panose="020B0604020202020204" pitchFamily="34" charset="0"/>
              </a:rPr>
            </a:fld>
            <a:endParaRPr lang="de-DE" strike="noStrike" noProof="1">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250" y="8532813"/>
            <a:ext cx="5113338" cy="457200"/>
          </a:xfrm>
          <a:prstGeom prst="rect">
            <a:avLst/>
          </a:prstGeom>
        </p:spPr>
        <p:txBody>
          <a:bodyPr vert="horz" lIns="91440" tIns="45720" rIns="91440" bIns="45720" rtlCol="0" anchor="b"/>
          <a:lstStyle>
            <a:lvl1pPr algn="l">
              <a:defRPr sz="1200"/>
            </a:lvl1pPr>
          </a:lstStyle>
          <a:p>
            <a:pPr fontAlgn="auto"/>
            <a:endParaRPr lang="de-DE" strike="noStrike" noProof="1"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2463" y="8532813"/>
            <a:ext cx="649288" cy="457200"/>
          </a:xfrm>
          <a:prstGeom prst="rect">
            <a:avLst/>
          </a:prstGeom>
        </p:spPr>
        <p:txBody>
          <a:bodyPr vert="horz" lIns="91440" tIns="45720" rIns="91440" bIns="45720" rtlCol="0" anchor="b"/>
          <a:lstStyle>
            <a:lvl1pPr algn="r">
              <a:defRPr sz="1200"/>
            </a:lvl1pPr>
          </a:lstStyle>
          <a:p>
            <a:pPr fontAlgn="auto"/>
            <a:fld id="{2AE125BC-28D1-403A-9ED0-9FCD04001FB1}" type="slidenum">
              <a:rPr lang="de-DE" strike="noStrike" noProof="1" smtClean="0">
                <a:latin typeface="Arial" panose="020B0604020202020204" pitchFamily="34" charset="0"/>
                <a:ea typeface="+mn-ea"/>
                <a:cs typeface="Arial" panose="020B0604020202020204" pitchFamily="34" charset="0"/>
              </a:rPr>
            </a:fld>
            <a:endParaRPr lang="de-DE" strike="noStrike" noProof="1">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Kopfzeilenplatzhalter 1"/>
          <p:cNvSpPr>
            <a:spLocks noGrp="1"/>
          </p:cNvSpPr>
          <p:nvPr>
            <p:ph type="hdr" sz="quarter"/>
          </p:nvPr>
        </p:nvSpPr>
        <p:spPr>
          <a:xfrm>
            <a:off x="1196975" y="161925"/>
            <a:ext cx="4392613" cy="449263"/>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fontAlgn="auto"/>
            <a:endParaRPr lang="de-DE" strike="noStrike" noProof="1" dirty="0"/>
          </a:p>
        </p:txBody>
      </p:sp>
      <p:sp>
        <p:nvSpPr>
          <p:cNvPr id="3" name="Datumsplatzhalter 2"/>
          <p:cNvSpPr>
            <a:spLocks noGrp="1"/>
          </p:cNvSpPr>
          <p:nvPr>
            <p:ph type="dt" idx="1"/>
          </p:nvPr>
        </p:nvSpPr>
        <p:spPr>
          <a:xfrm>
            <a:off x="5661025" y="153988"/>
            <a:ext cx="1027113"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fontAlgn="auto"/>
            <a:fld id="{5801EACB-8D12-49F2-9088-5A635C50DDBD}" type="datetimeFigureOut">
              <a:rPr lang="de-DE" strike="noStrike" noProof="1" smtClean="0">
                <a:latin typeface="Arial" panose="020B0604020202020204" pitchFamily="34" charset="0"/>
                <a:ea typeface="+mn-ea"/>
                <a:cs typeface="Arial" panose="020B0604020202020204" pitchFamily="34" charset="0"/>
              </a:rPr>
            </a:fld>
            <a:endParaRPr lang="de-DE" strike="noStrike" noProof="1"/>
          </a:p>
        </p:txBody>
      </p:sp>
      <p:sp>
        <p:nvSpPr>
          <p:cNvPr id="4100" name="Folienbildplatzhalter 3"/>
          <p:cNvSpPr>
            <a:spLocks noGrp="1" noRot="1" noChangeAspect="1"/>
          </p:cNvSpPr>
          <p:nvPr>
            <p:ph type="sldImg"/>
          </p:nvPr>
        </p:nvSpPr>
        <p:spPr>
          <a:xfrm>
            <a:off x="893763" y="755650"/>
            <a:ext cx="6078537" cy="3419475"/>
          </a:xfrm>
          <a:prstGeom prst="rect">
            <a:avLst/>
          </a:prstGeom>
          <a:noFill/>
          <a:ln w="12700" cap="flat" cmpd="sng">
            <a:solidFill>
              <a:srgbClr val="000000"/>
            </a:solidFill>
            <a:prstDash val="solid"/>
            <a:round/>
            <a:headEnd type="none" w="med" len="med"/>
            <a:tailEnd type="none" w="med" len="med"/>
          </a:ln>
        </p:spPr>
      </p:sp>
      <p:sp>
        <p:nvSpPr>
          <p:cNvPr id="4101" name="Notizenplatzhalter 4"/>
          <p:cNvSpPr>
            <a:spLocks noGrp="1"/>
          </p:cNvSpPr>
          <p:nvPr>
            <p:ph type="body" sz="quarter"/>
          </p:nvPr>
        </p:nvSpPr>
        <p:spPr>
          <a:xfrm>
            <a:off x="1196975" y="4343400"/>
            <a:ext cx="5486400" cy="4114800"/>
          </a:xfrm>
          <a:prstGeom prst="rect">
            <a:avLst/>
          </a:prstGeom>
          <a:noFill/>
          <a:ln w="9525">
            <a:noFill/>
          </a:ln>
        </p:spPr>
        <p:txBody>
          <a:bodyPr vert="horz" lIns="91440" tIns="45720" rIns="91440" bIns="45720" anchor="t" anchorCtr="0"/>
          <a:p>
            <a:pPr lvl="0"/>
            <a:r>
              <a:rPr lang="de-DE" altLang="zh-CN"/>
              <a:t>Textmasterformat bearbeiten</a:t>
            </a:r>
            <a:endParaRPr lang="de-DE" altLang="zh-CN"/>
          </a:p>
          <a:p>
            <a:pPr lvl="1"/>
            <a:r>
              <a:rPr lang="de-DE" altLang="zh-CN"/>
              <a:t>Zweite Ebene</a:t>
            </a:r>
            <a:endParaRPr lang="de-DE" altLang="zh-CN"/>
          </a:p>
          <a:p>
            <a:pPr lvl="2"/>
            <a:r>
              <a:rPr lang="de-DE" altLang="zh-CN"/>
              <a:t>Dritte Ebene</a:t>
            </a:r>
            <a:endParaRPr lang="de-DE" altLang="zh-CN"/>
          </a:p>
          <a:p>
            <a:pPr lvl="3"/>
            <a:r>
              <a:rPr lang="de-DE" altLang="zh-CN"/>
              <a:t>Vierte Ebene</a:t>
            </a:r>
            <a:endParaRPr lang="de-DE" altLang="zh-CN"/>
          </a:p>
          <a:p>
            <a:pPr lvl="4"/>
            <a:r>
              <a:rPr lang="de-DE" altLang="zh-CN"/>
              <a:t>Fünfte Ebene</a:t>
            </a:r>
            <a:endParaRPr lang="de-DE" altLang="zh-CN"/>
          </a:p>
        </p:txBody>
      </p:sp>
      <p:sp>
        <p:nvSpPr>
          <p:cNvPr id="6" name="Fußzeilenplatzhalter 5"/>
          <p:cNvSpPr>
            <a:spLocks noGrp="1"/>
          </p:cNvSpPr>
          <p:nvPr>
            <p:ph type="ftr" sz="quarter" idx="4"/>
          </p:nvPr>
        </p:nvSpPr>
        <p:spPr>
          <a:xfrm>
            <a:off x="1196975" y="8532813"/>
            <a:ext cx="4535488"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fontAlgn="auto"/>
            <a:endParaRPr lang="de-DE" strike="noStrike" noProof="1"/>
          </a:p>
        </p:txBody>
      </p:sp>
      <p:sp>
        <p:nvSpPr>
          <p:cNvPr id="7" name="Foliennummernplatzhalter 6"/>
          <p:cNvSpPr>
            <a:spLocks noGrp="1"/>
          </p:cNvSpPr>
          <p:nvPr>
            <p:ph type="sldNum" sz="quarter" idx="5"/>
          </p:nvPr>
        </p:nvSpPr>
        <p:spPr>
          <a:xfrm>
            <a:off x="5876925" y="8532813"/>
            <a:ext cx="811213"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fontAlgn="auto"/>
            <a:fld id="{272E3E51-A3F3-4FD4-9C75-1C612CCCCA5A}" type="slidenum">
              <a:rPr lang="de-DE" strike="noStrike" noProof="1" smtClean="0">
                <a:latin typeface="Arial" panose="020B0604020202020204" pitchFamily="34" charset="0"/>
                <a:ea typeface="+mn-ea"/>
                <a:cs typeface="Arial" panose="020B0604020202020204" pitchFamily="34" charset="0"/>
              </a:rPr>
            </a:fld>
            <a:endParaRPr lang="de-DE"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90">
                <a:solidFill>
                  <a:srgbClr val="008C4F"/>
                </a:solidFill>
              </a:defRPr>
            </a:lvl1pPr>
          </a:lstStyle>
          <a:p>
            <a:pPr lvl="0" fontAlgn="auto"/>
            <a:r>
              <a:rPr lang="de-DE" altLang="de-DE" sz="3890" strike="noStrike" noProof="0" dirty="0"/>
              <a:t>Titelmasterformat durch Klicken bearbeiten</a:t>
            </a:r>
            <a:endParaRPr lang="de-DE" altLang="de-DE" strike="noStrike" noProof="0" dirty="0"/>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anose="05000000000000000000" pitchFamily="2" charset="2"/>
              <a:buNone/>
              <a:defRPr/>
            </a:lvl1pPr>
          </a:lstStyle>
          <a:p>
            <a:pPr lvl="0" fontAlgn="auto"/>
            <a:r>
              <a:rPr lang="de-DE" altLang="de-DE" strike="noStrike" noProof="0"/>
              <a:t>Formatvorlage des Untertitelmasters durch Klicken bearbeiten</a:t>
            </a:r>
            <a:endParaRPr lang="de-DE" altLang="de-DE" strike="noStrike"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Inhaltsplatzhalter 2"/>
          <p:cNvSpPr>
            <a:spLocks noGrp="1"/>
          </p:cNvSpPr>
          <p:nvPr>
            <p:ph idx="1" hasCustomPrompt="1"/>
          </p:nvPr>
        </p:nvSpPr>
        <p:spPr>
          <a:xfrm>
            <a:off x="532697" y="1426104"/>
            <a:ext cx="8803570" cy="3591636"/>
          </a:xfrm>
        </p:spPr>
        <p:txBody>
          <a:bodyPr/>
          <a:lstStyle>
            <a:lvl1pPr marL="297815" indent="-297815">
              <a:defRPr/>
            </a:lvl1pPr>
            <a:lvl2pPr marL="596265" indent="-313690">
              <a:spcBef>
                <a:spcPts val="665"/>
              </a:spcBef>
              <a:defRPr/>
            </a:lvl2pPr>
            <a:lvl3pPr marL="894080" indent="-297815">
              <a:spcBef>
                <a:spcPts val="665"/>
              </a:spcBef>
              <a:defRPr/>
            </a:lvl3pPr>
            <a:lvl4pPr marL="1193800" indent="-299720">
              <a:spcBef>
                <a:spcPts val="665"/>
              </a:spcBef>
              <a:defRPr/>
            </a:lvl4pPr>
            <a:lvl5pPr marL="1492250" indent="-299720">
              <a:spcBef>
                <a:spcPts val="665"/>
              </a:spcBef>
              <a:defRPr sz="1780"/>
            </a:lvl5pPr>
          </a:lstStyle>
          <a:p>
            <a:pPr lvl="0" fontAlgn="auto"/>
            <a:r>
              <a:rPr lang="de-DE" strike="noStrike" noProof="1" dirty="0"/>
              <a:t>Textmasterformat bearbeiten</a:t>
            </a:r>
            <a:endParaRPr lang="de-DE" strike="noStrike" noProof="1" dirty="0"/>
          </a:p>
          <a:p>
            <a:pPr lvl="1" fontAlgn="auto"/>
            <a:r>
              <a:rPr lang="de-DE" strike="noStrike" noProof="1" dirty="0"/>
              <a:t>Zweite Ebene</a:t>
            </a:r>
            <a:endParaRPr lang="de-DE" strike="noStrike" noProof="1" dirty="0"/>
          </a:p>
          <a:p>
            <a:pPr lvl="2" fontAlgn="auto"/>
            <a:r>
              <a:rPr lang="de-DE" strike="noStrike" noProof="1" dirty="0"/>
              <a:t>Dritte Ebene</a:t>
            </a:r>
            <a:endParaRPr lang="de-DE" strike="noStrike" noProof="1" dirty="0"/>
          </a:p>
          <a:p>
            <a:pPr lvl="3" fontAlgn="auto"/>
            <a:r>
              <a:rPr lang="de-DE" strike="noStrike" noProof="1" dirty="0"/>
              <a:t>Vierte Ebene</a:t>
            </a:r>
            <a:endParaRPr lang="de-DE" strike="noStrike" noProof="1" dirty="0"/>
          </a:p>
          <a:p>
            <a:pPr lvl="4" fontAlgn="auto"/>
            <a:r>
              <a:rPr lang="de-DE" sz="1780" strike="noStrike" noProof="1" dirty="0"/>
              <a:t>Fünfte Ebene</a:t>
            </a:r>
            <a:endParaRPr lang="de-DE" strike="noStrike" noProof="1" dirty="0"/>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pPr fontAlgn="auto"/>
            <a:r>
              <a:rPr lang="de-DE" strike="noStrike" noProof="1" dirty="0"/>
              <a:t>Titelmasterformat durch Klicken bearbeiten</a:t>
            </a:r>
            <a:endParaRPr lang="de-DE" strike="noStrike" noProof="1" dirty="0"/>
          </a:p>
        </p:txBody>
      </p:sp>
      <p:sp>
        <p:nvSpPr>
          <p:cNvPr id="4" name="Datumsplatzhalter 3"/>
          <p:cNvSpPr>
            <a:spLocks noGrp="1"/>
          </p:cNvSpPr>
          <p:nvPr>
            <p:ph type="dt" sz="half" idx="10"/>
          </p:nvPr>
        </p:nvSpPr>
        <p:spPr>
          <a:xfrm>
            <a:off x="549275" y="5073650"/>
            <a:ext cx="2370138" cy="304800"/>
          </a:xfrm>
          <a:prstGeom prst="rect">
            <a:avLst/>
          </a:prstGeom>
        </p:spPr>
        <p:txBody>
          <a:bodyPr/>
          <a:lstStyle>
            <a:lvl1pPr>
              <a:defRPr sz="1555"/>
            </a:lvl1pPr>
          </a:lstStyle>
          <a:p>
            <a:pPr fontAlgn="auto"/>
            <a:fld id="{911D8C60-1F2D-4436-BF53-22882F494404}" type="datetimeFigureOut">
              <a:rPr lang="de-DE" sz="1555" strike="noStrike" noProof="1" smtClean="0">
                <a:latin typeface="+mn-lt"/>
                <a:ea typeface="+mn-ea"/>
                <a:cs typeface="+mn-cs"/>
              </a:rPr>
            </a:fld>
            <a:endParaRPr lang="de-DE" strike="noStrike" noProof="1" dirty="0"/>
          </a:p>
        </p:txBody>
      </p:sp>
      <p:sp>
        <p:nvSpPr>
          <p:cNvPr id="5" name="Fußzeilenplatzhalter 4"/>
          <p:cNvSpPr>
            <a:spLocks noGrp="1"/>
          </p:cNvSpPr>
          <p:nvPr>
            <p:ph type="ftr" sz="quarter" idx="11"/>
          </p:nvPr>
        </p:nvSpPr>
        <p:spPr>
          <a:xfrm>
            <a:off x="3471863" y="5073650"/>
            <a:ext cx="3216275" cy="304800"/>
          </a:xfrm>
          <a:prstGeom prst="rect">
            <a:avLst/>
          </a:prstGeom>
        </p:spPr>
        <p:txBody>
          <a:bodyPr/>
          <a:lstStyle>
            <a:lvl1pPr>
              <a:defRPr sz="1555"/>
            </a:lvl1pPr>
          </a:lstStyle>
          <a:p>
            <a:pPr fontAlgn="auto"/>
            <a:endParaRPr lang="de-DE" strike="noStrike" noProof="1" dirty="0"/>
          </a:p>
        </p:txBody>
      </p:sp>
      <p:sp>
        <p:nvSpPr>
          <p:cNvPr id="6" name="Foliennummernplatzhalter 5"/>
          <p:cNvSpPr>
            <a:spLocks noGrp="1"/>
          </p:cNvSpPr>
          <p:nvPr>
            <p:ph type="sldNum" sz="quarter" idx="12"/>
          </p:nvPr>
        </p:nvSpPr>
        <p:spPr>
          <a:xfrm>
            <a:off x="7281863" y="5073650"/>
            <a:ext cx="2038350" cy="304800"/>
          </a:xfrm>
          <a:prstGeom prst="rect">
            <a:avLst/>
          </a:prstGeom>
        </p:spPr>
        <p:txBody>
          <a:bodyPr/>
          <a:lstStyle>
            <a:lvl1pPr>
              <a:defRPr sz="1555"/>
            </a:lvl1pPr>
          </a:lstStyle>
          <a:p>
            <a:pPr fontAlgn="auto"/>
            <a:fld id="{83B23FF1-3F66-4904-91CE-1AE4A5050627}" type="slidenum">
              <a:rPr lang="de-DE" sz="1555" strike="noStrike" noProof="1" smtClean="0">
                <a:latin typeface="+mn-lt"/>
                <a:ea typeface="+mn-ea"/>
                <a:cs typeface="+mn-cs"/>
              </a:rPr>
            </a:fld>
            <a:endParaRPr lang="de-D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90">
                <a:solidFill>
                  <a:srgbClr val="008C4F"/>
                </a:solidFill>
              </a:defRPr>
            </a:lvl1pPr>
          </a:lstStyle>
          <a:p>
            <a:pPr lvl="0" fontAlgn="auto"/>
            <a:r>
              <a:rPr lang="de-DE" altLang="de-DE" sz="3890" strike="noStrike" noProof="0" dirty="0"/>
              <a:t>Titelmasterformat durch Klicken bearbeiten</a:t>
            </a:r>
            <a:endParaRPr lang="de-DE" altLang="de-DE" strike="noStrike" noProof="0" dirty="0"/>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anose="05000000000000000000" pitchFamily="2" charset="2"/>
              <a:buNone/>
              <a:defRPr/>
            </a:lvl1pPr>
          </a:lstStyle>
          <a:p>
            <a:pPr lvl="0" fontAlgn="auto"/>
            <a:r>
              <a:rPr lang="de-DE" altLang="de-DE" strike="noStrike" noProof="0"/>
              <a:t>Formatvorlage des Untertitelmasters durch Klicken bearbeiten</a:t>
            </a:r>
            <a:endParaRPr lang="de-DE" altLang="de-DE" strike="noStrike"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Inhaltsplatzhalter 2"/>
          <p:cNvSpPr>
            <a:spLocks noGrp="1"/>
          </p:cNvSpPr>
          <p:nvPr>
            <p:ph idx="1" hasCustomPrompt="1"/>
          </p:nvPr>
        </p:nvSpPr>
        <p:spPr>
          <a:xfrm>
            <a:off x="532697" y="1426104"/>
            <a:ext cx="8803570" cy="3591636"/>
          </a:xfrm>
        </p:spPr>
        <p:txBody>
          <a:bodyPr/>
          <a:lstStyle>
            <a:lvl1pPr marL="297815" indent="-297815">
              <a:defRPr/>
            </a:lvl1pPr>
            <a:lvl2pPr marL="596265" indent="-313690">
              <a:spcBef>
                <a:spcPts val="665"/>
              </a:spcBef>
              <a:defRPr/>
            </a:lvl2pPr>
            <a:lvl3pPr marL="894080" indent="-297815">
              <a:spcBef>
                <a:spcPts val="665"/>
              </a:spcBef>
              <a:defRPr/>
            </a:lvl3pPr>
            <a:lvl4pPr marL="1193800" indent="-299720">
              <a:spcBef>
                <a:spcPts val="665"/>
              </a:spcBef>
              <a:defRPr/>
            </a:lvl4pPr>
            <a:lvl5pPr marL="1492250" indent="-299720">
              <a:spcBef>
                <a:spcPts val="665"/>
              </a:spcBef>
              <a:defRPr sz="1780"/>
            </a:lvl5pPr>
          </a:lstStyle>
          <a:p>
            <a:pPr lvl="0" fontAlgn="auto"/>
            <a:r>
              <a:rPr lang="de-DE" strike="noStrike" noProof="1" dirty="0"/>
              <a:t>Textmasterformat bearbeiten</a:t>
            </a:r>
            <a:endParaRPr lang="de-DE" strike="noStrike" noProof="1" dirty="0"/>
          </a:p>
          <a:p>
            <a:pPr lvl="1" fontAlgn="auto"/>
            <a:r>
              <a:rPr lang="de-DE" strike="noStrike" noProof="1" dirty="0"/>
              <a:t>Zweite Ebene</a:t>
            </a:r>
            <a:endParaRPr lang="de-DE" strike="noStrike" noProof="1" dirty="0"/>
          </a:p>
          <a:p>
            <a:pPr lvl="2" fontAlgn="auto"/>
            <a:r>
              <a:rPr lang="de-DE" strike="noStrike" noProof="1" dirty="0"/>
              <a:t>Dritte Ebene</a:t>
            </a:r>
            <a:endParaRPr lang="de-DE" strike="noStrike" noProof="1" dirty="0"/>
          </a:p>
          <a:p>
            <a:pPr lvl="3" fontAlgn="auto"/>
            <a:r>
              <a:rPr lang="de-DE" strike="noStrike" noProof="1" dirty="0"/>
              <a:t>Vierte Ebene</a:t>
            </a:r>
            <a:endParaRPr lang="de-DE" strike="noStrike" noProof="1" dirty="0"/>
          </a:p>
          <a:p>
            <a:pPr lvl="4" fontAlgn="auto"/>
            <a:r>
              <a:rPr lang="de-DE" sz="1780" strike="noStrike" noProof="1" dirty="0"/>
              <a:t>Fünfte Ebene</a:t>
            </a:r>
            <a:endParaRPr lang="de-DE" strike="noStrike" noProof="1" dirty="0"/>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pPr fontAlgn="auto"/>
            <a:r>
              <a:rPr lang="de-DE" strike="noStrike" noProof="1" dirty="0"/>
              <a:t>Titelmasterformat durch Klicken bearbeiten</a:t>
            </a:r>
            <a:endParaRPr lang="de-DE" strike="noStrike" noProof="1" dirty="0"/>
          </a:p>
        </p:txBody>
      </p:sp>
      <p:sp>
        <p:nvSpPr>
          <p:cNvPr id="4" name="Datumsplatzhalter 3"/>
          <p:cNvSpPr>
            <a:spLocks noGrp="1"/>
          </p:cNvSpPr>
          <p:nvPr>
            <p:ph type="dt" sz="half" idx="10"/>
          </p:nvPr>
        </p:nvSpPr>
        <p:spPr>
          <a:xfrm>
            <a:off x="549275" y="5073650"/>
            <a:ext cx="2370138" cy="304800"/>
          </a:xfrm>
          <a:prstGeom prst="rect">
            <a:avLst/>
          </a:prstGeom>
        </p:spPr>
        <p:txBody>
          <a:bodyPr/>
          <a:lstStyle>
            <a:lvl1pPr>
              <a:defRPr sz="1555"/>
            </a:lvl1pPr>
          </a:lstStyle>
          <a:p>
            <a:pPr fontAlgn="auto"/>
            <a:fld id="{911D8C60-1F2D-4436-BF53-22882F494404}" type="datetimeFigureOut">
              <a:rPr lang="de-DE" sz="1555" strike="noStrike" noProof="1" smtClean="0">
                <a:latin typeface="+mn-lt"/>
                <a:ea typeface="+mn-ea"/>
                <a:cs typeface="+mn-cs"/>
              </a:rPr>
            </a:fld>
            <a:endParaRPr lang="de-DE" strike="noStrike" noProof="1" dirty="0"/>
          </a:p>
        </p:txBody>
      </p:sp>
      <p:sp>
        <p:nvSpPr>
          <p:cNvPr id="5" name="Fußzeilenplatzhalter 4"/>
          <p:cNvSpPr>
            <a:spLocks noGrp="1"/>
          </p:cNvSpPr>
          <p:nvPr>
            <p:ph type="ftr" sz="quarter" idx="11"/>
          </p:nvPr>
        </p:nvSpPr>
        <p:spPr>
          <a:xfrm>
            <a:off x="3471863" y="5073650"/>
            <a:ext cx="3216275" cy="304800"/>
          </a:xfrm>
          <a:prstGeom prst="rect">
            <a:avLst/>
          </a:prstGeom>
        </p:spPr>
        <p:txBody>
          <a:bodyPr/>
          <a:lstStyle>
            <a:lvl1pPr>
              <a:defRPr sz="1555"/>
            </a:lvl1pPr>
          </a:lstStyle>
          <a:p>
            <a:pPr fontAlgn="auto"/>
            <a:endParaRPr lang="de-DE" strike="noStrike" noProof="1" dirty="0"/>
          </a:p>
        </p:txBody>
      </p:sp>
      <p:sp>
        <p:nvSpPr>
          <p:cNvPr id="6" name="Foliennummernplatzhalter 5"/>
          <p:cNvSpPr>
            <a:spLocks noGrp="1"/>
          </p:cNvSpPr>
          <p:nvPr>
            <p:ph type="sldNum" sz="quarter" idx="12"/>
          </p:nvPr>
        </p:nvSpPr>
        <p:spPr>
          <a:xfrm>
            <a:off x="7281863" y="5073650"/>
            <a:ext cx="2038350" cy="304800"/>
          </a:xfrm>
          <a:prstGeom prst="rect">
            <a:avLst/>
          </a:prstGeom>
        </p:spPr>
        <p:txBody>
          <a:bodyPr/>
          <a:lstStyle>
            <a:lvl1pPr>
              <a:defRPr sz="1555"/>
            </a:lvl1pPr>
          </a:lstStyle>
          <a:p>
            <a:pPr fontAlgn="auto"/>
            <a:fld id="{83B23FF1-3F66-4904-91CE-1AE4A5050627}" type="slidenum">
              <a:rPr lang="de-DE" sz="1555" strike="noStrike" noProof="1" smtClean="0">
                <a:latin typeface="+mn-lt"/>
                <a:ea typeface="+mn-ea"/>
                <a:cs typeface="+mn-cs"/>
              </a:rPr>
            </a:fld>
            <a:endParaRPr lang="de-D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Rectangle 45"/>
          <p:cNvSpPr/>
          <p:nvPr/>
        </p:nvSpPr>
        <p:spPr>
          <a:xfrm>
            <a:off x="9537700" y="0"/>
            <a:ext cx="623888" cy="5715000"/>
          </a:xfrm>
          <a:prstGeom prst="rect">
            <a:avLst/>
          </a:prstGeom>
          <a:solidFill>
            <a:srgbClr val="E6E6E6"/>
          </a:solidFill>
          <a:ln w="9525">
            <a:noFill/>
          </a:ln>
        </p:spPr>
        <p:txBody>
          <a:bodyPr wrap="none" anchor="ctr" anchorCtr="0"/>
          <a:p>
            <a:pPr lvl="0"/>
            <a:endParaRPr lang="de-DE" altLang="zh-CN" sz="2000">
              <a:latin typeface="Arial Unicode MS" pitchFamily="34" charset="-128"/>
            </a:endParaRPr>
          </a:p>
        </p:txBody>
      </p:sp>
      <p:pic>
        <p:nvPicPr>
          <p:cNvPr id="1027" name="Picture 59" descr="Logo_TUC_de_RGB"/>
          <p:cNvPicPr>
            <a:picLocks noChangeAspect="1"/>
          </p:cNvPicPr>
          <p:nvPr/>
        </p:nvPicPr>
        <p:blipFill>
          <a:blip r:embed="rId3"/>
          <a:stretch>
            <a:fillRect/>
          </a:stretch>
        </p:blipFill>
        <p:spPr>
          <a:xfrm>
            <a:off x="0" y="0"/>
            <a:ext cx="3398838" cy="569913"/>
          </a:xfrm>
          <a:prstGeom prst="rect">
            <a:avLst/>
          </a:prstGeom>
          <a:noFill/>
          <a:ln w="9525">
            <a:noFill/>
          </a:ln>
        </p:spPr>
      </p:pic>
      <p:sp>
        <p:nvSpPr>
          <p:cNvPr id="10" name="Text Box 44"/>
          <p:cNvSpPr txBox="1">
            <a:spLocks noChangeArrowheads="1"/>
          </p:cNvSpPr>
          <p:nvPr/>
        </p:nvSpPr>
        <p:spPr bwMode="auto">
          <a:xfrm>
            <a:off x="6919913" y="5337175"/>
            <a:ext cx="2411413"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fontAlgn="auto">
              <a:spcBef>
                <a:spcPct val="50000"/>
              </a:spcBef>
            </a:pPr>
            <a:r>
              <a:rPr lang="de-DE" altLang="de-DE" sz="1110" strike="noStrike" noProof="1" dirty="0">
                <a:solidFill>
                  <a:srgbClr val="808080"/>
                </a:solidFill>
                <a:latin typeface="+mn-lt"/>
                <a:ea typeface="+mn-ea"/>
                <a:cs typeface="+mn-cs"/>
              </a:rPr>
              <a:t>Praktische Arbeit</a:t>
            </a:r>
            <a:endParaRPr lang="de-DE" altLang="de-DE" sz="1110" strike="noStrike" noProof="1" dirty="0">
              <a:solidFill>
                <a:srgbClr val="FF0000"/>
              </a:solidFill>
            </a:endParaRPr>
          </a:p>
        </p:txBody>
      </p:sp>
      <p:sp>
        <p:nvSpPr>
          <p:cNvPr id="1029" name="Rectangle 51"/>
          <p:cNvSpPr>
            <a:spLocks noGrp="1"/>
          </p:cNvSpPr>
          <p:nvPr>
            <p:ph type="title"/>
          </p:nvPr>
        </p:nvSpPr>
        <p:spPr>
          <a:xfrm>
            <a:off x="536575" y="777875"/>
            <a:ext cx="8777288" cy="579438"/>
          </a:xfrm>
          <a:prstGeom prst="rect">
            <a:avLst/>
          </a:prstGeom>
          <a:noFill/>
          <a:ln w="9525">
            <a:noFill/>
          </a:ln>
        </p:spPr>
        <p:txBody>
          <a:bodyPr vert="horz" wrap="square" lIns="91440" tIns="45720" rIns="91440" bIns="45720" anchor="t" anchorCtr="0"/>
          <a:p>
            <a:pPr lvl="0"/>
            <a:r>
              <a:rPr lang="de-DE" altLang="de-DE" dirty="0"/>
              <a:t>Titelmasterformat durch Klicken bearbeiten</a:t>
            </a:r>
            <a:endParaRPr lang="de-DE" altLang="de-DE" dirty="0"/>
          </a:p>
        </p:txBody>
      </p:sp>
      <p:sp>
        <p:nvSpPr>
          <p:cNvPr id="1030" name="Rectangle 55"/>
          <p:cNvSpPr>
            <a:spLocks noGrp="1"/>
          </p:cNvSpPr>
          <p:nvPr>
            <p:ph type="body"/>
          </p:nvPr>
        </p:nvSpPr>
        <p:spPr>
          <a:xfrm>
            <a:off x="533400" y="1425575"/>
            <a:ext cx="8802688" cy="3771900"/>
          </a:xfrm>
          <a:prstGeom prst="rect">
            <a:avLst/>
          </a:prstGeom>
          <a:noFill/>
          <a:ln w="9525">
            <a:noFill/>
          </a:ln>
        </p:spPr>
        <p:txBody>
          <a:bodyPr vert="horz" wrap="square" lIns="91440" tIns="45720" rIns="91440" bIns="45720" anchor="t" anchorCtr="0"/>
          <a:p>
            <a:pPr lvl="0"/>
            <a:r>
              <a:rPr lang="de-DE" altLang="de-DE" dirty="0"/>
              <a:t>Textmasterformate durch Klicken bearbeiten</a:t>
            </a:r>
            <a:endParaRPr lang="de-DE" altLang="de-DE" dirty="0"/>
          </a:p>
          <a:p>
            <a:pPr lvl="1"/>
            <a:r>
              <a:rPr lang="de-DE" altLang="de-DE" dirty="0"/>
              <a:t>Zweite Ebene</a:t>
            </a:r>
            <a:endParaRPr lang="de-DE" altLang="de-DE" dirty="0"/>
          </a:p>
          <a:p>
            <a:pPr lvl="2"/>
            <a:r>
              <a:rPr lang="de-DE" altLang="de-DE" dirty="0"/>
              <a:t>Dritte Ebene</a:t>
            </a:r>
            <a:endParaRPr lang="de-DE" altLang="de-DE" dirty="0"/>
          </a:p>
          <a:p>
            <a:pPr lvl="3"/>
            <a:r>
              <a:rPr lang="de-DE" altLang="de-DE" dirty="0"/>
              <a:t>Vierte Ebene</a:t>
            </a:r>
            <a:endParaRPr lang="de-DE" altLang="de-DE" dirty="0"/>
          </a:p>
          <a:p>
            <a:pPr lvl="4"/>
            <a:endParaRPr lang="de-DE" altLang="de-DE" dirty="0"/>
          </a:p>
        </p:txBody>
      </p:sp>
      <p:sp>
        <p:nvSpPr>
          <p:cNvPr id="12" name="Text Box 44"/>
          <p:cNvSpPr txBox="1">
            <a:spLocks noChangeArrowheads="1"/>
          </p:cNvSpPr>
          <p:nvPr userDrawn="1"/>
        </p:nvSpPr>
        <p:spPr bwMode="auto">
          <a:xfrm>
            <a:off x="9601200" y="5464175"/>
            <a:ext cx="519113"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ct val="50000"/>
              </a:spcBef>
            </a:pPr>
            <a:fld id="{0DD27E2C-7E76-43A1-95B7-12A54070BC93}" type="slidenum">
              <a:rPr lang="de-DE" altLang="de-DE" sz="1110" strike="noStrike" noProof="1" smtClean="0">
                <a:solidFill>
                  <a:srgbClr val="808080"/>
                </a:solidFill>
                <a:latin typeface="+mn-lt"/>
                <a:ea typeface="+mn-ea"/>
                <a:cs typeface="+mn-cs"/>
              </a:rPr>
            </a:fld>
            <a:endParaRPr lang="de-DE" altLang="de-DE" sz="1110" strike="noStrike" noProof="1" dirty="0">
              <a:solidFill>
                <a:srgbClr val="808080"/>
              </a:solidFill>
            </a:endParaRPr>
          </a:p>
        </p:txBody>
      </p:sp>
      <p:sp>
        <p:nvSpPr>
          <p:cNvPr id="11" name="Text Box 44"/>
          <p:cNvSpPr txBox="1">
            <a:spLocks noChangeArrowheads="1"/>
          </p:cNvSpPr>
          <p:nvPr userDrawn="1"/>
        </p:nvSpPr>
        <p:spPr bwMode="auto">
          <a:xfrm>
            <a:off x="533400" y="5332413"/>
            <a:ext cx="6386513"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auto">
              <a:spcBef>
                <a:spcPct val="50000"/>
              </a:spcBef>
            </a:pPr>
            <a:r>
              <a:rPr lang="de-DE" altLang="de-DE" sz="1110" strike="noStrike" noProof="1" dirty="0">
                <a:solidFill>
                  <a:schemeClr val="tx1"/>
                </a:solidFill>
                <a:latin typeface="Arial Unicode MS" pitchFamily="34" charset="-128"/>
                <a:ea typeface="+mn-ea"/>
                <a:cs typeface="+mn-cs"/>
              </a:rPr>
              <a:t>Mingwei Gao, Behnaz Moradi</a:t>
            </a:r>
            <a:endParaRPr lang="de-DE" altLang="de-DE" sz="1110" strike="noStrike" noProof="1" dirty="0">
              <a:solidFill>
                <a:schemeClr val="tx1"/>
              </a:solidFill>
              <a:latin typeface="Arial Unicode MS" pitchFamily="34" charset="-128"/>
            </a:endParaRPr>
          </a:p>
        </p:txBody>
      </p:sp>
      <p:pic>
        <p:nvPicPr>
          <p:cNvPr id="1033" name="Grafik 8"/>
          <p:cNvPicPr>
            <a:picLocks noChangeAspect="1"/>
          </p:cNvPicPr>
          <p:nvPr userDrawn="1"/>
        </p:nvPicPr>
        <p:blipFill>
          <a:blip r:embed="rId4"/>
          <a:stretch>
            <a:fillRect/>
          </a:stretch>
        </p:blipFill>
        <p:spPr>
          <a:xfrm>
            <a:off x="5316538" y="136525"/>
            <a:ext cx="4117975" cy="5207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1016000" rtl="0" eaLnBrk="1" latinLnBrk="0" hangingPunct="1">
        <a:spcBef>
          <a:spcPct val="0"/>
        </a:spcBef>
        <a:buNone/>
        <a:defRPr sz="2400" b="1" kern="1200">
          <a:solidFill>
            <a:schemeClr val="tx1"/>
          </a:solidFill>
          <a:latin typeface="Arial Unicode MS" pitchFamily="34" charset="-128"/>
          <a:ea typeface="Arial Unicode MS" pitchFamily="34" charset="-128"/>
          <a:cs typeface="Arial Unicode MS" pitchFamily="34" charset="-128"/>
        </a:defRPr>
      </a:lvl1pPr>
    </p:titleStyle>
    <p:bodyStyle>
      <a:lvl1pPr marL="297815" indent="-297815" algn="l" defTabSz="101600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itchFamily="34" charset="-128"/>
          <a:ea typeface="Arial Unicode MS" pitchFamily="34" charset="-128"/>
          <a:cs typeface="Arial Unicode MS" pitchFamily="34" charset="-128"/>
        </a:defRPr>
      </a:lvl1pPr>
      <a:lvl2pPr marL="596265" indent="-313690" algn="l" defTabSz="1016000" rtl="0" eaLnBrk="1" latinLnBrk="0" hangingPunct="1">
        <a:spcBef>
          <a:spcPct val="20000"/>
        </a:spcBef>
        <a:buClrTx/>
        <a:buFont typeface="Wingdings" panose="05000000000000000000" pitchFamily="2" charset="2"/>
        <a:buChar char="§"/>
        <a:defRPr sz="2000" b="0" kern="1200">
          <a:solidFill>
            <a:schemeClr val="tx1"/>
          </a:solidFill>
          <a:latin typeface="+mn-lt"/>
          <a:ea typeface="Arial Unicode MS" pitchFamily="34" charset="-128"/>
          <a:cs typeface="+mn-cs"/>
        </a:defRPr>
      </a:lvl2pPr>
      <a:lvl3pPr marL="894080" indent="-297815" algn="l" defTabSz="1016000" rtl="0" eaLnBrk="1" latinLnBrk="0" hangingPunct="1">
        <a:spcBef>
          <a:spcPct val="20000"/>
        </a:spcBef>
        <a:buClr>
          <a:schemeClr val="bg1">
            <a:lumMod val="50000"/>
          </a:schemeClr>
        </a:buClr>
        <a:buFont typeface="Wingdings" panose="05000000000000000000" pitchFamily="2" charset="2"/>
        <a:buChar char="§"/>
        <a:defRPr sz="1800" kern="1200">
          <a:solidFill>
            <a:schemeClr val="tx1"/>
          </a:solidFill>
          <a:latin typeface="Arial Unicode MS" pitchFamily="34" charset="-128"/>
          <a:ea typeface="Arial Unicode MS" pitchFamily="34" charset="-128"/>
          <a:cs typeface="Arial Unicode MS" pitchFamily="34" charset="-128"/>
        </a:defRPr>
      </a:lvl3pPr>
      <a:lvl4pPr marL="1190625" indent="-254000" algn="l" defTabSz="1016000" rtl="0" eaLnBrk="1" latinLnBrk="0" hangingPunct="1">
        <a:spcBef>
          <a:spcPct val="20000"/>
        </a:spcBef>
        <a:buClrTx/>
        <a:buFont typeface="Arial" panose="020B0604020202020204" pitchFamily="34" charset="0"/>
        <a:buChar char="–"/>
        <a:defRPr sz="1800" kern="1200">
          <a:solidFill>
            <a:schemeClr val="tx1"/>
          </a:solidFill>
          <a:latin typeface="Arial Unicode MS" pitchFamily="34" charset="-128"/>
          <a:ea typeface="Arial Unicode MS" pitchFamily="34" charset="-128"/>
          <a:cs typeface="Arial Unicode MS" pitchFamily="34" charset="-128"/>
        </a:defRPr>
      </a:lvl4pPr>
      <a:lvl5pPr marL="1294765" indent="-294640" algn="l" defTabSz="101600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Arial Unicode MS" pitchFamily="34" charset="-128"/>
          <a:cs typeface="+mn-cs"/>
        </a:defRPr>
      </a:lvl5pPr>
      <a:lvl6pPr marL="2794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6pPr>
      <a:lvl7pPr marL="3302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7pPr>
      <a:lvl8pPr marL="3810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8pPr>
      <a:lvl9pPr marL="4318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9pPr>
    </p:bodyStyle>
    <p:otherStyle>
      <a:defPPr>
        <a:defRPr lang="de-DE"/>
      </a:defPPr>
      <a:lvl1pPr marL="0" algn="l" defTabSz="1016000" rtl="0" eaLnBrk="1" latinLnBrk="0" hangingPunct="1">
        <a:defRPr sz="2000" kern="1200">
          <a:solidFill>
            <a:schemeClr val="tx1"/>
          </a:solidFill>
          <a:latin typeface="+mn-lt"/>
          <a:ea typeface="+mn-ea"/>
          <a:cs typeface="+mn-cs"/>
        </a:defRPr>
      </a:lvl1pPr>
      <a:lvl2pPr marL="508000" algn="l" defTabSz="1016000" rtl="0" eaLnBrk="1" latinLnBrk="0" hangingPunct="1">
        <a:defRPr sz="2000" kern="1200">
          <a:solidFill>
            <a:schemeClr val="tx1"/>
          </a:solidFill>
          <a:latin typeface="+mn-lt"/>
          <a:ea typeface="+mn-ea"/>
          <a:cs typeface="+mn-cs"/>
        </a:defRPr>
      </a:lvl2pPr>
      <a:lvl3pPr marL="1016000" algn="l" defTabSz="1016000" rtl="0" eaLnBrk="1" latinLnBrk="0" hangingPunct="1">
        <a:defRPr sz="2000" kern="1200">
          <a:solidFill>
            <a:schemeClr val="tx1"/>
          </a:solidFill>
          <a:latin typeface="+mn-lt"/>
          <a:ea typeface="+mn-ea"/>
          <a:cs typeface="+mn-cs"/>
        </a:defRPr>
      </a:lvl3pPr>
      <a:lvl4pPr marL="1524000" algn="l" defTabSz="1016000" rtl="0" eaLnBrk="1" latinLnBrk="0" hangingPunct="1">
        <a:defRPr sz="2000" kern="1200">
          <a:solidFill>
            <a:schemeClr val="tx1"/>
          </a:solidFill>
          <a:latin typeface="+mn-lt"/>
          <a:ea typeface="+mn-ea"/>
          <a:cs typeface="+mn-cs"/>
        </a:defRPr>
      </a:lvl4pPr>
      <a:lvl5pPr marL="2032000" algn="l" defTabSz="1016000" rtl="0" eaLnBrk="1" latinLnBrk="0" hangingPunct="1">
        <a:defRPr sz="2000" kern="1200">
          <a:solidFill>
            <a:schemeClr val="tx1"/>
          </a:solidFill>
          <a:latin typeface="+mn-lt"/>
          <a:ea typeface="+mn-ea"/>
          <a:cs typeface="+mn-cs"/>
        </a:defRPr>
      </a:lvl5pPr>
      <a:lvl6pPr marL="2540000" algn="l" defTabSz="1016000" rtl="0" eaLnBrk="1" latinLnBrk="0" hangingPunct="1">
        <a:defRPr sz="2000" kern="1200">
          <a:solidFill>
            <a:schemeClr val="tx1"/>
          </a:solidFill>
          <a:latin typeface="+mn-lt"/>
          <a:ea typeface="+mn-ea"/>
          <a:cs typeface="+mn-cs"/>
        </a:defRPr>
      </a:lvl6pPr>
      <a:lvl7pPr marL="3048000" algn="l" defTabSz="1016000" rtl="0" eaLnBrk="1" latinLnBrk="0" hangingPunct="1">
        <a:defRPr sz="2000" kern="1200">
          <a:solidFill>
            <a:schemeClr val="tx1"/>
          </a:solidFill>
          <a:latin typeface="+mn-lt"/>
          <a:ea typeface="+mn-ea"/>
          <a:cs typeface="+mn-cs"/>
        </a:defRPr>
      </a:lvl7pPr>
      <a:lvl8pPr marL="3556000" algn="l" defTabSz="1016000" rtl="0" eaLnBrk="1" latinLnBrk="0" hangingPunct="1">
        <a:defRPr sz="2000" kern="1200">
          <a:solidFill>
            <a:schemeClr val="tx1"/>
          </a:solidFill>
          <a:latin typeface="+mn-lt"/>
          <a:ea typeface="+mn-ea"/>
          <a:cs typeface="+mn-cs"/>
        </a:defRPr>
      </a:lvl8pPr>
      <a:lvl9pPr marL="4064000" algn="l" defTabSz="101600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Rectangle 45"/>
          <p:cNvSpPr/>
          <p:nvPr/>
        </p:nvSpPr>
        <p:spPr>
          <a:xfrm>
            <a:off x="9537700" y="0"/>
            <a:ext cx="623888" cy="5715000"/>
          </a:xfrm>
          <a:prstGeom prst="rect">
            <a:avLst/>
          </a:prstGeom>
          <a:solidFill>
            <a:srgbClr val="E6E6E6"/>
          </a:solidFill>
          <a:ln w="9525">
            <a:noFill/>
          </a:ln>
        </p:spPr>
        <p:txBody>
          <a:bodyPr wrap="none" anchor="ctr" anchorCtr="0"/>
          <a:p>
            <a:pPr lvl="0"/>
            <a:endParaRPr lang="de-DE" altLang="zh-CN" sz="2000">
              <a:latin typeface="Arial Unicode MS" pitchFamily="34" charset="-128"/>
            </a:endParaRPr>
          </a:p>
        </p:txBody>
      </p:sp>
      <p:pic>
        <p:nvPicPr>
          <p:cNvPr id="1027" name="Picture 59" descr="Logo_TUC_de_RGB"/>
          <p:cNvPicPr>
            <a:picLocks noChangeAspect="1"/>
          </p:cNvPicPr>
          <p:nvPr/>
        </p:nvPicPr>
        <p:blipFill>
          <a:blip r:embed="rId3"/>
          <a:stretch>
            <a:fillRect/>
          </a:stretch>
        </p:blipFill>
        <p:spPr>
          <a:xfrm>
            <a:off x="0" y="0"/>
            <a:ext cx="3398838" cy="569913"/>
          </a:xfrm>
          <a:prstGeom prst="rect">
            <a:avLst/>
          </a:prstGeom>
          <a:noFill/>
          <a:ln w="9525">
            <a:noFill/>
          </a:ln>
        </p:spPr>
      </p:pic>
      <p:sp>
        <p:nvSpPr>
          <p:cNvPr id="10" name="Text Box 44"/>
          <p:cNvSpPr txBox="1">
            <a:spLocks noChangeArrowheads="1"/>
          </p:cNvSpPr>
          <p:nvPr/>
        </p:nvSpPr>
        <p:spPr bwMode="auto">
          <a:xfrm>
            <a:off x="6919913" y="5337175"/>
            <a:ext cx="2411413"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fontAlgn="auto">
              <a:spcBef>
                <a:spcPct val="50000"/>
              </a:spcBef>
            </a:pPr>
            <a:r>
              <a:rPr lang="de-DE" altLang="de-DE" sz="1110" strike="noStrike" noProof="1" dirty="0">
                <a:solidFill>
                  <a:srgbClr val="808080"/>
                </a:solidFill>
                <a:latin typeface="+mn-lt"/>
                <a:ea typeface="+mn-ea"/>
                <a:cs typeface="+mn-cs"/>
              </a:rPr>
              <a:t>Praktische Arbeit</a:t>
            </a:r>
            <a:endParaRPr lang="de-DE" altLang="de-DE" sz="1110" strike="noStrike" noProof="1" dirty="0">
              <a:solidFill>
                <a:srgbClr val="FF0000"/>
              </a:solidFill>
            </a:endParaRPr>
          </a:p>
        </p:txBody>
      </p:sp>
      <p:sp>
        <p:nvSpPr>
          <p:cNvPr id="1029" name="Rectangle 51"/>
          <p:cNvSpPr>
            <a:spLocks noGrp="1"/>
          </p:cNvSpPr>
          <p:nvPr>
            <p:ph type="title"/>
          </p:nvPr>
        </p:nvSpPr>
        <p:spPr>
          <a:xfrm>
            <a:off x="536575" y="777875"/>
            <a:ext cx="8777288" cy="579438"/>
          </a:xfrm>
          <a:prstGeom prst="rect">
            <a:avLst/>
          </a:prstGeom>
          <a:noFill/>
          <a:ln w="9525">
            <a:noFill/>
          </a:ln>
        </p:spPr>
        <p:txBody>
          <a:bodyPr vert="horz" wrap="square" lIns="91440" tIns="45720" rIns="91440" bIns="45720" anchor="t" anchorCtr="0"/>
          <a:p>
            <a:pPr lvl="0"/>
            <a:r>
              <a:rPr lang="de-DE" altLang="de-DE" dirty="0"/>
              <a:t>Titelmasterformat durch Klicken bearbeiten</a:t>
            </a:r>
            <a:endParaRPr lang="de-DE" altLang="de-DE" dirty="0"/>
          </a:p>
        </p:txBody>
      </p:sp>
      <p:sp>
        <p:nvSpPr>
          <p:cNvPr id="1030" name="Rectangle 55"/>
          <p:cNvSpPr>
            <a:spLocks noGrp="1"/>
          </p:cNvSpPr>
          <p:nvPr>
            <p:ph type="body"/>
          </p:nvPr>
        </p:nvSpPr>
        <p:spPr>
          <a:xfrm>
            <a:off x="533400" y="1425575"/>
            <a:ext cx="8802688" cy="3771900"/>
          </a:xfrm>
          <a:prstGeom prst="rect">
            <a:avLst/>
          </a:prstGeom>
          <a:noFill/>
          <a:ln w="9525">
            <a:noFill/>
          </a:ln>
        </p:spPr>
        <p:txBody>
          <a:bodyPr vert="horz" wrap="square" lIns="91440" tIns="45720" rIns="91440" bIns="45720" anchor="t" anchorCtr="0"/>
          <a:p>
            <a:pPr lvl="0"/>
            <a:r>
              <a:rPr lang="de-DE" altLang="de-DE" dirty="0"/>
              <a:t>Textmasterformate durch Klicken bearbeiten</a:t>
            </a:r>
            <a:endParaRPr lang="de-DE" altLang="de-DE" dirty="0"/>
          </a:p>
          <a:p>
            <a:pPr lvl="1"/>
            <a:r>
              <a:rPr lang="de-DE" altLang="de-DE" dirty="0"/>
              <a:t>Zweite Ebene</a:t>
            </a:r>
            <a:endParaRPr lang="de-DE" altLang="de-DE" dirty="0"/>
          </a:p>
          <a:p>
            <a:pPr lvl="2"/>
            <a:r>
              <a:rPr lang="de-DE" altLang="de-DE" dirty="0"/>
              <a:t>Dritte Ebene</a:t>
            </a:r>
            <a:endParaRPr lang="de-DE" altLang="de-DE" dirty="0"/>
          </a:p>
          <a:p>
            <a:pPr lvl="3"/>
            <a:r>
              <a:rPr lang="de-DE" altLang="de-DE" dirty="0"/>
              <a:t>Vierte Ebene</a:t>
            </a:r>
            <a:endParaRPr lang="de-DE" altLang="de-DE" dirty="0"/>
          </a:p>
          <a:p>
            <a:pPr lvl="4"/>
            <a:endParaRPr lang="de-DE" altLang="de-DE" dirty="0"/>
          </a:p>
        </p:txBody>
      </p:sp>
      <p:sp>
        <p:nvSpPr>
          <p:cNvPr id="12" name="Text Box 44"/>
          <p:cNvSpPr txBox="1">
            <a:spLocks noChangeArrowheads="1"/>
          </p:cNvSpPr>
          <p:nvPr userDrawn="1"/>
        </p:nvSpPr>
        <p:spPr bwMode="auto">
          <a:xfrm>
            <a:off x="9601200" y="5464175"/>
            <a:ext cx="519113"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ct val="50000"/>
              </a:spcBef>
            </a:pPr>
            <a:fld id="{0DD27E2C-7E76-43A1-95B7-12A54070BC93}" type="slidenum">
              <a:rPr lang="de-DE" altLang="de-DE" sz="1110" strike="noStrike" noProof="1" smtClean="0">
                <a:solidFill>
                  <a:srgbClr val="808080"/>
                </a:solidFill>
                <a:latin typeface="+mn-lt"/>
                <a:ea typeface="+mn-ea"/>
                <a:cs typeface="+mn-cs"/>
              </a:rPr>
            </a:fld>
            <a:endParaRPr lang="de-DE" altLang="de-DE" sz="1110" strike="noStrike" noProof="1" dirty="0">
              <a:solidFill>
                <a:srgbClr val="808080"/>
              </a:solidFill>
            </a:endParaRPr>
          </a:p>
        </p:txBody>
      </p:sp>
      <p:sp>
        <p:nvSpPr>
          <p:cNvPr id="11" name="Text Box 44"/>
          <p:cNvSpPr txBox="1">
            <a:spLocks noChangeArrowheads="1"/>
          </p:cNvSpPr>
          <p:nvPr userDrawn="1"/>
        </p:nvSpPr>
        <p:spPr bwMode="auto">
          <a:xfrm>
            <a:off x="533400" y="5332413"/>
            <a:ext cx="6386513"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auto">
              <a:spcBef>
                <a:spcPct val="50000"/>
              </a:spcBef>
            </a:pPr>
            <a:r>
              <a:rPr lang="de-DE" altLang="de-DE" sz="1110" strike="noStrike" noProof="1" dirty="0">
                <a:solidFill>
                  <a:schemeClr val="tx1"/>
                </a:solidFill>
                <a:latin typeface="Arial Unicode MS" pitchFamily="34" charset="-128"/>
                <a:ea typeface="+mn-ea"/>
                <a:cs typeface="+mn-cs"/>
              </a:rPr>
              <a:t>Mingwei Gao, Behnaz Moradi</a:t>
            </a:r>
            <a:endParaRPr lang="de-DE" altLang="de-DE" sz="1110" strike="noStrike" noProof="1" dirty="0">
              <a:solidFill>
                <a:schemeClr val="tx1"/>
              </a:solidFill>
              <a:latin typeface="Arial Unicode MS" pitchFamily="34" charset="-128"/>
            </a:endParaRPr>
          </a:p>
        </p:txBody>
      </p:sp>
      <p:pic>
        <p:nvPicPr>
          <p:cNvPr id="1033" name="Grafik 8"/>
          <p:cNvPicPr>
            <a:picLocks noChangeAspect="1"/>
          </p:cNvPicPr>
          <p:nvPr userDrawn="1"/>
        </p:nvPicPr>
        <p:blipFill>
          <a:blip r:embed="rId4"/>
          <a:stretch>
            <a:fillRect/>
          </a:stretch>
        </p:blipFill>
        <p:spPr>
          <a:xfrm>
            <a:off x="5316538" y="136525"/>
            <a:ext cx="4117975" cy="5207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l" defTabSz="1016000" rtl="0" eaLnBrk="1" latinLnBrk="0" hangingPunct="1">
        <a:spcBef>
          <a:spcPct val="0"/>
        </a:spcBef>
        <a:buNone/>
        <a:defRPr sz="2400" b="1" kern="1200">
          <a:solidFill>
            <a:schemeClr val="tx1"/>
          </a:solidFill>
          <a:latin typeface="Arial Unicode MS" pitchFamily="34" charset="-128"/>
          <a:ea typeface="Arial Unicode MS" pitchFamily="34" charset="-128"/>
          <a:cs typeface="Arial Unicode MS" pitchFamily="34" charset="-128"/>
        </a:defRPr>
      </a:lvl1pPr>
    </p:titleStyle>
    <p:bodyStyle>
      <a:lvl1pPr marL="297815" indent="-297815" algn="l" defTabSz="101600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itchFamily="34" charset="-128"/>
          <a:ea typeface="Arial Unicode MS" pitchFamily="34" charset="-128"/>
          <a:cs typeface="Arial Unicode MS" pitchFamily="34" charset="-128"/>
        </a:defRPr>
      </a:lvl1pPr>
      <a:lvl2pPr marL="596265" indent="-313690" algn="l" defTabSz="1016000" rtl="0" eaLnBrk="1" latinLnBrk="0" hangingPunct="1">
        <a:spcBef>
          <a:spcPct val="20000"/>
        </a:spcBef>
        <a:buClrTx/>
        <a:buFont typeface="Wingdings" panose="05000000000000000000" pitchFamily="2" charset="2"/>
        <a:buChar char="§"/>
        <a:defRPr sz="2000" b="0" kern="1200">
          <a:solidFill>
            <a:schemeClr val="tx1"/>
          </a:solidFill>
          <a:latin typeface="+mn-lt"/>
          <a:ea typeface="Arial Unicode MS" pitchFamily="34" charset="-128"/>
          <a:cs typeface="+mn-cs"/>
        </a:defRPr>
      </a:lvl2pPr>
      <a:lvl3pPr marL="894080" indent="-297815" algn="l" defTabSz="1016000" rtl="0" eaLnBrk="1" latinLnBrk="0" hangingPunct="1">
        <a:spcBef>
          <a:spcPct val="20000"/>
        </a:spcBef>
        <a:buClr>
          <a:schemeClr val="bg1">
            <a:lumMod val="50000"/>
          </a:schemeClr>
        </a:buClr>
        <a:buFont typeface="Wingdings" panose="05000000000000000000" pitchFamily="2" charset="2"/>
        <a:buChar char="§"/>
        <a:defRPr sz="1800" kern="1200">
          <a:solidFill>
            <a:schemeClr val="tx1"/>
          </a:solidFill>
          <a:latin typeface="Arial Unicode MS" pitchFamily="34" charset="-128"/>
          <a:ea typeface="Arial Unicode MS" pitchFamily="34" charset="-128"/>
          <a:cs typeface="Arial Unicode MS" pitchFamily="34" charset="-128"/>
        </a:defRPr>
      </a:lvl3pPr>
      <a:lvl4pPr marL="1190625" indent="-254000" algn="l" defTabSz="1016000" rtl="0" eaLnBrk="1" latinLnBrk="0" hangingPunct="1">
        <a:spcBef>
          <a:spcPct val="20000"/>
        </a:spcBef>
        <a:buClrTx/>
        <a:buFont typeface="Arial" panose="020B0604020202020204" pitchFamily="34" charset="0"/>
        <a:buChar char="–"/>
        <a:defRPr sz="1800" kern="1200">
          <a:solidFill>
            <a:schemeClr val="tx1"/>
          </a:solidFill>
          <a:latin typeface="Arial Unicode MS" pitchFamily="34" charset="-128"/>
          <a:ea typeface="Arial Unicode MS" pitchFamily="34" charset="-128"/>
          <a:cs typeface="Arial Unicode MS" pitchFamily="34" charset="-128"/>
        </a:defRPr>
      </a:lvl4pPr>
      <a:lvl5pPr marL="1294765" indent="-294640" algn="l" defTabSz="101600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Arial Unicode MS" pitchFamily="34" charset="-128"/>
          <a:cs typeface="+mn-cs"/>
        </a:defRPr>
      </a:lvl5pPr>
      <a:lvl6pPr marL="2794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6pPr>
      <a:lvl7pPr marL="3302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7pPr>
      <a:lvl8pPr marL="3810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8pPr>
      <a:lvl9pPr marL="4318000" indent="-254000" algn="l" defTabSz="1016000" rtl="0" eaLnBrk="1" latinLnBrk="0" hangingPunct="1">
        <a:spcBef>
          <a:spcPct val="20000"/>
        </a:spcBef>
        <a:buFont typeface="Arial" panose="020B0604020202020204" pitchFamily="34" charset="0"/>
        <a:buChar char="•"/>
        <a:defRPr sz="2220" kern="1200">
          <a:solidFill>
            <a:schemeClr val="tx1"/>
          </a:solidFill>
          <a:latin typeface="+mn-lt"/>
          <a:ea typeface="Arial Unicode MS" pitchFamily="34" charset="-128"/>
          <a:cs typeface="+mn-cs"/>
        </a:defRPr>
      </a:lvl9pPr>
    </p:bodyStyle>
    <p:otherStyle>
      <a:defPPr>
        <a:defRPr lang="de-DE"/>
      </a:defPPr>
      <a:lvl1pPr marL="0" algn="l" defTabSz="1016000" rtl="0" eaLnBrk="1" latinLnBrk="0" hangingPunct="1">
        <a:defRPr sz="2000" kern="1200">
          <a:solidFill>
            <a:schemeClr val="tx1"/>
          </a:solidFill>
          <a:latin typeface="+mn-lt"/>
          <a:ea typeface="+mn-ea"/>
          <a:cs typeface="+mn-cs"/>
        </a:defRPr>
      </a:lvl1pPr>
      <a:lvl2pPr marL="508000" algn="l" defTabSz="1016000" rtl="0" eaLnBrk="1" latinLnBrk="0" hangingPunct="1">
        <a:defRPr sz="2000" kern="1200">
          <a:solidFill>
            <a:schemeClr val="tx1"/>
          </a:solidFill>
          <a:latin typeface="+mn-lt"/>
          <a:ea typeface="+mn-ea"/>
          <a:cs typeface="+mn-cs"/>
        </a:defRPr>
      </a:lvl2pPr>
      <a:lvl3pPr marL="1016000" algn="l" defTabSz="1016000" rtl="0" eaLnBrk="1" latinLnBrk="0" hangingPunct="1">
        <a:defRPr sz="2000" kern="1200">
          <a:solidFill>
            <a:schemeClr val="tx1"/>
          </a:solidFill>
          <a:latin typeface="+mn-lt"/>
          <a:ea typeface="+mn-ea"/>
          <a:cs typeface="+mn-cs"/>
        </a:defRPr>
      </a:lvl3pPr>
      <a:lvl4pPr marL="1524000" algn="l" defTabSz="1016000" rtl="0" eaLnBrk="1" latinLnBrk="0" hangingPunct="1">
        <a:defRPr sz="2000" kern="1200">
          <a:solidFill>
            <a:schemeClr val="tx1"/>
          </a:solidFill>
          <a:latin typeface="+mn-lt"/>
          <a:ea typeface="+mn-ea"/>
          <a:cs typeface="+mn-cs"/>
        </a:defRPr>
      </a:lvl4pPr>
      <a:lvl5pPr marL="2032000" algn="l" defTabSz="1016000" rtl="0" eaLnBrk="1" latinLnBrk="0" hangingPunct="1">
        <a:defRPr sz="2000" kern="1200">
          <a:solidFill>
            <a:schemeClr val="tx1"/>
          </a:solidFill>
          <a:latin typeface="+mn-lt"/>
          <a:ea typeface="+mn-ea"/>
          <a:cs typeface="+mn-cs"/>
        </a:defRPr>
      </a:lvl5pPr>
      <a:lvl6pPr marL="2540000" algn="l" defTabSz="1016000" rtl="0" eaLnBrk="1" latinLnBrk="0" hangingPunct="1">
        <a:defRPr sz="2000" kern="1200">
          <a:solidFill>
            <a:schemeClr val="tx1"/>
          </a:solidFill>
          <a:latin typeface="+mn-lt"/>
          <a:ea typeface="+mn-ea"/>
          <a:cs typeface="+mn-cs"/>
        </a:defRPr>
      </a:lvl6pPr>
      <a:lvl7pPr marL="3048000" algn="l" defTabSz="1016000" rtl="0" eaLnBrk="1" latinLnBrk="0" hangingPunct="1">
        <a:defRPr sz="2000" kern="1200">
          <a:solidFill>
            <a:schemeClr val="tx1"/>
          </a:solidFill>
          <a:latin typeface="+mn-lt"/>
          <a:ea typeface="+mn-ea"/>
          <a:cs typeface="+mn-cs"/>
        </a:defRPr>
      </a:lvl7pPr>
      <a:lvl8pPr marL="3556000" algn="l" defTabSz="1016000" rtl="0" eaLnBrk="1" latinLnBrk="0" hangingPunct="1">
        <a:defRPr sz="2000" kern="1200">
          <a:solidFill>
            <a:schemeClr val="tx1"/>
          </a:solidFill>
          <a:latin typeface="+mn-lt"/>
          <a:ea typeface="+mn-ea"/>
          <a:cs typeface="+mn-cs"/>
        </a:defRPr>
      </a:lvl8pPr>
      <a:lvl9pPr marL="4064000" algn="l" defTabSz="10160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Titel 23"/>
          <p:cNvSpPr>
            <a:spLocks noGrp="1"/>
          </p:cNvSpPr>
          <p:nvPr>
            <p:ph type="ctrTitle"/>
          </p:nvPr>
        </p:nvSpPr>
        <p:spPr>
          <a:xfrm>
            <a:off x="563563" y="857250"/>
            <a:ext cx="8596313" cy="1279525"/>
          </a:xfrm>
        </p:spPr>
        <p:txBody>
          <a:bodyPr/>
          <a:lstStyle/>
          <a:p>
            <a:pPr marL="0" marR="0" indent="0" algn="l" defTabSz="1016000" rtl="0" eaLnBrk="1" fontAlgn="auto" latinLnBrk="0" hangingPunct="1">
              <a:lnSpc>
                <a:spcPct val="100000"/>
              </a:lnSpc>
              <a:spcBef>
                <a:spcPct val="0"/>
              </a:spcBef>
              <a:spcAft>
                <a:spcPct val="0"/>
              </a:spcAft>
              <a:buClrTx/>
              <a:buSzTx/>
              <a:buFontTx/>
              <a:buNone/>
            </a:pPr>
            <a:r>
              <a:rPr kumimoji="0" lang="de-DE" sz="3890" b="1" i="0" u="none" strike="noStrike" kern="1200" cap="none" spc="0" normalizeH="0" baseline="0" noProof="1" dirty="0">
                <a:solidFill>
                  <a:srgbClr val="008C4F"/>
                </a:solidFill>
                <a:latin typeface="Arial Unicode MS" pitchFamily="34" charset="-128"/>
                <a:ea typeface="Arial Unicode MS" pitchFamily="34" charset="-128"/>
                <a:cs typeface="Arial Unicode MS" pitchFamily="34" charset="-128"/>
              </a:rPr>
              <a:t>Softwaretechnik I</a:t>
            </a:r>
            <a:endParaRPr kumimoji="0" lang="de-DE" sz="3890" b="1" i="0" u="none" strike="noStrike" kern="1200" cap="none" spc="0" normalizeH="0" baseline="0" noProof="1" dirty="0">
              <a:solidFill>
                <a:srgbClr val="008C4F"/>
              </a:solidFill>
              <a:latin typeface="Arial Unicode MS" pitchFamily="34" charset="-128"/>
              <a:ea typeface="Arial Unicode MS" pitchFamily="34" charset="-128"/>
              <a:cs typeface="Arial Unicode MS" pitchFamily="34" charset="-128"/>
            </a:endParaRPr>
          </a:p>
        </p:txBody>
      </p:sp>
      <p:sp>
        <p:nvSpPr>
          <p:cNvPr id="25" name="Untertitel 24"/>
          <p:cNvSpPr>
            <a:spLocks noGrp="1"/>
          </p:cNvSpPr>
          <p:nvPr>
            <p:ph type="subTitle" idx="1"/>
          </p:nvPr>
        </p:nvSpPr>
        <p:spPr>
          <a:xfrm>
            <a:off x="563563" y="2257425"/>
            <a:ext cx="8596313" cy="1979613"/>
          </a:xfrm>
        </p:spPr>
        <p:txBody>
          <a:bodyP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2000"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rPr>
              <a:t>Praktische Arbeit  OOA-Gruppe 2.2</a:t>
            </a:r>
            <a:endParaRPr kumimoji="0" lang="de-DE" sz="20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2400"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rPr>
              <a:t>Mingwei Gao</a:t>
            </a:r>
            <a:endParaRPr kumimoji="0" lang="de-DE" sz="2400"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2400"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rPr>
              <a:t>Behnaz Moradi</a:t>
            </a:r>
            <a:endParaRPr kumimoji="0" lang="de-DE" sz="2665"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2000"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rPr>
              <a:t>08.12.2022</a:t>
            </a:r>
            <a:endParaRPr kumimoji="0" lang="de-DE" sz="2000" b="0" i="0" u="none" strike="noStrike" kern="1200" cap="none" spc="0" normalizeH="0" baseline="0" noProof="1" dirty="0">
              <a:solidFill>
                <a:schemeClr val="tx1"/>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p:txBody>
          <a:bodyPr anchor="ctr"/>
          <a:lstStyle/>
          <a:p>
            <a:pPr marL="0" indent="0" algn="just" fontAlgn="auto">
              <a:buNone/>
            </a:pPr>
            <a:r>
              <a:rPr lang="de-DE" sz="1800" strike="noStrike" noProof="1" dirty="0">
                <a:solidFill>
                  <a:schemeClr val="tx1"/>
                </a:solidFill>
                <a:latin typeface="Arial" panose="020B0604020202020204" pitchFamily="34" charset="0"/>
                <a:cs typeface="Arial" panose="020B0604020202020204" pitchFamily="34" charset="0"/>
              </a:rPr>
              <a:t>In einer </a:t>
            </a:r>
            <a:r>
              <a:rPr lang="de-DE" sz="1800" u="sng" strike="sngStrike" noProof="1" dirty="0">
                <a:solidFill>
                  <a:srgbClr val="00B050"/>
                </a:solidFill>
                <a:uFillTx/>
                <a:latin typeface="Arial" panose="020B0604020202020204" pitchFamily="34" charset="0"/>
                <a:cs typeface="Arial" panose="020B0604020202020204" pitchFamily="34" charset="0"/>
              </a:rPr>
              <a:t>Bank</a:t>
            </a:r>
            <a:r>
              <a:rPr lang="de-DE" sz="1800" strike="noStrike" noProof="1" dirty="0">
                <a:solidFill>
                  <a:schemeClr val="tx1"/>
                </a:solidFill>
                <a:latin typeface="Arial" panose="020B0604020202020204" pitchFamily="34" charset="0"/>
                <a:cs typeface="Arial" panose="020B0604020202020204" pitchFamily="34" charset="0"/>
              </a:rPr>
              <a:t> können </a:t>
            </a:r>
            <a:r>
              <a:rPr lang="de-DE" sz="1800" strike="noStrike" noProof="1" dirty="0">
                <a:solidFill>
                  <a:srgbClr val="00B050"/>
                </a:solidFill>
                <a:latin typeface="Arial" panose="020B0604020202020204" pitchFamily="34" charset="0"/>
                <a:cs typeface="Arial" panose="020B0604020202020204" pitchFamily="34" charset="0"/>
              </a:rPr>
              <a:t>Kunden</a:t>
            </a:r>
            <a:r>
              <a:rPr lang="de-DE" sz="1800" strike="noStrike" noProof="1" dirty="0">
                <a:solidFill>
                  <a:schemeClr val="tx1"/>
                </a:solidFill>
                <a:latin typeface="Arial" panose="020B0604020202020204" pitchFamily="34" charset="0"/>
                <a:cs typeface="Arial" panose="020B0604020202020204" pitchFamily="34" charset="0"/>
              </a:rPr>
              <a:t> eine </a:t>
            </a:r>
            <a:r>
              <a:rPr lang="de-DE" sz="1800" u="sng" strike="sngStrike" noProof="1" dirty="0">
                <a:solidFill>
                  <a:srgbClr val="00B050"/>
                </a:solidFill>
                <a:uFillTx/>
                <a:latin typeface="Arial" panose="020B0604020202020204" pitchFamily="34" charset="0"/>
                <a:cs typeface="Arial" panose="020B0604020202020204" pitchFamily="34" charset="0"/>
              </a:rPr>
              <a:t>Reihe</a:t>
            </a:r>
            <a:r>
              <a:rPr lang="de-DE" sz="1800" strike="noStrike" noProof="1" dirty="0">
                <a:solidFill>
                  <a:schemeClr val="tx1"/>
                </a:solidFill>
                <a:latin typeface="Arial" panose="020B0604020202020204" pitchFamily="34" charset="0"/>
                <a:cs typeface="Arial" panose="020B0604020202020204" pitchFamily="34" charset="0"/>
              </a:rPr>
              <a:t> von </a:t>
            </a:r>
            <a:r>
              <a:rPr lang="de-DE" sz="1800" strike="noStrike" noProof="1" dirty="0">
                <a:solidFill>
                  <a:srgbClr val="00B050"/>
                </a:solidFill>
                <a:latin typeface="Arial" panose="020B0604020202020204" pitchFamily="34" charset="0"/>
                <a:cs typeface="Arial" panose="020B0604020202020204" pitchFamily="34" charset="0"/>
              </a:rPr>
              <a:t>Konten</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noStrike" noProof="1" dirty="0">
                <a:solidFill>
                  <a:srgbClr val="0070C0"/>
                </a:solidFill>
                <a:latin typeface="Arial" panose="020B0604020202020204" pitchFamily="34" charset="0"/>
                <a:cs typeface="Arial" panose="020B0604020202020204" pitchFamily="34" charset="0"/>
              </a:rPr>
              <a:t>eröffnen</a:t>
            </a:r>
            <a:r>
              <a:rPr lang="de-DE" sz="1800" strike="noStrike" noProof="1" dirty="0">
                <a:solidFill>
                  <a:schemeClr val="tx1"/>
                </a:solidFill>
                <a:latin typeface="Arial" panose="020B0604020202020204" pitchFamily="34" charset="0"/>
                <a:cs typeface="Arial" panose="020B0604020202020204" pitchFamily="34" charset="0"/>
              </a:rPr>
              <a:t>. Hierzu müssen der </a:t>
            </a:r>
            <a:r>
              <a:rPr lang="de-DE" sz="1800" u="sng" strike="noStrike" noProof="1" dirty="0">
                <a:solidFill>
                  <a:srgbClr val="FF0000"/>
                </a:solidFill>
                <a:latin typeface="Arial" panose="020B0604020202020204" pitchFamily="34" charset="0"/>
                <a:cs typeface="Arial" panose="020B0604020202020204" pitchFamily="34" charset="0"/>
              </a:rPr>
              <a:t>Name</a:t>
            </a:r>
            <a:r>
              <a:rPr lang="de-DE" sz="1800" strike="noStrike" noProof="1" dirty="0">
                <a:solidFill>
                  <a:schemeClr val="tx1"/>
                </a:solidFill>
                <a:latin typeface="Arial" panose="020B0604020202020204" pitchFamily="34" charset="0"/>
                <a:cs typeface="Arial" panose="020B0604020202020204" pitchFamily="34" charset="0"/>
              </a:rPr>
              <a:t> und die </a:t>
            </a:r>
            <a:r>
              <a:rPr lang="de-DE" sz="1800" u="sng" strike="noStrike" noProof="1" dirty="0">
                <a:solidFill>
                  <a:srgbClr val="FF0000"/>
                </a:solidFill>
                <a:latin typeface="Arial" panose="020B0604020202020204" pitchFamily="34" charset="0"/>
                <a:cs typeface="Arial" panose="020B0604020202020204" pitchFamily="34" charset="0"/>
              </a:rPr>
              <a:t>Adresse</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hinterlegt</a:t>
            </a:r>
            <a:r>
              <a:rPr lang="de-DE" sz="1800" strike="noStrike" noProof="1" dirty="0">
                <a:solidFill>
                  <a:schemeClr val="tx1"/>
                </a:solidFill>
                <a:latin typeface="Arial" panose="020B0604020202020204" pitchFamily="34" charset="0"/>
                <a:cs typeface="Arial" panose="020B0604020202020204" pitchFamily="34" charset="0"/>
              </a:rPr>
              <a:t> werden. Alle </a:t>
            </a:r>
            <a:r>
              <a:rPr lang="de-DE" sz="1800" u="sng" strike="sngStrike" noProof="1" dirty="0">
                <a:solidFill>
                  <a:srgbClr val="00B050"/>
                </a:solidFill>
                <a:uFillTx/>
                <a:latin typeface="Arial" panose="020B0604020202020204" pitchFamily="34" charset="0"/>
                <a:cs typeface="Arial" panose="020B0604020202020204" pitchFamily="34" charset="0"/>
              </a:rPr>
              <a:t>Konten</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haben</a:t>
            </a:r>
            <a:r>
              <a:rPr lang="de-DE" sz="1800" strike="noStrike" noProof="1" dirty="0">
                <a:solidFill>
                  <a:schemeClr val="tx1"/>
                </a:solidFill>
                <a:latin typeface="Arial" panose="020B0604020202020204" pitchFamily="34" charset="0"/>
                <a:cs typeface="Arial" panose="020B0604020202020204" pitchFamily="34" charset="0"/>
              </a:rPr>
              <a:t> einen </a:t>
            </a:r>
            <a:r>
              <a:rPr lang="de-DE" sz="1800" u="sng" strike="noStrike" noProof="1" dirty="0">
                <a:solidFill>
                  <a:srgbClr val="FF0000"/>
                </a:solidFill>
                <a:latin typeface="Arial" panose="020B0604020202020204" pitchFamily="34" charset="0"/>
                <a:cs typeface="Arial" panose="020B0604020202020204" pitchFamily="34" charset="0"/>
              </a:rPr>
              <a:t>Saldo</a:t>
            </a:r>
            <a:r>
              <a:rPr lang="de-DE" sz="1800" strike="noStrike" noProof="1" dirty="0">
                <a:solidFill>
                  <a:schemeClr val="tx1"/>
                </a:solidFill>
                <a:latin typeface="Arial" panose="020B0604020202020204" pitchFamily="34" charset="0"/>
                <a:cs typeface="Arial" panose="020B0604020202020204" pitchFamily="34" charset="0"/>
              </a:rPr>
              <a:t>, welcher </a:t>
            </a:r>
            <a:r>
              <a:rPr lang="de-DE" sz="1800" u="sng" strike="sngStrike" noProof="1" dirty="0">
                <a:solidFill>
                  <a:srgbClr val="0070C0"/>
                </a:solidFill>
                <a:uFillTx/>
                <a:latin typeface="Arial" panose="020B0604020202020204" pitchFamily="34" charset="0"/>
                <a:cs typeface="Arial" panose="020B0604020202020204" pitchFamily="34" charset="0"/>
              </a:rPr>
              <a:t>angibt</a:t>
            </a:r>
            <a:r>
              <a:rPr lang="de-DE" sz="1800" strike="noStrike" noProof="1" dirty="0">
                <a:solidFill>
                  <a:schemeClr val="tx1"/>
                </a:solidFill>
                <a:latin typeface="Arial" panose="020B0604020202020204" pitchFamily="34" charset="0"/>
                <a:cs typeface="Arial" panose="020B0604020202020204" pitchFamily="34" charset="0"/>
              </a:rPr>
              <a:t>, was für ein </a:t>
            </a:r>
            <a:r>
              <a:rPr lang="de-DE" sz="1800" u="sng" strike="sngStrike" noProof="1" dirty="0">
                <a:solidFill>
                  <a:srgbClr val="00B050"/>
                </a:solidFill>
                <a:uFillTx/>
                <a:latin typeface="Arial" panose="020B0604020202020204" pitchFamily="34" charset="0"/>
                <a:cs typeface="Arial" panose="020B0604020202020204" pitchFamily="34" charset="0"/>
              </a:rPr>
              <a:t>Wert</a:t>
            </a:r>
            <a:r>
              <a:rPr lang="de-DE" sz="1800" strike="noStrike" noProof="1" dirty="0">
                <a:solidFill>
                  <a:schemeClr val="tx1"/>
                </a:solidFill>
                <a:latin typeface="Arial" panose="020B0604020202020204" pitchFamily="34" charset="0"/>
                <a:cs typeface="Arial" panose="020B0604020202020204" pitchFamily="34" charset="0"/>
              </a:rPr>
              <a:t> sich aktuell auf dem </a:t>
            </a:r>
            <a:r>
              <a:rPr lang="de-DE" sz="1800" u="sng" strike="sngStrike" noProof="1" dirty="0">
                <a:solidFill>
                  <a:srgbClr val="00B050"/>
                </a:solidFill>
                <a:uFillTx/>
                <a:latin typeface="Arial" panose="020B0604020202020204" pitchFamily="34" charset="0"/>
                <a:cs typeface="Arial" panose="020B0604020202020204" pitchFamily="34" charset="0"/>
              </a:rPr>
              <a:t>Konto</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befindet</a:t>
            </a:r>
            <a:r>
              <a:rPr lang="de-DE" sz="1800" strike="noStrike" noProof="1" dirty="0">
                <a:solidFill>
                  <a:schemeClr val="tx1"/>
                </a:solidFill>
                <a:latin typeface="Arial" panose="020B0604020202020204" pitchFamily="34" charset="0"/>
                <a:cs typeface="Arial" panose="020B0604020202020204" pitchFamily="34" charset="0"/>
              </a:rPr>
              <a:t>. </a:t>
            </a:r>
            <a:r>
              <a:rPr lang="de-DE" sz="1800" strike="noStrike" noProof="1" dirty="0">
                <a:solidFill>
                  <a:srgbClr val="00B050"/>
                </a:solidFill>
                <a:latin typeface="Arial" panose="020B0604020202020204" pitchFamily="34" charset="0"/>
                <a:cs typeface="Arial" panose="020B0604020202020204" pitchFamily="34" charset="0"/>
              </a:rPr>
              <a:t>Girokonten</a:t>
            </a:r>
            <a:r>
              <a:rPr lang="de-DE" sz="1800" strike="noStrike" noProof="1" dirty="0">
                <a:solidFill>
                  <a:schemeClr val="tx1"/>
                </a:solidFill>
                <a:latin typeface="Arial" panose="020B0604020202020204" pitchFamily="34" charset="0"/>
                <a:cs typeface="Arial" panose="020B0604020202020204" pitchFamily="34" charset="0"/>
              </a:rPr>
              <a:t> sind die ganz normalen </a:t>
            </a:r>
            <a:r>
              <a:rPr lang="de-DE" sz="1800" u="sng" strike="sngStrike" noProof="1" dirty="0">
                <a:solidFill>
                  <a:srgbClr val="00B050"/>
                </a:solidFill>
                <a:uFillTx/>
                <a:latin typeface="Arial" panose="020B0604020202020204" pitchFamily="34" charset="0"/>
                <a:cs typeface="Arial" panose="020B0604020202020204" pitchFamily="34" charset="0"/>
              </a:rPr>
              <a:t>Konten</a:t>
            </a:r>
            <a:r>
              <a:rPr lang="de-DE" sz="1800" strike="noStrike" noProof="1" dirty="0">
                <a:solidFill>
                  <a:schemeClr val="tx1"/>
                </a:solidFill>
                <a:latin typeface="Arial" panose="020B0604020202020204" pitchFamily="34" charset="0"/>
                <a:cs typeface="Arial" panose="020B0604020202020204" pitchFamily="34" charset="0"/>
              </a:rPr>
              <a:t>, sie werden durch eine eindeutige </a:t>
            </a:r>
            <a:r>
              <a:rPr lang="de-DE" sz="1800" u="sng" strike="noStrike" noProof="1" dirty="0">
                <a:solidFill>
                  <a:srgbClr val="FF0000"/>
                </a:solidFill>
                <a:latin typeface="Arial" panose="020B0604020202020204" pitchFamily="34" charset="0"/>
                <a:cs typeface="Arial" panose="020B0604020202020204" pitchFamily="34" charset="0"/>
              </a:rPr>
              <a:t>IBAN</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identifiziert</a:t>
            </a:r>
            <a:r>
              <a:rPr lang="de-DE" sz="1800" strike="noStrike" noProof="1" dirty="0">
                <a:solidFill>
                  <a:schemeClr val="tx1"/>
                </a:solidFill>
                <a:latin typeface="Arial" panose="020B0604020202020204" pitchFamily="34" charset="0"/>
                <a:cs typeface="Arial" panose="020B0604020202020204" pitchFamily="34" charset="0"/>
              </a:rPr>
              <a:t>. Zudem gibt es </a:t>
            </a:r>
            <a:r>
              <a:rPr lang="de-DE" sz="1800" strike="noStrike" noProof="1" dirty="0">
                <a:solidFill>
                  <a:srgbClr val="00B050"/>
                </a:solidFill>
                <a:latin typeface="Arial" panose="020B0604020202020204" pitchFamily="34" charset="0"/>
                <a:cs typeface="Arial" panose="020B0604020202020204" pitchFamily="34" charset="0"/>
              </a:rPr>
              <a:t>Depotkonten</a:t>
            </a:r>
            <a:r>
              <a:rPr lang="de-DE" sz="1800" strike="noStrike" noProof="1" dirty="0">
                <a:solidFill>
                  <a:schemeClr val="tx1"/>
                </a:solidFill>
                <a:latin typeface="Arial" panose="020B0604020202020204" pitchFamily="34" charset="0"/>
                <a:cs typeface="Arial" panose="020B0604020202020204" pitchFamily="34" charset="0"/>
              </a:rPr>
              <a:t>, in dem die von den </a:t>
            </a:r>
            <a:r>
              <a:rPr lang="de-DE" sz="1800" u="sng" strike="sngStrike" noProof="1" dirty="0">
                <a:solidFill>
                  <a:srgbClr val="00B050"/>
                </a:solidFill>
                <a:uFillTx/>
                <a:latin typeface="Arial" panose="020B0604020202020204" pitchFamily="34" charset="0"/>
                <a:cs typeface="Arial" panose="020B0604020202020204" pitchFamily="34" charset="0"/>
              </a:rPr>
              <a:t>Kunden</a:t>
            </a:r>
            <a:r>
              <a:rPr lang="de-DE" sz="1800" strike="noStrike" noProof="1" dirty="0">
                <a:solidFill>
                  <a:schemeClr val="tx1"/>
                </a:solidFill>
                <a:latin typeface="Arial" panose="020B0604020202020204" pitchFamily="34" charset="0"/>
                <a:cs typeface="Arial" panose="020B0604020202020204" pitchFamily="34" charset="0"/>
              </a:rPr>
              <a:t> gekauften </a:t>
            </a:r>
            <a:r>
              <a:rPr lang="de-DE" sz="1800" strike="noStrike" noProof="1" dirty="0">
                <a:solidFill>
                  <a:srgbClr val="00B050"/>
                </a:solidFill>
                <a:latin typeface="Arial" panose="020B0604020202020204" pitchFamily="34" charset="0"/>
                <a:cs typeface="Arial" panose="020B0604020202020204" pitchFamily="34" charset="0"/>
              </a:rPr>
              <a:t>Aktien</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abgelegt</a:t>
            </a:r>
            <a:r>
              <a:rPr lang="de-DE" sz="1800" strike="noStrike" noProof="1" dirty="0">
                <a:solidFill>
                  <a:schemeClr val="tx1"/>
                </a:solidFill>
                <a:latin typeface="Arial" panose="020B0604020202020204" pitchFamily="34" charset="0"/>
                <a:cs typeface="Arial" panose="020B0604020202020204" pitchFamily="34" charset="0"/>
              </a:rPr>
              <a:t> werden. Der </a:t>
            </a:r>
            <a:r>
              <a:rPr lang="de-DE" sz="1800" u="sng" strike="sngStrike" noProof="1" dirty="0">
                <a:solidFill>
                  <a:srgbClr val="00B050"/>
                </a:solidFill>
                <a:uFillTx/>
                <a:latin typeface="Arial" panose="020B0604020202020204" pitchFamily="34" charset="0"/>
                <a:cs typeface="Arial" panose="020B0604020202020204" pitchFamily="34" charset="0"/>
              </a:rPr>
              <a:t>Kunde</a:t>
            </a:r>
            <a:r>
              <a:rPr lang="de-DE" sz="1800" strike="noStrike" noProof="1" dirty="0">
                <a:solidFill>
                  <a:schemeClr val="tx1"/>
                </a:solidFill>
                <a:latin typeface="Arial" panose="020B0604020202020204" pitchFamily="34" charset="0"/>
                <a:cs typeface="Arial" panose="020B0604020202020204" pitchFamily="34" charset="0"/>
              </a:rPr>
              <a:t> kann sich eine </a:t>
            </a:r>
            <a:r>
              <a:rPr lang="de-DE" sz="1800" u="sng" strike="noStrike" noProof="1" dirty="0">
                <a:solidFill>
                  <a:srgbClr val="0070C0"/>
                </a:solidFill>
                <a:latin typeface="Arial" panose="020B0604020202020204" pitchFamily="34" charset="0"/>
                <a:cs typeface="Arial" panose="020B0604020202020204" pitchFamily="34" charset="0"/>
              </a:rPr>
              <a:t>Auflistung</a:t>
            </a:r>
            <a:r>
              <a:rPr lang="de-DE" sz="1800" strike="noStrike" noProof="1" dirty="0">
                <a:solidFill>
                  <a:schemeClr val="tx1"/>
                </a:solidFill>
                <a:latin typeface="Arial" panose="020B0604020202020204" pitchFamily="34" charset="0"/>
                <a:cs typeface="Arial" panose="020B0604020202020204" pitchFamily="34" charset="0"/>
              </a:rPr>
              <a:t> der verschiedenen </a:t>
            </a:r>
            <a:r>
              <a:rPr lang="de-DE" sz="1800" u="sng" strike="sngStrike" noProof="1" dirty="0">
                <a:solidFill>
                  <a:srgbClr val="00B050"/>
                </a:solidFill>
                <a:uFillTx/>
                <a:latin typeface="Arial" panose="020B0604020202020204" pitchFamily="34" charset="0"/>
                <a:cs typeface="Arial" panose="020B0604020202020204" pitchFamily="34" charset="0"/>
              </a:rPr>
              <a:t>Posten</a:t>
            </a:r>
            <a:r>
              <a:rPr lang="de-DE" sz="1800" strike="noStrike" noProof="1" dirty="0">
                <a:solidFill>
                  <a:schemeClr val="tx1"/>
                </a:solidFill>
                <a:latin typeface="Arial" panose="020B0604020202020204" pitchFamily="34" charset="0"/>
                <a:cs typeface="Arial" panose="020B0604020202020204" pitchFamily="34" charset="0"/>
              </a:rPr>
              <a:t> in seinen </a:t>
            </a:r>
            <a:r>
              <a:rPr lang="de-DE" sz="1800" u="sng" strike="sngStrike" noProof="1" dirty="0">
                <a:solidFill>
                  <a:srgbClr val="00B050"/>
                </a:solidFill>
                <a:uFillTx/>
                <a:latin typeface="Arial" panose="020B0604020202020204" pitchFamily="34" charset="0"/>
                <a:cs typeface="Arial" panose="020B0604020202020204" pitchFamily="34" charset="0"/>
              </a:rPr>
              <a:t>Depots</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anzeigen</a:t>
            </a:r>
            <a:r>
              <a:rPr lang="de-DE" sz="1800" strike="noStrike" noProof="1" dirty="0">
                <a:solidFill>
                  <a:schemeClr val="tx1"/>
                </a:solidFill>
                <a:latin typeface="Arial" panose="020B0604020202020204" pitchFamily="34" charset="0"/>
                <a:cs typeface="Arial" panose="020B0604020202020204" pitchFamily="34" charset="0"/>
              </a:rPr>
              <a:t> lassen. Wichtig ist, dass zur </a:t>
            </a:r>
            <a:r>
              <a:rPr lang="de-DE" sz="1800" u="sng" strike="noStrike" noProof="1" dirty="0">
                <a:solidFill>
                  <a:srgbClr val="0070C0"/>
                </a:solidFill>
                <a:latin typeface="Arial" panose="020B0604020202020204" pitchFamily="34" charset="0"/>
                <a:cs typeface="Arial" panose="020B0604020202020204" pitchFamily="34" charset="0"/>
              </a:rPr>
              <a:t>Deckung</a:t>
            </a:r>
            <a:r>
              <a:rPr lang="de-DE" sz="1800" strike="noStrike" noProof="1" dirty="0">
                <a:solidFill>
                  <a:schemeClr val="tx1"/>
                </a:solidFill>
                <a:latin typeface="Arial" panose="020B0604020202020204" pitchFamily="34" charset="0"/>
                <a:cs typeface="Arial" panose="020B0604020202020204" pitchFamily="34" charset="0"/>
              </a:rPr>
              <a:t> von </a:t>
            </a:r>
            <a:r>
              <a:rPr lang="de-DE" sz="1800" u="sng" strike="sngStrike" noProof="1" dirty="0">
                <a:solidFill>
                  <a:srgbClr val="00B050"/>
                </a:solidFill>
                <a:uFillTx/>
                <a:latin typeface="Arial" panose="020B0604020202020204" pitchFamily="34" charset="0"/>
                <a:cs typeface="Arial" panose="020B0604020202020204" pitchFamily="34" charset="0"/>
              </a:rPr>
              <a:t>Käufen</a:t>
            </a:r>
            <a:r>
              <a:rPr lang="de-DE" sz="1800" strike="noStrike" noProof="1" dirty="0">
                <a:solidFill>
                  <a:schemeClr val="tx1"/>
                </a:solidFill>
                <a:latin typeface="Arial" panose="020B0604020202020204" pitchFamily="34" charset="0"/>
                <a:cs typeface="Arial" panose="020B0604020202020204" pitchFamily="34" charset="0"/>
              </a:rPr>
              <a:t> und zur </a:t>
            </a:r>
            <a:r>
              <a:rPr lang="de-DE" sz="1800" u="sng" strike="noStrike" noProof="1" dirty="0">
                <a:solidFill>
                  <a:srgbClr val="0070C0"/>
                </a:solidFill>
                <a:latin typeface="Arial" panose="020B0604020202020204" pitchFamily="34" charset="0"/>
                <a:cs typeface="Arial" panose="020B0604020202020204" pitchFamily="34" charset="0"/>
              </a:rPr>
              <a:t>Ausschüttung</a:t>
            </a:r>
            <a:r>
              <a:rPr lang="de-DE" sz="1800" strike="noStrike" noProof="1" dirty="0">
                <a:solidFill>
                  <a:schemeClr val="tx1"/>
                </a:solidFill>
                <a:latin typeface="Arial" panose="020B0604020202020204" pitchFamily="34" charset="0"/>
                <a:cs typeface="Arial" panose="020B0604020202020204" pitchFamily="34" charset="0"/>
              </a:rPr>
              <a:t> bei </a:t>
            </a:r>
            <a:r>
              <a:rPr lang="de-DE" sz="1800" u="sng" strike="sngStrike" noProof="1" dirty="0">
                <a:solidFill>
                  <a:srgbClr val="00B050"/>
                </a:solidFill>
                <a:uFillTx/>
                <a:latin typeface="Arial" panose="020B0604020202020204" pitchFamily="34" charset="0"/>
                <a:cs typeface="Arial" panose="020B0604020202020204" pitchFamily="34" charset="0"/>
              </a:rPr>
              <a:t>Verkäufen</a:t>
            </a:r>
            <a:r>
              <a:rPr lang="de-DE" sz="1800" strike="noStrike" noProof="1" dirty="0">
                <a:solidFill>
                  <a:schemeClr val="tx1"/>
                </a:solidFill>
                <a:latin typeface="Arial" panose="020B0604020202020204" pitchFamily="34" charset="0"/>
                <a:cs typeface="Arial" panose="020B0604020202020204" pitchFamily="34" charset="0"/>
              </a:rPr>
              <a:t> oder </a:t>
            </a:r>
            <a:r>
              <a:rPr lang="de-DE" sz="1800" u="sng" strike="sngStrike" noProof="1" dirty="0">
                <a:solidFill>
                  <a:srgbClr val="00B050"/>
                </a:solidFill>
                <a:uFillTx/>
                <a:latin typeface="Arial" panose="020B0604020202020204" pitchFamily="34" charset="0"/>
                <a:cs typeface="Arial" panose="020B0604020202020204" pitchFamily="34" charset="0"/>
              </a:rPr>
              <a:t>Dividendenzahlungen</a:t>
            </a:r>
            <a:r>
              <a:rPr lang="de-DE" sz="1800" strike="noStrike" noProof="1" dirty="0">
                <a:solidFill>
                  <a:schemeClr val="tx1"/>
                </a:solidFill>
                <a:latin typeface="Arial" panose="020B0604020202020204" pitchFamily="34" charset="0"/>
                <a:cs typeface="Arial" panose="020B0604020202020204" pitchFamily="34" charset="0"/>
              </a:rPr>
              <a:t> immer ein </a:t>
            </a:r>
            <a:r>
              <a:rPr lang="de-DE" sz="1800" strike="noStrike" noProof="1" dirty="0">
                <a:solidFill>
                  <a:srgbClr val="00B050"/>
                </a:solidFill>
                <a:latin typeface="Arial" panose="020B0604020202020204" pitchFamily="34" charset="0"/>
                <a:cs typeface="Arial" panose="020B0604020202020204" pitchFamily="34" charset="0"/>
              </a:rPr>
              <a:t>Referenzkonto</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angegeben</a:t>
            </a:r>
            <a:r>
              <a:rPr lang="de-DE" sz="1800" strike="noStrike" noProof="1" dirty="0">
                <a:solidFill>
                  <a:schemeClr val="tx1"/>
                </a:solidFill>
                <a:latin typeface="Arial" panose="020B0604020202020204" pitchFamily="34" charset="0"/>
                <a:cs typeface="Arial" panose="020B0604020202020204" pitchFamily="34" charset="0"/>
              </a:rPr>
              <a:t> werden muss. Zur </a:t>
            </a:r>
            <a:r>
              <a:rPr lang="de-DE" sz="1800" u="sng" strike="noStrike" noProof="1" dirty="0">
                <a:solidFill>
                  <a:srgbClr val="0070C0"/>
                </a:solidFill>
                <a:latin typeface="Arial" panose="020B0604020202020204" pitchFamily="34" charset="0"/>
                <a:cs typeface="Arial" panose="020B0604020202020204" pitchFamily="34" charset="0"/>
              </a:rPr>
              <a:t>Berechnung</a:t>
            </a:r>
            <a:r>
              <a:rPr lang="de-DE" sz="1800" strike="noStrike" noProof="1" dirty="0">
                <a:solidFill>
                  <a:schemeClr val="tx1"/>
                </a:solidFill>
                <a:latin typeface="Arial" panose="020B0604020202020204" pitchFamily="34" charset="0"/>
                <a:cs typeface="Arial" panose="020B0604020202020204" pitchFamily="34" charset="0"/>
              </a:rPr>
              <a:t> des </a:t>
            </a:r>
            <a:r>
              <a:rPr lang="de-DE" sz="1800" u="sng" strike="sngStrike" noProof="1" dirty="0">
                <a:solidFill>
                  <a:srgbClr val="00B050"/>
                </a:solidFill>
                <a:uFillTx/>
                <a:latin typeface="Arial" panose="020B0604020202020204" pitchFamily="34" charset="0"/>
                <a:cs typeface="Arial" panose="020B0604020202020204" pitchFamily="34" charset="0"/>
              </a:rPr>
              <a:t>Saldos</a:t>
            </a:r>
            <a:r>
              <a:rPr lang="de-DE" sz="1800" strike="noStrike" noProof="1" dirty="0">
                <a:solidFill>
                  <a:schemeClr val="tx1"/>
                </a:solidFill>
                <a:latin typeface="Arial" panose="020B0604020202020204" pitchFamily="34" charset="0"/>
                <a:cs typeface="Arial" panose="020B0604020202020204" pitchFamily="34" charset="0"/>
              </a:rPr>
              <a:t> eines </a:t>
            </a:r>
            <a:r>
              <a:rPr lang="de-DE" sz="1800" u="sng" strike="sngStrike" noProof="1" dirty="0">
                <a:solidFill>
                  <a:srgbClr val="00B050"/>
                </a:solidFill>
                <a:uFillTx/>
                <a:latin typeface="Arial" panose="020B0604020202020204" pitchFamily="34" charset="0"/>
                <a:cs typeface="Arial" panose="020B0604020202020204" pitchFamily="34" charset="0"/>
              </a:rPr>
              <a:t>Depots</a:t>
            </a:r>
            <a:r>
              <a:rPr lang="de-DE" sz="1800" strike="noStrike" noProof="1" dirty="0">
                <a:solidFill>
                  <a:schemeClr val="tx1"/>
                </a:solidFill>
                <a:latin typeface="Arial" panose="020B0604020202020204" pitchFamily="34" charset="0"/>
                <a:cs typeface="Arial" panose="020B0604020202020204" pitchFamily="34" charset="0"/>
              </a:rPr>
              <a:t> werden immer die </a:t>
            </a:r>
            <a:r>
              <a:rPr lang="de-DE" sz="1800" u="sng" strike="noStrike" noProof="1" dirty="0">
                <a:solidFill>
                  <a:srgbClr val="FF0000"/>
                </a:solidFill>
                <a:latin typeface="Arial" panose="020B0604020202020204" pitchFamily="34" charset="0"/>
                <a:cs typeface="Arial" panose="020B0604020202020204" pitchFamily="34" charset="0"/>
              </a:rPr>
              <a:t>Tageskurse</a:t>
            </a:r>
            <a:r>
              <a:rPr lang="de-DE" sz="1800" strike="noStrike" noProof="1" dirty="0">
                <a:solidFill>
                  <a:schemeClr val="tx1"/>
                </a:solidFill>
                <a:latin typeface="Arial" panose="020B0604020202020204" pitchFamily="34" charset="0"/>
                <a:cs typeface="Arial" panose="020B0604020202020204" pitchFamily="34" charset="0"/>
              </a:rPr>
              <a:t> der </a:t>
            </a:r>
            <a:r>
              <a:rPr lang="de-DE" sz="1800" u="sng" strike="sngStrike" noProof="1" dirty="0">
                <a:solidFill>
                  <a:srgbClr val="00B050"/>
                </a:solidFill>
                <a:uFillTx/>
                <a:latin typeface="Arial" panose="020B0604020202020204" pitchFamily="34" charset="0"/>
                <a:cs typeface="Arial" panose="020B0604020202020204" pitchFamily="34" charset="0"/>
              </a:rPr>
              <a:t>Aktien</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70C0"/>
                </a:solidFill>
                <a:uFillTx/>
                <a:latin typeface="Arial" panose="020B0604020202020204" pitchFamily="34" charset="0"/>
                <a:cs typeface="Arial" panose="020B0604020202020204" pitchFamily="34" charset="0"/>
              </a:rPr>
              <a:t>verwendet</a:t>
            </a:r>
            <a:r>
              <a:rPr lang="de-DE" sz="1800" strike="noStrike" noProof="1" dirty="0">
                <a:solidFill>
                  <a:schemeClr val="tx1"/>
                </a:solidFill>
                <a:latin typeface="Arial" panose="020B0604020202020204" pitchFamily="34" charset="0"/>
                <a:cs typeface="Arial" panose="020B0604020202020204" pitchFamily="34" charset="0"/>
              </a:rPr>
              <a:t>. </a:t>
            </a:r>
            <a:r>
              <a:rPr lang="de-DE" sz="1800" u="sng" strike="sngStrike" noProof="1" dirty="0">
                <a:solidFill>
                  <a:srgbClr val="00B050"/>
                </a:solidFill>
                <a:uFillTx/>
                <a:latin typeface="Arial" panose="020B0604020202020204" pitchFamily="34" charset="0"/>
                <a:cs typeface="Arial" panose="020B0604020202020204" pitchFamily="34" charset="0"/>
              </a:rPr>
              <a:t>Aktien</a:t>
            </a:r>
            <a:r>
              <a:rPr lang="de-DE" sz="1800" strike="noStrike" noProof="1" dirty="0">
                <a:solidFill>
                  <a:schemeClr val="tx1"/>
                </a:solidFill>
                <a:latin typeface="Arial" panose="020B0604020202020204" pitchFamily="34" charset="0"/>
                <a:cs typeface="Arial" panose="020B0604020202020204" pitchFamily="34" charset="0"/>
              </a:rPr>
              <a:t> werden durch die sogenannte </a:t>
            </a:r>
            <a:r>
              <a:rPr lang="de-DE" sz="1800" u="sng" strike="noStrike" noProof="1" dirty="0">
                <a:solidFill>
                  <a:srgbClr val="FF0000"/>
                </a:solidFill>
                <a:latin typeface="Arial" panose="020B0604020202020204" pitchFamily="34" charset="0"/>
                <a:cs typeface="Arial" panose="020B0604020202020204" pitchFamily="34" charset="0"/>
              </a:rPr>
              <a:t>Wertpapierkennnummer</a:t>
            </a:r>
            <a:r>
              <a:rPr lang="de-DE" sz="1800" strike="noStrike" noProof="1" dirty="0">
                <a:solidFill>
                  <a:schemeClr val="tx1"/>
                </a:solidFill>
                <a:latin typeface="Arial" panose="020B0604020202020204" pitchFamily="34" charset="0"/>
                <a:cs typeface="Arial" panose="020B0604020202020204" pitchFamily="34" charset="0"/>
              </a:rPr>
              <a:t> eindeutig </a:t>
            </a:r>
            <a:r>
              <a:rPr lang="de-DE" sz="1800" u="sng" strike="sngStrike" noProof="1" dirty="0">
                <a:solidFill>
                  <a:srgbClr val="0070C0"/>
                </a:solidFill>
                <a:uFillTx/>
                <a:latin typeface="Arial" panose="020B0604020202020204" pitchFamily="34" charset="0"/>
                <a:cs typeface="Arial" panose="020B0604020202020204" pitchFamily="34" charset="0"/>
              </a:rPr>
              <a:t>identifiziert</a:t>
            </a:r>
            <a:r>
              <a:rPr lang="de-DE" sz="1800" strike="noStrike" noProof="1" dirty="0">
                <a:solidFill>
                  <a:schemeClr val="tx1"/>
                </a:solidFill>
                <a:latin typeface="Arial" panose="020B0604020202020204" pitchFamily="34" charset="0"/>
                <a:cs typeface="Arial" panose="020B0604020202020204" pitchFamily="34" charset="0"/>
              </a:rPr>
              <a:t>. </a:t>
            </a:r>
            <a:endParaRPr lang="de-DE" sz="1800" strike="noStrike" noProof="1" dirty="0">
              <a:solidFill>
                <a:schemeClr val="tx1"/>
              </a:solidFill>
              <a:latin typeface="Arial" panose="020B0604020202020204" pitchFamily="34" charset="0"/>
              <a:cs typeface="Arial" panose="020B0604020202020204" pitchFamily="34" charset="0"/>
            </a:endParaRPr>
          </a:p>
        </p:txBody>
      </p:sp>
      <p:sp>
        <p:nvSpPr>
          <p:cNvPr id="6146" name="Titel 3"/>
          <p:cNvSpPr>
            <a:spLocks noGrp="1"/>
          </p:cNvSpPr>
          <p:nvPr>
            <p:ph type="title"/>
          </p:nvPr>
        </p:nvSpPr>
        <p:spPr>
          <a:xfrm>
            <a:off x="508000" y="769938"/>
            <a:ext cx="8823325" cy="542925"/>
          </a:xfrm>
          <a:ln/>
        </p:spPr>
        <p:txBody>
          <a:bodyPr vert="horz" wrap="square" lIns="91440" tIns="45720" rIns="91440" bIns="45720" anchor="t" anchorCtr="0"/>
          <a:p>
            <a:pPr defTabSz="1016000">
              <a:buNone/>
            </a:pPr>
            <a:r>
              <a:rPr lang="de-DE" altLang="zh-CN" kern="1200" dirty="0">
                <a:latin typeface="Arial Unicode MS" pitchFamily="34" charset="-128"/>
                <a:ea typeface="Arial Unicode MS" pitchFamily="34" charset="-128"/>
                <a:cs typeface="Arial Unicode MS" pitchFamily="34" charset="-128"/>
              </a:rPr>
              <a:t>Anforderungstext – Bank</a:t>
            </a:r>
            <a:endParaRPr lang="de-DE" altLang="zh-CN" kern="12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el 3"/>
          <p:cNvSpPr>
            <a:spLocks noGrp="1"/>
          </p:cNvSpPr>
          <p:nvPr>
            <p:ph type="title"/>
          </p:nvPr>
        </p:nvSpPr>
        <p:spPr>
          <a:xfrm>
            <a:off x="508000" y="769938"/>
            <a:ext cx="8823325" cy="542925"/>
          </a:xfrm>
          <a:ln/>
        </p:spPr>
        <p:txBody>
          <a:bodyPr vert="horz" wrap="square" lIns="91440" tIns="45720" rIns="91440" bIns="45720" anchor="t" anchorCtr="0"/>
          <a:p>
            <a:pPr defTabSz="1016000">
              <a:buNone/>
            </a:pPr>
            <a:r>
              <a:rPr lang="de-DE" altLang="zh-CN" kern="1200" dirty="0">
                <a:latin typeface="Arial Unicode MS" pitchFamily="34" charset="-128"/>
                <a:ea typeface="Arial Unicode MS" pitchFamily="34" charset="-128"/>
                <a:cs typeface="Arial Unicode MS" pitchFamily="34" charset="-128"/>
              </a:rPr>
              <a:t>Domänenmodell</a:t>
            </a:r>
            <a:endParaRPr lang="de-DE" altLang="zh-CN" kern="1200" dirty="0">
              <a:latin typeface="Arial Unicode MS" pitchFamily="34" charset="-128"/>
              <a:ea typeface="Arial Unicode MS" pitchFamily="34" charset="-128"/>
              <a:cs typeface="Arial Unicode MS" pitchFamily="34" charset="-128"/>
            </a:endParaRPr>
          </a:p>
        </p:txBody>
      </p:sp>
      <p:pic>
        <p:nvPicPr>
          <p:cNvPr id="5" name="内容占位符 4" descr="Dominmodel_neu"/>
          <p:cNvPicPr>
            <a:picLocks noChangeAspect="1"/>
          </p:cNvPicPr>
          <p:nvPr>
            <p:ph idx="1"/>
          </p:nvPr>
        </p:nvPicPr>
        <p:blipFill>
          <a:blip r:embed="rId1"/>
          <a:stretch>
            <a:fillRect/>
          </a:stretch>
        </p:blipFill>
        <p:spPr>
          <a:xfrm>
            <a:off x="1847850" y="1426210"/>
            <a:ext cx="6172200" cy="3591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el 3"/>
          <p:cNvSpPr>
            <a:spLocks noGrp="1"/>
          </p:cNvSpPr>
          <p:nvPr>
            <p:ph type="title"/>
          </p:nvPr>
        </p:nvSpPr>
        <p:spPr>
          <a:xfrm>
            <a:off x="508000" y="769938"/>
            <a:ext cx="8823325" cy="542925"/>
          </a:xfrm>
          <a:ln/>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Use</a:t>
            </a:r>
            <a:r>
              <a:rPr lang="de-DE" altLang="zh-CN" kern="1200" dirty="0">
                <a:latin typeface="Arial Unicode MS" pitchFamily="34" charset="-128"/>
                <a:ea typeface="Arial Unicode MS" pitchFamily="34" charset="-128"/>
                <a:cs typeface="Arial Unicode MS" pitchFamily="34" charset="-128"/>
              </a:rPr>
              <a:t>-Case Diagramm</a:t>
            </a:r>
            <a:endParaRPr lang="de-DE" altLang="zh-CN" kern="1200" dirty="0">
              <a:latin typeface="Arial Unicode MS" pitchFamily="34" charset="-128"/>
              <a:ea typeface="Arial Unicode MS" pitchFamily="34" charset="-128"/>
              <a:cs typeface="Arial Unicode MS" pitchFamily="34" charset="-128"/>
            </a:endParaRPr>
          </a:p>
        </p:txBody>
      </p:sp>
      <p:pic>
        <p:nvPicPr>
          <p:cNvPr id="3" name="内容占位符 2" descr="Usecasediagramm_neu"/>
          <p:cNvPicPr>
            <a:picLocks noChangeAspect="1"/>
          </p:cNvPicPr>
          <p:nvPr>
            <p:ph idx="1"/>
          </p:nvPr>
        </p:nvPicPr>
        <p:blipFill>
          <a:blip r:embed="rId1"/>
          <a:stretch>
            <a:fillRect/>
          </a:stretch>
        </p:blipFill>
        <p:spPr>
          <a:xfrm>
            <a:off x="1786255" y="1426210"/>
            <a:ext cx="6296025" cy="3591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Epic</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Saldo berechnen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lang="de-DE" sz="1800" dirty="0">
                <a:latin typeface="Arial" panose="020B0604020202020204" pitchFamily="34" charset="0"/>
                <a:cs typeface="Arial" panose="020B0604020202020204" pitchFamily="34" charset="0"/>
                <a:sym typeface="+mn-ea"/>
              </a:rPr>
              <a:t>Als Kunde möchte ich Konto </a:t>
            </a:r>
            <a:r>
              <a:rPr lang="de-DE" altLang="en-US" sz="1800" dirty="0">
                <a:latin typeface="Calibri" panose="020F0502020204030204" charset="0"/>
                <a:cs typeface="Arial" panose="020B0604020202020204" pitchFamily="34" charset="0"/>
                <a:sym typeface="+mn-ea"/>
              </a:rPr>
              <a:t>anwenden</a:t>
            </a:r>
            <a:r>
              <a:rPr lang="de-DE" sz="1800" dirty="0">
                <a:latin typeface="Arial" panose="020B0604020202020204" pitchFamily="34" charset="0"/>
                <a:cs typeface="Arial" panose="020B0604020202020204" pitchFamily="34" charset="0"/>
                <a:sym typeface="+mn-ea"/>
              </a:rPr>
              <a:t>, um Saldo zu berechnen.</a:t>
            </a:r>
            <a:endParaRPr lang="de-DE" sz="1800" dirty="0">
              <a:latin typeface="Arial" panose="020B0604020202020204" pitchFamily="34" charset="0"/>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en-US" alt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1.</a:t>
            </a: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Als Kunde möchte ich mein </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Konto anmelden, um Service zu bieten.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Bei </a:t>
            </a:r>
            <a:r>
              <a:rPr lang="en-US" altLang="de-DE" sz="1800" dirty="0">
                <a:latin typeface="Arial" panose="020B0604020202020204" pitchFamily="34" charset="0"/>
                <a:cs typeface="Arial" panose="020B0604020202020204" pitchFamily="34" charset="0"/>
                <a:sym typeface="+mn-ea"/>
              </a:rPr>
              <a:t>des </a:t>
            </a:r>
            <a:r>
              <a:rPr lang="de-DE" altLang="en-US" sz="1800" dirty="0">
                <a:latin typeface="Arial" panose="020B0604020202020204" pitchFamily="34" charset="0"/>
                <a:cs typeface="Arial" panose="020B0604020202020204" pitchFamily="34" charset="0"/>
                <a:sym typeface="+mn-ea"/>
              </a:rPr>
              <a:t>Auflistung der Posten</a:t>
            </a:r>
            <a:r>
              <a:rPr lang="de-DE" sz="1800" dirty="0">
                <a:latin typeface="Arial" panose="020B0604020202020204" pitchFamily="34" charset="0"/>
                <a:cs typeface="Arial" panose="020B0604020202020204" pitchFamily="34" charset="0"/>
                <a:sym typeface="+mn-ea"/>
              </a:rPr>
              <a:t> muss der Kunde zuerst seine Bankkonto bieten, um Kundenservice zu aktivieren und individuelle Information zu bestätigen. Hier sollte man Filiale, Konto, Unterkonto und PIN ausfüllen. Außerdem sollte der Kunde außer Kontonummer noch Tan oder Mobile-Tan ausfüllen.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Wenn die persönliche Daten bestätigt werden, wird der Kunde richtig angemeldet.</a:t>
            </a:r>
            <a:endParaRPr kumimoji="0" lang="de-DE" sz="1800" b="0" i="0" u="none" strike="noStrike" kern="1200" cap="none" spc="0" normalizeH="0" baseline="0" noProof="1" dirty="0">
              <a:solidFill>
                <a:srgbClr val="FF0000"/>
              </a:solidFill>
              <a:latin typeface="Arial" panose="020B0604020202020204" pitchFamily="34" charset="0"/>
              <a:ea typeface="Arial Unicode MS" pitchFamily="34" charset="-128"/>
              <a:cs typeface="Arial" panose="020B0604020202020204" pitchFamily="34" charset="0"/>
            </a:endParaRPr>
          </a:p>
        </p:txBody>
      </p:sp>
      <p:sp>
        <p:nvSpPr>
          <p:cNvPr id="9218" name="Titel 3"/>
          <p:cNvSpPr>
            <a:spLocks noGrp="1"/>
          </p:cNvSpPr>
          <p:nvPr>
            <p:ph type="title"/>
          </p:nvPr>
        </p:nvSpPr>
        <p:spPr>
          <a:xfrm>
            <a:off x="508000" y="769938"/>
            <a:ext cx="8823325" cy="542925"/>
          </a:xfrm>
          <a:ln/>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en-US" alt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2.</a:t>
            </a: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t>
            </a:r>
            <a:r>
              <a:rPr lang="de-DE" sz="1800" dirty="0">
                <a:latin typeface="Arial" panose="020B0604020202020204" pitchFamily="34" charset="0"/>
                <a:cs typeface="Arial" panose="020B0604020202020204" pitchFamily="34" charset="0"/>
                <a:sym typeface="+mn-ea"/>
              </a:rPr>
              <a:t>Als Kunde möchte ich noch alle Kapitel mit meiner Aktien berechnen, um gemeinsame Kapital zu bekommen.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sym typeface="+mn-ea"/>
              </a:rPr>
              <a:t>Nach der Anmeldung wird man „Umsatzanzeige“ klicken, um genaue Menge von Geld zu kennen.</a:t>
            </a:r>
            <a:endPar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sym typeface="+mn-ea"/>
            </a:endParaRPr>
          </a:p>
          <a:p>
            <a:pPr marL="297815" marR="0" indent="-297815"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rPr>
              <a:t>Wenn man ein Depotkonto hat, wird Wertpapierkennnummer und Tageskurse gesucht. Man klickt hier „Wertpapier suchen“, um die Kapital von Wertpapier zu berechnen. Mit die Menge von Aktien und Tageskurse bekommt man genau den Teil von Geld. Dann addiert man Werte von Währung und Aktien und bekommt der Kunde mit Depotkonto, ein richtige Saldo.</a:t>
            </a:r>
            <a:endPar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endParaRPr>
          </a:p>
        </p:txBody>
      </p:sp>
      <p:sp>
        <p:nvSpPr>
          <p:cNvPr id="9218"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20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20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Epic</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Posten auflisten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lang="de-DE" sz="1800" i="1" dirty="0">
                <a:latin typeface="Arial" panose="020B0604020202020204" pitchFamily="34" charset="0"/>
                <a:cs typeface="Arial" panose="020B0604020202020204" pitchFamily="34" charset="0"/>
                <a:sym typeface="+mn-ea"/>
              </a:rPr>
              <a:t>Als Kunde möchte ich Posten auflisten, um mein Kapital ins Depotkonto zu beobachten.</a:t>
            </a:r>
            <a:endParaRPr kumimoji="0" lang="de-DE" sz="1800" b="0" i="1"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1.User-Story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t>
            </a:r>
            <a:r>
              <a:rPr lang="de-DE" sz="1800" dirty="0">
                <a:latin typeface="Arial" panose="020B0604020202020204" pitchFamily="34" charset="0"/>
                <a:cs typeface="Arial" panose="020B0604020202020204" pitchFamily="34" charset="0"/>
                <a:sym typeface="+mn-ea"/>
              </a:rPr>
              <a:t>Als Kunde möchte ich mein Konto anmelden, um Posten ins Depotkonto zu beobachten.</a:t>
            </a:r>
            <a:endParaRPr lang="de-DE" sz="1800" dirty="0">
              <a:latin typeface="Arial" panose="020B0604020202020204" pitchFamily="34" charset="0"/>
              <a:cs typeface="Arial" panose="020B0604020202020204" pitchFamily="34" charset="0"/>
              <a:sym typeface="+mn-ea"/>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Bei </a:t>
            </a:r>
            <a:r>
              <a:rPr kumimoji="0" lang="en-US" alt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des </a:t>
            </a:r>
            <a:r>
              <a:rPr kumimoji="0" lang="de-DE" altLang="en-US"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Auflistung der Posten</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muss der Kunde zuerst seine Bankkonto bieten, um Kundenservice zu aktivieren und individuelle Information zu bestätigen. Hier sollte man Filiale, Konto, Unterkonto und PIN ausfüllen. Außerdem sollte der Kunde außer Kontonummer noch Tan oder Mobile-Tan ausfüllen.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Wenn die persönliche Daten bestätigt werden</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wird der Kunde richtig angemeldet.</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ctr"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p:txBody>
      </p:sp>
      <p:sp>
        <p:nvSpPr>
          <p:cNvPr id="10242" name="Titel 3"/>
          <p:cNvSpPr>
            <a:spLocks noGrp="1"/>
          </p:cNvSpPr>
          <p:nvPr>
            <p:ph type="title"/>
          </p:nvPr>
        </p:nvSpPr>
        <p:spPr>
          <a:xfrm>
            <a:off x="508000" y="769938"/>
            <a:ext cx="8823325" cy="542925"/>
          </a:xfrm>
          <a:ln/>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2.User-Story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Als Kunde möchte ich ein Report bekommen, um die genaue Information von Posten zu schauen.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Nach der Beobachtung der Posten ins Depotkonto muss man „als PDF speichern“ klicken, um das Report als PDF zu herunterladen und speichern. </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Nachdem kann man noch „Drucken“ klicken, um ganz Report auszudrucken.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ctr"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p:txBody>
      </p:sp>
      <p:sp>
        <p:nvSpPr>
          <p:cNvPr id="10242"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tags/tag1.xml><?xml version="1.0" encoding="utf-8"?>
<p:tagLst xmlns:p="http://schemas.openxmlformats.org/presentationml/2006/main">
  <p:tag name="KSO_WPP_MARK_KEY" val="0a7e91ca-5a41-4936-9af9-0dc06a94c884"/>
  <p:tag name="COMMONDATA" val="eyJoZGlkIjoiMWM2OGIxMTViMWJiZTBjZTZjY2M2NGY0OThiNTg2MDEifQ=="/>
</p:tagLst>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3090</Words>
  <Application>WPS 演示</Application>
  <PresentationFormat>Benutzerdefiniert</PresentationFormat>
  <Paragraphs>51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Arial</vt:lpstr>
      <vt:lpstr>宋体</vt:lpstr>
      <vt:lpstr>Wingdings</vt:lpstr>
      <vt:lpstr>Arial Unicode MS</vt:lpstr>
      <vt:lpstr>Symbol</vt:lpstr>
      <vt:lpstr>微软雅黑</vt:lpstr>
      <vt:lpstr>Arial Unicode MS</vt:lpstr>
      <vt:lpstr>Calibri</vt:lpstr>
      <vt:lpstr>en_tuc_vorlage_test</vt:lpstr>
      <vt:lpstr>1_en_tuc_vorlage_test</vt:lpstr>
      <vt:lpstr>PowerPoint 演示文稿</vt:lpstr>
      <vt:lpstr>PowerPoint 演示文稿</vt:lpstr>
      <vt:lpstr>PowerPoint 演示文稿</vt:lpstr>
      <vt:lpstr>PowerPoint 演示文稿</vt:lpstr>
      <vt:lpstr>PowerPoint 演示文稿</vt:lpstr>
      <vt:lpstr>Epics und User-Stories </vt:lpstr>
      <vt:lpstr>PowerPoint 演示文稿</vt:lpstr>
      <vt:lpstr>Epics und User-Stories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却看似水流年</cp:lastModifiedBy>
  <cp:revision>44</cp:revision>
  <dcterms:created xsi:type="dcterms:W3CDTF">2018-11-30T17:46:00Z</dcterms:created>
  <dcterms:modified xsi:type="dcterms:W3CDTF">2022-12-18T18:19:59Z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57E78C8DCC234EE589881D6C297B67CA</vt:lpwstr>
  </property>
  <property fmtid="{D5CDD505-2E9C-101B-9397-08002B2CF9AE}" pid="3" name="KSOProductBuildVer">
    <vt:lpwstr>2052-11.1.0.12980</vt:lpwstr>
  </property>
</Properties>
</file>