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81" r:id="rId13"/>
    <p:sldId id="276" r:id="rId14"/>
    <p:sldId id="262" r:id="rId15"/>
    <p:sldId id="265" r:id="rId16"/>
    <p:sldId id="266" r:id="rId17"/>
    <p:sldId id="267" r:id="rId18"/>
    <p:sldId id="280" r:id="rId19"/>
    <p:sldId id="279" r:id="rId20"/>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4"/>
  </p:normalViewPr>
  <p:slideViewPr>
    <p:cSldViewPr>
      <p:cViewPr varScale="1">
        <p:scale>
          <a:sx n="109" d="100"/>
          <a:sy n="109" d="100"/>
        </p:scale>
        <p:origin x="34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21.01.2023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555073" y="1135777"/>
            <a:ext cx="2088231" cy="4091517"/>
          </a:xfrm>
        </p:spPr>
      </p:pic>
      <p:pic>
        <p:nvPicPr>
          <p:cNvPr id="2" name="Picture 2">
            <a:extLst>
              <a:ext uri="{FF2B5EF4-FFF2-40B4-BE49-F238E27FC236}">
                <a16:creationId xmlns:a16="http://schemas.microsoft.com/office/drawing/2014/main" id="{02F275F0-6419-2996-FE33-7AE0CF392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3769" y="1374285"/>
            <a:ext cx="5615533" cy="3786555"/>
          </a:xfrm>
          <a:prstGeom prst="rect">
            <a:avLst/>
          </a:prstGeom>
        </p:spPr>
      </p:pic>
      <p:cxnSp>
        <p:nvCxnSpPr>
          <p:cNvPr id="5" name="Gerade Verbindung mit Pfeil 4">
            <a:extLst>
              <a:ext uri="{FF2B5EF4-FFF2-40B4-BE49-F238E27FC236}">
                <a16:creationId xmlns:a16="http://schemas.microsoft.com/office/drawing/2014/main" id="{A902F25D-EA25-8C19-851D-CAC2FE941C19}"/>
              </a:ext>
            </a:extLst>
          </p:cNvPr>
          <p:cNvCxnSpPr>
            <a:cxnSpLocks/>
          </p:cNvCxnSpPr>
          <p:nvPr/>
        </p:nvCxnSpPr>
        <p:spPr>
          <a:xfrm flipH="1">
            <a:off x="5656064" y="1921396"/>
            <a:ext cx="1296144" cy="100811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 name="Gerade Verbindung mit Pfeil 7">
            <a:extLst>
              <a:ext uri="{FF2B5EF4-FFF2-40B4-BE49-F238E27FC236}">
                <a16:creationId xmlns:a16="http://schemas.microsoft.com/office/drawing/2014/main" id="{70CA491C-E035-D9D4-7179-1643CD61DF8E}"/>
              </a:ext>
            </a:extLst>
          </p:cNvPr>
          <p:cNvCxnSpPr>
            <a:cxnSpLocks/>
          </p:cNvCxnSpPr>
          <p:nvPr/>
        </p:nvCxnSpPr>
        <p:spPr bwMode="auto">
          <a:xfrm flipH="1">
            <a:off x="4539940" y="3850378"/>
            <a:ext cx="2412268" cy="1302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 name="Verbinder: gewinkelt 8">
            <a:extLst>
              <a:ext uri="{FF2B5EF4-FFF2-40B4-BE49-F238E27FC236}">
                <a16:creationId xmlns:a16="http://schemas.microsoft.com/office/drawing/2014/main" id="{5FC0E4E4-676C-37C0-EE26-69403D31F132}"/>
              </a:ext>
            </a:extLst>
          </p:cNvPr>
          <p:cNvCxnSpPr>
            <a:cxnSpLocks/>
          </p:cNvCxnSpPr>
          <p:nvPr/>
        </p:nvCxnSpPr>
        <p:spPr>
          <a:xfrm rot="10800000">
            <a:off x="4539940" y="1921396"/>
            <a:ext cx="2412268" cy="2376264"/>
          </a:xfrm>
          <a:prstGeom prst="bentConnector3">
            <a:avLst>
              <a:gd name="adj1" fmla="val 4222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Verbinder: gewinkelt 20">
            <a:extLst>
              <a:ext uri="{FF2B5EF4-FFF2-40B4-BE49-F238E27FC236}">
                <a16:creationId xmlns:a16="http://schemas.microsoft.com/office/drawing/2014/main" id="{1CD258BB-31E6-3467-A612-E64178620882}"/>
              </a:ext>
            </a:extLst>
          </p:cNvPr>
          <p:cNvCxnSpPr>
            <a:cxnSpLocks/>
          </p:cNvCxnSpPr>
          <p:nvPr/>
        </p:nvCxnSpPr>
        <p:spPr>
          <a:xfrm rot="10800000" flipV="1">
            <a:off x="1623116" y="2339533"/>
            <a:ext cx="5257084" cy="1528208"/>
          </a:xfrm>
          <a:prstGeom prst="bentConnector3">
            <a:avLst>
              <a:gd name="adj1" fmla="val 99951"/>
            </a:avLst>
          </a:prstGeom>
          <a:ln w="28575">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14" name="Straight Connector 13">
            <a:extLst>
              <a:ext uri="{FF2B5EF4-FFF2-40B4-BE49-F238E27FC236}">
                <a16:creationId xmlns:a16="http://schemas.microsoft.com/office/drawing/2014/main" id="{821C779E-8EF3-80DE-7F32-0C77453FF4D1}"/>
              </a:ext>
            </a:extLst>
          </p:cNvPr>
          <p:cNvCxnSpPr>
            <a:cxnSpLocks/>
            <a:stCxn id="3" idx="0"/>
          </p:cNvCxnSpPr>
          <p:nvPr/>
        </p:nvCxnSpPr>
        <p:spPr bwMode="auto">
          <a:xfrm flipH="1" flipV="1">
            <a:off x="4878777" y="3708145"/>
            <a:ext cx="597267" cy="661523"/>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317280-AFFA-15C9-E277-5437F436DDD4}"/>
              </a:ext>
            </a:extLst>
          </p:cNvPr>
          <p:cNvCxnSpPr>
            <a:cxnSpLocks/>
            <a:stCxn id="2" idx="0"/>
          </p:cNvCxnSpPr>
          <p:nvPr/>
        </p:nvCxnSpPr>
        <p:spPr bwMode="auto">
          <a:xfrm flipV="1">
            <a:off x="4035884" y="3708145"/>
            <a:ext cx="445858" cy="657246"/>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967CF1BD-DD89-322E-0884-D94942188E18}"/>
              </a:ext>
            </a:extLst>
          </p:cNvPr>
          <p:cNvCxnSpPr>
            <a:cxnSpLocks/>
          </p:cNvCxnSpPr>
          <p:nvPr/>
        </p:nvCxnSpPr>
        <p:spPr bwMode="auto">
          <a:xfrm>
            <a:off x="4914280" y="3170098"/>
            <a:ext cx="2397968" cy="586"/>
          </a:xfrm>
          <a:prstGeom prst="line">
            <a:avLst/>
          </a:prstGeom>
          <a:ln/>
        </p:spPr>
        <p:style>
          <a:lnRef idx="2">
            <a:schemeClr val="dk1"/>
          </a:lnRef>
          <a:fillRef idx="0">
            <a:schemeClr val="dk1"/>
          </a:fillRef>
          <a:effectRef idx="1">
            <a:schemeClr val="dk1"/>
          </a:effectRef>
          <a:fontRef idx="minor">
            <a:schemeClr val="tx1"/>
          </a:fontRef>
        </p:style>
      </p:cxn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9" name="Picture 2" descr="Diebold Nixdorf inks a deal with bank99 for ATM network management">
            <a:extLst>
              <a:ext uri="{FF2B5EF4-FFF2-40B4-BE49-F238E27FC236}">
                <a16:creationId xmlns:a16="http://schemas.microsoft.com/office/drawing/2014/main" id="{CAD2B3CE-B5E3-8F93-6B29-6703CE07C7BD}"/>
              </a:ext>
            </a:extLst>
          </p:cNvPr>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3999880" y="2713484"/>
            <a:ext cx="1287215" cy="1287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rver &amp; Workstations günstig kaufen ++ Cyberport">
            <a:extLst>
              <a:ext uri="{FF2B5EF4-FFF2-40B4-BE49-F238E27FC236}">
                <a16:creationId xmlns:a16="http://schemas.microsoft.com/office/drawing/2014/main" id="{C0DFFD4C-B9A7-AD73-3348-AB9CAD53748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76144" y="2260785"/>
            <a:ext cx="2123651" cy="21926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90762ED-912A-CC6B-9525-6BC5C8B938B7}"/>
              </a:ext>
            </a:extLst>
          </p:cNvPr>
          <p:cNvSpPr txBox="1"/>
          <p:nvPr/>
        </p:nvSpPr>
        <p:spPr>
          <a:xfrm>
            <a:off x="6880200" y="2332797"/>
            <a:ext cx="1368152" cy="276999"/>
          </a:xfrm>
          <a:prstGeom prst="rect">
            <a:avLst/>
          </a:prstGeom>
          <a:noFill/>
        </p:spPr>
        <p:txBody>
          <a:bodyPr wrap="square" rtlCol="0">
            <a:spAutoFit/>
          </a:bodyPr>
          <a:lstStyle/>
          <a:p>
            <a:r>
              <a:rPr lang="de-DE" sz="1200" dirty="0"/>
              <a:t>Database Server</a:t>
            </a:r>
            <a:endParaRPr lang="en-ID" dirty="0"/>
          </a:p>
        </p:txBody>
      </p:sp>
      <p:sp>
        <p:nvSpPr>
          <p:cNvPr id="13" name="TextBox 12">
            <a:extLst>
              <a:ext uri="{FF2B5EF4-FFF2-40B4-BE49-F238E27FC236}">
                <a16:creationId xmlns:a16="http://schemas.microsoft.com/office/drawing/2014/main" id="{C5EF9B15-FA07-E32F-7F4D-34F8A046AE0C}"/>
              </a:ext>
            </a:extLst>
          </p:cNvPr>
          <p:cNvSpPr txBox="1"/>
          <p:nvPr/>
        </p:nvSpPr>
        <p:spPr>
          <a:xfrm>
            <a:off x="3954893" y="2344326"/>
            <a:ext cx="1377187" cy="307777"/>
          </a:xfrm>
          <a:prstGeom prst="rect">
            <a:avLst/>
          </a:prstGeom>
          <a:noFill/>
        </p:spPr>
        <p:txBody>
          <a:bodyPr wrap="square" rtlCol="0">
            <a:spAutoFit/>
          </a:bodyPr>
          <a:lstStyle/>
          <a:p>
            <a:r>
              <a:rPr lang="de-DE" sz="1400" dirty="0"/>
              <a:t>Bank Terminal</a:t>
            </a:r>
            <a:endParaRPr lang="en-ID" dirty="0"/>
          </a:p>
        </p:txBody>
      </p:sp>
      <p:pic>
        <p:nvPicPr>
          <p:cNvPr id="21" name="Graphic 20" descr="User">
            <a:extLst>
              <a:ext uri="{FF2B5EF4-FFF2-40B4-BE49-F238E27FC236}">
                <a16:creationId xmlns:a16="http://schemas.microsoft.com/office/drawing/2014/main" id="{966ED70C-983D-CACD-04DF-A7710305E8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584" y="2713484"/>
            <a:ext cx="914400" cy="914400"/>
          </a:xfrm>
          <a:prstGeom prst="rect">
            <a:avLst/>
          </a:prstGeom>
        </p:spPr>
      </p:pic>
      <p:sp>
        <p:nvSpPr>
          <p:cNvPr id="24" name="TextBox 23">
            <a:extLst>
              <a:ext uri="{FF2B5EF4-FFF2-40B4-BE49-F238E27FC236}">
                <a16:creationId xmlns:a16="http://schemas.microsoft.com/office/drawing/2014/main" id="{4A12341E-82B0-5B47-CA9F-9390CE970E41}"/>
              </a:ext>
            </a:extLst>
          </p:cNvPr>
          <p:cNvSpPr txBox="1"/>
          <p:nvPr/>
        </p:nvSpPr>
        <p:spPr>
          <a:xfrm>
            <a:off x="1479600" y="2263611"/>
            <a:ext cx="1008112" cy="307777"/>
          </a:xfrm>
          <a:prstGeom prst="rect">
            <a:avLst/>
          </a:prstGeom>
          <a:noFill/>
        </p:spPr>
        <p:txBody>
          <a:bodyPr wrap="square" rtlCol="0">
            <a:spAutoFit/>
          </a:bodyPr>
          <a:lstStyle/>
          <a:p>
            <a:r>
              <a:rPr lang="de-DE" sz="1400" dirty="0"/>
              <a:t>Kunde</a:t>
            </a:r>
            <a:endParaRPr lang="en-ID" dirty="0"/>
          </a:p>
        </p:txBody>
      </p:sp>
      <p:cxnSp>
        <p:nvCxnSpPr>
          <p:cNvPr id="27" name="Straight Connector 26">
            <a:extLst>
              <a:ext uri="{FF2B5EF4-FFF2-40B4-BE49-F238E27FC236}">
                <a16:creationId xmlns:a16="http://schemas.microsoft.com/office/drawing/2014/main" id="{6B752903-6222-6110-A2CA-693C8C006B99}"/>
              </a:ext>
            </a:extLst>
          </p:cNvPr>
          <p:cNvCxnSpPr>
            <a:stCxn id="21" idx="3"/>
          </p:cNvCxnSpPr>
          <p:nvPr/>
        </p:nvCxnSpPr>
        <p:spPr>
          <a:xfrm>
            <a:off x="2249984" y="3170684"/>
            <a:ext cx="1965920" cy="0"/>
          </a:xfrm>
          <a:prstGeom prst="line">
            <a:avLst/>
          </a:prstGeom>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2CD9FC1-02A8-8A5A-09A7-6D93AF4BE01F}"/>
              </a:ext>
            </a:extLst>
          </p:cNvPr>
          <p:cNvSpPr txBox="1"/>
          <p:nvPr/>
        </p:nvSpPr>
        <p:spPr>
          <a:xfrm>
            <a:off x="3639840" y="4365391"/>
            <a:ext cx="792088" cy="307777"/>
          </a:xfrm>
          <a:prstGeom prst="rect">
            <a:avLst/>
          </a:prstGeom>
          <a:noFill/>
        </p:spPr>
        <p:txBody>
          <a:bodyPr wrap="square" rtlCol="0">
            <a:spAutoFit/>
          </a:bodyPr>
          <a:lstStyle/>
          <a:p>
            <a:r>
              <a:rPr lang="de-DE" sz="1400" dirty="0"/>
              <a:t>Display</a:t>
            </a:r>
            <a:endParaRPr lang="en-ID" dirty="0"/>
          </a:p>
        </p:txBody>
      </p:sp>
      <p:sp>
        <p:nvSpPr>
          <p:cNvPr id="3" name="TextBox 2">
            <a:extLst>
              <a:ext uri="{FF2B5EF4-FFF2-40B4-BE49-F238E27FC236}">
                <a16:creationId xmlns:a16="http://schemas.microsoft.com/office/drawing/2014/main" id="{4653A6F2-7C5E-4F59-0BB4-5911FF91FD0F}"/>
              </a:ext>
            </a:extLst>
          </p:cNvPr>
          <p:cNvSpPr txBox="1"/>
          <p:nvPr/>
        </p:nvSpPr>
        <p:spPr>
          <a:xfrm>
            <a:off x="5007992" y="4369668"/>
            <a:ext cx="936104" cy="307777"/>
          </a:xfrm>
          <a:prstGeom prst="rect">
            <a:avLst/>
          </a:prstGeom>
          <a:noFill/>
        </p:spPr>
        <p:txBody>
          <a:bodyPr wrap="square" rtlCol="0">
            <a:spAutoFit/>
          </a:bodyPr>
          <a:lstStyle/>
          <a:p>
            <a:r>
              <a:rPr lang="de-DE" sz="1400" dirty="0"/>
              <a:t>Scanner</a:t>
            </a:r>
            <a:endParaRPr lang="en-ID" dirty="0"/>
          </a:p>
        </p:txBody>
      </p:sp>
    </p:spTree>
    <p:extLst>
      <p:ext uri="{BB962C8B-B14F-4D97-AF65-F5344CB8AC3E}">
        <p14:creationId xmlns:p14="http://schemas.microsoft.com/office/powerpoint/2010/main" val="38515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Context View: Fachlicher Überblick</a:t>
            </a:r>
            <a:endParaRPr/>
          </a:p>
        </p:txBody>
      </p:sp>
      <p:pic>
        <p:nvPicPr>
          <p:cNvPr id="7" name="Content Placeholder 6">
            <a:extLst>
              <a:ext uri="{FF2B5EF4-FFF2-40B4-BE49-F238E27FC236}">
                <a16:creationId xmlns:a16="http://schemas.microsoft.com/office/drawing/2014/main" id="{D45E9499-24ED-20B5-EBDA-6C4FDDC0B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608" y="1201316"/>
            <a:ext cx="6731598" cy="38632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 </a:t>
            </a:r>
            <a:br>
              <a:rPr lang="de-DE" dirty="0"/>
            </a:br>
            <a:r>
              <a:rPr lang="de-DE" sz="2000" dirty="0"/>
              <a:t>Top Level</a:t>
            </a:r>
            <a:endParaRPr lang="de-DE" dirty="0"/>
          </a:p>
        </p:txBody>
      </p:sp>
      <p:pic>
        <p:nvPicPr>
          <p:cNvPr id="6" name="Inhaltsplatzhalter 5">
            <a:extLst>
              <a:ext uri="{FF2B5EF4-FFF2-40B4-BE49-F238E27FC236}">
                <a16:creationId xmlns:a16="http://schemas.microsoft.com/office/drawing/2014/main" id="{16C29263-BE03-DC95-3FE8-0F926226D4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732" y="1129308"/>
            <a:ext cx="4824535" cy="427646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a:t>
            </a:r>
            <a:br>
              <a:rPr lang="de-DE" dirty="0"/>
            </a:br>
            <a:r>
              <a:rPr lang="de-DE" sz="2000" dirty="0"/>
              <a:t>Komponente Model</a:t>
            </a:r>
            <a:endParaRPr lang="de-DE" dirty="0"/>
          </a:p>
        </p:txBody>
      </p:sp>
      <p:pic>
        <p:nvPicPr>
          <p:cNvPr id="5" name="Picture 4">
            <a:extLst>
              <a:ext uri="{FF2B5EF4-FFF2-40B4-BE49-F238E27FC236}">
                <a16:creationId xmlns:a16="http://schemas.microsoft.com/office/drawing/2014/main" id="{1C64BEBB-30B0-F4A5-C554-12CA8DD479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1648" y="1561356"/>
            <a:ext cx="5976664" cy="36248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7" name="Grafik 6">
            <a:extLst>
              <a:ext uri="{FF2B5EF4-FFF2-40B4-BE49-F238E27FC236}">
                <a16:creationId xmlns:a16="http://schemas.microsoft.com/office/drawing/2014/main" id="{9A8905BB-3E2C-A565-BAF7-D7F8568AD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199" y="1489348"/>
            <a:ext cx="7493601" cy="38884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E433B4C8-B411-1B4E-DE8C-C0845F6F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00" y="1777380"/>
            <a:ext cx="7596199" cy="3285373"/>
          </a:xfrm>
          <a:prstGeom prst="rect">
            <a:avLst/>
          </a:prstGeom>
        </p:spPr>
      </p:pic>
    </p:spTree>
    <p:extLst>
      <p:ext uri="{BB962C8B-B14F-4D97-AF65-F5344CB8AC3E}">
        <p14:creationId xmlns:p14="http://schemas.microsoft.com/office/powerpoint/2010/main" val="7429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6" name="Grafik 5">
            <a:extLst>
              <a:ext uri="{FF2B5EF4-FFF2-40B4-BE49-F238E27FC236}">
                <a16:creationId xmlns:a16="http://schemas.microsoft.com/office/drawing/2014/main" id="{FDD1004E-361A-DDD2-DD79-A96D0A2D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52" y="1583646"/>
            <a:ext cx="8565678" cy="33620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19</TotalTime>
  <Words>501</Words>
  <Application>Microsoft Office PowerPoint</Application>
  <DocSecurity>0</DocSecurity>
  <PresentationFormat>Custom</PresentationFormat>
  <Paragraphs>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lpstr>Fachliche Architekturebene: Behavioral View Sequenzdiagramm für Epic 1: Depotkonto eröffnen</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Muhammad Daryl Rashad</cp:lastModifiedBy>
  <cp:revision>62</cp:revision>
  <dcterms:created xsi:type="dcterms:W3CDTF">2018-11-30T17:46:50Z</dcterms:created>
  <dcterms:modified xsi:type="dcterms:W3CDTF">2023-01-21T15:22:53Z</dcterms:modified>
  <cp:category/>
  <dc:identifier/>
  <cp:contentStatus/>
  <dc:language/>
  <cp:version/>
</cp:coreProperties>
</file>