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68" r:id="rId20"/>
    <p:sldId id="269" r:id="rId21"/>
    <p:sldId id="270" r:id="rId22"/>
    <p:sldId id="271" r:id="rId23"/>
    <p:sldId id="272" r:id="rId24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104" d="100"/>
          <a:sy n="104" d="100"/>
        </p:scale>
        <p:origin x="3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26.01.2023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‹#›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2592287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dirty="0">
              <a:solidFill>
                <a:srgbClr val="FF0000"/>
              </a:solidFill>
            </a:endParaRPr>
          </a:p>
          <a:p>
            <a:pPr>
              <a:defRPr/>
            </a:pP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endParaRPr lang="de-DE" sz="265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C779E-8EF3-80DE-7F32-0C77453FF4D1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H="1" flipV="1">
            <a:off x="6462953" y="3348105"/>
            <a:ext cx="597267" cy="66152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A6F2-7C5E-4F59-0BB4-5911FF91FD0F}"/>
              </a:ext>
            </a:extLst>
          </p:cNvPr>
          <p:cNvSpPr txBox="1"/>
          <p:nvPr/>
        </p:nvSpPr>
        <p:spPr>
          <a:xfrm>
            <a:off x="6592168" y="400962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Scanner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5E9499-24ED-20B5-EBDA-6C4FDDC0B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08" y="1201316"/>
            <a:ext cx="6731598" cy="386320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6C29263-BE03-DC95-3FE8-0F926226D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2" y="1129308"/>
            <a:ext cx="4824535" cy="427646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4BEBB-30B0-F4A5-C554-12CA8DD47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48" y="1561356"/>
            <a:ext cx="5976664" cy="36248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8905BB-3E2C-A565-BAF7-D7F8568A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99" y="1489348"/>
            <a:ext cx="749360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33B4C8-B411-1B4E-DE8C-C0845F6F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00" y="1777380"/>
            <a:ext cx="7596199" cy="32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Fachliche Architekturebene: Deployment View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Deployment Diagram ein.</a:t>
            </a:r>
            <a:endParaRPr/>
          </a:p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Beachten sie hierbei wiederum die Konsistenz zur fachlichen Architektur wie auch zum technischen und fachlichen Context View.</a:t>
            </a:r>
          </a:p>
          <a:p>
            <a:pPr marL="0" indent="0" algn="ctr">
              <a:buNone/>
              <a:defRPr/>
            </a:pPr>
            <a:endParaRPr lang="de-DE"/>
          </a:p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Beachte: Machen sie deutlich ob es sich um eine Installations- oder Ausführungssicht handelt.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Zeigen Sie Ihren Prototyp. Zeigen Sie ihn </a:t>
            </a:r>
            <a:r>
              <a:rPr lang="de-DE" sz="2000" b="0" i="0" u="none" strike="noStrike" cap="none" spc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im Video </a:t>
            </a:r>
            <a:r>
              <a:rPr lang="de-DE">
                <a:solidFill>
                  <a:srgbClr val="FF0000"/>
                </a:solidFill>
              </a:rPr>
              <a:t>Live oder </a:t>
            </a:r>
            <a:br>
              <a:rPr lang="de-DE">
                <a:solidFill>
                  <a:srgbClr val="FF0000"/>
                </a:solidFill>
              </a:rPr>
            </a:br>
            <a:r>
              <a:rPr lang="de-DE">
                <a:solidFill>
                  <a:srgbClr val="FF0000"/>
                </a:solidFill>
              </a:rPr>
              <a:t>mit Screen-Shots in der Präsentation als eine Art Story Board</a:t>
            </a:r>
            <a:endParaRPr/>
          </a:p>
          <a:p>
            <a:pPr marL="0" indent="0" algn="ctr">
              <a:buNone/>
              <a:defRPr/>
            </a:pPr>
            <a:endParaRPr/>
          </a:p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Zu dem Prototyp soll auch ein Readme für Start und Installation erstellt werden. Zeigen sie auch diese im Video Live oder mit Screen-Shots in der Präsentation.</a:t>
            </a: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Zeigen Sie Ihre Klassen- und Paketstruktur. </a:t>
            </a:r>
            <a:r>
              <a:rPr lang="de-DE" sz="2000" b="0" i="0" u="none" strike="noStrike" cap="none" spc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Zeigen Sie ihre Klassen- und Paketstruktur im Video Live oder mit Screen-Shots in der Präsentation.</a:t>
            </a:r>
            <a:endParaRPr lang="de-DE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Wählen Sie eine Schnittstelle aus der Facharchitektur (Level 2) aus. Erstellen sie hierfür Testefälle, um diese Schnittstelle möglichst vollstädnig abzutesten. </a:t>
            </a: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Zeigen Sie Ihre Testfälle durch Ausführung. Die Ausführung und Überprüfung der Testfälle sollten möglichst automatisiert sein, zum Beispiel durch Verwendung von jUnit.</a:t>
            </a: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Code-Dokumentation und Metrik-Auswertung in GitLab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>
                <a:solidFill>
                  <a:srgbClr val="FF0000"/>
                </a:solidFill>
              </a:rPr>
              <a:t>Zeigen Sie zusätzlich die von Ihnen generierte Code-Dokumentation und die Metrik-Auswertung in </a:t>
            </a:r>
            <a:r>
              <a:rPr lang="de-DE" dirty="0" err="1">
                <a:solidFill>
                  <a:srgbClr val="FF0000"/>
                </a:solidFill>
              </a:rPr>
              <a:t>GitLab</a:t>
            </a:r>
            <a:r>
              <a:rPr lang="de-DE" dirty="0">
                <a:solidFill>
                  <a:srgbClr val="FF0000"/>
                </a:solidFill>
              </a:rPr>
              <a:t>.</a:t>
            </a: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de-DE" dirty="0">
                <a:solidFill>
                  <a:srgbClr val="FF0000"/>
                </a:solidFill>
              </a:rPr>
              <a:t>Bitte Beachten: Die finale Abgabe des Prototypen erfolgt über </a:t>
            </a:r>
            <a:r>
              <a:rPr lang="de-DE" dirty="0" err="1">
                <a:solidFill>
                  <a:srgbClr val="FF0000"/>
                </a:solidFill>
              </a:rPr>
              <a:t>GitLab</a:t>
            </a:r>
            <a:r>
              <a:rPr lang="de-DE" dirty="0">
                <a:solidFill>
                  <a:srgbClr val="FF0000"/>
                </a:solidFill>
              </a:rPr>
              <a:t>. Ebenso sind Video und Präsentation in </a:t>
            </a:r>
            <a:r>
              <a:rPr lang="de-DE" dirty="0" err="1">
                <a:solidFill>
                  <a:srgbClr val="FF0000"/>
                </a:solidFill>
              </a:rPr>
              <a:t>GitLab</a:t>
            </a:r>
            <a:r>
              <a:rPr lang="de-DE" dirty="0">
                <a:solidFill>
                  <a:srgbClr val="FF0000"/>
                </a:solidFill>
              </a:rPr>
              <a:t> abzulegen!</a:t>
            </a: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7FE9B-C399-07EB-588D-BB8002A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" y="1447150"/>
            <a:ext cx="8938989" cy="3116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  <a:p>
            <a:pPr>
              <a:defRPr/>
            </a:pPr>
            <a:r>
              <a:rPr lang="de-DE" dirty="0"/>
              <a:t>Die eingegebene Name und Adresse muss zum Personalausweis übereinstimmen.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zweimal das Password eingeben.</a:t>
            </a:r>
          </a:p>
          <a:p>
            <a:pPr>
              <a:defRPr/>
            </a:pPr>
            <a:r>
              <a:rPr lang="de-DE" dirty="0"/>
              <a:t>Das 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136</TotalTime>
  <Words>732</Words>
  <Application>Microsoft Office PowerPoint</Application>
  <DocSecurity>0</DocSecurity>
  <PresentationFormat>Custom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Fachliche Architekturebene: Deployment View</vt:lpstr>
      <vt:lpstr>Demonstration des Prototypen und des Readme</vt:lpstr>
      <vt:lpstr>Demonstration der Klassen- und Paketstruktur</vt:lpstr>
      <vt:lpstr>Präsentation der Testfälle 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Muhammad Daryl Rashad</cp:lastModifiedBy>
  <cp:revision>49</cp:revision>
  <dcterms:created xsi:type="dcterms:W3CDTF">2018-11-30T17:46:50Z</dcterms:created>
  <dcterms:modified xsi:type="dcterms:W3CDTF">2023-01-26T18:54:54Z</dcterms:modified>
  <cp:category/>
  <dc:identifier/>
  <cp:contentStatus/>
  <dc:language/>
  <cp:version/>
</cp:coreProperties>
</file>