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71" r:id="rId25"/>
    <p:sldId id="272" r:id="rId26"/>
    <p:sldId id="295" r:id="rId27"/>
    <p:sldId id="294" r:id="rId28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D3DD3EB-A5B9-04A2-F0BC-2E9BC47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DDB5A-FD23-7926-186F-87A9F49C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319" y="1299040"/>
            <a:ext cx="7188344" cy="38457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79B7A-F81C-B06D-6ECE-7CF5BFFA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0"/>
          <a:stretch/>
        </p:blipFill>
        <p:spPr>
          <a:xfrm>
            <a:off x="1983656" y="1561356"/>
            <a:ext cx="5881777" cy="3753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1E0A94-3129-4BB7-7155-0CAB313D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E199D-B235-AEA8-19B9-FBD7FFA9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6" y="1262686"/>
            <a:ext cx="6994384" cy="39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207E3-0696-6EDE-AE84-CF40C8F6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6" y="1993404"/>
            <a:ext cx="7719729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Storage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6CD3B-B8F6-5B9E-C3F7-DF9D40FB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28" y="2138615"/>
            <a:ext cx="4145495" cy="28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2"/>
          <a:stretch/>
        </p:blipFill>
        <p:spPr bwMode="auto">
          <a:xfrm>
            <a:off x="1395020" y="1386992"/>
            <a:ext cx="2964900" cy="358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56" y="1386992"/>
            <a:ext cx="2711048" cy="35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184640"/>
            <a:ext cx="6120680" cy="383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698</TotalTime>
  <Words>575</Words>
  <Application>Microsoft Office PowerPoint</Application>
  <DocSecurity>0</DocSecurity>
  <PresentationFormat>Custom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55</cp:revision>
  <dcterms:created xsi:type="dcterms:W3CDTF">2018-11-30T17:46:50Z</dcterms:created>
  <dcterms:modified xsi:type="dcterms:W3CDTF">2023-02-01T12:36:14Z</dcterms:modified>
  <cp:category/>
  <dc:identifier/>
  <cp:contentStatus/>
  <dc:language/>
  <cp:version/>
</cp:coreProperties>
</file>