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73" r:id="rId10"/>
    <p:sldId id="274" r:id="rId11"/>
    <p:sldId id="276" r:id="rId12"/>
    <p:sldId id="288" r:id="rId13"/>
    <p:sldId id="289" r:id="rId14"/>
    <p:sldId id="290" r:id="rId15"/>
    <p:sldId id="291" r:id="rId16"/>
    <p:sldId id="292" r:id="rId17"/>
    <p:sldId id="293" r:id="rId18"/>
    <p:sldId id="280" r:id="rId19"/>
    <p:sldId id="296" r:id="rId20"/>
    <p:sldId id="298" r:id="rId21"/>
    <p:sldId id="269" r:id="rId22"/>
    <p:sldId id="297" r:id="rId23"/>
    <p:sldId id="270" r:id="rId24"/>
    <p:sldId id="299" r:id="rId25"/>
    <p:sldId id="271" r:id="rId26"/>
    <p:sldId id="272" r:id="rId27"/>
    <p:sldId id="295" r:id="rId28"/>
    <p:sldId id="294" r:id="rId29"/>
    <p:sldId id="300" r:id="rId30"/>
  </p:sldIdLst>
  <p:sldSz cx="10160000" cy="5715000"/>
  <p:notesSz cx="10160000" cy="5715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9C391-FFDE-4EC2-B73C-58CF154F0003}" v="10" dt="2023-02-08T21:24:40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>
      <p:cViewPr>
        <p:scale>
          <a:sx n="100" d="100"/>
          <a:sy n="100" d="100"/>
        </p:scale>
        <p:origin x="-432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10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Wen" userId="fa3c34b288dc686c" providerId="LiveId" clId="{1089C391-FFDE-4EC2-B73C-58CF154F0003}"/>
    <pc:docChg chg="custSel addSld delSld modSld sldOrd">
      <pc:chgData name="Silvia Wen" userId="fa3c34b288dc686c" providerId="LiveId" clId="{1089C391-FFDE-4EC2-B73C-58CF154F0003}" dt="2023-02-08T21:24:44.821" v="72" actId="1076"/>
      <pc:docMkLst>
        <pc:docMk/>
      </pc:docMkLst>
      <pc:sldChg chg="addSp delSp modSp mod">
        <pc:chgData name="Silvia Wen" userId="fa3c34b288dc686c" providerId="LiveId" clId="{1089C391-FFDE-4EC2-B73C-58CF154F0003}" dt="2023-02-08T21:21:35.787" v="17" actId="1076"/>
        <pc:sldMkLst>
          <pc:docMk/>
          <pc:sldMk cId="0" sldId="270"/>
        </pc:sldMkLst>
        <pc:picChg chg="add mod">
          <ac:chgData name="Silvia Wen" userId="fa3c34b288dc686c" providerId="LiveId" clId="{1089C391-FFDE-4EC2-B73C-58CF154F0003}" dt="2023-02-08T21:21:35.787" v="17" actId="1076"/>
          <ac:picMkLst>
            <pc:docMk/>
            <pc:sldMk cId="0" sldId="270"/>
            <ac:picMk id="4" creationId="{B614220C-52EF-6B79-B8AD-8D481635475F}"/>
          </ac:picMkLst>
        </pc:picChg>
        <pc:picChg chg="del">
          <ac:chgData name="Silvia Wen" userId="fa3c34b288dc686c" providerId="LiveId" clId="{1089C391-FFDE-4EC2-B73C-58CF154F0003}" dt="2023-02-08T21:21:24.923" v="13" actId="478"/>
          <ac:picMkLst>
            <pc:docMk/>
            <pc:sldMk cId="0" sldId="270"/>
            <ac:picMk id="5" creationId="{8D568121-278A-6160-790D-96EE234F57F7}"/>
          </ac:picMkLst>
        </pc:picChg>
      </pc:sldChg>
      <pc:sldChg chg="addSp delSp modSp mod">
        <pc:chgData name="Silvia Wen" userId="fa3c34b288dc686c" providerId="LiveId" clId="{1089C391-FFDE-4EC2-B73C-58CF154F0003}" dt="2023-02-08T21:23:25.022" v="68" actId="1076"/>
        <pc:sldMkLst>
          <pc:docMk/>
          <pc:sldMk cId="0" sldId="271"/>
        </pc:sldMkLst>
        <pc:spChg chg="add del mod">
          <ac:chgData name="Silvia Wen" userId="fa3c34b288dc686c" providerId="LiveId" clId="{1089C391-FFDE-4EC2-B73C-58CF154F0003}" dt="2023-02-08T21:21:42.874" v="19" actId="478"/>
          <ac:spMkLst>
            <pc:docMk/>
            <pc:sldMk cId="0" sldId="271"/>
            <ac:spMk id="2" creationId="{58E968A7-1E96-630C-2F6A-DB43414346ED}"/>
          </ac:spMkLst>
        </pc:spChg>
        <pc:picChg chg="add del mod">
          <ac:chgData name="Silvia Wen" userId="fa3c34b288dc686c" providerId="LiveId" clId="{1089C391-FFDE-4EC2-B73C-58CF154F0003}" dt="2023-02-08T21:23:03.045" v="56" actId="478"/>
          <ac:picMkLst>
            <pc:docMk/>
            <pc:sldMk cId="0" sldId="271"/>
            <ac:picMk id="5" creationId="{4C87FF4D-89EA-BFFC-D8B1-16584E8849E6}"/>
          </ac:picMkLst>
        </pc:picChg>
        <pc:picChg chg="add mod">
          <ac:chgData name="Silvia Wen" userId="fa3c34b288dc686c" providerId="LiveId" clId="{1089C391-FFDE-4EC2-B73C-58CF154F0003}" dt="2023-02-08T21:23:20.966" v="65" actId="1076"/>
          <ac:picMkLst>
            <pc:docMk/>
            <pc:sldMk cId="0" sldId="271"/>
            <ac:picMk id="7" creationId="{D0F1D42C-2DF5-435F-7834-7A82170957F1}"/>
          </ac:picMkLst>
        </pc:picChg>
        <pc:picChg chg="add mod">
          <ac:chgData name="Silvia Wen" userId="fa3c34b288dc686c" providerId="LiveId" clId="{1089C391-FFDE-4EC2-B73C-58CF154F0003}" dt="2023-02-08T21:23:25.022" v="68" actId="1076"/>
          <ac:picMkLst>
            <pc:docMk/>
            <pc:sldMk cId="0" sldId="271"/>
            <ac:picMk id="9" creationId="{08ECD5E4-CCA6-1B34-210E-D4BA245C5F6B}"/>
          </ac:picMkLst>
        </pc:picChg>
        <pc:picChg chg="del">
          <ac:chgData name="Silvia Wen" userId="fa3c34b288dc686c" providerId="LiveId" clId="{1089C391-FFDE-4EC2-B73C-58CF154F0003}" dt="2023-02-08T21:21:40.654" v="18" actId="478"/>
          <ac:picMkLst>
            <pc:docMk/>
            <pc:sldMk cId="0" sldId="271"/>
            <ac:picMk id="3074" creationId="{00000000-0000-0000-0000-000000000000}"/>
          </ac:picMkLst>
        </pc:picChg>
      </pc:sldChg>
      <pc:sldChg chg="delSp modSp mod">
        <pc:chgData name="Silvia Wen" userId="fa3c34b288dc686c" providerId="LiveId" clId="{1089C391-FFDE-4EC2-B73C-58CF154F0003}" dt="2023-02-08T21:20:07.082" v="2" actId="478"/>
        <pc:sldMkLst>
          <pc:docMk/>
          <pc:sldMk cId="3851585416" sldId="276"/>
        </pc:sldMkLst>
        <pc:spChg chg="del mod">
          <ac:chgData name="Silvia Wen" userId="fa3c34b288dc686c" providerId="LiveId" clId="{1089C391-FFDE-4EC2-B73C-58CF154F0003}" dt="2023-02-08T21:20:06.460" v="1" actId="478"/>
          <ac:spMkLst>
            <pc:docMk/>
            <pc:sldMk cId="3851585416" sldId="276"/>
            <ac:spMk id="3" creationId="{4653A6F2-7C5E-4F59-0BB4-5911FF91FD0F}"/>
          </ac:spMkLst>
        </pc:spChg>
        <pc:cxnChg chg="del mod">
          <ac:chgData name="Silvia Wen" userId="fa3c34b288dc686c" providerId="LiveId" clId="{1089C391-FFDE-4EC2-B73C-58CF154F0003}" dt="2023-02-08T21:20:07.082" v="2" actId="478"/>
          <ac:cxnSpMkLst>
            <pc:docMk/>
            <pc:sldMk cId="3851585416" sldId="276"/>
            <ac:cxnSpMk id="14" creationId="{821C779E-8EF3-80DE-7F32-0C77453FF4D1}"/>
          </ac:cxnSpMkLst>
        </pc:cxnChg>
      </pc:sldChg>
      <pc:sldChg chg="addSp delSp modSp mod">
        <pc:chgData name="Silvia Wen" userId="fa3c34b288dc686c" providerId="LiveId" clId="{1089C391-FFDE-4EC2-B73C-58CF154F0003}" dt="2023-02-08T21:24:44.821" v="72" actId="1076"/>
        <pc:sldMkLst>
          <pc:docMk/>
          <pc:sldMk cId="0" sldId="288"/>
        </pc:sldMkLst>
        <pc:spChg chg="del">
          <ac:chgData name="Silvia Wen" userId="fa3c34b288dc686c" providerId="LiveId" clId="{1089C391-FFDE-4EC2-B73C-58CF154F0003}" dt="2023-02-08T21:24:28.361" v="70" actId="478"/>
          <ac:spMkLst>
            <pc:docMk/>
            <pc:sldMk cId="0" sldId="288"/>
            <ac:spMk id="17" creationId="{AD3DD3EB-A5B9-04A2-F0BC-2E9BC4791E5B}"/>
          </ac:spMkLst>
        </pc:spChg>
        <pc:picChg chg="add mod">
          <ac:chgData name="Silvia Wen" userId="fa3c34b288dc686c" providerId="LiveId" clId="{1089C391-FFDE-4EC2-B73C-58CF154F0003}" dt="2023-02-08T21:24:44.821" v="72" actId="1076"/>
          <ac:picMkLst>
            <pc:docMk/>
            <pc:sldMk cId="0" sldId="288"/>
            <ac:picMk id="3" creationId="{8475CA77-0231-736E-F08F-31E38A973EAA}"/>
          </ac:picMkLst>
        </pc:picChg>
        <pc:picChg chg="del">
          <ac:chgData name="Silvia Wen" userId="fa3c34b288dc686c" providerId="LiveId" clId="{1089C391-FFDE-4EC2-B73C-58CF154F0003}" dt="2023-02-08T21:24:27.417" v="69" actId="478"/>
          <ac:picMkLst>
            <pc:docMk/>
            <pc:sldMk cId="0" sldId="288"/>
            <ac:picMk id="18" creationId="{2BADDB5A-FD23-7926-186F-87A9F49CA8E1}"/>
          </ac:picMkLst>
        </pc:picChg>
      </pc:sldChg>
      <pc:sldChg chg="addSp delSp modSp mod">
        <pc:chgData name="Silvia Wen" userId="fa3c34b288dc686c" providerId="LiveId" clId="{1089C391-FFDE-4EC2-B73C-58CF154F0003}" dt="2023-02-08T21:21:15.375" v="12" actId="732"/>
        <pc:sldMkLst>
          <pc:docMk/>
          <pc:sldMk cId="0" sldId="293"/>
        </pc:sldMkLst>
        <pc:picChg chg="add mod modCrop">
          <ac:chgData name="Silvia Wen" userId="fa3c34b288dc686c" providerId="LiveId" clId="{1089C391-FFDE-4EC2-B73C-58CF154F0003}" dt="2023-02-08T21:21:15.375" v="12" actId="732"/>
          <ac:picMkLst>
            <pc:docMk/>
            <pc:sldMk cId="0" sldId="293"/>
            <ac:picMk id="4" creationId="{363B3C03-C452-3B13-55D2-BC8080278200}"/>
          </ac:picMkLst>
        </pc:picChg>
        <pc:picChg chg="del">
          <ac:chgData name="Silvia Wen" userId="fa3c34b288dc686c" providerId="LiveId" clId="{1089C391-FFDE-4EC2-B73C-58CF154F0003}" dt="2023-02-08T21:20:11.785" v="3" actId="478"/>
          <ac:picMkLst>
            <pc:docMk/>
            <pc:sldMk cId="0" sldId="293"/>
            <ac:picMk id="7" creationId="{27879B7A-F81C-B06D-6ECE-7CF5BFFA1473}"/>
          </ac:picMkLst>
        </pc:picChg>
      </pc:sldChg>
      <pc:sldChg chg="addSp modSp add mod ord">
        <pc:chgData name="Silvia Wen" userId="fa3c34b288dc686c" providerId="LiveId" clId="{1089C391-FFDE-4EC2-B73C-58CF154F0003}" dt="2023-02-08T21:22:57.868" v="55"/>
        <pc:sldMkLst>
          <pc:docMk/>
          <pc:sldMk cId="3831599231" sldId="299"/>
        </pc:sldMkLst>
        <pc:picChg chg="add mod">
          <ac:chgData name="Silvia Wen" userId="fa3c34b288dc686c" providerId="LiveId" clId="{1089C391-FFDE-4EC2-B73C-58CF154F0003}" dt="2023-02-08T21:22:51.341" v="53" actId="1076"/>
          <ac:picMkLst>
            <pc:docMk/>
            <pc:sldMk cId="3831599231" sldId="299"/>
            <ac:picMk id="4" creationId="{DA1394A2-74A2-5B35-D1BB-C59A27F8460C}"/>
          </ac:picMkLst>
        </pc:picChg>
      </pc:sldChg>
      <pc:sldChg chg="addSp delSp modSp add del mod">
        <pc:chgData name="Silvia Wen" userId="fa3c34b288dc686c" providerId="LiveId" clId="{1089C391-FFDE-4EC2-B73C-58CF154F0003}" dt="2023-02-08T21:23:12.376" v="59" actId="47"/>
        <pc:sldMkLst>
          <pc:docMk/>
          <pc:sldMk cId="2763364179" sldId="300"/>
        </pc:sldMkLst>
        <pc:picChg chg="add del mod">
          <ac:chgData name="Silvia Wen" userId="fa3c34b288dc686c" providerId="LiveId" clId="{1089C391-FFDE-4EC2-B73C-58CF154F0003}" dt="2023-02-08T21:23:09.723" v="58" actId="478"/>
          <ac:picMkLst>
            <pc:docMk/>
            <pc:sldMk cId="2763364179" sldId="300"/>
            <ac:picMk id="4" creationId="{B46CE365-BA10-798F-3B50-7BFDF8DE2207}"/>
          </ac:picMkLst>
        </pc:picChg>
        <pc:picChg chg="add del mod">
          <ac:chgData name="Silvia Wen" userId="fa3c34b288dc686c" providerId="LiveId" clId="{1089C391-FFDE-4EC2-B73C-58CF154F0003}" dt="2023-02-08T21:22:43.299" v="48" actId="478"/>
          <ac:picMkLst>
            <pc:docMk/>
            <pc:sldMk cId="2763364179" sldId="300"/>
            <ac:picMk id="6" creationId="{8CE4B145-4D81-7A5D-9923-14601C07B7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DEBB-A8B7-4651-B065-888F326E9B5F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63D8-BE64-4D75-837D-10AB2CA52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63264" y="857278"/>
            <a:ext cx="8597194" cy="1280142"/>
          </a:xfrm>
        </p:spPr>
        <p:txBody>
          <a:bodyPr/>
          <a:lstStyle>
            <a:lvl1pPr>
              <a:defRPr sz="39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08.02.2023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83B23FF1-3F66-4904-91CE-1AE4A5050627}" type="slidenum">
              <a:rPr lang="de-DE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1100">
                <a:solidFill>
                  <a:srgbClr val="808080"/>
                </a:solidFill>
              </a:rPr>
              <a:t>Praktische Arbeit</a:t>
            </a:r>
            <a:endParaRPr lang="de-DE" sz="110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endParaRPr 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100">
                <a:solidFill>
                  <a:srgbClr val="808080"/>
                </a:solidFill>
              </a:rPr>
              <a:t>‹#›</a:t>
            </a:fld>
            <a:endParaRPr lang="de-DE" sz="110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de-DE" sz="1100" dirty="0" err="1">
                <a:solidFill>
                  <a:schemeClr val="tx1"/>
                </a:solidFill>
              </a:rPr>
              <a:t>Jingrun</a:t>
            </a:r>
            <a:r>
              <a:rPr lang="de-DE" sz="1100" dirty="0">
                <a:solidFill>
                  <a:schemeClr val="tx1"/>
                </a:solidFill>
              </a:rPr>
              <a:t> Zhang, Silvia Wen, </a:t>
            </a:r>
            <a:r>
              <a:rPr lang="de-DE" sz="1100" dirty="0" err="1">
                <a:solidFill>
                  <a:schemeClr val="tx1"/>
                </a:solidFill>
              </a:rPr>
              <a:t>Amro</a:t>
            </a:r>
            <a:r>
              <a:rPr lang="de-DE" sz="1100" dirty="0">
                <a:solidFill>
                  <a:schemeClr val="tx1"/>
                </a:solidFill>
              </a:rPr>
              <a:t> Mona, </a:t>
            </a:r>
            <a:r>
              <a:rPr lang="de-DE" sz="1100" dirty="0" err="1">
                <a:solidFill>
                  <a:schemeClr val="tx1"/>
                </a:solidFill>
              </a:rPr>
              <a:t>Mingwei</a:t>
            </a:r>
            <a:r>
              <a:rPr lang="de-DE" sz="1100" dirty="0">
                <a:solidFill>
                  <a:schemeClr val="tx1"/>
                </a:solidFill>
              </a:rPr>
              <a:t> Gao, Mustafa Abdalla, Muhammad Daryl Rashad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5316386" y="135980"/>
            <a:ext cx="4117781" cy="52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15950">
        <a:spcBef>
          <a:spcPts val="0"/>
        </a:spcBef>
        <a:buNone/>
        <a:defRPr sz="24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98084" indent="-298084" algn="l" defTabSz="1015950">
        <a:spcBef>
          <a:spcPts val="0"/>
        </a:spcBef>
        <a:buClr>
          <a:srgbClr val="008C4F"/>
        </a:buClr>
        <a:buSzPct val="110000"/>
        <a:buFont typeface="Wingdings"/>
        <a:buChar char="§"/>
        <a:defRPr sz="20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96164" indent="-313956" algn="l" defTabSz="1015950">
        <a:spcBef>
          <a:spcPts val="0"/>
        </a:spcBef>
        <a:buClrTx/>
        <a:buFont typeface="Wingdings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190567" indent="-253987" algn="l" defTabSz="1015950">
        <a:spcBef>
          <a:spcPts val="0"/>
        </a:spcBef>
        <a:buClrTx/>
        <a:buFont typeface="Arial"/>
        <a:buChar char="–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294629" indent="-294555" algn="l" defTabSz="101595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3860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Softwaretechnik I</a:t>
            </a:r>
            <a:endParaRPr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 bwMode="auto">
          <a:xfrm>
            <a:off x="563264" y="1849388"/>
            <a:ext cx="8597194" cy="3096344"/>
          </a:xfrm>
        </p:spPr>
        <p:txBody>
          <a:bodyPr/>
          <a:lstStyle/>
          <a:p>
            <a:pPr>
              <a:defRPr/>
            </a:pPr>
            <a:r>
              <a:rPr lang="de-DE" dirty="0"/>
              <a:t>Praktische Arbeit – OOP Gruppe 2</a:t>
            </a:r>
            <a:endParaRPr lang="de-DE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de-DE" sz="2400" dirty="0" err="1"/>
              <a:t>Jingrun</a:t>
            </a:r>
            <a:r>
              <a:rPr lang="de-DE" sz="2400" dirty="0"/>
              <a:t> Zhang</a:t>
            </a:r>
          </a:p>
          <a:p>
            <a:pPr>
              <a:defRPr/>
            </a:pPr>
            <a:r>
              <a:rPr lang="de-DE" sz="2400" dirty="0"/>
              <a:t>Silvia Wen</a:t>
            </a:r>
          </a:p>
          <a:p>
            <a:pPr>
              <a:defRPr/>
            </a:pPr>
            <a:r>
              <a:rPr lang="de-DE" sz="2400" dirty="0" err="1"/>
              <a:t>Mingwei</a:t>
            </a:r>
            <a:r>
              <a:rPr lang="de-DE" sz="2400" dirty="0"/>
              <a:t> Gao</a:t>
            </a:r>
          </a:p>
          <a:p>
            <a:pPr>
              <a:defRPr/>
            </a:pPr>
            <a:r>
              <a:rPr lang="de-DE" sz="2400" dirty="0"/>
              <a:t>Mona </a:t>
            </a:r>
            <a:r>
              <a:rPr lang="de-DE" sz="2400" dirty="0" err="1"/>
              <a:t>Amro</a:t>
            </a:r>
            <a:endParaRPr lang="de-DE" sz="2400" dirty="0"/>
          </a:p>
          <a:p>
            <a:pPr>
              <a:defRPr/>
            </a:pPr>
            <a:r>
              <a:rPr lang="de-DE" sz="2400" dirty="0"/>
              <a:t>Mustafa Abdalla</a:t>
            </a:r>
            <a:endParaRPr lang="de-DE" sz="2650" dirty="0"/>
          </a:p>
          <a:p>
            <a:pPr>
              <a:defRPr/>
            </a:pPr>
            <a:r>
              <a:rPr lang="de-DE" sz="2400" dirty="0"/>
              <a:t>Muhammad Daryl Rashad</a:t>
            </a:r>
          </a:p>
          <a:p>
            <a:pPr>
              <a:defRPr/>
            </a:pPr>
            <a:endParaRPr lang="de-DE" sz="2400" dirty="0"/>
          </a:p>
          <a:p>
            <a:pPr>
              <a:defRPr/>
            </a:pPr>
            <a:r>
              <a:rPr lang="de-DE" dirty="0"/>
              <a:t>30.01.2023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Font typeface="+mj-lt"/>
              <a:buNone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</a:t>
            </a:r>
            <a:r>
              <a:rPr lang="de-DE" sz="2000" b="1" dirty="0">
                <a:solidFill>
                  <a:schemeClr val="tx1"/>
                </a:solidFill>
              </a:rPr>
              <a:t>Als Kunde möchte ich die Liste der Posten in meinem Depot ansehen können, um die gesamte Werte meiner Aktien zu überwachen.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eingeloggt sein.</a:t>
            </a:r>
          </a:p>
          <a:p>
            <a:pPr>
              <a:defRPr/>
            </a:pPr>
            <a:r>
              <a:rPr lang="de-DE" dirty="0"/>
              <a:t>Der Kunde bekommt die Liste der Posten angezeigt.</a:t>
            </a:r>
          </a:p>
          <a:p>
            <a:pPr>
              <a:defRPr/>
            </a:pPr>
            <a:r>
              <a:rPr lang="de-DE" dirty="0"/>
              <a:t>Der Kunde bekommt die gesamte Werte des Depots angezeigt.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5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6317280-AFFA-15C9-E277-5437F436DDD4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5620060" y="3348105"/>
            <a:ext cx="445858" cy="6572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Context</a:t>
            </a:r>
            <a:r>
              <a:rPr lang="de-DE" dirty="0"/>
              <a:t> View: Technischer Überblick</a:t>
            </a:r>
            <a:endParaRPr dirty="0"/>
          </a:p>
        </p:txBody>
      </p:sp>
      <p:pic>
        <p:nvPicPr>
          <p:cNvPr id="9" name="Picture 2" descr="Diebold Nixdorf inks a deal with bank99 for ATM network management">
            <a:extLst>
              <a:ext uri="{FF2B5EF4-FFF2-40B4-BE49-F238E27FC236}">
                <a16:creationId xmlns:a16="http://schemas.microsoft.com/office/drawing/2014/main" xmlns="" id="{CAD2B3CE-B5E3-8F93-6B29-6703CE07C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6" b="92969" l="10000" r="90000">
                        <a14:foregroundMark x1="26055" y1="15430" x2="54063" y2="14141"/>
                        <a14:foregroundMark x1="54063" y1="14141" x2="32070" y2="12656"/>
                        <a14:foregroundMark x1="32070" y1="12656" x2="57266" y2="14141"/>
                        <a14:foregroundMark x1="57266" y1="14141" x2="37070" y2="23633"/>
                        <a14:foregroundMark x1="37070" y1="23633" x2="54805" y2="37695"/>
                        <a14:foregroundMark x1="54805" y1="37695" x2="45234" y2="57539"/>
                        <a14:foregroundMark x1="45234" y1="57539" x2="65391" y2="51328"/>
                        <a14:foregroundMark x1="65391" y1="51328" x2="52422" y2="75313"/>
                        <a14:foregroundMark x1="52422" y1="75313" x2="73984" y2="64961"/>
                        <a14:foregroundMark x1="73984" y1="64961" x2="66914" y2="13281"/>
                        <a14:foregroundMark x1="66914" y1="13281" x2="73242" y2="33125"/>
                        <a14:foregroundMark x1="73242" y1="33125" x2="79375" y2="35664"/>
                        <a14:foregroundMark x1="54570" y1="12969" x2="57617" y2="30430"/>
                        <a14:foregroundMark x1="63125" y1="24023" x2="56211" y2="46367"/>
                        <a14:foregroundMark x1="56211" y1="46367" x2="56328" y2="13047"/>
                        <a14:foregroundMark x1="56328" y1="13047" x2="38789" y2="31250"/>
                        <a14:foregroundMark x1="38789" y1="31250" x2="37891" y2="92969"/>
                        <a14:foregroundMark x1="37891" y1="92969" x2="48125" y2="87422"/>
                        <a14:foregroundMark x1="70469" y1="72734" x2="67109" y2="62930"/>
                        <a14:foregroundMark x1="59141" y1="11445" x2="75195" y2="27266"/>
                        <a14:foregroundMark x1="75195" y1="27266" x2="62266" y2="8750"/>
                        <a14:foregroundMark x1="62266" y1="8750" x2="77852" y2="32266"/>
                        <a14:foregroundMark x1="72617" y1="23398" x2="58555" y2="8086"/>
                        <a14:foregroundMark x1="64063" y1="9922" x2="62539" y2="8086"/>
                        <a14:foregroundMark x1="79375" y1="23086" x2="83984" y2="44219"/>
                        <a14:foregroundMark x1="83984" y1="44219" x2="77852" y2="56484"/>
                        <a14:foregroundMark x1="54258" y1="11133" x2="62813" y2="8672"/>
                        <a14:foregroundMark x1="60664" y1="9609" x2="32969" y2="9297"/>
                        <a14:foregroundMark x1="32969" y1="9297" x2="24727" y2="34063"/>
                        <a14:foregroundMark x1="24727" y1="34063" x2="26797" y2="60430"/>
                        <a14:foregroundMark x1="26797" y1="60430" x2="42695" y2="79102"/>
                        <a14:foregroundMark x1="42695" y1="79102" x2="45664" y2="77031"/>
                        <a14:backgroundMark x1="1836" y1="4688" x2="60820" y2="3438"/>
                        <a14:backgroundMark x1="60820" y1="3438" x2="84414" y2="3672"/>
                        <a14:backgroundMark x1="84414" y1="3672" x2="94883" y2="29844"/>
                        <a14:backgroundMark x1="94883" y1="29844" x2="88320" y2="89531"/>
                        <a14:backgroundMark x1="88320" y1="89531" x2="43203" y2="98164"/>
                        <a14:backgroundMark x1="43203" y1="98164" x2="17969" y2="89336"/>
                        <a14:backgroundMark x1="17969" y1="89336" x2="6758" y2="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6" y="2353444"/>
            <a:ext cx="1287215" cy="12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5EF9B15-FA07-E32F-7F4D-34F8A046AE0C}"/>
              </a:ext>
            </a:extLst>
          </p:cNvPr>
          <p:cNvSpPr txBox="1"/>
          <p:nvPr/>
        </p:nvSpPr>
        <p:spPr>
          <a:xfrm>
            <a:off x="5539069" y="1984286"/>
            <a:ext cx="13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Bank Terminal</a:t>
            </a:r>
            <a:endParaRPr lang="en-ID" dirty="0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xmlns="" id="{966ED70C-983D-CACD-04DF-A7710305E8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919760" y="23534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A12341E-82B0-5B47-CA9F-9390CE970E41}"/>
              </a:ext>
            </a:extLst>
          </p:cNvPr>
          <p:cNvSpPr txBox="1"/>
          <p:nvPr/>
        </p:nvSpPr>
        <p:spPr>
          <a:xfrm>
            <a:off x="3063776" y="19035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B752903-6222-6110-A2CA-693C8C006B99}"/>
              </a:ext>
            </a:extLst>
          </p:cNvPr>
          <p:cNvCxnSpPr>
            <a:stCxn id="21" idx="3"/>
          </p:cNvCxnSpPr>
          <p:nvPr/>
        </p:nvCxnSpPr>
        <p:spPr>
          <a:xfrm>
            <a:off x="3834160" y="2810644"/>
            <a:ext cx="19659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CD9FC1-02A8-8A5A-09A7-6D93AF4BE01F}"/>
              </a:ext>
            </a:extLst>
          </p:cNvPr>
          <p:cNvSpPr txBox="1"/>
          <p:nvPr/>
        </p:nvSpPr>
        <p:spPr>
          <a:xfrm>
            <a:off x="5224016" y="400535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Display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5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 View: Fachlicher Überblick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8475CA77-0231-736E-F08F-31E38A973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52" y="1201316"/>
            <a:ext cx="6356677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2747103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/>
              <a:t>MVC + Storage</a:t>
            </a:r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Architekturstil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2277A1D-FE6E-61AC-FCE4-32E1BE5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56" y="1328644"/>
            <a:ext cx="5615533" cy="378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Codeabbildung</a:t>
            </a:r>
            <a:endParaRPr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20A3C10B-BE22-4BB4-1975-7E785A42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3" y="1135777"/>
            <a:ext cx="2088231" cy="4091517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02F275F0-6419-2996-FE33-7AE0CF39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9" y="1374285"/>
            <a:ext cx="5615533" cy="378655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xmlns="" id="{A902F25D-EA25-8C19-851D-CAC2FE941C19}"/>
              </a:ext>
            </a:extLst>
          </p:cNvPr>
          <p:cNvCxnSpPr>
            <a:cxnSpLocks/>
          </p:cNvCxnSpPr>
          <p:nvPr/>
        </p:nvCxnSpPr>
        <p:spPr>
          <a:xfrm flipH="1">
            <a:off x="5656064" y="1921396"/>
            <a:ext cx="1296144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70CA491C-E035-D9D4-7179-1643CD61DF8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940" y="3850378"/>
            <a:ext cx="2412268" cy="13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xmlns="" id="{5FC0E4E4-676C-37C0-EE26-69403D31F132}"/>
              </a:ext>
            </a:extLst>
          </p:cNvPr>
          <p:cNvCxnSpPr>
            <a:cxnSpLocks/>
          </p:cNvCxnSpPr>
          <p:nvPr/>
        </p:nvCxnSpPr>
        <p:spPr>
          <a:xfrm rot="10800000">
            <a:off x="4539940" y="1921396"/>
            <a:ext cx="2412268" cy="2376264"/>
          </a:xfrm>
          <a:prstGeom prst="bentConnector3">
            <a:avLst>
              <a:gd name="adj1" fmla="val 4222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xmlns="" id="{1CD258BB-31E6-3467-A612-E64178620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3116" y="2339533"/>
            <a:ext cx="5257084" cy="1528208"/>
          </a:xfrm>
          <a:prstGeom prst="bentConnector3">
            <a:avLst>
              <a:gd name="adj1" fmla="val 99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6222083-9675-1777-F9ED-89997080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8" y="1129308"/>
            <a:ext cx="5190006" cy="424847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</a:t>
            </a:r>
            <a:br>
              <a:rPr lang="de-DE" dirty="0"/>
            </a:br>
            <a:r>
              <a:rPr lang="de-DE" sz="2000" dirty="0"/>
              <a:t>Komponente Model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86830C-A930-1F01-8695-30CF8FCB2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1489348"/>
            <a:ext cx="6965264" cy="38298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63B3C03-C452-3B13-55D2-BC80802782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266"/>
          <a:stretch/>
        </p:blipFill>
        <p:spPr>
          <a:xfrm>
            <a:off x="1767632" y="1561357"/>
            <a:ext cx="5976664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1731FC-25FD-129F-1B98-4BC272BD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b="-3608"/>
          <a:stretch/>
        </p:blipFill>
        <p:spPr bwMode="auto">
          <a:xfrm>
            <a:off x="1767632" y="1777380"/>
            <a:ext cx="58817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ED74517-3346-2B74-1BD8-2D8548C5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F4067B-667B-547F-D672-5248954D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44" y="1355568"/>
            <a:ext cx="7403958" cy="35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sz="1800" b="0" i="0" u="none" baseline="0" dirty="0">
                <a:latin typeface="Calibri" panose="020F0502020204030204" pitchFamily="34" charset="0"/>
              </a:rPr>
              <a:t>In einer Bank können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Kunden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eine Reihe von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eröffnen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. Hierzu müssen der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Name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Adresse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hinterlegt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Alle Konten haben einen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Saldo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welcher angibt, was für ein Wert sich aktuell auf dem Konto befindet.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Girokonten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sind die ganz normalen Konten, sie werden durch eine eindeutige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IBAN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identifiziert. Zudem gibt es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Depotkonten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in dem die von den Kunden gekauften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Aktien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abgelegt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Der Kunde kann sich eine Auflistung der verschiedenen </a:t>
            </a:r>
            <a:r>
              <a:rPr lang="de-DE" sz="1800" i="0" u="none" baseline="0" dirty="0">
                <a:latin typeface="Calibri" panose="020F0502020204030204" pitchFamily="34" charset="0"/>
              </a:rPr>
              <a:t>Posten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in seinen </a:t>
            </a:r>
            <a:r>
              <a:rPr lang="de-DE" sz="1800" i="0" u="none" baseline="0" dirty="0">
                <a:latin typeface="Calibri" panose="020F0502020204030204" pitchFamily="34" charset="0"/>
              </a:rPr>
              <a:t>Depots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anzeigen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lassen. Wichtig ist, dass zur Deckung von </a:t>
            </a:r>
            <a:r>
              <a:rPr lang="de-DE" sz="1800" i="0" u="none" baseline="0" dirty="0">
                <a:latin typeface="Calibri" panose="020F0502020204030204" pitchFamily="34" charset="0"/>
              </a:rPr>
              <a:t>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zur Ausschüttung bei </a:t>
            </a:r>
            <a:r>
              <a:rPr lang="de-DE" sz="1800" i="0" u="none" baseline="0" dirty="0">
                <a:latin typeface="Calibri" panose="020F0502020204030204" pitchFamily="34" charset="0"/>
              </a:rPr>
              <a:t>Verkäufen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oder </a:t>
            </a:r>
            <a:r>
              <a:rPr lang="de-DE" sz="1800" i="0" baseline="0" dirty="0">
                <a:latin typeface="Calibri" panose="020F0502020204030204" pitchFamily="34" charset="0"/>
              </a:rPr>
              <a:t>Dividendenzahlungen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immer ein </a:t>
            </a:r>
            <a:r>
              <a:rPr lang="de-DE" sz="1800" i="0" u="none" baseline="0" dirty="0">
                <a:latin typeface="Calibri" panose="020F0502020204030204" pitchFamily="34" charset="0"/>
              </a:rPr>
              <a:t>Referenzkonto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angegeben werden muss. Zur Berechnung des Saldos eines Depots werden immer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Tageskurse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der Aktien verwendet. Aktien werden durch die sogenannte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Wertpapierkennnummer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eindeutig identifiziert. 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Bank</a:t>
            </a:r>
            <a: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/>
            </a:r>
            <a:b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Gelb</a:t>
            </a:r>
            <a:r>
              <a:rPr lang="de-DE" sz="1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Klassen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00"/>
                </a:highlight>
                <a:latin typeface="Calibri" panose="020F0502020204030204" pitchFamily="34" charset="0"/>
              </a:rPr>
              <a:t>Grün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 = Attributen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FF"/>
                </a:highlight>
                <a:latin typeface="Calibri" panose="020F0502020204030204" pitchFamily="34" charset="0"/>
              </a:rPr>
              <a:t>Blau</a:t>
            </a:r>
            <a:r>
              <a:rPr lang="de-DE" sz="140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Use-Cases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10E731-AA66-216E-5B70-E652E69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EDF282-BF85-630B-664A-2F15AA8C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96" y="1391641"/>
            <a:ext cx="4408723" cy="35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9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 b="35618"/>
          <a:stretch/>
        </p:blipFill>
        <p:spPr bwMode="auto">
          <a:xfrm>
            <a:off x="687512" y="1273324"/>
            <a:ext cx="3507680" cy="230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4" y="1201316"/>
            <a:ext cx="329615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F17E53-26A6-C999-F48F-D49E91B1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Daten werden im Ordner </a:t>
            </a:r>
            <a:r>
              <a:rPr lang="de-DE" dirty="0" err="1"/>
              <a:t>data</a:t>
            </a:r>
            <a:r>
              <a:rPr lang="de-DE" dirty="0"/>
              <a:t> gespeichert</a:t>
            </a:r>
          </a:p>
          <a:p>
            <a:r>
              <a:rPr lang="de-DE" dirty="0"/>
              <a:t>JSON für Kundendaten</a:t>
            </a:r>
          </a:p>
          <a:p>
            <a:r>
              <a:rPr lang="de-DE" dirty="0"/>
              <a:t>.</a:t>
            </a:r>
            <a:r>
              <a:rPr lang="de-DE" dirty="0" err="1"/>
              <a:t>login</a:t>
            </a:r>
            <a:r>
              <a:rPr lang="de-DE" dirty="0"/>
              <a:t> für Password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5E006CF-B38C-4D78-A308-61062552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00" y="2569468"/>
            <a:ext cx="5747083" cy="20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627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der Klassen- und Paketstruktur</a:t>
            </a:r>
            <a:endParaRPr/>
          </a:p>
        </p:txBody>
      </p:sp>
      <p:sp>
        <p:nvSpPr>
          <p:cNvPr id="1954075676" name="Inhaltsplatzhalter 4"/>
          <p:cNvSpPr>
            <a:spLocks noGrp="1"/>
          </p:cNvSpPr>
          <p:nvPr>
            <p:ph idx="1"/>
          </p:nvPr>
        </p:nvSpPr>
        <p:spPr bwMode="auto">
          <a:xfrm>
            <a:off x="532696" y="1426103"/>
            <a:ext cx="8803569" cy="3591634"/>
          </a:xfrm>
        </p:spPr>
        <p:txBody>
          <a:bodyPr anchor="ctr"/>
          <a:lstStyle/>
          <a:p>
            <a:pPr marL="0" indent="0" algn="ctr">
              <a:buNone/>
              <a:defRPr/>
            </a:pP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70E8921-F42B-EAD3-F386-F2CF7099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68" y="1201316"/>
            <a:ext cx="2304256" cy="4084817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B614220C-52EF-6B79-B8AD-8D4816354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21" y="2281436"/>
            <a:ext cx="2895851" cy="13488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DA1394A2-74A2-5B35-D1BB-C59A27F8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79" y="1299847"/>
            <a:ext cx="7096224" cy="38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9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D0F1D42C-2DF5-435F-7834-7A8217095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2" y="1475166"/>
            <a:ext cx="4021479" cy="3381511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08ECD5E4-CCA6-1B34-210E-D4BA245C5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69" y="1463765"/>
            <a:ext cx="3804736" cy="33815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Präsentation der Code-Dokumentation und Metrik-Auswertung in GitLab</a:t>
            </a:r>
            <a:endParaRPr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98" y="1561356"/>
            <a:ext cx="5498186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633364"/>
            <a:ext cx="6461080" cy="35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7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7" y="1561356"/>
            <a:ext cx="575274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05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633364"/>
            <a:ext cx="8802688" cy="356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34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Domänenmodell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Domänenmodell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237FE9B-C399-07EB-588D-BB8002A0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7" y="1447150"/>
            <a:ext cx="8938989" cy="3116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Use-Case Diagramm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Use-Case Diagramm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38F8C43-3611-4A62-B419-7523CFCC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0" y="1183467"/>
            <a:ext cx="6470983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3217540"/>
            <a:ext cx="8507743" cy="18002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1: Depotkonto eröffnen</a:t>
            </a:r>
          </a:p>
          <a:p>
            <a:pPr marL="0" indent="0" algn="ctr">
              <a:buNone/>
              <a:defRPr/>
            </a:pPr>
            <a:r>
              <a:rPr lang="de-DE" dirty="0"/>
              <a:t>Das System muss dem Kunden die Möglichkeit geben, eine Depotkonto eröffnen zu können.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(wird in Sequenzdiagram dargestellt)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Kontodaten wie Name und Adresse hinterlegen, um die bei der Eröffnung eines Depotkontos erforderlicher Informationen anzugeben.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 Name und Adresse eingeben.</a:t>
            </a:r>
          </a:p>
          <a:p>
            <a:pPr>
              <a:defRPr/>
            </a:pPr>
            <a:r>
              <a:rPr lang="de-DE" dirty="0"/>
              <a:t>Die eingegebene Name und Adresse muss zum Personalausweis übereinstimmen.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Als Kunde möchte ich Password des Depotkontos eingestellt, um ein zukünftiges Einloggen des Depotkontos zu ermöglichen.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zweimal das Password eingeben.</a:t>
            </a:r>
          </a:p>
          <a:p>
            <a:pPr>
              <a:defRPr/>
            </a:pPr>
            <a:r>
              <a:rPr lang="de-DE" dirty="0"/>
              <a:t>Das Password muss aus mindestens 9 Zeichen bestehen.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9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2: Posten ansehen</a:t>
            </a:r>
            <a:br>
              <a:rPr lang="de-DE" b="1" dirty="0"/>
            </a:br>
            <a:r>
              <a:rPr lang="de-DE" dirty="0"/>
              <a:t>Das System muss dem Kunden die Möglichkeit geben, die Posten in seinem Depot ansehen zu können.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im Banksystem mein Depotkonto einloggen können, um die Posten im Konto zu checken.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seines Password eingeben.</a:t>
            </a:r>
          </a:p>
          <a:p>
            <a:pPr>
              <a:defRPr/>
            </a:pPr>
            <a:r>
              <a:rPr lang="de-DE" dirty="0"/>
              <a:t>Wenn das Password mit dem Datenbank übereinstimmt, wird der Kunde eingeloggt sein.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29726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1</TotalTime>
  <Words>532</Words>
  <Application>Microsoft Office PowerPoint</Application>
  <DocSecurity>0</DocSecurity>
  <PresentationFormat>Custom</PresentationFormat>
  <Paragraphs>77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en_tuc_vorlage_test</vt:lpstr>
      <vt:lpstr>Softwaretechnik I</vt:lpstr>
      <vt:lpstr>Anforderungstext – Bank Gelb = Klassen Grün = Attributen Blau = Use-Cases</vt:lpstr>
      <vt:lpstr>Domänenmodell</vt:lpstr>
      <vt:lpstr>Use-Case Diagramm</vt:lpstr>
      <vt:lpstr>Epics und User-Stories</vt:lpstr>
      <vt:lpstr>Epics und User-Stories</vt:lpstr>
      <vt:lpstr>Epics und User-Stories</vt:lpstr>
      <vt:lpstr>Epics und User-Stories</vt:lpstr>
      <vt:lpstr>Epics und User-Stories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Model</vt:lpstr>
      <vt:lpstr>Fachliche Architekturebene: Behavioral View Sequenzdiagramm für Epic 1: Depotkonto eröffnen</vt:lpstr>
      <vt:lpstr>Fachliche Architekturebene: Behavioral View Sequenzdiagramm für Epic 1: Depotkonto eröffnen</vt:lpstr>
      <vt:lpstr>Demonstration des Prototypen und des Readme</vt:lpstr>
      <vt:lpstr>Demonstration des Prototypen und des Readme</vt:lpstr>
      <vt:lpstr>Demonstration des Prototypen und des Readme</vt:lpstr>
      <vt:lpstr>Demonstration des Prototypen und des Readme</vt:lpstr>
      <vt:lpstr>Demonstration der Klassen- und Paketstruktur</vt:lpstr>
      <vt:lpstr>Präsentation der Testfälle </vt:lpstr>
      <vt:lpstr>Präsentation der Testfälle 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subject/>
  <dc:creator>Leonard Scholz</dc:creator>
  <cp:keywords/>
  <dc:description/>
  <cp:lastModifiedBy>mustafa albahar</cp:lastModifiedBy>
  <cp:revision>58</cp:revision>
  <dcterms:created xsi:type="dcterms:W3CDTF">2018-11-30T17:46:50Z</dcterms:created>
  <dcterms:modified xsi:type="dcterms:W3CDTF">2023-02-08T22:04:43Z</dcterms:modified>
  <cp:category/>
  <dc:identifier/>
  <cp:contentStatus/>
  <dc:language/>
  <cp:version/>
</cp:coreProperties>
</file>