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99" r:id="rId25"/>
    <p:sldId id="271" r:id="rId26"/>
    <p:sldId id="272" r:id="rId27"/>
    <p:sldId id="295" r:id="rId28"/>
    <p:sldId id="294" r:id="rId29"/>
    <p:sldId id="300" r:id="rId30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C391-FFDE-4EC2-B73C-58CF154F0003}" v="10" dt="2023-02-08T21:24:40.763"/>
    <p1510:client id="{B2C551B1-8328-47D2-B0E2-7614C02D7124}" v="1" dt="2023-02-09T15:28:4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93" d="100"/>
          <a:sy n="93" d="100"/>
        </p:scale>
        <p:origin x="6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Wen" userId="fa3c34b288dc686c" providerId="LiveId" clId="{B2C551B1-8328-47D2-B0E2-7614C02D7124}"/>
    <pc:docChg chg="custSel modSld">
      <pc:chgData name="Silvia Wen" userId="fa3c34b288dc686c" providerId="LiveId" clId="{B2C551B1-8328-47D2-B0E2-7614C02D7124}" dt="2023-02-09T15:29:28.477" v="13" actId="1076"/>
      <pc:docMkLst>
        <pc:docMk/>
      </pc:docMkLst>
      <pc:sldChg chg="modSp mod">
        <pc:chgData name="Silvia Wen" userId="fa3c34b288dc686c" providerId="LiveId" clId="{B2C551B1-8328-47D2-B0E2-7614C02D7124}" dt="2023-02-08T23:41:11.901" v="0" actId="20577"/>
        <pc:sldMkLst>
          <pc:docMk/>
          <pc:sldMk cId="66586003" sldId="285"/>
        </pc:sldMkLst>
        <pc:spChg chg="mod">
          <ac:chgData name="Silvia Wen" userId="fa3c34b288dc686c" providerId="LiveId" clId="{B2C551B1-8328-47D2-B0E2-7614C02D7124}" dt="2023-02-08T23:41:11.901" v="0" actId="20577"/>
          <ac:spMkLst>
            <pc:docMk/>
            <pc:sldMk cId="66586003" sldId="285"/>
            <ac:spMk id="5" creationId="{00000000-0000-0000-0000-000000000000}"/>
          </ac:spMkLst>
        </pc:spChg>
      </pc:sldChg>
      <pc:sldChg chg="modSp mod">
        <pc:chgData name="Silvia Wen" userId="fa3c34b288dc686c" providerId="LiveId" clId="{B2C551B1-8328-47D2-B0E2-7614C02D7124}" dt="2023-02-08T23:48:09.038" v="1" actId="20577"/>
        <pc:sldMkLst>
          <pc:docMk/>
          <pc:sldMk cId="619945716" sldId="286"/>
        </pc:sldMkLst>
        <pc:spChg chg="mod">
          <ac:chgData name="Silvia Wen" userId="fa3c34b288dc686c" providerId="LiveId" clId="{B2C551B1-8328-47D2-B0E2-7614C02D7124}" dt="2023-02-08T23:48:09.038" v="1" actId="20577"/>
          <ac:spMkLst>
            <pc:docMk/>
            <pc:sldMk cId="619945716" sldId="286"/>
            <ac:spMk id="5" creationId="{00000000-0000-0000-0000-000000000000}"/>
          </ac:spMkLst>
        </pc:spChg>
      </pc:sldChg>
      <pc:sldChg chg="addSp delSp modSp mod">
        <pc:chgData name="Silvia Wen" userId="fa3c34b288dc686c" providerId="LiveId" clId="{B2C551B1-8328-47D2-B0E2-7614C02D7124}" dt="2023-02-09T15:29:28.477" v="13" actId="1076"/>
        <pc:sldMkLst>
          <pc:docMk/>
          <pc:sldMk cId="0" sldId="291"/>
        </pc:sldMkLst>
        <pc:spChg chg="add del mod">
          <ac:chgData name="Silvia Wen" userId="fa3c34b288dc686c" providerId="LiveId" clId="{B2C551B1-8328-47D2-B0E2-7614C02D7124}" dt="2023-02-09T15:29:23.988" v="12" actId="478"/>
          <ac:spMkLst>
            <pc:docMk/>
            <pc:sldMk cId="0" sldId="291"/>
            <ac:spMk id="7" creationId="{6DFA13E2-A3EA-57AC-38D1-BD8B6027F5B4}"/>
          </ac:spMkLst>
        </pc:spChg>
        <pc:picChg chg="add mod">
          <ac:chgData name="Silvia Wen" userId="fa3c34b288dc686c" providerId="LiveId" clId="{B2C551B1-8328-47D2-B0E2-7614C02D7124}" dt="2023-02-09T15:29:28.477" v="13" actId="1076"/>
          <ac:picMkLst>
            <pc:docMk/>
            <pc:sldMk cId="0" sldId="291"/>
            <ac:picMk id="3" creationId="{E7994DB7-5D5B-9020-0450-2CF9256CBB99}"/>
          </ac:picMkLst>
        </pc:picChg>
        <pc:picChg chg="del mod">
          <ac:chgData name="Silvia Wen" userId="fa3c34b288dc686c" providerId="LiveId" clId="{B2C551B1-8328-47D2-B0E2-7614C02D7124}" dt="2023-02-09T15:29:22.029" v="11" actId="478"/>
          <ac:picMkLst>
            <pc:docMk/>
            <pc:sldMk cId="0" sldId="291"/>
            <ac:picMk id="6" creationId="{36222083-9675-1777-F9ED-89997080D102}"/>
          </ac:picMkLst>
        </pc:picChg>
      </pc:sldChg>
    </pc:docChg>
  </pc:docChgLst>
  <pc:docChgLst>
    <pc:chgData name="Silvia Wen" userId="fa3c34b288dc686c" providerId="LiveId" clId="{1089C391-FFDE-4EC2-B73C-58CF154F0003}"/>
    <pc:docChg chg="custSel addSld delSld modSld sldOrd">
      <pc:chgData name="Silvia Wen" userId="fa3c34b288dc686c" providerId="LiveId" clId="{1089C391-FFDE-4EC2-B73C-58CF154F0003}" dt="2023-02-08T21:24:44.821" v="72" actId="1076"/>
      <pc:docMkLst>
        <pc:docMk/>
      </pc:docMkLst>
      <pc:sldChg chg="addSp delSp modSp mod">
        <pc:chgData name="Silvia Wen" userId="fa3c34b288dc686c" providerId="LiveId" clId="{1089C391-FFDE-4EC2-B73C-58CF154F0003}" dt="2023-02-08T21:21:35.787" v="17" actId="1076"/>
        <pc:sldMkLst>
          <pc:docMk/>
          <pc:sldMk cId="0" sldId="270"/>
        </pc:sldMkLst>
        <pc:picChg chg="add mod">
          <ac:chgData name="Silvia Wen" userId="fa3c34b288dc686c" providerId="LiveId" clId="{1089C391-FFDE-4EC2-B73C-58CF154F0003}" dt="2023-02-08T21:21:35.787" v="17" actId="1076"/>
          <ac:picMkLst>
            <pc:docMk/>
            <pc:sldMk cId="0" sldId="270"/>
            <ac:picMk id="4" creationId="{B614220C-52EF-6B79-B8AD-8D481635475F}"/>
          </ac:picMkLst>
        </pc:picChg>
        <pc:picChg chg="del">
          <ac:chgData name="Silvia Wen" userId="fa3c34b288dc686c" providerId="LiveId" clId="{1089C391-FFDE-4EC2-B73C-58CF154F0003}" dt="2023-02-08T21:21:24.923" v="13" actId="478"/>
          <ac:picMkLst>
            <pc:docMk/>
            <pc:sldMk cId="0" sldId="270"/>
            <ac:picMk id="5" creationId="{8D568121-278A-6160-790D-96EE234F57F7}"/>
          </ac:picMkLst>
        </pc:picChg>
      </pc:sldChg>
      <pc:sldChg chg="addSp delSp modSp mod">
        <pc:chgData name="Silvia Wen" userId="fa3c34b288dc686c" providerId="LiveId" clId="{1089C391-FFDE-4EC2-B73C-58CF154F0003}" dt="2023-02-08T21:23:25.022" v="68" actId="1076"/>
        <pc:sldMkLst>
          <pc:docMk/>
          <pc:sldMk cId="0" sldId="271"/>
        </pc:sldMkLst>
        <pc:spChg chg="add del mod">
          <ac:chgData name="Silvia Wen" userId="fa3c34b288dc686c" providerId="LiveId" clId="{1089C391-FFDE-4EC2-B73C-58CF154F0003}" dt="2023-02-08T21:21:42.874" v="19" actId="478"/>
          <ac:spMkLst>
            <pc:docMk/>
            <pc:sldMk cId="0" sldId="271"/>
            <ac:spMk id="2" creationId="{58E968A7-1E96-630C-2F6A-DB43414346ED}"/>
          </ac:spMkLst>
        </pc:spChg>
        <pc:picChg chg="add del mod">
          <ac:chgData name="Silvia Wen" userId="fa3c34b288dc686c" providerId="LiveId" clId="{1089C391-FFDE-4EC2-B73C-58CF154F0003}" dt="2023-02-08T21:23:03.045" v="56" actId="478"/>
          <ac:picMkLst>
            <pc:docMk/>
            <pc:sldMk cId="0" sldId="271"/>
            <ac:picMk id="5" creationId="{4C87FF4D-89EA-BFFC-D8B1-16584E8849E6}"/>
          </ac:picMkLst>
        </pc:picChg>
        <pc:picChg chg="add mod">
          <ac:chgData name="Silvia Wen" userId="fa3c34b288dc686c" providerId="LiveId" clId="{1089C391-FFDE-4EC2-B73C-58CF154F0003}" dt="2023-02-08T21:23:20.966" v="65" actId="1076"/>
          <ac:picMkLst>
            <pc:docMk/>
            <pc:sldMk cId="0" sldId="271"/>
            <ac:picMk id="7" creationId="{D0F1D42C-2DF5-435F-7834-7A82170957F1}"/>
          </ac:picMkLst>
        </pc:picChg>
        <pc:picChg chg="add mod">
          <ac:chgData name="Silvia Wen" userId="fa3c34b288dc686c" providerId="LiveId" clId="{1089C391-FFDE-4EC2-B73C-58CF154F0003}" dt="2023-02-08T21:23:25.022" v="68" actId="1076"/>
          <ac:picMkLst>
            <pc:docMk/>
            <pc:sldMk cId="0" sldId="271"/>
            <ac:picMk id="9" creationId="{08ECD5E4-CCA6-1B34-210E-D4BA245C5F6B}"/>
          </ac:picMkLst>
        </pc:picChg>
        <pc:picChg chg="del">
          <ac:chgData name="Silvia Wen" userId="fa3c34b288dc686c" providerId="LiveId" clId="{1089C391-FFDE-4EC2-B73C-58CF154F0003}" dt="2023-02-08T21:21:40.654" v="18" actId="478"/>
          <ac:picMkLst>
            <pc:docMk/>
            <pc:sldMk cId="0" sldId="271"/>
            <ac:picMk id="3074" creationId="{00000000-0000-0000-0000-000000000000}"/>
          </ac:picMkLst>
        </pc:picChg>
      </pc:sldChg>
      <pc:sldChg chg="delSp modSp mod">
        <pc:chgData name="Silvia Wen" userId="fa3c34b288dc686c" providerId="LiveId" clId="{1089C391-FFDE-4EC2-B73C-58CF154F0003}" dt="2023-02-08T21:20:07.082" v="2" actId="478"/>
        <pc:sldMkLst>
          <pc:docMk/>
          <pc:sldMk cId="3851585416" sldId="276"/>
        </pc:sldMkLst>
        <pc:spChg chg="del mod">
          <ac:chgData name="Silvia Wen" userId="fa3c34b288dc686c" providerId="LiveId" clId="{1089C391-FFDE-4EC2-B73C-58CF154F0003}" dt="2023-02-08T21:20:06.460" v="1" actId="478"/>
          <ac:spMkLst>
            <pc:docMk/>
            <pc:sldMk cId="3851585416" sldId="276"/>
            <ac:spMk id="3" creationId="{4653A6F2-7C5E-4F59-0BB4-5911FF91FD0F}"/>
          </ac:spMkLst>
        </pc:spChg>
        <pc:cxnChg chg="del mod">
          <ac:chgData name="Silvia Wen" userId="fa3c34b288dc686c" providerId="LiveId" clId="{1089C391-FFDE-4EC2-B73C-58CF154F0003}" dt="2023-02-08T21:20:07.082" v="2" actId="478"/>
          <ac:cxnSpMkLst>
            <pc:docMk/>
            <pc:sldMk cId="3851585416" sldId="276"/>
            <ac:cxnSpMk id="14" creationId="{821C779E-8EF3-80DE-7F32-0C77453FF4D1}"/>
          </ac:cxnSpMkLst>
        </pc:cxnChg>
      </pc:sldChg>
      <pc:sldChg chg="addSp delSp modSp mod">
        <pc:chgData name="Silvia Wen" userId="fa3c34b288dc686c" providerId="LiveId" clId="{1089C391-FFDE-4EC2-B73C-58CF154F0003}" dt="2023-02-08T21:24:44.821" v="72" actId="1076"/>
        <pc:sldMkLst>
          <pc:docMk/>
          <pc:sldMk cId="0" sldId="288"/>
        </pc:sldMkLst>
        <pc:spChg chg="del">
          <ac:chgData name="Silvia Wen" userId="fa3c34b288dc686c" providerId="LiveId" clId="{1089C391-FFDE-4EC2-B73C-58CF154F0003}" dt="2023-02-08T21:24:28.361" v="70" actId="478"/>
          <ac:spMkLst>
            <pc:docMk/>
            <pc:sldMk cId="0" sldId="288"/>
            <ac:spMk id="17" creationId="{AD3DD3EB-A5B9-04A2-F0BC-2E9BC4791E5B}"/>
          </ac:spMkLst>
        </pc:spChg>
        <pc:picChg chg="add mod">
          <ac:chgData name="Silvia Wen" userId="fa3c34b288dc686c" providerId="LiveId" clId="{1089C391-FFDE-4EC2-B73C-58CF154F0003}" dt="2023-02-08T21:24:44.821" v="72" actId="1076"/>
          <ac:picMkLst>
            <pc:docMk/>
            <pc:sldMk cId="0" sldId="288"/>
            <ac:picMk id="3" creationId="{8475CA77-0231-736E-F08F-31E38A973EAA}"/>
          </ac:picMkLst>
        </pc:picChg>
        <pc:picChg chg="del">
          <ac:chgData name="Silvia Wen" userId="fa3c34b288dc686c" providerId="LiveId" clId="{1089C391-FFDE-4EC2-B73C-58CF154F0003}" dt="2023-02-08T21:24:27.417" v="69" actId="478"/>
          <ac:picMkLst>
            <pc:docMk/>
            <pc:sldMk cId="0" sldId="288"/>
            <ac:picMk id="18" creationId="{2BADDB5A-FD23-7926-186F-87A9F49CA8E1}"/>
          </ac:picMkLst>
        </pc:picChg>
      </pc:sldChg>
      <pc:sldChg chg="addSp delSp modSp mod">
        <pc:chgData name="Silvia Wen" userId="fa3c34b288dc686c" providerId="LiveId" clId="{1089C391-FFDE-4EC2-B73C-58CF154F0003}" dt="2023-02-08T21:21:15.375" v="12" actId="732"/>
        <pc:sldMkLst>
          <pc:docMk/>
          <pc:sldMk cId="0" sldId="293"/>
        </pc:sldMkLst>
        <pc:picChg chg="add mod modCrop">
          <ac:chgData name="Silvia Wen" userId="fa3c34b288dc686c" providerId="LiveId" clId="{1089C391-FFDE-4EC2-B73C-58CF154F0003}" dt="2023-02-08T21:21:15.375" v="12" actId="732"/>
          <ac:picMkLst>
            <pc:docMk/>
            <pc:sldMk cId="0" sldId="293"/>
            <ac:picMk id="4" creationId="{363B3C03-C452-3B13-55D2-BC8080278200}"/>
          </ac:picMkLst>
        </pc:picChg>
        <pc:picChg chg="del">
          <ac:chgData name="Silvia Wen" userId="fa3c34b288dc686c" providerId="LiveId" clId="{1089C391-FFDE-4EC2-B73C-58CF154F0003}" dt="2023-02-08T21:20:11.785" v="3" actId="478"/>
          <ac:picMkLst>
            <pc:docMk/>
            <pc:sldMk cId="0" sldId="293"/>
            <ac:picMk id="7" creationId="{27879B7A-F81C-B06D-6ECE-7CF5BFFA1473}"/>
          </ac:picMkLst>
        </pc:picChg>
      </pc:sldChg>
      <pc:sldChg chg="addSp modSp add mod ord">
        <pc:chgData name="Silvia Wen" userId="fa3c34b288dc686c" providerId="LiveId" clId="{1089C391-FFDE-4EC2-B73C-58CF154F0003}" dt="2023-02-08T21:22:57.868" v="55"/>
        <pc:sldMkLst>
          <pc:docMk/>
          <pc:sldMk cId="3831599231" sldId="299"/>
        </pc:sldMkLst>
        <pc:picChg chg="add mod">
          <ac:chgData name="Silvia Wen" userId="fa3c34b288dc686c" providerId="LiveId" clId="{1089C391-FFDE-4EC2-B73C-58CF154F0003}" dt="2023-02-08T21:22:51.341" v="53" actId="1076"/>
          <ac:picMkLst>
            <pc:docMk/>
            <pc:sldMk cId="3831599231" sldId="299"/>
            <ac:picMk id="4" creationId="{DA1394A2-74A2-5B35-D1BB-C59A27F8460C}"/>
          </ac:picMkLst>
        </pc:picChg>
      </pc:sldChg>
      <pc:sldChg chg="addSp delSp modSp add del mod">
        <pc:chgData name="Silvia Wen" userId="fa3c34b288dc686c" providerId="LiveId" clId="{1089C391-FFDE-4EC2-B73C-58CF154F0003}" dt="2023-02-08T21:23:12.376" v="59" actId="47"/>
        <pc:sldMkLst>
          <pc:docMk/>
          <pc:sldMk cId="2763364179" sldId="300"/>
        </pc:sldMkLst>
        <pc:picChg chg="add del mod">
          <ac:chgData name="Silvia Wen" userId="fa3c34b288dc686c" providerId="LiveId" clId="{1089C391-FFDE-4EC2-B73C-58CF154F0003}" dt="2023-02-08T21:23:09.723" v="58" actId="478"/>
          <ac:picMkLst>
            <pc:docMk/>
            <pc:sldMk cId="2763364179" sldId="300"/>
            <ac:picMk id="4" creationId="{B46CE365-BA10-798F-3B50-7BFDF8DE2207}"/>
          </ac:picMkLst>
        </pc:picChg>
        <pc:picChg chg="add del mod">
          <ac:chgData name="Silvia Wen" userId="fa3c34b288dc686c" providerId="LiveId" clId="{1089C391-FFDE-4EC2-B73C-58CF154F0003}" dt="2023-02-08T21:22:43.299" v="48" actId="478"/>
          <ac:picMkLst>
            <pc:docMk/>
            <pc:sldMk cId="2763364179" sldId="300"/>
            <ac:picMk id="6" creationId="{8CE4B145-4D81-7A5D-9923-14601C07B7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‹Nr.›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09.02.2023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‹Nr.›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75CA77-0231-736E-F08F-31E38A97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52" y="1201316"/>
            <a:ext cx="6356677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994DB7-5D5B-9020-0450-2CF9256C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88" y="1129308"/>
            <a:ext cx="5190006" cy="4246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3B3C03-C452-3B13-55D2-BC808027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66"/>
          <a:stretch/>
        </p:blipFill>
        <p:spPr>
          <a:xfrm>
            <a:off x="1767632" y="1561357"/>
            <a:ext cx="597666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14220C-52EF-6B79-B8AD-8D48163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1" y="2281436"/>
            <a:ext cx="2895851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1394A2-74A2-5B35-D1BB-C59A27F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9" y="1299847"/>
            <a:ext cx="7096224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F1D42C-2DF5-435F-7834-7A8217095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2" y="1475166"/>
            <a:ext cx="4021479" cy="338151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CD5E4-CCA6-1B34-210E-D4BA245C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9" y="1463765"/>
            <a:ext cx="3804736" cy="3381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633364"/>
            <a:ext cx="8802688" cy="35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/>
              <a:t>Das </a:t>
            </a:r>
            <a:r>
              <a:rPr lang="de-DE" dirty="0"/>
              <a:t>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567</Words>
  <Application>Microsoft Office PowerPoint</Application>
  <DocSecurity>0</DocSecurity>
  <PresentationFormat>Benutzerdefiniert</PresentationFormat>
  <Paragraphs>75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Silvia Wen</cp:lastModifiedBy>
  <cp:revision>58</cp:revision>
  <dcterms:created xsi:type="dcterms:W3CDTF">2018-11-30T17:46:50Z</dcterms:created>
  <dcterms:modified xsi:type="dcterms:W3CDTF">2023-02-09T15:29:28Z</dcterms:modified>
  <cp:category/>
  <dc:identifier/>
  <cp:contentStatus/>
  <dc:language/>
  <cp:version/>
</cp:coreProperties>
</file>