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57" r:id="rId4"/>
    <p:sldId id="273" r:id="rId5"/>
    <p:sldId id="274" r:id="rId6"/>
  </p:sldIdLst>
  <p:sldSz cx="10160000" cy="571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5" autoAdjust="0"/>
    <p:restoredTop sz="94526" autoAdjust="0"/>
  </p:normalViewPr>
  <p:slideViewPr>
    <p:cSldViewPr>
      <p:cViewPr varScale="1">
        <p:scale>
          <a:sx n="127" d="100"/>
          <a:sy n="127" d="100"/>
        </p:scale>
        <p:origin x="200" y="560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28.11.22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11256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33256" y="8532440"/>
            <a:ext cx="648072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96752" y="161734"/>
            <a:ext cx="4392488" cy="4498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61248" y="154360"/>
            <a:ext cx="102758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28.11.22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55650"/>
            <a:ext cx="6078537" cy="3419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3264" y="857278"/>
            <a:ext cx="8597194" cy="1280142"/>
          </a:xfrm>
        </p:spPr>
        <p:txBody>
          <a:bodyPr/>
          <a:lstStyle>
            <a:lvl1pPr>
              <a:defRPr sz="3889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911D8C60-1F2D-4436-BF53-22882F494404}" type="datetimeFigureOut">
              <a:rPr lang="de-DE" smtClean="0"/>
              <a:pPr/>
              <a:t>28.11.22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778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sz="1111" dirty="0">
                <a:solidFill>
                  <a:srgbClr val="808080"/>
                </a:solidFill>
              </a:rPr>
              <a:t>Praktische Arbeit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111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111" dirty="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altLang="de-DE" sz="1111" dirty="0">
                <a:solidFill>
                  <a:srgbClr val="FF0000"/>
                </a:solidFill>
                <a:latin typeface="Arial Unicode MS" pitchFamily="34" charset="-128"/>
              </a:rPr>
              <a:t>Referent1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16386" y="135980"/>
            <a:ext cx="4117781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defTabSz="101595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98084" indent="-298084" algn="l" defTabSz="101595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96164" indent="-313956" algn="l" defTabSz="101595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190567" indent="-253987" algn="l" defTabSz="101595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294630" indent="-294555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61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Softwaretechnik I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Praktische Arbeit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sz="2400" dirty="0">
                <a:solidFill>
                  <a:srgbClr val="FF0000"/>
                </a:solidFill>
              </a:rPr>
              <a:t>Referent1</a:t>
            </a:r>
            <a:endParaRPr lang="de-DE" sz="2667" dirty="0"/>
          </a:p>
          <a:p>
            <a:endParaRPr lang="de-DE" sz="2667" dirty="0"/>
          </a:p>
          <a:p>
            <a:r>
              <a:rPr lang="de-DE" dirty="0">
                <a:solidFill>
                  <a:srgbClr val="FF0000"/>
                </a:solidFill>
              </a:rPr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den entsprechenden Anforderungstext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</a:t>
            </a:r>
            <a:r>
              <a:rPr lang="de-DE" dirty="0">
                <a:solidFill>
                  <a:srgbClr val="FF0000"/>
                </a:solidFill>
              </a:rPr>
              <a:t>Überschrift der Anf.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Domänenmodell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 Diagramm</a:t>
            </a:r>
          </a:p>
        </p:txBody>
      </p:sp>
    </p:spTree>
    <p:extLst>
      <p:ext uri="{BB962C8B-B14F-4D97-AF65-F5344CB8AC3E}">
        <p14:creationId xmlns:p14="http://schemas.microsoft.com/office/powerpoint/2010/main" val="30647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</a:t>
            </a:r>
            <a:r>
              <a:rPr lang="de-DE" dirty="0" err="1">
                <a:solidFill>
                  <a:srgbClr val="FF0000"/>
                </a:solidFill>
              </a:rPr>
              <a:t>Epics</a:t>
            </a:r>
            <a:r>
              <a:rPr lang="de-DE" dirty="0">
                <a:solidFill>
                  <a:srgbClr val="FF0000"/>
                </a:solidFill>
              </a:rPr>
              <a:t> ein und ordnen sie die </a:t>
            </a:r>
            <a:r>
              <a:rPr lang="de-DE" dirty="0" err="1">
                <a:solidFill>
                  <a:srgbClr val="FF0000"/>
                </a:solidFill>
              </a:rPr>
              <a:t>Epics</a:t>
            </a:r>
            <a:r>
              <a:rPr lang="de-DE" dirty="0">
                <a:solidFill>
                  <a:srgbClr val="FF0000"/>
                </a:solidFill>
              </a:rPr>
              <a:t> den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Cases zu (Verwenden sie die Textschablone für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Cases aus der Vorlesung für die Beschreibung der </a:t>
            </a:r>
            <a:r>
              <a:rPr lang="de-DE" dirty="0" err="1">
                <a:solidFill>
                  <a:srgbClr val="FF0000"/>
                </a:solidFill>
              </a:rPr>
              <a:t>Epics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ihre User-Stories zu den </a:t>
            </a:r>
            <a:r>
              <a:rPr lang="de-DE" dirty="0" err="1">
                <a:solidFill>
                  <a:srgbClr val="FF0000"/>
                </a:solidFill>
              </a:rPr>
              <a:t>Epics</a:t>
            </a:r>
            <a:r>
              <a:rPr lang="de-DE" dirty="0">
                <a:solidFill>
                  <a:srgbClr val="FF0000"/>
                </a:solidFill>
              </a:rPr>
              <a:t> ein. Beschreiben sie die User-Stories mit Story-Cards (Textschablone aus der Vorlesung beachten) ein. Vergessen sie nicht die Akzeptanzkriterien für die User-Stories zu beschreiben.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Epics</a:t>
            </a:r>
            <a:r>
              <a:rPr lang="de-DE" dirty="0"/>
              <a:t> und User-Stories </a:t>
            </a:r>
            <a:r>
              <a:rPr lang="de-DE" sz="1400" dirty="0">
                <a:solidFill>
                  <a:srgbClr val="00B050"/>
                </a:solidFill>
              </a:rPr>
              <a:t>(Hinweis: Hier können Sie mehrere Folien erstellen)</a:t>
            </a:r>
          </a:p>
        </p:txBody>
      </p:sp>
    </p:spTree>
    <p:extLst>
      <p:ext uri="{BB962C8B-B14F-4D97-AF65-F5344CB8AC3E}">
        <p14:creationId xmlns:p14="http://schemas.microsoft.com/office/powerpoint/2010/main" val="3211472332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0</TotalTime>
  <Words>118</Words>
  <Application>Microsoft Macintosh PowerPoint</Application>
  <PresentationFormat>Benutzerdefiniert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Symbol</vt:lpstr>
      <vt:lpstr>Wingdings</vt:lpstr>
      <vt:lpstr>en_tuc_vorlage_test</vt:lpstr>
      <vt:lpstr>Softwaretechnik I</vt:lpstr>
      <vt:lpstr>Anforderungstext – Überschrift der Anf.</vt:lpstr>
      <vt:lpstr>Domänenmodell</vt:lpstr>
      <vt:lpstr>Use-Case Diagramm</vt:lpstr>
      <vt:lpstr>Epics und User-Stories (Hinweis: Hier können Sie mehrere Folien erstellen)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Leonard Scholz</dc:creator>
  <cp:lastModifiedBy>Isabell Erens</cp:lastModifiedBy>
  <cp:revision>41</cp:revision>
  <dcterms:created xsi:type="dcterms:W3CDTF">2018-11-30T17:46:50Z</dcterms:created>
  <dcterms:modified xsi:type="dcterms:W3CDTF">2022-11-28T18:48:42Z</dcterms:modified>
</cp:coreProperties>
</file>