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  <p:sldId id="300" r:id="rId30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  <p1510:client id="{B2C551B1-8328-47D2-B0E2-7614C02D7124}" v="1" dt="2023-02-09T15:28:4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B2C551B1-8328-47D2-B0E2-7614C02D7124}"/>
    <pc:docChg chg="custSel modSld">
      <pc:chgData name="Silvia Wen" userId="fa3c34b288dc686c" providerId="LiveId" clId="{B2C551B1-8328-47D2-B0E2-7614C02D7124}" dt="2023-02-09T15:29:28.477" v="13" actId="1076"/>
      <pc:docMkLst>
        <pc:docMk/>
      </pc:docMkLst>
      <pc:sldChg chg="modSp mod">
        <pc:chgData name="Silvia Wen" userId="fa3c34b288dc686c" providerId="LiveId" clId="{B2C551B1-8328-47D2-B0E2-7614C02D7124}" dt="2023-02-08T23:41:11.901" v="0" actId="20577"/>
        <pc:sldMkLst>
          <pc:docMk/>
          <pc:sldMk cId="66586003" sldId="285"/>
        </pc:sldMkLst>
        <pc:spChg chg="mod">
          <ac:chgData name="Silvia Wen" userId="fa3c34b288dc686c" providerId="LiveId" clId="{B2C551B1-8328-47D2-B0E2-7614C02D7124}" dt="2023-02-08T23:41:11.901" v="0" actId="20577"/>
          <ac:spMkLst>
            <pc:docMk/>
            <pc:sldMk cId="66586003" sldId="285"/>
            <ac:spMk id="5" creationId="{00000000-0000-0000-0000-000000000000}"/>
          </ac:spMkLst>
        </pc:spChg>
      </pc:sldChg>
      <pc:sldChg chg="modSp mod">
        <pc:chgData name="Silvia Wen" userId="fa3c34b288dc686c" providerId="LiveId" clId="{B2C551B1-8328-47D2-B0E2-7614C02D7124}" dt="2023-02-08T23:48:09.038" v="1" actId="20577"/>
        <pc:sldMkLst>
          <pc:docMk/>
          <pc:sldMk cId="619945716" sldId="286"/>
        </pc:sldMkLst>
        <pc:spChg chg="mod">
          <ac:chgData name="Silvia Wen" userId="fa3c34b288dc686c" providerId="LiveId" clId="{B2C551B1-8328-47D2-B0E2-7614C02D7124}" dt="2023-02-08T23:48:09.038" v="1" actId="20577"/>
          <ac:spMkLst>
            <pc:docMk/>
            <pc:sldMk cId="619945716" sldId="286"/>
            <ac:spMk id="5" creationId="{00000000-0000-0000-0000-000000000000}"/>
          </ac:spMkLst>
        </pc:spChg>
      </pc:sldChg>
      <pc:sldChg chg="addSp delSp modSp mod">
        <pc:chgData name="Silvia Wen" userId="fa3c34b288dc686c" providerId="LiveId" clId="{B2C551B1-8328-47D2-B0E2-7614C02D7124}" dt="2023-02-09T15:29:28.477" v="13" actId="1076"/>
        <pc:sldMkLst>
          <pc:docMk/>
          <pc:sldMk cId="0" sldId="291"/>
        </pc:sldMkLst>
        <pc:spChg chg="add del mod">
          <ac:chgData name="Silvia Wen" userId="fa3c34b288dc686c" providerId="LiveId" clId="{B2C551B1-8328-47D2-B0E2-7614C02D7124}" dt="2023-02-09T15:29:23.988" v="12" actId="478"/>
          <ac:spMkLst>
            <pc:docMk/>
            <pc:sldMk cId="0" sldId="291"/>
            <ac:spMk id="7" creationId="{6DFA13E2-A3EA-57AC-38D1-BD8B6027F5B4}"/>
          </ac:spMkLst>
        </pc:spChg>
        <pc:picChg chg="add mod">
          <ac:chgData name="Silvia Wen" userId="fa3c34b288dc686c" providerId="LiveId" clId="{B2C551B1-8328-47D2-B0E2-7614C02D7124}" dt="2023-02-09T15:29:28.477" v="13" actId="1076"/>
          <ac:picMkLst>
            <pc:docMk/>
            <pc:sldMk cId="0" sldId="291"/>
            <ac:picMk id="3" creationId="{E7994DB7-5D5B-9020-0450-2CF9256CBB99}"/>
          </ac:picMkLst>
        </pc:picChg>
        <pc:picChg chg="del mod">
          <ac:chgData name="Silvia Wen" userId="fa3c34b288dc686c" providerId="LiveId" clId="{B2C551B1-8328-47D2-B0E2-7614C02D7124}" dt="2023-02-09T15:29:22.029" v="11" actId="478"/>
          <ac:picMkLst>
            <pc:docMk/>
            <pc:sldMk cId="0" sldId="291"/>
            <ac:picMk id="6" creationId="{36222083-9675-1777-F9ED-89997080D102}"/>
          </ac:picMkLst>
        </pc:picChg>
      </pc:sldChg>
    </pc:docChg>
  </pc:docChgLst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09.02.2023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994DB7-5D5B-9020-0450-2CF9256CB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88" y="1129308"/>
            <a:ext cx="5190006" cy="4246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33364"/>
            <a:ext cx="8802688" cy="3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FCE55-46EB-0F75-70AB-3CCFBF4B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3" y="1705372"/>
            <a:ext cx="7906156" cy="2756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/>
              <a:t>Das </a:t>
            </a:r>
            <a:r>
              <a:rPr lang="de-DE" dirty="0"/>
              <a:t>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1</TotalTime>
  <Words>567</Words>
  <Application>Microsoft Office PowerPoint</Application>
  <DocSecurity>0</DocSecurity>
  <PresentationFormat>Custom</PresentationFormat>
  <Paragraphs>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59</cp:revision>
  <dcterms:created xsi:type="dcterms:W3CDTF">2018-11-30T17:46:50Z</dcterms:created>
  <dcterms:modified xsi:type="dcterms:W3CDTF">2023-02-09T17:19:42Z</dcterms:modified>
  <cp:category/>
  <dc:identifier/>
  <cp:contentStatus/>
  <dc:language/>
  <cp:version/>
</cp:coreProperties>
</file>